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F706-88D7-4274-A038-AB37451320E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B58F-A540-4FA4-934D-C4158EB64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9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F706-88D7-4274-A038-AB37451320E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B58F-A540-4FA4-934D-C4158EB64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0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F706-88D7-4274-A038-AB37451320E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B58F-A540-4FA4-934D-C4158EB64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F706-88D7-4274-A038-AB37451320E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B58F-A540-4FA4-934D-C4158EB64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8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F706-88D7-4274-A038-AB37451320E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B58F-A540-4FA4-934D-C4158EB64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F706-88D7-4274-A038-AB37451320E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B58F-A540-4FA4-934D-C4158EB64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9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F706-88D7-4274-A038-AB37451320E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B58F-A540-4FA4-934D-C4158EB64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62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F706-88D7-4274-A038-AB37451320E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B58F-A540-4FA4-934D-C4158EB64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1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F706-88D7-4274-A038-AB37451320E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B58F-A540-4FA4-934D-C4158EB64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2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F706-88D7-4274-A038-AB37451320E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B58F-A540-4FA4-934D-C4158EB64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5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F706-88D7-4274-A038-AB37451320E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B58F-A540-4FA4-934D-C4158EB64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3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0F706-88D7-4274-A038-AB37451320E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FB58F-A540-4FA4-934D-C4158EB64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2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13359" y="3081402"/>
            <a:ext cx="2793304" cy="2854702"/>
            <a:chOff x="776614" y="1565753"/>
            <a:chExt cx="2793304" cy="2854702"/>
          </a:xfrm>
        </p:grpSpPr>
        <p:sp>
          <p:nvSpPr>
            <p:cNvPr id="4" name="Rectangle 3"/>
            <p:cNvSpPr/>
            <p:nvPr/>
          </p:nvSpPr>
          <p:spPr>
            <a:xfrm>
              <a:off x="776614" y="1565753"/>
              <a:ext cx="2793304" cy="563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/>
                <a:t>HighLowGenerator</a:t>
              </a:r>
              <a:endParaRPr lang="en-US" sz="2000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76614" y="2129425"/>
              <a:ext cx="2793304" cy="538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-</a:t>
              </a:r>
              <a:r>
                <a:rPr lang="en-US" dirty="0" err="1" smtClean="0"/>
                <a:t>secretNumber</a:t>
              </a:r>
              <a:r>
                <a:rPr lang="en-US" dirty="0" smtClean="0"/>
                <a:t> : </a:t>
              </a:r>
              <a:r>
                <a:rPr lang="en-US" dirty="0" err="1" smtClean="0"/>
                <a:t>int</a:t>
              </a:r>
              <a:endParaRPr lang="en-US" dirty="0" smtClean="0"/>
            </a:p>
            <a:p>
              <a:r>
                <a:rPr lang="en-US" dirty="0" smtClean="0"/>
                <a:t>-</a:t>
              </a:r>
              <a:r>
                <a:rPr lang="en-US" dirty="0" err="1" smtClean="0"/>
                <a:t>guessCount</a:t>
              </a:r>
              <a:r>
                <a:rPr lang="en-US" dirty="0" smtClean="0"/>
                <a:t> : </a:t>
              </a:r>
              <a:r>
                <a:rPr lang="en-US" dirty="0" err="1" smtClean="0"/>
                <a:t>int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76614" y="2668044"/>
              <a:ext cx="2793304" cy="17524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+</a:t>
              </a:r>
              <a:r>
                <a:rPr lang="en-US" dirty="0" err="1" smtClean="0"/>
                <a:t>newGame</a:t>
              </a:r>
              <a:r>
                <a:rPr lang="en-US" dirty="0" smtClean="0"/>
                <a:t>()</a:t>
              </a:r>
            </a:p>
            <a:p>
              <a:r>
                <a:rPr lang="en-US" dirty="0" smtClean="0"/>
                <a:t>+</a:t>
              </a:r>
              <a:r>
                <a:rPr lang="en-US" dirty="0" err="1" smtClean="0"/>
                <a:t>getGuess</a:t>
              </a:r>
              <a:r>
                <a:rPr lang="en-US" dirty="0" smtClean="0"/>
                <a:t>() : String</a:t>
              </a:r>
            </a:p>
            <a:p>
              <a:r>
                <a:rPr lang="en-US" dirty="0"/>
                <a:t>+</a:t>
              </a:r>
              <a:r>
                <a:rPr lang="en-US" dirty="0" err="1" smtClean="0"/>
                <a:t>guessCount</a:t>
              </a:r>
              <a:r>
                <a:rPr lang="en-US" dirty="0" smtClean="0"/>
                <a:t>() : </a:t>
              </a:r>
              <a:r>
                <a:rPr lang="en-US" dirty="0" err="1" smtClean="0"/>
                <a:t>int</a:t>
              </a:r>
              <a:endParaRPr lang="en-US" dirty="0" smtClean="0"/>
            </a:p>
            <a:p>
              <a:r>
                <a:rPr lang="en-US" dirty="0" smtClean="0"/>
                <a:t>-</a:t>
              </a:r>
              <a:r>
                <a:rPr lang="en-US" dirty="0" err="1" smtClean="0"/>
                <a:t>checkGuess</a:t>
              </a:r>
              <a:r>
                <a:rPr lang="en-US" dirty="0" smtClean="0"/>
                <a:t>(n : </a:t>
              </a:r>
              <a:r>
                <a:rPr lang="en-US" dirty="0" err="1" smtClean="0"/>
                <a:t>int</a:t>
              </a:r>
              <a:r>
                <a:rPr lang="en-US" dirty="0" smtClean="0"/>
                <a:t>) : String</a:t>
              </a:r>
            </a:p>
            <a:p>
              <a:endParaRPr lang="en-US" dirty="0" smtClean="0"/>
            </a:p>
            <a:p>
              <a:pPr algn="ctr"/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02263" y="3103826"/>
            <a:ext cx="2793304" cy="1790402"/>
            <a:chOff x="776614" y="1565753"/>
            <a:chExt cx="2793304" cy="1790402"/>
          </a:xfrm>
        </p:grpSpPr>
        <p:sp>
          <p:nvSpPr>
            <p:cNvPr id="9" name="Rectangle 8"/>
            <p:cNvSpPr/>
            <p:nvPr/>
          </p:nvSpPr>
          <p:spPr>
            <a:xfrm>
              <a:off x="776614" y="1565753"/>
              <a:ext cx="2793304" cy="563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/>
                <a:t>HighLowException</a:t>
              </a:r>
              <a:endParaRPr lang="en-US" sz="2000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6614" y="2129425"/>
              <a:ext cx="2793304" cy="538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-</a:t>
              </a:r>
              <a:r>
                <a:rPr lang="en-US" dirty="0" err="1" smtClean="0"/>
                <a:t>exceptionType</a:t>
              </a:r>
              <a:r>
                <a:rPr lang="en-US" dirty="0" smtClean="0"/>
                <a:t> : </a:t>
              </a:r>
              <a:r>
                <a:rPr lang="en-US" dirty="0" err="1" smtClean="0"/>
                <a:t>int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76614" y="2668045"/>
              <a:ext cx="2793304" cy="6881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 smtClean="0"/>
                <a:t>toString</a:t>
              </a:r>
              <a:r>
                <a:rPr lang="en-US" dirty="0" smtClean="0"/>
                <a:t>() : String</a:t>
              </a:r>
            </a:p>
            <a:p>
              <a:pPr algn="ctr"/>
              <a:endParaRPr lang="en-US" dirty="0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3394553" y="4421688"/>
            <a:ext cx="2556542" cy="410"/>
          </a:xfrm>
          <a:prstGeom prst="straightConnector1">
            <a:avLst/>
          </a:prstGeom>
          <a:ln w="38100" cmpd="sng"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72279" y="3814361"/>
            <a:ext cx="1401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 throws &gt;&gt;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83371" y="446267"/>
            <a:ext cx="4031088" cy="1737934"/>
            <a:chOff x="776614" y="1565753"/>
            <a:chExt cx="2793304" cy="2868460"/>
          </a:xfrm>
        </p:grpSpPr>
        <p:sp>
          <p:nvSpPr>
            <p:cNvPr id="17" name="Rectangle 16"/>
            <p:cNvSpPr/>
            <p:nvPr/>
          </p:nvSpPr>
          <p:spPr>
            <a:xfrm>
              <a:off x="776614" y="1565753"/>
              <a:ext cx="2793304" cy="563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/>
                <a:t>java.lang.Exception</a:t>
              </a:r>
              <a:endParaRPr lang="en-US" sz="2000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76614" y="2129425"/>
              <a:ext cx="2793304" cy="538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76614" y="2668044"/>
              <a:ext cx="2793304" cy="17661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 smtClean="0"/>
            </a:p>
            <a:p>
              <a:pPr algn="ctr"/>
              <a:endParaRPr lang="en-US" dirty="0"/>
            </a:p>
          </p:txBody>
        </p:sp>
      </p:grpSp>
      <p:sp>
        <p:nvSpPr>
          <p:cNvPr id="23" name="Isosceles Triangle 22"/>
          <p:cNvSpPr/>
          <p:nvPr/>
        </p:nvSpPr>
        <p:spPr>
          <a:xfrm>
            <a:off x="7386489" y="2184201"/>
            <a:ext cx="224852" cy="26958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9" idx="0"/>
            <a:endCxn id="23" idx="3"/>
          </p:cNvCxnSpPr>
          <p:nvPr/>
        </p:nvCxnSpPr>
        <p:spPr>
          <a:xfrm flipV="1">
            <a:off x="7498915" y="2453782"/>
            <a:ext cx="0" cy="650044"/>
          </a:xfrm>
          <a:prstGeom prst="line">
            <a:avLst/>
          </a:prstGeom>
          <a:ln w="412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16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60825" y="409293"/>
            <a:ext cx="3798879" cy="2851681"/>
            <a:chOff x="473318" y="877848"/>
            <a:chExt cx="3798879" cy="3529260"/>
          </a:xfrm>
        </p:grpSpPr>
        <p:sp>
          <p:nvSpPr>
            <p:cNvPr id="5" name="Rectangle 4"/>
            <p:cNvSpPr/>
            <p:nvPr/>
          </p:nvSpPr>
          <p:spPr>
            <a:xfrm>
              <a:off x="473319" y="877848"/>
              <a:ext cx="3798878" cy="563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/>
                <a:t>QuizBeeQuestion</a:t>
              </a:r>
              <a:endParaRPr lang="en-US" sz="20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73319" y="1441519"/>
              <a:ext cx="3798878" cy="1031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-</a:t>
              </a:r>
              <a:r>
                <a:rPr lang="en-US" sz="1400" dirty="0" err="1" smtClean="0"/>
                <a:t>questionText</a:t>
              </a:r>
              <a:r>
                <a:rPr lang="en-US" sz="1400" dirty="0" smtClean="0"/>
                <a:t> : String</a:t>
              </a:r>
            </a:p>
            <a:p>
              <a:r>
                <a:rPr lang="en-US" sz="1400" dirty="0" smtClean="0"/>
                <a:t>-</a:t>
              </a:r>
              <a:r>
                <a:rPr lang="en-US" sz="1400" dirty="0" err="1" smtClean="0"/>
                <a:t>questionChoices</a:t>
              </a:r>
              <a:r>
                <a:rPr lang="en-US" sz="1400" dirty="0" smtClean="0"/>
                <a:t> : String[]</a:t>
              </a:r>
            </a:p>
            <a:p>
              <a:r>
                <a:rPr lang="en-US" sz="1400" dirty="0" smtClean="0"/>
                <a:t>-</a:t>
              </a:r>
              <a:r>
                <a:rPr lang="en-US" sz="1400" dirty="0" err="1" smtClean="0"/>
                <a:t>correctAnswer</a:t>
              </a:r>
              <a:r>
                <a:rPr lang="en-US" sz="1400" dirty="0" smtClean="0"/>
                <a:t>: </a:t>
              </a:r>
              <a:r>
                <a:rPr lang="en-US" sz="1400" dirty="0" err="1" smtClean="0"/>
                <a:t>int</a:t>
              </a:r>
              <a:endParaRPr lang="en-US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73318" y="2473376"/>
              <a:ext cx="3798879" cy="1933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 smtClean="0"/>
                <a:t>+</a:t>
              </a:r>
              <a:r>
                <a:rPr lang="en-US" sz="1400" dirty="0" err="1" smtClean="0"/>
                <a:t>setQuestionText</a:t>
              </a:r>
              <a:r>
                <a:rPr lang="en-US" sz="1400" dirty="0" smtClean="0"/>
                <a:t>(s : String) : void</a:t>
              </a:r>
            </a:p>
            <a:p>
              <a:r>
                <a:rPr lang="en-US" sz="1400" dirty="0" smtClean="0"/>
                <a:t>+</a:t>
              </a:r>
              <a:r>
                <a:rPr lang="en-US" sz="1400" dirty="0" err="1" smtClean="0"/>
                <a:t>setQuestionChoices</a:t>
              </a:r>
              <a:r>
                <a:rPr lang="en-US" sz="1400" dirty="0" smtClean="0"/>
                <a:t>(s : String[]) :void</a:t>
              </a:r>
            </a:p>
            <a:p>
              <a:r>
                <a:rPr lang="en-US" sz="1400" dirty="0" smtClean="0"/>
                <a:t>+</a:t>
              </a:r>
              <a:r>
                <a:rPr lang="en-US" sz="1400" dirty="0" err="1" smtClean="0"/>
                <a:t>setCorrectAnswer</a:t>
              </a:r>
              <a:r>
                <a:rPr lang="en-US" sz="1400" dirty="0" smtClean="0"/>
                <a:t>(n: </a:t>
              </a:r>
              <a:r>
                <a:rPr lang="en-US" sz="1400" dirty="0" err="1" smtClean="0"/>
                <a:t>int</a:t>
              </a:r>
              <a:r>
                <a:rPr lang="en-US" sz="1400" dirty="0" smtClean="0"/>
                <a:t>) :void</a:t>
              </a:r>
            </a:p>
            <a:p>
              <a:r>
                <a:rPr lang="en-US" sz="1400" dirty="0" smtClean="0"/>
                <a:t>+</a:t>
              </a:r>
              <a:r>
                <a:rPr lang="en-US" sz="1400" dirty="0" err="1" smtClean="0"/>
                <a:t>getQuestionText</a:t>
              </a:r>
              <a:r>
                <a:rPr lang="en-US" sz="1400" dirty="0" smtClean="0"/>
                <a:t>() : String </a:t>
              </a:r>
            </a:p>
            <a:p>
              <a:r>
                <a:rPr lang="en-US" sz="1400" dirty="0" smtClean="0"/>
                <a:t>+</a:t>
              </a:r>
              <a:r>
                <a:rPr lang="en-US" sz="1400" dirty="0" err="1" smtClean="0"/>
                <a:t>getQuestionChoices</a:t>
              </a:r>
              <a:r>
                <a:rPr lang="en-US" sz="1400" dirty="0" smtClean="0"/>
                <a:t>() :String[]</a:t>
              </a:r>
            </a:p>
            <a:p>
              <a:r>
                <a:rPr lang="en-US" sz="1400" dirty="0" smtClean="0"/>
                <a:t>+</a:t>
              </a:r>
              <a:r>
                <a:rPr lang="en-US" sz="1400" dirty="0" err="1" smtClean="0"/>
                <a:t>getCorrectAnswer</a:t>
              </a:r>
              <a:r>
                <a:rPr lang="en-US" sz="1400" dirty="0" smtClean="0"/>
                <a:t>() :</a:t>
              </a:r>
              <a:r>
                <a:rPr lang="en-US" sz="1400" dirty="0" err="1" smtClean="0"/>
                <a:t>int</a:t>
              </a:r>
              <a:endParaRPr lang="en-US" sz="1400" dirty="0" smtClean="0"/>
            </a:p>
            <a:p>
              <a:endParaRPr lang="en-US" dirty="0" smtClean="0"/>
            </a:p>
            <a:p>
              <a:endParaRPr lang="en-US" dirty="0" smtClean="0"/>
            </a:p>
            <a:p>
              <a:pPr algn="ctr"/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0823" y="4049131"/>
            <a:ext cx="3798879" cy="2518606"/>
            <a:chOff x="473318" y="941659"/>
            <a:chExt cx="3798879" cy="3465449"/>
          </a:xfrm>
        </p:grpSpPr>
        <p:sp>
          <p:nvSpPr>
            <p:cNvPr id="11" name="Rectangle 10"/>
            <p:cNvSpPr/>
            <p:nvPr/>
          </p:nvSpPr>
          <p:spPr>
            <a:xfrm>
              <a:off x="473318" y="941659"/>
              <a:ext cx="3798878" cy="563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/>
                <a:t>QuizBeeGenerator</a:t>
              </a:r>
              <a:endParaRPr lang="en-US" sz="20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3319" y="1441520"/>
              <a:ext cx="3798878" cy="6912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-questions : </a:t>
              </a:r>
              <a:r>
                <a:rPr lang="en-US" dirty="0" err="1" smtClean="0"/>
                <a:t>QuizBeeQuestion</a:t>
              </a:r>
              <a:r>
                <a:rPr lang="en-US" dirty="0" smtClean="0"/>
                <a:t>[]</a:t>
              </a:r>
            </a:p>
            <a:p>
              <a:r>
                <a:rPr lang="en-US" dirty="0" smtClean="0"/>
                <a:t>-score: </a:t>
              </a:r>
              <a:r>
                <a:rPr lang="en-US" dirty="0" err="1" smtClean="0"/>
                <a:t>int</a:t>
              </a:r>
              <a:endParaRPr lang="en-US" dirty="0" smtClean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3318" y="2132814"/>
              <a:ext cx="3798879" cy="22742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+</a:t>
              </a:r>
              <a:r>
                <a:rPr lang="en-US" dirty="0" err="1" smtClean="0"/>
                <a:t>makeQuestions</a:t>
              </a:r>
              <a:r>
                <a:rPr lang="en-US" dirty="0" smtClean="0"/>
                <a:t>() : void</a:t>
              </a:r>
            </a:p>
            <a:p>
              <a:r>
                <a:rPr lang="en-US" dirty="0" smtClean="0"/>
                <a:t>+</a:t>
              </a:r>
              <a:r>
                <a:rPr lang="en-US" dirty="0" err="1" smtClean="0"/>
                <a:t>displayQuestion</a:t>
              </a:r>
              <a:r>
                <a:rPr lang="en-US" dirty="0" smtClean="0"/>
                <a:t>(n: </a:t>
              </a:r>
              <a:r>
                <a:rPr lang="en-US" dirty="0" err="1" smtClean="0"/>
                <a:t>int</a:t>
              </a:r>
              <a:r>
                <a:rPr lang="en-US" dirty="0" smtClean="0"/>
                <a:t>)</a:t>
              </a:r>
            </a:p>
            <a:p>
              <a:r>
                <a:rPr lang="en-US" dirty="0" smtClean="0"/>
                <a:t>+</a:t>
              </a:r>
              <a:r>
                <a:rPr lang="en-US" dirty="0" err="1" smtClean="0"/>
                <a:t>getAnswer</a:t>
              </a:r>
              <a:r>
                <a:rPr lang="en-US" dirty="0" smtClean="0"/>
                <a:t>() : String</a:t>
              </a:r>
            </a:p>
            <a:p>
              <a:r>
                <a:rPr lang="en-US" dirty="0" smtClean="0"/>
                <a:t>+</a:t>
              </a:r>
              <a:r>
                <a:rPr lang="en-US" dirty="0" err="1" smtClean="0"/>
                <a:t>getScore</a:t>
              </a:r>
              <a:r>
                <a:rPr lang="en-US" dirty="0" smtClean="0"/>
                <a:t>() : </a:t>
              </a:r>
              <a:r>
                <a:rPr lang="en-US" dirty="0" err="1" smtClean="0"/>
                <a:t>int</a:t>
              </a:r>
              <a:endParaRPr lang="en-US" dirty="0" smtClean="0"/>
            </a:p>
            <a:p>
              <a:endParaRPr lang="en-US" dirty="0" smtClean="0"/>
            </a:p>
            <a:p>
              <a:endParaRPr lang="en-US" dirty="0" smtClean="0"/>
            </a:p>
            <a:p>
              <a:pPr algn="ctr"/>
              <a:endParaRPr lang="en-US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4154771" y="5428226"/>
            <a:ext cx="2556542" cy="410"/>
          </a:xfrm>
          <a:prstGeom prst="straightConnector1">
            <a:avLst/>
          </a:prstGeom>
          <a:ln w="38100" cmpd="sng"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6711313" y="4533025"/>
            <a:ext cx="2793304" cy="1790402"/>
            <a:chOff x="776614" y="1565753"/>
            <a:chExt cx="2793304" cy="1790402"/>
          </a:xfrm>
        </p:grpSpPr>
        <p:sp>
          <p:nvSpPr>
            <p:cNvPr id="20" name="Rectangle 19"/>
            <p:cNvSpPr/>
            <p:nvPr/>
          </p:nvSpPr>
          <p:spPr>
            <a:xfrm>
              <a:off x="776614" y="1565753"/>
              <a:ext cx="2793304" cy="563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/>
                <a:t>QuizBeeException</a:t>
              </a:r>
              <a:endParaRPr lang="en-US" sz="2000" b="1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6614" y="2129425"/>
              <a:ext cx="2793304" cy="538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-</a:t>
              </a:r>
              <a:r>
                <a:rPr lang="en-US" dirty="0" err="1" smtClean="0"/>
                <a:t>exceptionType</a:t>
              </a:r>
              <a:r>
                <a:rPr lang="en-US" dirty="0" smtClean="0"/>
                <a:t> : </a:t>
              </a:r>
              <a:r>
                <a:rPr lang="en-US" dirty="0" err="1" smtClean="0"/>
                <a:t>int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76614" y="2668045"/>
              <a:ext cx="2793304" cy="6881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 smtClean="0"/>
                <a:t>toString</a:t>
              </a:r>
              <a:r>
                <a:rPr lang="en-US" dirty="0" smtClean="0"/>
                <a:t>() : String</a:t>
              </a:r>
            </a:p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92421" y="1875466"/>
            <a:ext cx="4031088" cy="1737934"/>
            <a:chOff x="776614" y="1565753"/>
            <a:chExt cx="2793304" cy="2868460"/>
          </a:xfrm>
        </p:grpSpPr>
        <p:sp>
          <p:nvSpPr>
            <p:cNvPr id="24" name="Rectangle 23"/>
            <p:cNvSpPr/>
            <p:nvPr/>
          </p:nvSpPr>
          <p:spPr>
            <a:xfrm>
              <a:off x="776614" y="1565753"/>
              <a:ext cx="2793304" cy="563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/>
                <a:t>java.lang.Exception</a:t>
              </a:r>
              <a:endParaRPr lang="en-US" sz="2000" b="1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76614" y="2129425"/>
              <a:ext cx="2793304" cy="538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76614" y="2668044"/>
              <a:ext cx="2793304" cy="17661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 smtClean="0"/>
            </a:p>
            <a:p>
              <a:pPr algn="ctr"/>
              <a:endParaRPr lang="en-US" dirty="0"/>
            </a:p>
          </p:txBody>
        </p:sp>
      </p:grpSp>
      <p:sp>
        <p:nvSpPr>
          <p:cNvPr id="27" name="Isosceles Triangle 26"/>
          <p:cNvSpPr/>
          <p:nvPr/>
        </p:nvSpPr>
        <p:spPr>
          <a:xfrm>
            <a:off x="7995539" y="3613400"/>
            <a:ext cx="224852" cy="26958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0" idx="0"/>
            <a:endCxn id="27" idx="3"/>
          </p:cNvCxnSpPr>
          <p:nvPr/>
        </p:nvCxnSpPr>
        <p:spPr>
          <a:xfrm flipV="1">
            <a:off x="8107965" y="3882981"/>
            <a:ext cx="0" cy="650044"/>
          </a:xfrm>
          <a:prstGeom prst="line">
            <a:avLst/>
          </a:prstGeom>
          <a:ln w="412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691332" y="4914834"/>
            <a:ext cx="1401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 throws &gt;&gt;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2345272" y="3260974"/>
            <a:ext cx="3" cy="7881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163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136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Head</dc:creator>
  <cp:lastModifiedBy>IT Head</cp:lastModifiedBy>
  <cp:revision>11</cp:revision>
  <dcterms:created xsi:type="dcterms:W3CDTF">2020-01-27T23:18:56Z</dcterms:created>
  <dcterms:modified xsi:type="dcterms:W3CDTF">2020-01-28T01:26:58Z</dcterms:modified>
</cp:coreProperties>
</file>