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257B6-6487-4CE8-8F2A-DE07BC7BF78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2ED6-D502-438F-9756-EFB7C178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4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fanciest of fancy. Although </a:t>
            </a:r>
            <a:r>
              <a:rPr lang="en-US" dirty="0" err="1"/>
              <a:t>powerpoint</a:t>
            </a:r>
            <a:r>
              <a:rPr lang="en-US" dirty="0"/>
              <a:t> refuses to format the two equation the same. Damn you </a:t>
            </a:r>
            <a:r>
              <a:rPr lang="en-US" dirty="0" err="1"/>
              <a:t>powerpoint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my </a:t>
            </a:r>
            <a:r>
              <a:rPr lang="en-US" dirty="0" err="1"/>
              <a:t>DnD</a:t>
            </a:r>
            <a:r>
              <a:rPr lang="en-US" dirty="0"/>
              <a:t> dice to roll starting values, except for f0. That one I was just lazy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be honest, I don’t remember what the actual scale for gamma is. Not knowing really hertz my confidence.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have gone further, but two slightly overlapping straight lines is only slightly more interesting than a blank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really have nothing to say about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I’m thinking about pie. Kind of hungry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how they become symmetric at 45 degrees. If only the world were perfectly symmetric. If only I could MAKE the world the world symmetric.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last one came out kind of supervillainy. I’m not a supervillain, but if I was I would try to be a benevolent-</a:t>
            </a:r>
            <a:r>
              <a:rPr lang="en-US" dirty="0" err="1"/>
              <a:t>ish</a:t>
            </a:r>
            <a:r>
              <a:rPr lang="en-US" dirty="0"/>
              <a:t> dictator kind </a:t>
            </a:r>
            <a:r>
              <a:rPr lang="en-US"/>
              <a:t>of supervillain.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going through this crummy </a:t>
            </a:r>
            <a:r>
              <a:rPr lang="en-US" dirty="0" err="1"/>
              <a:t>powerpoint</a:t>
            </a:r>
            <a:r>
              <a:rPr lang="en-US" dirty="0"/>
              <a:t> filled with plot wholes and </a:t>
            </a:r>
            <a:r>
              <a:rPr lang="en-US" dirty="0" err="1"/>
              <a:t>speeling</a:t>
            </a:r>
            <a:r>
              <a:rPr lang="en-US" dirty="0"/>
              <a:t> </a:t>
            </a:r>
            <a:r>
              <a:rPr lang="en-US" dirty="0" err="1"/>
              <a:t>misteaks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ED6-D502-438F-9756-EFB7C1788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6BD-9C73-46D1-901F-61E024D1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DF3E2-2E32-431F-AACE-CCFE4844D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9372-3327-4C69-BC66-7BEF0791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86BB-4B95-4578-955E-5409345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3C6E-565A-4378-A76D-36E32308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C25E-5234-41B4-BF9F-3070BED5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39427-9450-4AAB-9CDB-ED8FD18F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036A-D4F6-44E4-8A66-E148872A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D8A7-0663-4F34-ACC9-E87D1A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C3DF-2986-4D45-8940-FE71531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0EB21-B44D-4476-82F9-EE055BD27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67F81-0887-4187-841C-EDC54A47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8E41-5AC0-490F-9A56-00B829FA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A53B-654A-4194-83B5-559E75E4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6E98-C0F1-46DA-8D99-24FE900F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A3E1-6884-4A79-B72E-5F094E96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961A-FB43-442F-83CA-2643787B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55E4-B4F5-4AA0-AA21-FA292AB8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8124-95B6-41A2-ADAC-6A32153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4D4F-9E78-41C1-A5AA-18393A91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43B0-25D5-4172-A1D2-77B76162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BFF4-51CC-4661-A350-F2CB99DA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3FE6-E9C5-4CD5-9717-5BC1B7E2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67E7-B795-4CEA-8B90-0656381E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5D5C-50FE-44DF-8CF1-2870534C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B43E-AB0A-4F58-9DE9-88998D2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AFCE-EE05-4E32-BDC7-DCB07C933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B564-FD09-4E7B-AE9E-7B57EEA14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35AC-9F03-4BF8-AB15-EF7E6BF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B0A6-9E20-49AB-A80A-CBB6FB4C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C1795-0990-4697-8D41-3F6703C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6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FCE3-EE31-47FF-9355-DA661F11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ECCD-435F-4F1F-BE72-710F1D98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2385-6809-448B-BD9A-0AF80819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AD02F-37AC-4A51-866E-D54543D5F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53BD7-7DE8-4ECB-BF81-E38DBF08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A63F-4BB5-4311-A117-A7A298E8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7A8CE-7AD2-4387-BE40-DE0E2E48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4E195-3DE6-4838-8187-C590C441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F27E-8A84-4733-BAD8-D927A35E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A0BFC-515A-4172-9965-5482958A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20E64-24D8-40C9-891D-148E0BFD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39404-7304-4F6E-AA78-5C6891CF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1DD65-8DDF-4311-B7F6-F10DCFC2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E1E8C-1A9B-42E4-AA74-B0183E5C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E1B44-39F0-489A-85B6-59237F08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139C-EFDC-4D17-9E0D-350F6A2F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6DCD-E97E-40AE-A63A-7CF68EA7A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FB3C-F6E5-45FD-84B7-6709FD91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29B8-615E-435A-A952-45BE448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7ABB1-F4FE-4F3E-984D-A290A56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F4FE9-A1E5-42B9-971B-FCC598CC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68C-9DB4-44FA-9066-9EF28E0C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C92D3-660E-477C-B1DA-718D22549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A97EE-972F-4F94-AEC3-5E3C0635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58A5-0469-42D6-A141-D225591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890A-3A8F-4ABC-8224-0EB5A074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2A5C-7367-4162-A5D8-22ACCCF9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4312F-C8B7-4A6D-99CD-4E75658B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E2E8-22FF-4A26-9497-9A559D11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E8F6-4C06-49B9-98BA-0D7595AC9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1BC5-1280-488D-9FC3-2F1C10D436AC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9D3A-A912-4735-84D4-F6289B4B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BDE5-3F97-4D08-A04B-1B2452515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BE7B-C137-4D9A-BB09-687417EE9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7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209-92C3-48E2-94F0-A49EB0BF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Plotting the Lorentzian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CE4-4FF6-46E6-A9BC-1EB7EC55E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Im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3CE4-4FF6-46E6-A9BC-1EB7EC55E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238FC-58E0-4A87-BD66-71A83CBD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41EAE-465F-4242-9733-4040A517C646}"/>
              </a:ext>
            </a:extLst>
          </p:cNvPr>
          <p:cNvSpPr txBox="1"/>
          <p:nvPr/>
        </p:nvSpPr>
        <p:spPr>
          <a:xfrm>
            <a:off x="3717110" y="229594"/>
            <a:ext cx="541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Default Values (Values except theta are arbitrary)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E7316-FA44-4E3A-A9A8-77A8695D1622}"/>
              </a:ext>
            </a:extLst>
          </p:cNvPr>
          <p:cNvSpPr txBox="1"/>
          <p:nvPr/>
        </p:nvSpPr>
        <p:spPr>
          <a:xfrm>
            <a:off x="201283" y="4324709"/>
            <a:ext cx="265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‘f0’ translates the function along the x axis.</a:t>
            </a:r>
          </a:p>
          <a:p>
            <a:endParaRPr lang="en-US" dirty="0"/>
          </a:p>
          <a:p>
            <a:r>
              <a:rPr lang="en-US" dirty="0"/>
              <a:t>‘A’ changes the amplitude.</a:t>
            </a:r>
          </a:p>
        </p:txBody>
      </p:sp>
    </p:spTree>
    <p:extLst>
      <p:ext uri="{BB962C8B-B14F-4D97-AF65-F5344CB8AC3E}">
        <p14:creationId xmlns:p14="http://schemas.microsoft.com/office/powerpoint/2010/main" val="357386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0AEC4-3E94-48F8-954E-86C4622AD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1" y="598926"/>
            <a:ext cx="8357633" cy="5660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DD6270-B2EE-4321-83D1-801FB431C52E}"/>
              </a:ext>
            </a:extLst>
          </p:cNvPr>
          <p:cNvSpPr/>
          <p:nvPr/>
        </p:nvSpPr>
        <p:spPr>
          <a:xfrm>
            <a:off x="4944367" y="213169"/>
            <a:ext cx="241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Increasing </a:t>
            </a:r>
            <a:r>
              <a:rPr lang="el-GR" b="1" dirty="0">
                <a:sym typeface="Symbol" panose="05050102010706020507" pitchFamily="18" charset="2"/>
              </a:rPr>
              <a:t></a:t>
            </a:r>
            <a:r>
              <a:rPr lang="en-US" b="1" dirty="0"/>
              <a:t> by ~20 kHz</a:t>
            </a:r>
          </a:p>
        </p:txBody>
      </p:sp>
    </p:spTree>
    <p:extLst>
      <p:ext uri="{BB962C8B-B14F-4D97-AF65-F5344CB8AC3E}">
        <p14:creationId xmlns:p14="http://schemas.microsoft.com/office/powerpoint/2010/main" val="16696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99922D-09B0-485F-A70B-6B6DB6A2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856E53-E9A7-4C2C-B5F3-08DD950D5DB7}"/>
              </a:ext>
            </a:extLst>
          </p:cNvPr>
          <p:cNvSpPr/>
          <p:nvPr/>
        </p:nvSpPr>
        <p:spPr>
          <a:xfrm>
            <a:off x="4944367" y="213169"/>
            <a:ext cx="241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Increasing </a:t>
            </a:r>
            <a:r>
              <a:rPr lang="el-GR" b="1" dirty="0">
                <a:sym typeface="Symbol" panose="05050102010706020507" pitchFamily="18" charset="2"/>
              </a:rPr>
              <a:t></a:t>
            </a:r>
            <a:r>
              <a:rPr lang="en-US" b="1" dirty="0"/>
              <a:t> by ~67 kHz</a:t>
            </a:r>
          </a:p>
        </p:txBody>
      </p:sp>
    </p:spTree>
    <p:extLst>
      <p:ext uri="{BB962C8B-B14F-4D97-AF65-F5344CB8AC3E}">
        <p14:creationId xmlns:p14="http://schemas.microsoft.com/office/powerpoint/2010/main" val="10360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978B0-C27A-4298-BC56-5D12AEEB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433EC7-13C9-4C49-A9BF-6EE99C232612}"/>
                  </a:ext>
                </a:extLst>
              </p:cNvPr>
              <p:cNvSpPr/>
              <p:nvPr/>
            </p:nvSpPr>
            <p:spPr>
              <a:xfrm>
                <a:off x="5646998" y="356943"/>
                <a:ext cx="898002" cy="567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433EC7-13C9-4C49-A9BF-6EE99C232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98" y="356943"/>
                <a:ext cx="898002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5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B72268-84DF-46E2-923D-A994CF08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0E2163-5DC9-40D4-ADB5-395E0020CAE8}"/>
                  </a:ext>
                </a:extLst>
              </p:cNvPr>
              <p:cNvSpPr/>
              <p:nvPr/>
            </p:nvSpPr>
            <p:spPr>
              <a:xfrm>
                <a:off x="5646998" y="321138"/>
                <a:ext cx="898002" cy="567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0E2163-5DC9-40D4-ADB5-395E0020C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98" y="321138"/>
                <a:ext cx="898002" cy="567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1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209DE-C6FC-4D2A-8452-CFA9783A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B2C01C-A29A-41E4-B0B8-2A4CB9606975}"/>
                  </a:ext>
                </a:extLst>
              </p:cNvPr>
              <p:cNvSpPr/>
              <p:nvPr/>
            </p:nvSpPr>
            <p:spPr>
              <a:xfrm>
                <a:off x="5646998" y="315387"/>
                <a:ext cx="103586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B2C01C-A29A-41E4-B0B8-2A4CB9606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98" y="315387"/>
                <a:ext cx="1035861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54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30FAA-FCB8-4B66-AB85-661F384F0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CFB005-A04A-4E45-ABB0-56D371F0091C}"/>
                  </a:ext>
                </a:extLst>
              </p:cNvPr>
              <p:cNvSpPr/>
              <p:nvPr/>
            </p:nvSpPr>
            <p:spPr>
              <a:xfrm>
                <a:off x="5646998" y="315387"/>
                <a:ext cx="80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=</m:t>
                      </m:r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4CFB005-A04A-4E45-ABB0-56D371F0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98" y="315387"/>
                <a:ext cx="8069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FCC68-9E1F-437D-B9B2-96B73A8D2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3" y="598926"/>
            <a:ext cx="8357633" cy="56601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DF2638-F580-4202-A225-A550567AC274}"/>
                  </a:ext>
                </a:extLst>
              </p:cNvPr>
              <p:cNvSpPr/>
              <p:nvPr/>
            </p:nvSpPr>
            <p:spPr>
              <a:xfrm>
                <a:off x="5646998" y="315387"/>
                <a:ext cx="1035861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DF2638-F580-4202-A225-A550567A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998" y="315387"/>
                <a:ext cx="1035861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273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Plotting the Lorentzian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Sexton</dc:creator>
  <cp:lastModifiedBy>Andrew Sexton</cp:lastModifiedBy>
  <cp:revision>7</cp:revision>
  <dcterms:created xsi:type="dcterms:W3CDTF">2018-06-14T18:16:23Z</dcterms:created>
  <dcterms:modified xsi:type="dcterms:W3CDTF">2018-06-14T19:05:38Z</dcterms:modified>
</cp:coreProperties>
</file>