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0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10/16/18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Future Improvements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Presenter: Jim Shaddix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3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Lines of code: (3-5 thousand)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Toolbox Dependencies:</a:t>
            </a:r>
          </a:p>
          <a:p>
            <a:pPr lvl="1"/>
            <a:r>
              <a:rPr lang="en-US" sz="2800" dirty="0" smtClean="0"/>
              <a:t>Curve fitting </a:t>
            </a:r>
          </a:p>
          <a:p>
            <a:pPr lvl="1"/>
            <a:r>
              <a:rPr lang="en-US" sz="2800" dirty="0" smtClean="0"/>
              <a:t>Signal Processing</a:t>
            </a:r>
          </a:p>
          <a:p>
            <a:pPr lvl="1"/>
            <a:r>
              <a:rPr lang="en-US" sz="2800" dirty="0" smtClean="0"/>
              <a:t>Control Systems (Parallel Programming)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6160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524000"/>
            <a:ext cx="8503920" cy="4572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u="sng" dirty="0" smtClean="0"/>
              <a:t>Minor Improvements (1- 5 hrs. work)</a:t>
            </a:r>
          </a:p>
          <a:p>
            <a:r>
              <a:rPr lang="en-US" dirty="0" smtClean="0"/>
              <a:t>Dependency List Management</a:t>
            </a:r>
          </a:p>
          <a:p>
            <a:r>
              <a:rPr lang="en-US" dirty="0" smtClean="0"/>
              <a:t>Setting Fit / Peak-finding parameters</a:t>
            </a:r>
          </a:p>
          <a:p>
            <a:r>
              <a:rPr lang="en-US" dirty="0" smtClean="0"/>
              <a:t>Export Data</a:t>
            </a:r>
          </a:p>
          <a:p>
            <a:r>
              <a:rPr lang="en-US" dirty="0" smtClean="0"/>
              <a:t>Modular Analysis</a:t>
            </a:r>
          </a:p>
          <a:p>
            <a:r>
              <a:rPr lang="en-US" dirty="0" smtClean="0"/>
              <a:t>Parallelism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800" u="sng" dirty="0"/>
              <a:t>Major </a:t>
            </a:r>
            <a:r>
              <a:rPr lang="en-US" sz="2800" u="sng" dirty="0" smtClean="0"/>
              <a:t>Improvements</a:t>
            </a:r>
          </a:p>
          <a:p>
            <a:r>
              <a:rPr lang="en-US" dirty="0" smtClean="0"/>
              <a:t>Elastic Constant Analysis</a:t>
            </a:r>
          </a:p>
          <a:p>
            <a:r>
              <a:rPr lang="en-US" dirty="0" smtClean="0"/>
              <a:t>Generalize For Magnetic Fields</a:t>
            </a:r>
          </a:p>
          <a:p>
            <a:r>
              <a:rPr lang="en-US" dirty="0"/>
              <a:t>Peak Tracking Improvements and Autonomy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591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2 possible methods:</a:t>
            </a:r>
          </a:p>
          <a:p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u="sng" dirty="0" smtClean="0"/>
              <a:t>Coarse Grain Parallelism</a:t>
            </a:r>
            <a:r>
              <a:rPr lang="en-US" sz="2800" dirty="0" smtClean="0"/>
              <a:t>:</a:t>
            </a:r>
          </a:p>
          <a:p>
            <a:pPr lvl="1"/>
            <a:r>
              <a:rPr lang="en-US" sz="2800" dirty="0" smtClean="0"/>
              <a:t>Each thread analyzes a specific file.</a:t>
            </a:r>
          </a:p>
          <a:p>
            <a:pPr marL="274320" lvl="1" indent="0">
              <a:buNone/>
            </a:pP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u="sng" dirty="0" smtClean="0"/>
              <a:t>Fine Grain Parallelism</a:t>
            </a:r>
            <a:r>
              <a:rPr lang="en-US" sz="2800" dirty="0" smtClean="0"/>
              <a:t>:</a:t>
            </a:r>
          </a:p>
          <a:p>
            <a:pPr lvl="1"/>
            <a:r>
              <a:rPr lang="en-US" sz="2800" dirty="0" smtClean="0"/>
              <a:t>Each thread computes a specific fit.</a:t>
            </a:r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38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Peak Tracking Improvements and Autonomy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u="sng" dirty="0" smtClean="0"/>
              <a:t>Improving Current Method:</a:t>
            </a:r>
            <a:endParaRPr lang="en-US" sz="2800" u="sng" dirty="0"/>
          </a:p>
          <a:p>
            <a:r>
              <a:rPr lang="en-US" sz="2800" dirty="0" smtClean="0"/>
              <a:t>Allow tracking to generalize for piecewise data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u="sng" dirty="0" smtClean="0"/>
              <a:t>New Methods (Using Machine Learning):</a:t>
            </a:r>
          </a:p>
          <a:p>
            <a:r>
              <a:rPr lang="en-US" sz="2800" dirty="0" smtClean="0"/>
              <a:t>Linear / Quadratic Discriminant Analysis</a:t>
            </a:r>
          </a:p>
        </p:txBody>
      </p:sp>
    </p:spTree>
    <p:extLst>
      <p:ext uri="{BB962C8B-B14F-4D97-AF65-F5344CB8AC3E}">
        <p14:creationId xmlns:p14="http://schemas.microsoft.com/office/powerpoint/2010/main" val="2972247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61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109</TotalTime>
  <Words>127</Words>
  <Application>Microsoft Macintosh PowerPoint</Application>
  <PresentationFormat>On-screen Show (4:3)</PresentationFormat>
  <Paragraphs>45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Clarity</vt:lpstr>
      <vt:lpstr>Future Improvements</vt:lpstr>
      <vt:lpstr>Program Statistics</vt:lpstr>
      <vt:lpstr>Goals</vt:lpstr>
      <vt:lpstr>Parallelism</vt:lpstr>
      <vt:lpstr>Peak Tracking Improvements and Autonomy</vt:lpstr>
      <vt:lpstr>PowerPoint Presentation</vt:lpstr>
    </vt:vector>
  </TitlesOfParts>
  <Company>colostate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Improvements</dc:title>
  <dc:creator>James Shaddix</dc:creator>
  <cp:lastModifiedBy>James Shaddix</cp:lastModifiedBy>
  <cp:revision>8</cp:revision>
  <dcterms:created xsi:type="dcterms:W3CDTF">2018-10-16T15:55:44Z</dcterms:created>
  <dcterms:modified xsi:type="dcterms:W3CDTF">2018-10-16T17:45:15Z</dcterms:modified>
</cp:coreProperties>
</file>