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121888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2"/>
  </p:normalViewPr>
  <p:slideViewPr>
    <p:cSldViewPr snapToGrid="0" snapToObjects="1">
      <p:cViewPr varScale="1">
        <p:scale>
          <a:sx n="59" d="100"/>
          <a:sy n="59" d="100"/>
        </p:scale>
        <p:origin x="14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94792"/>
            <a:ext cx="10363200" cy="424351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401956"/>
            <a:ext cx="9144000" cy="2942810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91A4-A496-F649-9D1E-A72CB8E70ADD}" type="datetimeFigureOut">
              <a:rPr lang="en-US" smtClean="0"/>
              <a:t>8/5/21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A8FD-1820-0D40-A71A-E268AE74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85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91A4-A496-F649-9D1E-A72CB8E70ADD}" type="datetimeFigureOut">
              <a:rPr lang="en-US" smtClean="0"/>
              <a:t>8/5/21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A8FD-1820-0D40-A71A-E268AE74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03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8942"/>
            <a:ext cx="2628900" cy="10329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8942"/>
            <a:ext cx="7734300" cy="103294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91A4-A496-F649-9D1E-A72CB8E70ADD}" type="datetimeFigureOut">
              <a:rPr lang="en-US" smtClean="0"/>
              <a:t>8/5/21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A8FD-1820-0D40-A71A-E268AE74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47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91A4-A496-F649-9D1E-A72CB8E70ADD}" type="datetimeFigureOut">
              <a:rPr lang="en-US" smtClean="0"/>
              <a:t>8/5/21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A8FD-1820-0D40-A71A-E268AE74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05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038745"/>
            <a:ext cx="10515600" cy="5070212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156923"/>
            <a:ext cx="10515600" cy="266630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91A4-A496-F649-9D1E-A72CB8E70ADD}" type="datetimeFigureOut">
              <a:rPr lang="en-US" smtClean="0"/>
              <a:t>8/5/21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A8FD-1820-0D40-A71A-E268AE74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57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244711"/>
            <a:ext cx="5181600" cy="7733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244711"/>
            <a:ext cx="5181600" cy="7733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91A4-A496-F649-9D1E-A72CB8E70ADD}" type="datetimeFigureOut">
              <a:rPr lang="en-US" smtClean="0"/>
              <a:t>8/5/21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A8FD-1820-0D40-A71A-E268AE74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8945"/>
            <a:ext cx="10515600" cy="23559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87956"/>
            <a:ext cx="5157787" cy="146435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452307"/>
            <a:ext cx="5157787" cy="65486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87956"/>
            <a:ext cx="5183188" cy="146435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452307"/>
            <a:ext cx="5183188" cy="65486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91A4-A496-F649-9D1E-A72CB8E70ADD}" type="datetimeFigureOut">
              <a:rPr lang="en-US" smtClean="0"/>
              <a:t>8/5/21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A8FD-1820-0D40-A71A-E268AE74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7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91A4-A496-F649-9D1E-A72CB8E70ADD}" type="datetimeFigureOut">
              <a:rPr lang="en-US" smtClean="0"/>
              <a:t>8/5/21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A8FD-1820-0D40-A71A-E268AE74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1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91A4-A496-F649-9D1E-A72CB8E70ADD}" type="datetimeFigureOut">
              <a:rPr lang="en-US" smtClean="0"/>
              <a:t>8/5/21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A8FD-1820-0D40-A71A-E268AE74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62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588"/>
            <a:ext cx="3932237" cy="284405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54968"/>
            <a:ext cx="6172200" cy="866196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6647"/>
            <a:ext cx="3932237" cy="677439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91A4-A496-F649-9D1E-A72CB8E70ADD}" type="datetimeFigureOut">
              <a:rPr lang="en-US" smtClean="0"/>
              <a:t>8/5/21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A8FD-1820-0D40-A71A-E268AE74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75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588"/>
            <a:ext cx="3932237" cy="284405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54968"/>
            <a:ext cx="6172200" cy="866196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6647"/>
            <a:ext cx="3932237" cy="677439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91A4-A496-F649-9D1E-A72CB8E70ADD}" type="datetimeFigureOut">
              <a:rPr lang="en-US" smtClean="0"/>
              <a:t>8/5/21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A8FD-1820-0D40-A71A-E268AE74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08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48945"/>
            <a:ext cx="10515600" cy="2355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244711"/>
            <a:ext cx="10515600" cy="7733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297238"/>
            <a:ext cx="2743200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591A4-A496-F649-9D1E-A72CB8E70ADD}" type="datetimeFigureOut">
              <a:rPr lang="en-US" smtClean="0"/>
              <a:t>8/5/21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297238"/>
            <a:ext cx="4114800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297238"/>
            <a:ext cx="2743200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1A8FD-1820-0D40-A71A-E268AE74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01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E7057FA-A284-7346-994F-44C98579A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20" y="2576771"/>
            <a:ext cx="10763759" cy="891854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7DC4DA-D137-BE4A-865D-033B7A2B14F4}"/>
              </a:ext>
            </a:extLst>
          </p:cNvPr>
          <p:cNvCxnSpPr/>
          <p:nvPr/>
        </p:nvCxnSpPr>
        <p:spPr>
          <a:xfrm>
            <a:off x="5769429" y="2764971"/>
            <a:ext cx="0" cy="287382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DC9F1C-82BB-F84E-9378-E2EEFC5A98E7}"/>
              </a:ext>
            </a:extLst>
          </p:cNvPr>
          <p:cNvCxnSpPr>
            <a:cxnSpLocks/>
          </p:cNvCxnSpPr>
          <p:nvPr/>
        </p:nvCxnSpPr>
        <p:spPr>
          <a:xfrm>
            <a:off x="6966857" y="5638800"/>
            <a:ext cx="0" cy="324394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5050AFD-352F-EE46-8F91-B0D44868D0A8}"/>
              </a:ext>
            </a:extLst>
          </p:cNvPr>
          <p:cNvCxnSpPr>
            <a:cxnSpLocks/>
          </p:cNvCxnSpPr>
          <p:nvPr/>
        </p:nvCxnSpPr>
        <p:spPr>
          <a:xfrm>
            <a:off x="8120743" y="8882743"/>
            <a:ext cx="0" cy="180702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FFF237D-EB4B-7F40-85BA-CA8EE1A5FDAA}"/>
              </a:ext>
            </a:extLst>
          </p:cNvPr>
          <p:cNvCxnSpPr>
            <a:cxnSpLocks/>
          </p:cNvCxnSpPr>
          <p:nvPr/>
        </p:nvCxnSpPr>
        <p:spPr>
          <a:xfrm>
            <a:off x="5769429" y="5638800"/>
            <a:ext cx="119742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F63AFB-E594-3C42-8993-FFDCF901BC61}"/>
              </a:ext>
            </a:extLst>
          </p:cNvPr>
          <p:cNvCxnSpPr>
            <a:cxnSpLocks/>
          </p:cNvCxnSpPr>
          <p:nvPr/>
        </p:nvCxnSpPr>
        <p:spPr>
          <a:xfrm>
            <a:off x="6966857" y="8882743"/>
            <a:ext cx="119742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C735B65-3F02-B04A-A3A0-DAC2257E7A79}"/>
              </a:ext>
            </a:extLst>
          </p:cNvPr>
          <p:cNvSpPr txBox="1"/>
          <p:nvPr/>
        </p:nvSpPr>
        <p:spPr>
          <a:xfrm>
            <a:off x="3722914" y="2115106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6E8B84-2520-5642-A849-90B70094FA05}"/>
              </a:ext>
            </a:extLst>
          </p:cNvPr>
          <p:cNvSpPr txBox="1"/>
          <p:nvPr/>
        </p:nvSpPr>
        <p:spPr>
          <a:xfrm>
            <a:off x="7064942" y="2115105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5F1CDF-AB5F-3246-902E-A553A9DFF7FC}"/>
              </a:ext>
            </a:extLst>
          </p:cNvPr>
          <p:cNvSpPr txBox="1"/>
          <p:nvPr/>
        </p:nvSpPr>
        <p:spPr>
          <a:xfrm>
            <a:off x="9764225" y="3971052"/>
            <a:ext cx="82227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SAJE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2E08FE-412B-B747-9B1D-2958DD3FBE95}"/>
              </a:ext>
            </a:extLst>
          </p:cNvPr>
          <p:cNvSpPr txBox="1"/>
          <p:nvPr/>
        </p:nvSpPr>
        <p:spPr>
          <a:xfrm>
            <a:off x="9830443" y="9786257"/>
            <a:ext cx="740908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LELI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D7B88A-5CBA-8C41-AAA0-C2B95FDC9437}"/>
              </a:ext>
            </a:extLst>
          </p:cNvPr>
          <p:cNvSpPr txBox="1"/>
          <p:nvPr/>
        </p:nvSpPr>
        <p:spPr>
          <a:xfrm>
            <a:off x="9729566" y="6864420"/>
            <a:ext cx="891591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GIAD </a:t>
            </a:r>
          </a:p>
        </p:txBody>
      </p:sp>
    </p:spTree>
    <p:extLst>
      <p:ext uri="{BB962C8B-B14F-4D97-AF65-F5344CB8AC3E}">
        <p14:creationId xmlns:p14="http://schemas.microsoft.com/office/powerpoint/2010/main" val="4041807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5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Wright</dc:creator>
  <cp:lastModifiedBy>Jim Wright</cp:lastModifiedBy>
  <cp:revision>1</cp:revision>
  <dcterms:created xsi:type="dcterms:W3CDTF">2021-08-05T19:35:28Z</dcterms:created>
  <dcterms:modified xsi:type="dcterms:W3CDTF">2021-08-05T19:47:04Z</dcterms:modified>
</cp:coreProperties>
</file>