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60" d="100"/>
          <a:sy n="60" d="100"/>
        </p:scale>
        <p:origin x="2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550B6-DA6B-D742-815E-C65449C2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1167993"/>
            <a:ext cx="9824484" cy="982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3E512-5271-D841-9D3E-A622AABF9E6B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B29B-6D11-D940-B20D-1736957A6BFA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466E-7D3A-0244-927F-1D0D35E3E2C7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60DDFB-0709-E343-BE7F-5F4D7B223C92}"/>
              </a:ext>
            </a:extLst>
          </p:cNvPr>
          <p:cNvSpPr/>
          <p:nvPr/>
        </p:nvSpPr>
        <p:spPr>
          <a:xfrm>
            <a:off x="3473678" y="625936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C945E-DDB8-614D-B4AA-4B01E3677F21}"/>
              </a:ext>
            </a:extLst>
          </p:cNvPr>
          <p:cNvCxnSpPr/>
          <p:nvPr/>
        </p:nvCxnSpPr>
        <p:spPr>
          <a:xfrm>
            <a:off x="4008664" y="6497488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91E1AF84-D90B-3945-B92A-6C8BFB13D585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CE21E-1619-F04F-89DC-22C81124109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A6B2B-0CD3-EC4F-A5E4-CAFA7E1E085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329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EE7A7-88EE-674C-AD24-9D87C02F9889}"/>
              </a:ext>
            </a:extLst>
          </p:cNvPr>
          <p:cNvSpPr/>
          <p:nvPr/>
        </p:nvSpPr>
        <p:spPr>
          <a:xfrm>
            <a:off x="3732202" y="3218452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4E967-C118-4447-9D81-D7BE8884751E}"/>
              </a:ext>
            </a:extLst>
          </p:cNvPr>
          <p:cNvCxnSpPr/>
          <p:nvPr/>
        </p:nvCxnSpPr>
        <p:spPr>
          <a:xfrm>
            <a:off x="4267188" y="3456577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09;p27">
            <a:extLst>
              <a:ext uri="{FF2B5EF4-FFF2-40B4-BE49-F238E27FC236}">
                <a16:creationId xmlns:a16="http://schemas.microsoft.com/office/drawing/2014/main" id="{AD81EFF6-585E-3344-AF95-9DBBBC185ABC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5301-63D1-4049-8A3E-D81B4574C231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</p:spTree>
    <p:extLst>
      <p:ext uri="{BB962C8B-B14F-4D97-AF65-F5344CB8AC3E}">
        <p14:creationId xmlns:p14="http://schemas.microsoft.com/office/powerpoint/2010/main" val="35460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38FA7-2130-D849-9185-8D6D79A7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40" y="1339702"/>
            <a:ext cx="9695305" cy="96953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F5D2F-C5EA-8143-BAEB-29E8A20FFA42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F4F65-9BE1-8543-A480-A1753A3CC246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9814-04F2-A343-8A6D-671616CDCCAB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5172A-4687-3B4B-81C9-FD0614A90E19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A0392-F3A7-D448-A1BF-49148300FF1E}"/>
              </a:ext>
            </a:extLst>
          </p:cNvPr>
          <p:cNvSpPr/>
          <p:nvPr/>
        </p:nvSpPr>
        <p:spPr>
          <a:xfrm>
            <a:off x="4407685" y="660104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58C0C-2225-234A-B097-CAD6C45E39B5}"/>
              </a:ext>
            </a:extLst>
          </p:cNvPr>
          <p:cNvCxnSpPr>
            <a:cxnSpLocks/>
          </p:cNvCxnSpPr>
          <p:nvPr/>
        </p:nvCxnSpPr>
        <p:spPr>
          <a:xfrm>
            <a:off x="4942671" y="683917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F2D1C74D-80C2-5C44-BFCC-769E1B4F26CD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E65BC-E3BF-B14F-B649-F3AD69057FA0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8536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283424-D6F6-EC45-A8A9-7C0676C1CAA8}"/>
              </a:ext>
            </a:extLst>
          </p:cNvPr>
          <p:cNvSpPr/>
          <p:nvPr/>
        </p:nvSpPr>
        <p:spPr>
          <a:xfrm>
            <a:off x="4564622" y="468718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AE792-5FF6-E74A-AC43-CFFB56400CFB}"/>
              </a:ext>
            </a:extLst>
          </p:cNvPr>
          <p:cNvCxnSpPr>
            <a:cxnSpLocks/>
          </p:cNvCxnSpPr>
          <p:nvPr/>
        </p:nvCxnSpPr>
        <p:spPr>
          <a:xfrm>
            <a:off x="5099608" y="492531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DEFF866D-005C-6149-AD58-8586EAD5B2DE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098-DE40-A742-8C00-C0E325D93D3F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6923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283E-195E-DA41-B184-18BF9605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3" y="1105785"/>
            <a:ext cx="10207257" cy="10207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22CA76-08EC-004D-9311-7EE0A54AB554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BB023-3F97-324E-8906-5CE0E76F7C0D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A0DB0-B7F8-5A4E-A630-625B133F0B6E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D0D2C-EF66-0A42-A1B6-3A596AE3375D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3B380-7EC0-0A42-8D2F-93D34C34C0F6}"/>
              </a:ext>
            </a:extLst>
          </p:cNvPr>
          <p:cNvSpPr/>
          <p:nvPr/>
        </p:nvSpPr>
        <p:spPr>
          <a:xfrm>
            <a:off x="3230895" y="5368556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7A93-9B35-AA4C-961C-DA18CF9E0F61}"/>
              </a:ext>
            </a:extLst>
          </p:cNvPr>
          <p:cNvCxnSpPr/>
          <p:nvPr/>
        </p:nvCxnSpPr>
        <p:spPr>
          <a:xfrm>
            <a:off x="3765881" y="5606681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7DBF59C5-FCF9-FB4B-BB3C-F23C89DABCAF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41D93-B56A-3147-8C0C-35C0D549E629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43778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6A851-84AD-2B44-9795-EB79F330A6C3}"/>
              </a:ext>
            </a:extLst>
          </p:cNvPr>
          <p:cNvSpPr/>
          <p:nvPr/>
        </p:nvSpPr>
        <p:spPr>
          <a:xfrm>
            <a:off x="3597274" y="2412705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69B4E-7CE1-7645-8F01-71C9A8BAD76E}"/>
              </a:ext>
            </a:extLst>
          </p:cNvPr>
          <p:cNvCxnSpPr/>
          <p:nvPr/>
        </p:nvCxnSpPr>
        <p:spPr>
          <a:xfrm>
            <a:off x="4132260" y="2650830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6B8295A7-A979-3442-B12C-87010C8A54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8871-7085-D24D-883C-408B4C61759C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41392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5CCD1-EBEE-A846-8702-DE59C33AAA55}"/>
              </a:ext>
            </a:extLst>
          </p:cNvPr>
          <p:cNvSpPr/>
          <p:nvPr/>
        </p:nvSpPr>
        <p:spPr>
          <a:xfrm>
            <a:off x="3732212" y="66294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A67FE-02F7-0B4A-B1AF-DAD8373CC05C}"/>
              </a:ext>
            </a:extLst>
          </p:cNvPr>
          <p:cNvCxnSpPr/>
          <p:nvPr/>
        </p:nvCxnSpPr>
        <p:spPr>
          <a:xfrm>
            <a:off x="4267198" y="68675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9;p27">
            <a:extLst>
              <a:ext uri="{FF2B5EF4-FFF2-40B4-BE49-F238E27FC236}">
                <a16:creationId xmlns:a16="http://schemas.microsoft.com/office/drawing/2014/main" id="{FC79F8D2-46B0-9147-9014-1934F74BEA20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F3DB-F561-744C-9007-00D9FCC9D60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3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A6A6C-DCA3-AC47-8967-9E14A0FD383C}"/>
              </a:ext>
            </a:extLst>
          </p:cNvPr>
          <p:cNvSpPr/>
          <p:nvPr/>
        </p:nvSpPr>
        <p:spPr>
          <a:xfrm>
            <a:off x="4283076" y="63246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E402C-DD19-C842-817C-8687C2BD1607}"/>
              </a:ext>
            </a:extLst>
          </p:cNvPr>
          <p:cNvCxnSpPr>
            <a:cxnSpLocks/>
          </p:cNvCxnSpPr>
          <p:nvPr/>
        </p:nvCxnSpPr>
        <p:spPr>
          <a:xfrm>
            <a:off x="4818062" y="6562725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09;p27">
            <a:extLst>
              <a:ext uri="{FF2B5EF4-FFF2-40B4-BE49-F238E27FC236}">
                <a16:creationId xmlns:a16="http://schemas.microsoft.com/office/drawing/2014/main" id="{A1C996F6-E7BB-0648-9E00-2F050095810B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92C86-D09F-9A42-964E-07B43D8567C2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7116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05E02-A457-024A-97E4-033E7E04FA3C}"/>
              </a:ext>
            </a:extLst>
          </p:cNvPr>
          <p:cNvSpPr/>
          <p:nvPr/>
        </p:nvSpPr>
        <p:spPr>
          <a:xfrm>
            <a:off x="3698556" y="52197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088CF-F6B6-B643-88B4-823FF4707789}"/>
              </a:ext>
            </a:extLst>
          </p:cNvPr>
          <p:cNvCxnSpPr/>
          <p:nvPr/>
        </p:nvCxnSpPr>
        <p:spPr>
          <a:xfrm>
            <a:off x="4233542" y="54578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8A8F912F-8D30-D541-9348-1B34F44D6D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0CB7-CE1A-784A-B752-97FD13B6C378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3473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176</Words>
  <Application>Microsoft Macintosh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4</cp:revision>
  <dcterms:created xsi:type="dcterms:W3CDTF">2021-08-05T19:35:28Z</dcterms:created>
  <dcterms:modified xsi:type="dcterms:W3CDTF">2022-02-10T00:38:08Z</dcterms:modified>
</cp:coreProperties>
</file>