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9"/>
  </p:normalViewPr>
  <p:slideViewPr>
    <p:cSldViewPr snapToGrid="0" snapToObjects="1">
      <p:cViewPr varScale="1">
        <p:scale>
          <a:sx n="60" d="100"/>
          <a:sy n="60" d="100"/>
        </p:scale>
        <p:origin x="2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mwright/Desktop/University%20of%20Oregon%20Courses/aaron_pilot_data/data/all_accuracy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dPt>
            <c:idx val="3"/>
            <c:marker>
              <c:symbol val="circle"/>
              <c:size val="9"/>
              <c:spPr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6F-3E4F-B50D-2EFCFD18C148}"/>
              </c:ext>
            </c:extLst>
          </c:dPt>
          <c:val>
            <c:numRef>
              <c:f>Sheet2!$B$2:$B$9</c:f>
              <c:numCache>
                <c:formatCode>General</c:formatCode>
                <c:ptCount val="8"/>
                <c:pt idx="0">
                  <c:v>0.78259999999999996</c:v>
                </c:pt>
                <c:pt idx="1">
                  <c:v>0.70830000000000004</c:v>
                </c:pt>
                <c:pt idx="2">
                  <c:v>0.72219999999999995</c:v>
                </c:pt>
                <c:pt idx="3">
                  <c:v>0.8609</c:v>
                </c:pt>
                <c:pt idx="4">
                  <c:v>0.86670000000000003</c:v>
                </c:pt>
                <c:pt idx="5">
                  <c:v>0.83230000000000004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6F-3E4F-B50D-2EFCFD18C14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EI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5"/>
            <c:marker>
              <c:symbol val="square"/>
              <c:size val="9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66F-3E4F-B50D-2EFCFD18C148}"/>
              </c:ext>
            </c:extLst>
          </c:dPt>
          <c:val>
            <c:numRef>
              <c:f>Sheet2!$C$2:$C$9</c:f>
              <c:numCache>
                <c:formatCode>General</c:formatCode>
                <c:ptCount val="8"/>
                <c:pt idx="0">
                  <c:v>0.58819999999999995</c:v>
                </c:pt>
                <c:pt idx="1">
                  <c:v>0.61109999999999998</c:v>
                </c:pt>
                <c:pt idx="2">
                  <c:v>0.56410000000000005</c:v>
                </c:pt>
                <c:pt idx="3">
                  <c:v>0.51849999999999996</c:v>
                </c:pt>
                <c:pt idx="4">
                  <c:v>0.5625</c:v>
                </c:pt>
                <c:pt idx="5">
                  <c:v>0.63790000000000002</c:v>
                </c:pt>
                <c:pt idx="6">
                  <c:v>0.72340000000000004</c:v>
                </c:pt>
                <c:pt idx="7">
                  <c:v>0.71289999999999998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6F-3E4F-B50D-2EFCFD18C148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IA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triangle"/>
              <c:size val="10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66F-3E4F-B50D-2EFCFD18C148}"/>
              </c:ext>
            </c:extLst>
          </c:dPt>
          <c:val>
            <c:numRef>
              <c:f>Sheet2!$D$2:$D$9</c:f>
              <c:numCache>
                <c:formatCode>General</c:formatCode>
                <c:ptCount val="8"/>
                <c:pt idx="0">
                  <c:v>0.88680000000000003</c:v>
                </c:pt>
                <c:pt idx="1">
                  <c:v>0.82930000000000004</c:v>
                </c:pt>
                <c:pt idx="2">
                  <c:v>0.875</c:v>
                </c:pt>
                <c:pt idx="3">
                  <c:v>0.85109999999999997</c:v>
                </c:pt>
                <c:pt idx="4">
                  <c:v>0.88100000000000001</c:v>
                </c:pt>
                <c:pt idx="5">
                  <c:v>0.85840000000000005</c:v>
                </c:pt>
                <c:pt idx="6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66F-3E4F-B50D-2EFCFD18C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483135"/>
        <c:axId val="423484783"/>
      </c:lineChart>
      <c:catAx>
        <c:axId val="423483135"/>
        <c:scaling>
          <c:orientation val="minMax"/>
        </c:scaling>
        <c:delete val="0"/>
        <c:axPos val="b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4783"/>
        <c:crosses val="autoZero"/>
        <c:auto val="1"/>
        <c:lblAlgn val="ctr"/>
        <c:lblOffset val="100"/>
        <c:noMultiLvlLbl val="0"/>
      </c:catAx>
      <c:valAx>
        <c:axId val="4234847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376942916797428"/>
          <c:y val="0.43408156988188978"/>
          <c:w val="0.12583195731382799"/>
          <c:h val="0.3167326935695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91A4-A496-F649-9D1E-A72CB8E70ADD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7057FA-A284-7346-994F-44C98579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" y="2576771"/>
            <a:ext cx="10763759" cy="89185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7DC4DA-D137-BE4A-865D-033B7A2B14F4}"/>
              </a:ext>
            </a:extLst>
          </p:cNvPr>
          <p:cNvCxnSpPr/>
          <p:nvPr/>
        </p:nvCxnSpPr>
        <p:spPr>
          <a:xfrm>
            <a:off x="5769429" y="2764971"/>
            <a:ext cx="0" cy="28738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C9F1C-82BB-F84E-9378-E2EEFC5A98E7}"/>
              </a:ext>
            </a:extLst>
          </p:cNvPr>
          <p:cNvCxnSpPr>
            <a:cxnSpLocks/>
          </p:cNvCxnSpPr>
          <p:nvPr/>
        </p:nvCxnSpPr>
        <p:spPr>
          <a:xfrm>
            <a:off x="6966857" y="5638800"/>
            <a:ext cx="0" cy="324394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050AFD-352F-EE46-8F91-B0D44868D0A8}"/>
              </a:ext>
            </a:extLst>
          </p:cNvPr>
          <p:cNvCxnSpPr>
            <a:cxnSpLocks/>
          </p:cNvCxnSpPr>
          <p:nvPr/>
        </p:nvCxnSpPr>
        <p:spPr>
          <a:xfrm>
            <a:off x="8120743" y="8882743"/>
            <a:ext cx="0" cy="18070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FF237D-EB4B-7F40-85BA-CA8EE1A5FDAA}"/>
              </a:ext>
            </a:extLst>
          </p:cNvPr>
          <p:cNvCxnSpPr>
            <a:cxnSpLocks/>
          </p:cNvCxnSpPr>
          <p:nvPr/>
        </p:nvCxnSpPr>
        <p:spPr>
          <a:xfrm>
            <a:off x="5769429" y="5638800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F63AFB-E594-3C42-8993-FFDCF901BC61}"/>
              </a:ext>
            </a:extLst>
          </p:cNvPr>
          <p:cNvCxnSpPr>
            <a:cxnSpLocks/>
          </p:cNvCxnSpPr>
          <p:nvPr/>
        </p:nvCxnSpPr>
        <p:spPr>
          <a:xfrm>
            <a:off x="6966857" y="8882743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735B65-3F02-B04A-A3A0-DAC2257E7A79}"/>
              </a:ext>
            </a:extLst>
          </p:cNvPr>
          <p:cNvSpPr txBox="1"/>
          <p:nvPr/>
        </p:nvSpPr>
        <p:spPr>
          <a:xfrm>
            <a:off x="3722914" y="2115106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E8B84-2520-5642-A849-90B70094FA05}"/>
              </a:ext>
            </a:extLst>
          </p:cNvPr>
          <p:cNvSpPr txBox="1"/>
          <p:nvPr/>
        </p:nvSpPr>
        <p:spPr>
          <a:xfrm>
            <a:off x="7064942" y="211510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F1CDF-AB5F-3246-902E-A553A9DFF7FC}"/>
              </a:ext>
            </a:extLst>
          </p:cNvPr>
          <p:cNvSpPr txBox="1"/>
          <p:nvPr/>
        </p:nvSpPr>
        <p:spPr>
          <a:xfrm>
            <a:off x="9764225" y="3971052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E08FE-412B-B747-9B1D-2958DD3FBE95}"/>
              </a:ext>
            </a:extLst>
          </p:cNvPr>
          <p:cNvSpPr txBox="1"/>
          <p:nvPr/>
        </p:nvSpPr>
        <p:spPr>
          <a:xfrm>
            <a:off x="9830443" y="97862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B88A-5CBA-8C41-AAA0-C2B95FDC9437}"/>
              </a:ext>
            </a:extLst>
          </p:cNvPr>
          <p:cNvSpPr txBox="1"/>
          <p:nvPr/>
        </p:nvSpPr>
        <p:spPr>
          <a:xfrm>
            <a:off x="9729566" y="68644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404180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D1A46-B64C-2B4E-908C-B30F7411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3812"/>
            <a:ext cx="8991600" cy="89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CA1BF8-15FB-D54E-8921-42AA2BDC02CA}"/>
              </a:ext>
            </a:extLst>
          </p:cNvPr>
          <p:cNvCxnSpPr>
            <a:cxnSpLocks/>
          </p:cNvCxnSpPr>
          <p:nvPr/>
        </p:nvCxnSpPr>
        <p:spPr>
          <a:xfrm>
            <a:off x="7391400" y="1714500"/>
            <a:ext cx="0" cy="771525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10A2DF-8409-D44E-8983-FE42B872E0A0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254C-C8E0-8F47-BC8D-99B8E151E71B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10D7-C236-5F49-B4DB-3E1633C2BFCC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29336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B550B6-DA6B-D742-815E-C65449C2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5" y="1167993"/>
            <a:ext cx="9824484" cy="9824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3E512-5271-D841-9D3E-A622AABF9E6B}"/>
              </a:ext>
            </a:extLst>
          </p:cNvPr>
          <p:cNvSpPr txBox="1"/>
          <p:nvPr/>
        </p:nvSpPr>
        <p:spPr>
          <a:xfrm>
            <a:off x="9172631" y="4931883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0B29B-6D11-D940-B20D-1736957A6BFA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466E-7D3A-0244-927F-1D0D35E3E2C7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60DDFB-0709-E343-BE7F-5F4D7B223C92}"/>
              </a:ext>
            </a:extLst>
          </p:cNvPr>
          <p:cNvSpPr/>
          <p:nvPr/>
        </p:nvSpPr>
        <p:spPr>
          <a:xfrm>
            <a:off x="3473678" y="6259363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C945E-DDB8-614D-B4AA-4B01E3677F21}"/>
              </a:ext>
            </a:extLst>
          </p:cNvPr>
          <p:cNvCxnSpPr/>
          <p:nvPr/>
        </p:nvCxnSpPr>
        <p:spPr>
          <a:xfrm>
            <a:off x="4008664" y="6497488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09;p27">
            <a:extLst>
              <a:ext uri="{FF2B5EF4-FFF2-40B4-BE49-F238E27FC236}">
                <a16:creationId xmlns:a16="http://schemas.microsoft.com/office/drawing/2014/main" id="{91E1AF84-D90B-3945-B92A-6C8BFB13D585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CE21E-1619-F04F-89DC-22C811241097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BA6B2B-0CD3-EC4F-A5E4-CAFA7E1E085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329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6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C8341-6919-0B44-9C3A-0BF76ABA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8" y="1075050"/>
            <a:ext cx="10038723" cy="1003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2BD74-4E62-1047-81D9-8BAD67D72136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852-0AE1-6642-A55E-1A34B6F1EE9B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AEE7A7-88EE-674C-AD24-9D87C02F9889}"/>
              </a:ext>
            </a:extLst>
          </p:cNvPr>
          <p:cNvSpPr/>
          <p:nvPr/>
        </p:nvSpPr>
        <p:spPr>
          <a:xfrm>
            <a:off x="3732202" y="3218452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4E967-C118-4447-9D81-D7BE8884751E}"/>
              </a:ext>
            </a:extLst>
          </p:cNvPr>
          <p:cNvCxnSpPr/>
          <p:nvPr/>
        </p:nvCxnSpPr>
        <p:spPr>
          <a:xfrm>
            <a:off x="4267188" y="3456577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09;p27">
            <a:extLst>
              <a:ext uri="{FF2B5EF4-FFF2-40B4-BE49-F238E27FC236}">
                <a16:creationId xmlns:a16="http://schemas.microsoft.com/office/drawing/2014/main" id="{AD81EFF6-585E-3344-AF95-9DBBBC185ABC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5301-63D1-4049-8A3E-D81B4574C231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BC2C18-A680-F541-9E2C-E1EBB23B17D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9673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2FF58B-4213-A040-9E3A-8D80700A3E75}"/>
              </a:ext>
            </a:extLst>
          </p:cNvPr>
          <p:cNvSpPr txBox="1"/>
          <p:nvPr/>
        </p:nvSpPr>
        <p:spPr>
          <a:xfrm>
            <a:off x="9172631" y="4931883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</p:spTree>
    <p:extLst>
      <p:ext uri="{BB962C8B-B14F-4D97-AF65-F5344CB8AC3E}">
        <p14:creationId xmlns:p14="http://schemas.microsoft.com/office/powerpoint/2010/main" val="354607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38FA7-2130-D849-9185-8D6D79A7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40" y="1339702"/>
            <a:ext cx="9695305" cy="96953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AF5D2F-C5EA-8143-BAEB-29E8A20FFA42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F4F65-9BE1-8543-A480-A1753A3CC246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09814-04F2-A343-8A6D-671616CDCCAB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5172A-4687-3B4B-81C9-FD0614A90E19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BA0392-F3A7-D448-A1BF-49148300FF1E}"/>
              </a:ext>
            </a:extLst>
          </p:cNvPr>
          <p:cNvSpPr/>
          <p:nvPr/>
        </p:nvSpPr>
        <p:spPr>
          <a:xfrm>
            <a:off x="4407685" y="6601047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F58C0C-2225-234A-B097-CAD6C45E39B5}"/>
              </a:ext>
            </a:extLst>
          </p:cNvPr>
          <p:cNvCxnSpPr>
            <a:cxnSpLocks/>
          </p:cNvCxnSpPr>
          <p:nvPr/>
        </p:nvCxnSpPr>
        <p:spPr>
          <a:xfrm>
            <a:off x="4942671" y="6839172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F2D1C74D-80C2-5C44-BFCC-769E1B4F26CD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E65BC-E3BF-B14F-B649-F3AD69057FA0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85366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1E28E-7185-F144-8B7D-F618A76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063256"/>
            <a:ext cx="10290728" cy="102907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7770EC-7CAF-504F-937D-AB520F14A046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D285B5-5A86-2F40-9521-3DE6FB2611BD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1F021-2625-B94B-9019-C5DBD5132136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235CB-6955-AC4D-A262-A2E12E10D6AF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283424-D6F6-EC45-A8A9-7C0676C1CAA8}"/>
              </a:ext>
            </a:extLst>
          </p:cNvPr>
          <p:cNvSpPr/>
          <p:nvPr/>
        </p:nvSpPr>
        <p:spPr>
          <a:xfrm>
            <a:off x="4564622" y="4687187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2AE792-5FF6-E74A-AC43-CFFB56400CFB}"/>
              </a:ext>
            </a:extLst>
          </p:cNvPr>
          <p:cNvCxnSpPr>
            <a:cxnSpLocks/>
          </p:cNvCxnSpPr>
          <p:nvPr/>
        </p:nvCxnSpPr>
        <p:spPr>
          <a:xfrm>
            <a:off x="5099608" y="4925312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DEFF866D-005C-6149-AD58-8586EAD5B2DE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05098-DE40-A742-8C00-C0E325D93D3F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269233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C283E-195E-DA41-B184-18BF9605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3" y="1105785"/>
            <a:ext cx="10207257" cy="1020725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22CA76-08EC-004D-9311-7EE0A54AB554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BB023-3F97-324E-8906-5CE0E76F7C0D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A0DB0-B7F8-5A4E-A630-625B133F0B6E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D0D2C-EF66-0A42-A1B6-3A596AE3375D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23B380-7EC0-0A42-8D2F-93D34C34C0F6}"/>
              </a:ext>
            </a:extLst>
          </p:cNvPr>
          <p:cNvSpPr/>
          <p:nvPr/>
        </p:nvSpPr>
        <p:spPr>
          <a:xfrm>
            <a:off x="3230895" y="5368556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EA7A93-9B35-AA4C-961C-DA18CF9E0F61}"/>
              </a:ext>
            </a:extLst>
          </p:cNvPr>
          <p:cNvCxnSpPr/>
          <p:nvPr/>
        </p:nvCxnSpPr>
        <p:spPr>
          <a:xfrm>
            <a:off x="3765881" y="5606681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7DBF59C5-FCF9-FB4B-BB3C-F23C89DABCAF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41D93-B56A-3147-8C0C-35C0D549E629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243778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B567F-E45A-BB49-9656-E9444B5E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4" y="1043946"/>
            <a:ext cx="10100931" cy="1010093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957BB6-B095-8642-BF5F-8EA5DBCC29A0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5612E2-A691-BD44-B47D-151F0B9148EC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13CD-3371-9E4E-AD0F-971589D02200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5444-0740-4E41-A7D3-2DC4989B824E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6A851-84AD-2B44-9795-EB79F330A6C3}"/>
              </a:ext>
            </a:extLst>
          </p:cNvPr>
          <p:cNvSpPr/>
          <p:nvPr/>
        </p:nvSpPr>
        <p:spPr>
          <a:xfrm>
            <a:off x="3597274" y="2412705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69B4E-7CE1-7645-8F01-71C9A8BAD76E}"/>
              </a:ext>
            </a:extLst>
          </p:cNvPr>
          <p:cNvCxnSpPr/>
          <p:nvPr/>
        </p:nvCxnSpPr>
        <p:spPr>
          <a:xfrm>
            <a:off x="4132260" y="2650830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6B8295A7-A979-3442-B12C-87010C8A54A9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1/3 = 0.33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A8871-7085-D24D-883C-408B4C61759C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41392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C8341-6919-0B44-9C3A-0BF76ABA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8" y="1075050"/>
            <a:ext cx="10038723" cy="1003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2BD74-4E62-1047-81D9-8BAD67D72136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852-0AE1-6642-A55E-1A34B6F1EE9B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BC2C18-A680-F541-9E2C-E1EBB23B17D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9673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2FF58B-4213-A040-9E3A-8D80700A3E75}"/>
              </a:ext>
            </a:extLst>
          </p:cNvPr>
          <p:cNvSpPr txBox="1"/>
          <p:nvPr/>
        </p:nvSpPr>
        <p:spPr>
          <a:xfrm>
            <a:off x="9258200" y="4931883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</p:spTree>
    <p:extLst>
      <p:ext uri="{BB962C8B-B14F-4D97-AF65-F5344CB8AC3E}">
        <p14:creationId xmlns:p14="http://schemas.microsoft.com/office/powerpoint/2010/main" val="184362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1E28E-7185-F144-8B7D-F618A76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063256"/>
            <a:ext cx="10290728" cy="102907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7770EC-7CAF-504F-937D-AB520F14A046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D285B5-5A86-2F40-9521-3DE6FB2611BD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1F021-2625-B94B-9019-C5DBD5132136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235CB-6955-AC4D-A262-A2E12E10D6AF}"/>
              </a:ext>
            </a:extLst>
          </p:cNvPr>
          <p:cNvSpPr txBox="1"/>
          <p:nvPr/>
        </p:nvSpPr>
        <p:spPr>
          <a:xfrm>
            <a:off x="9728342" y="5608082"/>
            <a:ext cx="48122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EI </a:t>
            </a:r>
          </a:p>
        </p:txBody>
      </p:sp>
    </p:spTree>
    <p:extLst>
      <p:ext uri="{BB962C8B-B14F-4D97-AF65-F5344CB8AC3E}">
        <p14:creationId xmlns:p14="http://schemas.microsoft.com/office/powerpoint/2010/main" val="376749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B567F-E45A-BB49-9656-E9444B5E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4" y="1043946"/>
            <a:ext cx="10100931" cy="1010093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957BB6-B095-8642-BF5F-8EA5DBCC29A0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5612E2-A691-BD44-B47D-151F0B9148EC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13CD-3371-9E4E-AD0F-971589D02200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5444-0740-4E41-A7D3-2DC4989B824E}"/>
              </a:ext>
            </a:extLst>
          </p:cNvPr>
          <p:cNvSpPr txBox="1"/>
          <p:nvPr/>
        </p:nvSpPr>
        <p:spPr>
          <a:xfrm>
            <a:off x="9762053" y="6407220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</p:spTree>
    <p:extLst>
      <p:ext uri="{BB962C8B-B14F-4D97-AF65-F5344CB8AC3E}">
        <p14:creationId xmlns:p14="http://schemas.microsoft.com/office/powerpoint/2010/main" val="1311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121816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78945-A24B-854E-8878-982A608A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4" y="616688"/>
            <a:ext cx="10738884" cy="107388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1F0EC4-4D08-CA41-96BF-46AF7272827D}"/>
              </a:ext>
            </a:extLst>
          </p:cNvPr>
          <p:cNvCxnSpPr>
            <a:cxnSpLocks/>
          </p:cNvCxnSpPr>
          <p:nvPr/>
        </p:nvCxnSpPr>
        <p:spPr>
          <a:xfrm>
            <a:off x="4435549" y="1084521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3AD12F-E4B5-1C44-879C-1CC0B7A4489A}"/>
              </a:ext>
            </a:extLst>
          </p:cNvPr>
          <p:cNvSpPr txBox="1"/>
          <p:nvPr/>
        </p:nvSpPr>
        <p:spPr>
          <a:xfrm>
            <a:off x="6344031" y="11110472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4B14E4-ECF7-BD44-A934-17B030D74B3C}"/>
              </a:ext>
            </a:extLst>
          </p:cNvPr>
          <p:cNvCxnSpPr>
            <a:cxnSpLocks/>
          </p:cNvCxnSpPr>
          <p:nvPr/>
        </p:nvCxnSpPr>
        <p:spPr>
          <a:xfrm>
            <a:off x="9606517" y="1236921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F68AEC-0EF0-0D43-8C71-D7F4DEB3D566}"/>
              </a:ext>
            </a:extLst>
          </p:cNvPr>
          <p:cNvSpPr txBox="1"/>
          <p:nvPr/>
        </p:nvSpPr>
        <p:spPr>
          <a:xfrm>
            <a:off x="2646109" y="60242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A1301-A910-2143-89B5-8BCF620BF3BC}"/>
              </a:ext>
            </a:extLst>
          </p:cNvPr>
          <p:cNvSpPr txBox="1"/>
          <p:nvPr/>
        </p:nvSpPr>
        <p:spPr>
          <a:xfrm>
            <a:off x="4870326" y="6024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2B319-8B31-1141-ACB5-4732B2B06FE2}"/>
              </a:ext>
            </a:extLst>
          </p:cNvPr>
          <p:cNvSpPr txBox="1"/>
          <p:nvPr/>
        </p:nvSpPr>
        <p:spPr>
          <a:xfrm>
            <a:off x="7817077" y="6024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1D4AA-093F-494E-8D2A-035C0051B95A}"/>
              </a:ext>
            </a:extLst>
          </p:cNvPr>
          <p:cNvSpPr txBox="1"/>
          <p:nvPr/>
        </p:nvSpPr>
        <p:spPr>
          <a:xfrm>
            <a:off x="10041294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408473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401FF-0003-104D-A5A8-9F5462F9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8" y="724602"/>
            <a:ext cx="10545910" cy="1054591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186DAE-4AB2-6544-A099-AEB0389912F9}"/>
              </a:ext>
            </a:extLst>
          </p:cNvPr>
          <p:cNvCxnSpPr>
            <a:cxnSpLocks/>
          </p:cNvCxnSpPr>
          <p:nvPr/>
        </p:nvCxnSpPr>
        <p:spPr>
          <a:xfrm>
            <a:off x="4870326" y="1064083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9DCBF6-EABF-744C-9FEE-DE00A8DDD05A}"/>
              </a:ext>
            </a:extLst>
          </p:cNvPr>
          <p:cNvSpPr txBox="1"/>
          <p:nvPr/>
        </p:nvSpPr>
        <p:spPr>
          <a:xfrm>
            <a:off x="6394525" y="11110472"/>
            <a:ext cx="5501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EI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D300E4-519C-2649-8831-A6B0D87D7DA3}"/>
              </a:ext>
            </a:extLst>
          </p:cNvPr>
          <p:cNvCxnSpPr>
            <a:cxnSpLocks/>
          </p:cNvCxnSpPr>
          <p:nvPr/>
        </p:nvCxnSpPr>
        <p:spPr>
          <a:xfrm>
            <a:off x="9840433" y="1071078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6DF345-2924-3847-85E4-0A91BCE83943}"/>
              </a:ext>
            </a:extLst>
          </p:cNvPr>
          <p:cNvSpPr txBox="1"/>
          <p:nvPr/>
        </p:nvSpPr>
        <p:spPr>
          <a:xfrm>
            <a:off x="2958871" y="609413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CEE3C-CF86-C74D-AC5C-9A3A90A5982D}"/>
              </a:ext>
            </a:extLst>
          </p:cNvPr>
          <p:cNvSpPr txBox="1"/>
          <p:nvPr/>
        </p:nvSpPr>
        <p:spPr>
          <a:xfrm>
            <a:off x="5115370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694DC-CB9B-FA41-9EB3-0FE7C27EE712}"/>
              </a:ext>
            </a:extLst>
          </p:cNvPr>
          <p:cNvSpPr txBox="1"/>
          <p:nvPr/>
        </p:nvSpPr>
        <p:spPr>
          <a:xfrm>
            <a:off x="7817077" y="6024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A6A88-9BAF-C544-8252-B8D6A30818B5}"/>
              </a:ext>
            </a:extLst>
          </p:cNvPr>
          <p:cNvSpPr txBox="1"/>
          <p:nvPr/>
        </p:nvSpPr>
        <p:spPr>
          <a:xfrm>
            <a:off x="10041294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233290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9E8CAB-9B8D-9743-8CED-3FB0E30D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9" y="785220"/>
            <a:ext cx="10313581" cy="1031358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5F423D-985D-0949-A40A-8CA2942E5CB2}"/>
              </a:ext>
            </a:extLst>
          </p:cNvPr>
          <p:cNvCxnSpPr>
            <a:cxnSpLocks/>
          </p:cNvCxnSpPr>
          <p:nvPr/>
        </p:nvCxnSpPr>
        <p:spPr>
          <a:xfrm>
            <a:off x="4593879" y="1064083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A52AE6-6B5D-DA4F-A8BC-09011B2924E3}"/>
              </a:ext>
            </a:extLst>
          </p:cNvPr>
          <p:cNvSpPr txBox="1"/>
          <p:nvPr/>
        </p:nvSpPr>
        <p:spPr>
          <a:xfrm>
            <a:off x="6380901" y="11110472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1E256F-3944-D24E-B776-D8AF55C52224}"/>
              </a:ext>
            </a:extLst>
          </p:cNvPr>
          <p:cNvCxnSpPr>
            <a:cxnSpLocks/>
          </p:cNvCxnSpPr>
          <p:nvPr/>
        </p:nvCxnSpPr>
        <p:spPr>
          <a:xfrm>
            <a:off x="9457661" y="1064083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2A7AC3-7CD1-EB49-B658-EAD723ADD6C5}"/>
              </a:ext>
            </a:extLst>
          </p:cNvPr>
          <p:cNvSpPr txBox="1"/>
          <p:nvPr/>
        </p:nvSpPr>
        <p:spPr>
          <a:xfrm>
            <a:off x="2773636" y="62835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FBD77-2C24-1B42-862D-B96F39032BFE}"/>
              </a:ext>
            </a:extLst>
          </p:cNvPr>
          <p:cNvSpPr txBox="1"/>
          <p:nvPr/>
        </p:nvSpPr>
        <p:spPr>
          <a:xfrm>
            <a:off x="4947249" y="625274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1E5C9-1027-9249-B80B-718002E2E668}"/>
              </a:ext>
            </a:extLst>
          </p:cNvPr>
          <p:cNvSpPr txBox="1"/>
          <p:nvPr/>
        </p:nvSpPr>
        <p:spPr>
          <a:xfrm>
            <a:off x="7727059" y="625273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A88D5-81DE-D644-80A9-638AF2EA92D3}"/>
              </a:ext>
            </a:extLst>
          </p:cNvPr>
          <p:cNvSpPr txBox="1"/>
          <p:nvPr/>
        </p:nvSpPr>
        <p:spPr>
          <a:xfrm>
            <a:off x="9909446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368642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2ADBA3-DFF1-9246-977D-13A08E8F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6" y="912810"/>
            <a:ext cx="10910591" cy="1091059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5446CA-F3EE-6A4F-A2D5-E545F918ACD7}"/>
              </a:ext>
            </a:extLst>
          </p:cNvPr>
          <p:cNvCxnSpPr>
            <a:cxnSpLocks/>
          </p:cNvCxnSpPr>
          <p:nvPr/>
        </p:nvCxnSpPr>
        <p:spPr>
          <a:xfrm>
            <a:off x="2871404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F0B475-F9A2-1442-9494-902DDC786795}"/>
              </a:ext>
            </a:extLst>
          </p:cNvPr>
          <p:cNvCxnSpPr>
            <a:cxnSpLocks/>
          </p:cNvCxnSpPr>
          <p:nvPr/>
        </p:nvCxnSpPr>
        <p:spPr>
          <a:xfrm>
            <a:off x="6553814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96DC46-1D35-9E42-88B3-0B9C586C2A70}"/>
              </a:ext>
            </a:extLst>
          </p:cNvPr>
          <p:cNvCxnSpPr>
            <a:cxnSpLocks/>
          </p:cNvCxnSpPr>
          <p:nvPr/>
        </p:nvCxnSpPr>
        <p:spPr>
          <a:xfrm>
            <a:off x="9934967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304D06-DD44-D249-B742-C05549495D42}"/>
              </a:ext>
            </a:extLst>
          </p:cNvPr>
          <p:cNvSpPr txBox="1"/>
          <p:nvPr/>
        </p:nvSpPr>
        <p:spPr>
          <a:xfrm>
            <a:off x="10482045" y="6394873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D8177-C1A8-924B-8E73-30EA3D6FF9E9}"/>
              </a:ext>
            </a:extLst>
          </p:cNvPr>
          <p:cNvSpPr txBox="1"/>
          <p:nvPr/>
        </p:nvSpPr>
        <p:spPr>
          <a:xfrm>
            <a:off x="6840978" y="6394873"/>
            <a:ext cx="5501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EI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ECDB-FD38-684A-B013-8F42880384FD}"/>
              </a:ext>
            </a:extLst>
          </p:cNvPr>
          <p:cNvSpPr txBox="1"/>
          <p:nvPr/>
        </p:nvSpPr>
        <p:spPr>
          <a:xfrm>
            <a:off x="3172662" y="6368105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DCA46-27E6-AE45-9507-DEA6086FEC09}"/>
              </a:ext>
            </a:extLst>
          </p:cNvPr>
          <p:cNvSpPr txBox="1"/>
          <p:nvPr/>
        </p:nvSpPr>
        <p:spPr>
          <a:xfrm>
            <a:off x="1650189" y="685062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14E74-F54A-3043-B696-674D80E0ABE3}"/>
              </a:ext>
            </a:extLst>
          </p:cNvPr>
          <p:cNvSpPr txBox="1"/>
          <p:nvPr/>
        </p:nvSpPr>
        <p:spPr>
          <a:xfrm>
            <a:off x="3172662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C5ACA-68A8-4F46-8473-360F8E0DE69F}"/>
              </a:ext>
            </a:extLst>
          </p:cNvPr>
          <p:cNvSpPr txBox="1"/>
          <p:nvPr/>
        </p:nvSpPr>
        <p:spPr>
          <a:xfrm>
            <a:off x="5255061" y="68346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87A65-1FAD-8C42-BAE3-61C10C799A42}"/>
              </a:ext>
            </a:extLst>
          </p:cNvPr>
          <p:cNvSpPr txBox="1"/>
          <p:nvPr/>
        </p:nvSpPr>
        <p:spPr>
          <a:xfrm>
            <a:off x="6705717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0A1FA-E63D-2348-8A9E-B86AC25D465D}"/>
              </a:ext>
            </a:extLst>
          </p:cNvPr>
          <p:cNvSpPr txBox="1"/>
          <p:nvPr/>
        </p:nvSpPr>
        <p:spPr>
          <a:xfrm>
            <a:off x="8709153" y="68346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5A485-AB75-BA41-8F71-6360BE45CAA6}"/>
              </a:ext>
            </a:extLst>
          </p:cNvPr>
          <p:cNvSpPr txBox="1"/>
          <p:nvPr/>
        </p:nvSpPr>
        <p:spPr>
          <a:xfrm>
            <a:off x="10159809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2EFBC-5791-5F41-9129-BCB4260BD9F9}"/>
              </a:ext>
            </a:extLst>
          </p:cNvPr>
          <p:cNvSpPr txBox="1"/>
          <p:nvPr/>
        </p:nvSpPr>
        <p:spPr>
          <a:xfrm>
            <a:off x="3823802" y="11319473"/>
            <a:ext cx="506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Session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C8752-B50E-3D45-91D2-A4CBA03A8421}"/>
              </a:ext>
            </a:extLst>
          </p:cNvPr>
          <p:cNvSpPr txBox="1"/>
          <p:nvPr/>
        </p:nvSpPr>
        <p:spPr>
          <a:xfrm rot="16200000">
            <a:off x="-2067951" y="5706472"/>
            <a:ext cx="506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7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2ADBA3-DFF1-9246-977D-13A08E8F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6" y="912810"/>
            <a:ext cx="10910591" cy="1091059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5446CA-F3EE-6A4F-A2D5-E545F918ACD7}"/>
              </a:ext>
            </a:extLst>
          </p:cNvPr>
          <p:cNvCxnSpPr>
            <a:cxnSpLocks/>
          </p:cNvCxnSpPr>
          <p:nvPr/>
        </p:nvCxnSpPr>
        <p:spPr>
          <a:xfrm>
            <a:off x="2871404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F0B475-F9A2-1442-9494-902DDC786795}"/>
              </a:ext>
            </a:extLst>
          </p:cNvPr>
          <p:cNvCxnSpPr>
            <a:cxnSpLocks/>
          </p:cNvCxnSpPr>
          <p:nvPr/>
        </p:nvCxnSpPr>
        <p:spPr>
          <a:xfrm>
            <a:off x="6553814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96DC46-1D35-9E42-88B3-0B9C586C2A70}"/>
              </a:ext>
            </a:extLst>
          </p:cNvPr>
          <p:cNvCxnSpPr>
            <a:cxnSpLocks/>
          </p:cNvCxnSpPr>
          <p:nvPr/>
        </p:nvCxnSpPr>
        <p:spPr>
          <a:xfrm>
            <a:off x="9934967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304D06-DD44-D249-B742-C05549495D42}"/>
              </a:ext>
            </a:extLst>
          </p:cNvPr>
          <p:cNvSpPr txBox="1"/>
          <p:nvPr/>
        </p:nvSpPr>
        <p:spPr>
          <a:xfrm>
            <a:off x="10482045" y="6394873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D8177-C1A8-924B-8E73-30EA3D6FF9E9}"/>
              </a:ext>
            </a:extLst>
          </p:cNvPr>
          <p:cNvSpPr txBox="1"/>
          <p:nvPr/>
        </p:nvSpPr>
        <p:spPr>
          <a:xfrm>
            <a:off x="6840978" y="6394873"/>
            <a:ext cx="5501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EI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ECDB-FD38-684A-B013-8F42880384FD}"/>
              </a:ext>
            </a:extLst>
          </p:cNvPr>
          <p:cNvSpPr txBox="1"/>
          <p:nvPr/>
        </p:nvSpPr>
        <p:spPr>
          <a:xfrm>
            <a:off x="3172662" y="6368105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DCA46-27E6-AE45-9507-DEA6086FEC09}"/>
              </a:ext>
            </a:extLst>
          </p:cNvPr>
          <p:cNvSpPr txBox="1"/>
          <p:nvPr/>
        </p:nvSpPr>
        <p:spPr>
          <a:xfrm>
            <a:off x="1650189" y="685062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14E74-F54A-3043-B696-674D80E0ABE3}"/>
              </a:ext>
            </a:extLst>
          </p:cNvPr>
          <p:cNvSpPr txBox="1"/>
          <p:nvPr/>
        </p:nvSpPr>
        <p:spPr>
          <a:xfrm>
            <a:off x="3172662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C5ACA-68A8-4F46-8473-360F8E0DE69F}"/>
              </a:ext>
            </a:extLst>
          </p:cNvPr>
          <p:cNvSpPr txBox="1"/>
          <p:nvPr/>
        </p:nvSpPr>
        <p:spPr>
          <a:xfrm>
            <a:off x="5255061" y="68346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87A65-1FAD-8C42-BAE3-61C10C799A42}"/>
              </a:ext>
            </a:extLst>
          </p:cNvPr>
          <p:cNvSpPr txBox="1"/>
          <p:nvPr/>
        </p:nvSpPr>
        <p:spPr>
          <a:xfrm>
            <a:off x="6705717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0A1FA-E63D-2348-8A9E-B86AC25D465D}"/>
              </a:ext>
            </a:extLst>
          </p:cNvPr>
          <p:cNvSpPr txBox="1"/>
          <p:nvPr/>
        </p:nvSpPr>
        <p:spPr>
          <a:xfrm>
            <a:off x="8709153" y="68346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5A485-AB75-BA41-8F71-6360BE45CAA6}"/>
              </a:ext>
            </a:extLst>
          </p:cNvPr>
          <p:cNvSpPr txBox="1"/>
          <p:nvPr/>
        </p:nvSpPr>
        <p:spPr>
          <a:xfrm>
            <a:off x="10159809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2EFBC-5791-5F41-9129-BCB4260BD9F9}"/>
              </a:ext>
            </a:extLst>
          </p:cNvPr>
          <p:cNvSpPr txBox="1"/>
          <p:nvPr/>
        </p:nvSpPr>
        <p:spPr>
          <a:xfrm>
            <a:off x="3823802" y="11319473"/>
            <a:ext cx="506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Session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C8752-B50E-3D45-91D2-A4CBA03A8421}"/>
              </a:ext>
            </a:extLst>
          </p:cNvPr>
          <p:cNvSpPr txBox="1"/>
          <p:nvPr/>
        </p:nvSpPr>
        <p:spPr>
          <a:xfrm rot="16200000">
            <a:off x="-2067951" y="5706472"/>
            <a:ext cx="506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Accuracy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66EA85-4201-2248-9A7B-5102E83D226C}"/>
              </a:ext>
            </a:extLst>
          </p:cNvPr>
          <p:cNvSpPr/>
          <p:nvPr/>
        </p:nvSpPr>
        <p:spPr>
          <a:xfrm>
            <a:off x="1863724" y="3259003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96C69-E81A-CF47-AFF0-04FC9A92BB7A}"/>
              </a:ext>
            </a:extLst>
          </p:cNvPr>
          <p:cNvCxnSpPr>
            <a:cxnSpLocks/>
          </p:cNvCxnSpPr>
          <p:nvPr/>
        </p:nvCxnSpPr>
        <p:spPr>
          <a:xfrm>
            <a:off x="2398710" y="3497128"/>
            <a:ext cx="189577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09;p27">
            <a:extLst>
              <a:ext uri="{FF2B5EF4-FFF2-40B4-BE49-F238E27FC236}">
                <a16:creationId xmlns:a16="http://schemas.microsoft.com/office/drawing/2014/main" id="{4A0C9B81-FBD1-344C-82C5-F21C47348F80}"/>
              </a:ext>
            </a:extLst>
          </p:cNvPr>
          <p:cNvSpPr txBox="1"/>
          <p:nvPr/>
        </p:nvSpPr>
        <p:spPr>
          <a:xfrm>
            <a:off x="2720216" y="8104947"/>
            <a:ext cx="1868478" cy="9143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598D2-FBDB-3144-BA2D-18BDD02B1B07}"/>
              </a:ext>
            </a:extLst>
          </p:cNvPr>
          <p:cNvSpPr txBox="1"/>
          <p:nvPr/>
        </p:nvSpPr>
        <p:spPr>
          <a:xfrm>
            <a:off x="3356937" y="7712099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F7E126-A429-8A4D-A053-3209C4AC7ED7}"/>
              </a:ext>
            </a:extLst>
          </p:cNvPr>
          <p:cNvSpPr/>
          <p:nvPr/>
        </p:nvSpPr>
        <p:spPr>
          <a:xfrm>
            <a:off x="5447125" y="4814778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221A69-4102-F24D-908A-B2915BE9B210}"/>
              </a:ext>
            </a:extLst>
          </p:cNvPr>
          <p:cNvCxnSpPr>
            <a:cxnSpLocks/>
          </p:cNvCxnSpPr>
          <p:nvPr/>
        </p:nvCxnSpPr>
        <p:spPr>
          <a:xfrm>
            <a:off x="5982111" y="5052903"/>
            <a:ext cx="177965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09;p27">
            <a:extLst>
              <a:ext uri="{FF2B5EF4-FFF2-40B4-BE49-F238E27FC236}">
                <a16:creationId xmlns:a16="http://schemas.microsoft.com/office/drawing/2014/main" id="{E666E3E6-561D-FB41-A9D2-EB708F2069D4}"/>
              </a:ext>
            </a:extLst>
          </p:cNvPr>
          <p:cNvSpPr txBox="1"/>
          <p:nvPr/>
        </p:nvSpPr>
        <p:spPr>
          <a:xfrm>
            <a:off x="6328009" y="7992144"/>
            <a:ext cx="1868478" cy="9143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FD1D3-19AD-9345-A572-4B8117DFD166}"/>
              </a:ext>
            </a:extLst>
          </p:cNvPr>
          <p:cNvSpPr txBox="1"/>
          <p:nvPr/>
        </p:nvSpPr>
        <p:spPr>
          <a:xfrm>
            <a:off x="6964730" y="75992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6F88A-174F-F243-8B00-4D4EA040DF24}"/>
              </a:ext>
            </a:extLst>
          </p:cNvPr>
          <p:cNvSpPr/>
          <p:nvPr/>
        </p:nvSpPr>
        <p:spPr>
          <a:xfrm>
            <a:off x="8785610" y="24595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C8753C-3DB4-A84D-8536-F49A4D6B7D4A}"/>
              </a:ext>
            </a:extLst>
          </p:cNvPr>
          <p:cNvCxnSpPr>
            <a:cxnSpLocks/>
          </p:cNvCxnSpPr>
          <p:nvPr/>
        </p:nvCxnSpPr>
        <p:spPr>
          <a:xfrm>
            <a:off x="9320596" y="2697625"/>
            <a:ext cx="22050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209;p27">
            <a:extLst>
              <a:ext uri="{FF2B5EF4-FFF2-40B4-BE49-F238E27FC236}">
                <a16:creationId xmlns:a16="http://schemas.microsoft.com/office/drawing/2014/main" id="{F90FECB5-01D7-D44D-A998-7954C7C4AF86}"/>
              </a:ext>
            </a:extLst>
          </p:cNvPr>
          <p:cNvSpPr txBox="1"/>
          <p:nvPr/>
        </p:nvSpPr>
        <p:spPr>
          <a:xfrm>
            <a:off x="10159809" y="7992144"/>
            <a:ext cx="1868478" cy="9143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1/3 = 0.33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23CAC-0A36-4649-A657-F2AE62FE41CE}"/>
              </a:ext>
            </a:extLst>
          </p:cNvPr>
          <p:cNvSpPr txBox="1"/>
          <p:nvPr/>
        </p:nvSpPr>
        <p:spPr>
          <a:xfrm>
            <a:off x="10796530" y="7599296"/>
            <a:ext cx="5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47760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6C3FE2-60AF-CF41-A041-9E0A07D1C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257851"/>
              </p:ext>
            </p:extLst>
          </p:nvPr>
        </p:nvGraphicFramePr>
        <p:xfrm>
          <a:off x="1594883" y="2360428"/>
          <a:ext cx="8718697" cy="617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E90787-CB35-3F43-AF57-10080A9766A9}"/>
              </a:ext>
            </a:extLst>
          </p:cNvPr>
          <p:cNvSpPr txBox="1"/>
          <p:nvPr/>
        </p:nvSpPr>
        <p:spPr>
          <a:xfrm>
            <a:off x="3413049" y="8532812"/>
            <a:ext cx="508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F14F6-BECE-4044-AE42-AD4BC51FDC33}"/>
              </a:ext>
            </a:extLst>
          </p:cNvPr>
          <p:cNvSpPr txBox="1"/>
          <p:nvPr/>
        </p:nvSpPr>
        <p:spPr>
          <a:xfrm rot="16200000">
            <a:off x="-1146353" y="4971283"/>
            <a:ext cx="508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0442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5CCD1-EBEE-A846-8702-DE59C33AAA55}"/>
              </a:ext>
            </a:extLst>
          </p:cNvPr>
          <p:cNvSpPr/>
          <p:nvPr/>
        </p:nvSpPr>
        <p:spPr>
          <a:xfrm>
            <a:off x="3732212" y="66294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A67FE-02F7-0B4A-B1AF-DAD8373CC05C}"/>
              </a:ext>
            </a:extLst>
          </p:cNvPr>
          <p:cNvCxnSpPr/>
          <p:nvPr/>
        </p:nvCxnSpPr>
        <p:spPr>
          <a:xfrm>
            <a:off x="4267198" y="68675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9;p27">
            <a:extLst>
              <a:ext uri="{FF2B5EF4-FFF2-40B4-BE49-F238E27FC236}">
                <a16:creationId xmlns:a16="http://schemas.microsoft.com/office/drawing/2014/main" id="{FC79F8D2-46B0-9147-9014-1934F74BEA20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5F3DB-F561-744C-9007-00D9FCC9D607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4357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CFFA7-08A9-D04B-BC47-5EDE4266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31" y="1531143"/>
            <a:ext cx="9126538" cy="91265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63B2F0-C5CB-7747-BC19-895CD6AC27F3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019C8B-DFC1-324D-B759-A9BA1F3FE691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DB220-E6D1-AF44-9025-B731472B6C57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62FC2-0A43-564C-B005-A1A96E754961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83520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34726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AA6A6C-DCA3-AC47-8967-9E14A0FD383C}"/>
              </a:ext>
            </a:extLst>
          </p:cNvPr>
          <p:cNvSpPr/>
          <p:nvPr/>
        </p:nvSpPr>
        <p:spPr>
          <a:xfrm>
            <a:off x="4283076" y="63246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4E402C-DD19-C842-817C-8687C2BD1607}"/>
              </a:ext>
            </a:extLst>
          </p:cNvPr>
          <p:cNvCxnSpPr>
            <a:cxnSpLocks/>
          </p:cNvCxnSpPr>
          <p:nvPr/>
        </p:nvCxnSpPr>
        <p:spPr>
          <a:xfrm>
            <a:off x="4818062" y="6562725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09;p27">
            <a:extLst>
              <a:ext uri="{FF2B5EF4-FFF2-40B4-BE49-F238E27FC236}">
                <a16:creationId xmlns:a16="http://schemas.microsoft.com/office/drawing/2014/main" id="{A1C996F6-E7BB-0648-9E00-2F050095810B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92C86-D09F-9A42-964E-07B43D8567C2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7116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A7E28-EBD6-5245-956F-9B55A13A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60512"/>
            <a:ext cx="8783638" cy="87836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4862C-D09E-E745-99D5-A58ED318449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7343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2B55F4-8E20-334D-BA15-A9751D1BD869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DEA1-028F-B143-90EF-9C8CAEF61D7C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0D664-FB5A-CD41-A841-10936BDDDCB0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1123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118276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B05E02-A457-024A-97E4-033E7E04FA3C}"/>
              </a:ext>
            </a:extLst>
          </p:cNvPr>
          <p:cNvSpPr/>
          <p:nvPr/>
        </p:nvSpPr>
        <p:spPr>
          <a:xfrm>
            <a:off x="3698556" y="52197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D088CF-F6B6-B643-88B4-823FF4707789}"/>
              </a:ext>
            </a:extLst>
          </p:cNvPr>
          <p:cNvCxnSpPr/>
          <p:nvPr/>
        </p:nvCxnSpPr>
        <p:spPr>
          <a:xfrm>
            <a:off x="4233542" y="54578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8A8F912F-8D30-D541-9348-1B34F44D6DA9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80CB7-CE1A-784A-B752-97FD13B6C378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34735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277</Words>
  <Application>Microsoft Macintosh PowerPoint</Application>
  <PresentationFormat>Custom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10</cp:revision>
  <dcterms:created xsi:type="dcterms:W3CDTF">2021-08-05T19:35:28Z</dcterms:created>
  <dcterms:modified xsi:type="dcterms:W3CDTF">2022-03-12T23:56:22Z</dcterms:modified>
</cp:coreProperties>
</file>