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16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7057FA-A284-7346-994F-44C98579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" y="2576771"/>
            <a:ext cx="10763759" cy="89185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7DC4DA-D137-BE4A-865D-033B7A2B14F4}"/>
              </a:ext>
            </a:extLst>
          </p:cNvPr>
          <p:cNvCxnSpPr/>
          <p:nvPr/>
        </p:nvCxnSpPr>
        <p:spPr>
          <a:xfrm>
            <a:off x="5769429" y="2764971"/>
            <a:ext cx="0" cy="28738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C9F1C-82BB-F84E-9378-E2EEFC5A98E7}"/>
              </a:ext>
            </a:extLst>
          </p:cNvPr>
          <p:cNvCxnSpPr>
            <a:cxnSpLocks/>
          </p:cNvCxnSpPr>
          <p:nvPr/>
        </p:nvCxnSpPr>
        <p:spPr>
          <a:xfrm>
            <a:off x="6966857" y="5638800"/>
            <a:ext cx="0" cy="324394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050AFD-352F-EE46-8F91-B0D44868D0A8}"/>
              </a:ext>
            </a:extLst>
          </p:cNvPr>
          <p:cNvCxnSpPr>
            <a:cxnSpLocks/>
          </p:cNvCxnSpPr>
          <p:nvPr/>
        </p:nvCxnSpPr>
        <p:spPr>
          <a:xfrm>
            <a:off x="8120743" y="8882743"/>
            <a:ext cx="0" cy="18070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FF237D-EB4B-7F40-85BA-CA8EE1A5FDAA}"/>
              </a:ext>
            </a:extLst>
          </p:cNvPr>
          <p:cNvCxnSpPr>
            <a:cxnSpLocks/>
          </p:cNvCxnSpPr>
          <p:nvPr/>
        </p:nvCxnSpPr>
        <p:spPr>
          <a:xfrm>
            <a:off x="5769429" y="5638800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F63AFB-E594-3C42-8993-FFDCF901BC61}"/>
              </a:ext>
            </a:extLst>
          </p:cNvPr>
          <p:cNvCxnSpPr>
            <a:cxnSpLocks/>
          </p:cNvCxnSpPr>
          <p:nvPr/>
        </p:nvCxnSpPr>
        <p:spPr>
          <a:xfrm>
            <a:off x="6966857" y="8882743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735B65-3F02-B04A-A3A0-DAC2257E7A79}"/>
              </a:ext>
            </a:extLst>
          </p:cNvPr>
          <p:cNvSpPr txBox="1"/>
          <p:nvPr/>
        </p:nvSpPr>
        <p:spPr>
          <a:xfrm>
            <a:off x="3722914" y="2115106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E8B84-2520-5642-A849-90B70094FA05}"/>
              </a:ext>
            </a:extLst>
          </p:cNvPr>
          <p:cNvSpPr txBox="1"/>
          <p:nvPr/>
        </p:nvSpPr>
        <p:spPr>
          <a:xfrm>
            <a:off x="7064942" y="211510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F1CDF-AB5F-3246-902E-A553A9DFF7FC}"/>
              </a:ext>
            </a:extLst>
          </p:cNvPr>
          <p:cNvSpPr txBox="1"/>
          <p:nvPr/>
        </p:nvSpPr>
        <p:spPr>
          <a:xfrm>
            <a:off x="9764225" y="3971052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E08FE-412B-B747-9B1D-2958DD3FBE95}"/>
              </a:ext>
            </a:extLst>
          </p:cNvPr>
          <p:cNvSpPr txBox="1"/>
          <p:nvPr/>
        </p:nvSpPr>
        <p:spPr>
          <a:xfrm>
            <a:off x="9830443" y="97862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B88A-5CBA-8C41-AAA0-C2B95FDC9437}"/>
              </a:ext>
            </a:extLst>
          </p:cNvPr>
          <p:cNvSpPr txBox="1"/>
          <p:nvPr/>
        </p:nvSpPr>
        <p:spPr>
          <a:xfrm>
            <a:off x="9729566" y="68644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40418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C9A95-A8C4-6C4B-93CE-D32F17B7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27162"/>
            <a:ext cx="9202738" cy="9202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662A9-C388-0A4E-AA76-7AF0BA453145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A2F91-854C-0F47-A364-B4292FFBCDB8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43EB0-B2C7-5A47-A7C1-645E15463F2B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D5F7F-F12B-1D4C-BF40-F06874DF3292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121816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CFFA7-08A9-D04B-BC47-5EDE4266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31" y="1531143"/>
            <a:ext cx="9126538" cy="91265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63B2F0-C5CB-7747-BC19-895CD6AC27F3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019C8B-DFC1-324D-B759-A9BA1F3FE691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DB220-E6D1-AF44-9025-B731472B6C57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62FC2-0A43-564C-B005-A1A96E754961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8352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F5A39-719C-C845-8525-AEAA93E8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00200"/>
            <a:ext cx="8896350" cy="8896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D530BB-A92F-B340-A873-6269AA4DC51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8105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C571E4-3DE8-5F4D-BBD4-497EB5B6785D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47A2F-0E1A-BE4F-B6F5-8D846CFAB5B8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4830-460E-8C4C-9593-FBB585E80623}"/>
              </a:ext>
            </a:extLst>
          </p:cNvPr>
          <p:cNvSpPr txBox="1"/>
          <p:nvPr/>
        </p:nvSpPr>
        <p:spPr>
          <a:xfrm>
            <a:off x="9598500" y="65096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</p:spTree>
    <p:extLst>
      <p:ext uri="{BB962C8B-B14F-4D97-AF65-F5344CB8AC3E}">
        <p14:creationId xmlns:p14="http://schemas.microsoft.com/office/powerpoint/2010/main" val="34726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2A7E28-EBD6-5245-956F-9B55A13A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60512"/>
            <a:ext cx="8783638" cy="87836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4862C-D09E-E745-99D5-A58ED318449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7343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2B55F4-8E20-334D-BA15-A9751D1BD869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DEA1-028F-B143-90EF-9C8CAEF61D7C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0D664-FB5A-CD41-A841-10936BDDDCB0}"/>
              </a:ext>
            </a:extLst>
          </p:cNvPr>
          <p:cNvSpPr txBox="1"/>
          <p:nvPr/>
        </p:nvSpPr>
        <p:spPr>
          <a:xfrm>
            <a:off x="9598500" y="65096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</p:spTree>
    <p:extLst>
      <p:ext uri="{BB962C8B-B14F-4D97-AF65-F5344CB8AC3E}">
        <p14:creationId xmlns:p14="http://schemas.microsoft.com/office/powerpoint/2010/main" val="11232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FA7A0-8A41-9D47-BDC2-5A9382C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3862"/>
            <a:ext cx="8516938" cy="85169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9666BC-C288-E24D-9920-E37CAB9FE5BD}"/>
              </a:ext>
            </a:extLst>
          </p:cNvPr>
          <p:cNvCxnSpPr>
            <a:cxnSpLocks/>
          </p:cNvCxnSpPr>
          <p:nvPr/>
        </p:nvCxnSpPr>
        <p:spPr>
          <a:xfrm>
            <a:off x="7391400" y="1978025"/>
            <a:ext cx="0" cy="74517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E893A0-18AE-4E4D-9E8F-C9AAACEFD1F3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95F5-08F0-0A44-97F6-BC6F0774C63A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2152D-D543-5046-9F92-509FA694384F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118276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D1A46-B64C-2B4E-908C-B30F7411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3812"/>
            <a:ext cx="8991600" cy="89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CA1BF8-15FB-D54E-8921-42AA2BDC02CA}"/>
              </a:ext>
            </a:extLst>
          </p:cNvPr>
          <p:cNvCxnSpPr>
            <a:cxnSpLocks/>
          </p:cNvCxnSpPr>
          <p:nvPr/>
        </p:nvCxnSpPr>
        <p:spPr>
          <a:xfrm>
            <a:off x="7391400" y="1714500"/>
            <a:ext cx="0" cy="771525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10A2DF-8409-D44E-8983-FE42B872E0A0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6254C-C8E0-8F47-BC8D-99B8E151E71B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F10D7-C236-5F49-B4DB-3E1633C2BFCC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293361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23</Words>
  <Application>Microsoft Macintosh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2</cp:revision>
  <dcterms:created xsi:type="dcterms:W3CDTF">2021-08-05T19:35:28Z</dcterms:created>
  <dcterms:modified xsi:type="dcterms:W3CDTF">2022-01-31T22:31:58Z</dcterms:modified>
</cp:coreProperties>
</file>