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5" r:id="rId10"/>
    <p:sldId id="262" r:id="rId11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16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4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91A4-A496-F649-9D1E-A72CB8E70ADD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0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7057FA-A284-7346-994F-44C98579A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0" y="2576771"/>
            <a:ext cx="10763759" cy="89185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7DC4DA-D137-BE4A-865D-033B7A2B14F4}"/>
              </a:ext>
            </a:extLst>
          </p:cNvPr>
          <p:cNvCxnSpPr/>
          <p:nvPr/>
        </p:nvCxnSpPr>
        <p:spPr>
          <a:xfrm>
            <a:off x="5769429" y="2764971"/>
            <a:ext cx="0" cy="28738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DC9F1C-82BB-F84E-9378-E2EEFC5A98E7}"/>
              </a:ext>
            </a:extLst>
          </p:cNvPr>
          <p:cNvCxnSpPr>
            <a:cxnSpLocks/>
          </p:cNvCxnSpPr>
          <p:nvPr/>
        </p:nvCxnSpPr>
        <p:spPr>
          <a:xfrm>
            <a:off x="6966857" y="5638800"/>
            <a:ext cx="0" cy="324394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050AFD-352F-EE46-8F91-B0D44868D0A8}"/>
              </a:ext>
            </a:extLst>
          </p:cNvPr>
          <p:cNvCxnSpPr>
            <a:cxnSpLocks/>
          </p:cNvCxnSpPr>
          <p:nvPr/>
        </p:nvCxnSpPr>
        <p:spPr>
          <a:xfrm>
            <a:off x="8120743" y="8882743"/>
            <a:ext cx="0" cy="180702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FF237D-EB4B-7F40-85BA-CA8EE1A5FDAA}"/>
              </a:ext>
            </a:extLst>
          </p:cNvPr>
          <p:cNvCxnSpPr>
            <a:cxnSpLocks/>
          </p:cNvCxnSpPr>
          <p:nvPr/>
        </p:nvCxnSpPr>
        <p:spPr>
          <a:xfrm>
            <a:off x="5769429" y="5638800"/>
            <a:ext cx="119742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F63AFB-E594-3C42-8993-FFDCF901BC61}"/>
              </a:ext>
            </a:extLst>
          </p:cNvPr>
          <p:cNvCxnSpPr>
            <a:cxnSpLocks/>
          </p:cNvCxnSpPr>
          <p:nvPr/>
        </p:nvCxnSpPr>
        <p:spPr>
          <a:xfrm>
            <a:off x="6966857" y="8882743"/>
            <a:ext cx="119742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735B65-3F02-B04A-A3A0-DAC2257E7A79}"/>
              </a:ext>
            </a:extLst>
          </p:cNvPr>
          <p:cNvSpPr txBox="1"/>
          <p:nvPr/>
        </p:nvSpPr>
        <p:spPr>
          <a:xfrm>
            <a:off x="3722914" y="2115106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6E8B84-2520-5642-A849-90B70094FA05}"/>
              </a:ext>
            </a:extLst>
          </p:cNvPr>
          <p:cNvSpPr txBox="1"/>
          <p:nvPr/>
        </p:nvSpPr>
        <p:spPr>
          <a:xfrm>
            <a:off x="7064942" y="211510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5F1CDF-AB5F-3246-902E-A553A9DFF7FC}"/>
              </a:ext>
            </a:extLst>
          </p:cNvPr>
          <p:cNvSpPr txBox="1"/>
          <p:nvPr/>
        </p:nvSpPr>
        <p:spPr>
          <a:xfrm>
            <a:off x="9764225" y="3971052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2E08FE-412B-B747-9B1D-2958DD3FBE95}"/>
              </a:ext>
            </a:extLst>
          </p:cNvPr>
          <p:cNvSpPr txBox="1"/>
          <p:nvPr/>
        </p:nvSpPr>
        <p:spPr>
          <a:xfrm>
            <a:off x="9830443" y="9786257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D7B88A-5CBA-8C41-AAA0-C2B95FDC9437}"/>
              </a:ext>
            </a:extLst>
          </p:cNvPr>
          <p:cNvSpPr txBox="1"/>
          <p:nvPr/>
        </p:nvSpPr>
        <p:spPr>
          <a:xfrm>
            <a:off x="9729566" y="68644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</p:spTree>
    <p:extLst>
      <p:ext uri="{BB962C8B-B14F-4D97-AF65-F5344CB8AC3E}">
        <p14:creationId xmlns:p14="http://schemas.microsoft.com/office/powerpoint/2010/main" val="404180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7D1A46-B64C-2B4E-908C-B30F7411D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93812"/>
            <a:ext cx="8991600" cy="89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CA1BF8-15FB-D54E-8921-42AA2BDC02CA}"/>
              </a:ext>
            </a:extLst>
          </p:cNvPr>
          <p:cNvCxnSpPr>
            <a:cxnSpLocks/>
          </p:cNvCxnSpPr>
          <p:nvPr/>
        </p:nvCxnSpPr>
        <p:spPr>
          <a:xfrm>
            <a:off x="7391400" y="1714500"/>
            <a:ext cx="0" cy="771525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10A2DF-8409-D44E-8983-FE42B872E0A0}"/>
              </a:ext>
            </a:extLst>
          </p:cNvPr>
          <p:cNvSpPr txBox="1"/>
          <p:nvPr/>
        </p:nvSpPr>
        <p:spPr>
          <a:xfrm>
            <a:off x="4007076" y="1516360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6254C-C8E0-8F47-BC8D-99B8E151E71B}"/>
              </a:ext>
            </a:extLst>
          </p:cNvPr>
          <p:cNvSpPr txBox="1"/>
          <p:nvPr/>
        </p:nvSpPr>
        <p:spPr>
          <a:xfrm>
            <a:off x="8697275" y="1516360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F10D7-C236-5F49-B4DB-3E1633C2BFCC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</p:spTree>
    <p:extLst>
      <p:ext uri="{BB962C8B-B14F-4D97-AF65-F5344CB8AC3E}">
        <p14:creationId xmlns:p14="http://schemas.microsoft.com/office/powerpoint/2010/main" val="293361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6C9A95-A8C4-6C4B-93CE-D32F17B7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427162"/>
            <a:ext cx="9202738" cy="92027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B662A9-C388-0A4E-AA76-7AF0BA453145}"/>
              </a:ext>
            </a:extLst>
          </p:cNvPr>
          <p:cNvCxnSpPr>
            <a:cxnSpLocks/>
          </p:cNvCxnSpPr>
          <p:nvPr/>
        </p:nvCxnSpPr>
        <p:spPr>
          <a:xfrm>
            <a:off x="7181850" y="1427162"/>
            <a:ext cx="0" cy="840263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9A2F91-854C-0F47-A364-B4292FFBCDB8}"/>
              </a:ext>
            </a:extLst>
          </p:cNvPr>
          <p:cNvSpPr txBox="1"/>
          <p:nvPr/>
        </p:nvSpPr>
        <p:spPr>
          <a:xfrm>
            <a:off x="9809212" y="5797698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43EB0-B2C7-5A47-A7C1-645E15463F2B}"/>
              </a:ext>
            </a:extLst>
          </p:cNvPr>
          <p:cNvSpPr txBox="1"/>
          <p:nvPr/>
        </p:nvSpPr>
        <p:spPr>
          <a:xfrm>
            <a:off x="4008664" y="62994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D5F7F-F12B-1D4C-BF40-F06874DF3292}"/>
              </a:ext>
            </a:extLst>
          </p:cNvPr>
          <p:cNvSpPr txBox="1"/>
          <p:nvPr/>
        </p:nvSpPr>
        <p:spPr>
          <a:xfrm>
            <a:off x="8009937" y="62994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</p:spTree>
    <p:extLst>
      <p:ext uri="{BB962C8B-B14F-4D97-AF65-F5344CB8AC3E}">
        <p14:creationId xmlns:p14="http://schemas.microsoft.com/office/powerpoint/2010/main" val="121816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6C9A95-A8C4-6C4B-93CE-D32F17B7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427162"/>
            <a:ext cx="9202738" cy="92027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B662A9-C388-0A4E-AA76-7AF0BA453145}"/>
              </a:ext>
            </a:extLst>
          </p:cNvPr>
          <p:cNvCxnSpPr>
            <a:cxnSpLocks/>
          </p:cNvCxnSpPr>
          <p:nvPr/>
        </p:nvCxnSpPr>
        <p:spPr>
          <a:xfrm>
            <a:off x="7181850" y="1427162"/>
            <a:ext cx="0" cy="840263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9A2F91-854C-0F47-A364-B4292FFBCDB8}"/>
              </a:ext>
            </a:extLst>
          </p:cNvPr>
          <p:cNvSpPr txBox="1"/>
          <p:nvPr/>
        </p:nvSpPr>
        <p:spPr>
          <a:xfrm>
            <a:off x="9809212" y="5797698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43EB0-B2C7-5A47-A7C1-645E15463F2B}"/>
              </a:ext>
            </a:extLst>
          </p:cNvPr>
          <p:cNvSpPr txBox="1"/>
          <p:nvPr/>
        </p:nvSpPr>
        <p:spPr>
          <a:xfrm>
            <a:off x="4008664" y="62994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D5F7F-F12B-1D4C-BF40-F06874DF3292}"/>
              </a:ext>
            </a:extLst>
          </p:cNvPr>
          <p:cNvSpPr txBox="1"/>
          <p:nvPr/>
        </p:nvSpPr>
        <p:spPr>
          <a:xfrm>
            <a:off x="8009937" y="62994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E5CCD1-EBEE-A846-8702-DE59C33AAA55}"/>
              </a:ext>
            </a:extLst>
          </p:cNvPr>
          <p:cNvSpPr/>
          <p:nvPr/>
        </p:nvSpPr>
        <p:spPr>
          <a:xfrm>
            <a:off x="3732212" y="6629400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A67FE-02F7-0B4A-B1AF-DAD8373CC05C}"/>
              </a:ext>
            </a:extLst>
          </p:cNvPr>
          <p:cNvCxnSpPr/>
          <p:nvPr/>
        </p:nvCxnSpPr>
        <p:spPr>
          <a:xfrm>
            <a:off x="4267198" y="6867525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09;p27">
            <a:extLst>
              <a:ext uri="{FF2B5EF4-FFF2-40B4-BE49-F238E27FC236}">
                <a16:creationId xmlns:a16="http://schemas.microsoft.com/office/drawing/2014/main" id="{FC79F8D2-46B0-9147-9014-1934F74BEA20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5F3DB-F561-744C-9007-00D9FCC9D607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343571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CFFA7-08A9-D04B-BC47-5EDE4266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31" y="1531143"/>
            <a:ext cx="9126538" cy="91265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63B2F0-C5CB-7747-BC19-895CD6AC27F3}"/>
              </a:ext>
            </a:extLst>
          </p:cNvPr>
          <p:cNvCxnSpPr>
            <a:cxnSpLocks/>
          </p:cNvCxnSpPr>
          <p:nvPr/>
        </p:nvCxnSpPr>
        <p:spPr>
          <a:xfrm>
            <a:off x="7181850" y="1427162"/>
            <a:ext cx="0" cy="840263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019C8B-DFC1-324D-B759-A9BA1F3FE691}"/>
              </a:ext>
            </a:extLst>
          </p:cNvPr>
          <p:cNvSpPr txBox="1"/>
          <p:nvPr/>
        </p:nvSpPr>
        <p:spPr>
          <a:xfrm>
            <a:off x="9809212" y="5797698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DB220-E6D1-AF44-9025-B731472B6C57}"/>
              </a:ext>
            </a:extLst>
          </p:cNvPr>
          <p:cNvSpPr txBox="1"/>
          <p:nvPr/>
        </p:nvSpPr>
        <p:spPr>
          <a:xfrm>
            <a:off x="4008664" y="62994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62FC2-0A43-564C-B005-A1A96E754961}"/>
              </a:ext>
            </a:extLst>
          </p:cNvPr>
          <p:cNvSpPr txBox="1"/>
          <p:nvPr/>
        </p:nvSpPr>
        <p:spPr>
          <a:xfrm>
            <a:off x="8009937" y="62994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</p:spTree>
    <p:extLst>
      <p:ext uri="{BB962C8B-B14F-4D97-AF65-F5344CB8AC3E}">
        <p14:creationId xmlns:p14="http://schemas.microsoft.com/office/powerpoint/2010/main" val="83520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4F5A39-719C-C845-8525-AEAA93E85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88" y="1600200"/>
            <a:ext cx="8896350" cy="889635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D530BB-A92F-B340-A873-6269AA4DC51C}"/>
              </a:ext>
            </a:extLst>
          </p:cNvPr>
          <p:cNvCxnSpPr>
            <a:cxnSpLocks/>
          </p:cNvCxnSpPr>
          <p:nvPr/>
        </p:nvCxnSpPr>
        <p:spPr>
          <a:xfrm>
            <a:off x="7772400" y="1885950"/>
            <a:ext cx="0" cy="78105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C571E4-3DE8-5F4D-BBD4-497EB5B6785D}"/>
              </a:ext>
            </a:extLst>
          </p:cNvPr>
          <p:cNvSpPr txBox="1"/>
          <p:nvPr/>
        </p:nvSpPr>
        <p:spPr>
          <a:xfrm>
            <a:off x="4008664" y="1138535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47A2F-0E1A-BE4F-B6F5-8D846CFAB5B8}"/>
              </a:ext>
            </a:extLst>
          </p:cNvPr>
          <p:cNvSpPr txBox="1"/>
          <p:nvPr/>
        </p:nvSpPr>
        <p:spPr>
          <a:xfrm>
            <a:off x="8698863" y="113853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C4830-460E-8C4C-9593-FBB585E80623}"/>
              </a:ext>
            </a:extLst>
          </p:cNvPr>
          <p:cNvSpPr txBox="1"/>
          <p:nvPr/>
        </p:nvSpPr>
        <p:spPr>
          <a:xfrm>
            <a:off x="9598500" y="6509657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</p:spTree>
    <p:extLst>
      <p:ext uri="{BB962C8B-B14F-4D97-AF65-F5344CB8AC3E}">
        <p14:creationId xmlns:p14="http://schemas.microsoft.com/office/powerpoint/2010/main" val="34726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4F5A39-719C-C845-8525-AEAA93E85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88" y="1600200"/>
            <a:ext cx="8896350" cy="889635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D530BB-A92F-B340-A873-6269AA4DC51C}"/>
              </a:ext>
            </a:extLst>
          </p:cNvPr>
          <p:cNvCxnSpPr>
            <a:cxnSpLocks/>
          </p:cNvCxnSpPr>
          <p:nvPr/>
        </p:nvCxnSpPr>
        <p:spPr>
          <a:xfrm>
            <a:off x="7772400" y="1885950"/>
            <a:ext cx="0" cy="78105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C571E4-3DE8-5F4D-BBD4-497EB5B6785D}"/>
              </a:ext>
            </a:extLst>
          </p:cNvPr>
          <p:cNvSpPr txBox="1"/>
          <p:nvPr/>
        </p:nvSpPr>
        <p:spPr>
          <a:xfrm>
            <a:off x="4008664" y="1138535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47A2F-0E1A-BE4F-B6F5-8D846CFAB5B8}"/>
              </a:ext>
            </a:extLst>
          </p:cNvPr>
          <p:cNvSpPr txBox="1"/>
          <p:nvPr/>
        </p:nvSpPr>
        <p:spPr>
          <a:xfrm>
            <a:off x="8698863" y="113853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C4830-460E-8C4C-9593-FBB585E80623}"/>
              </a:ext>
            </a:extLst>
          </p:cNvPr>
          <p:cNvSpPr txBox="1"/>
          <p:nvPr/>
        </p:nvSpPr>
        <p:spPr>
          <a:xfrm>
            <a:off x="9598500" y="5608082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AA6A6C-DCA3-AC47-8967-9E14A0FD383C}"/>
              </a:ext>
            </a:extLst>
          </p:cNvPr>
          <p:cNvSpPr/>
          <p:nvPr/>
        </p:nvSpPr>
        <p:spPr>
          <a:xfrm>
            <a:off x="4283076" y="6324600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4E402C-DD19-C842-817C-8687C2BD1607}"/>
              </a:ext>
            </a:extLst>
          </p:cNvPr>
          <p:cNvCxnSpPr>
            <a:cxnSpLocks/>
          </p:cNvCxnSpPr>
          <p:nvPr/>
        </p:nvCxnSpPr>
        <p:spPr>
          <a:xfrm>
            <a:off x="4818062" y="6562725"/>
            <a:ext cx="581341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09;p27">
            <a:extLst>
              <a:ext uri="{FF2B5EF4-FFF2-40B4-BE49-F238E27FC236}">
                <a16:creationId xmlns:a16="http://schemas.microsoft.com/office/drawing/2014/main" id="{A1C996F6-E7BB-0648-9E00-2F050095810B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92C86-D09F-9A42-964E-07B43D8567C2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71167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2A7E28-EBD6-5245-956F-9B55A13A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560512"/>
            <a:ext cx="8783638" cy="878363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54862C-D09E-E745-99D5-A58ED318449C}"/>
              </a:ext>
            </a:extLst>
          </p:cNvPr>
          <p:cNvCxnSpPr>
            <a:cxnSpLocks/>
          </p:cNvCxnSpPr>
          <p:nvPr/>
        </p:nvCxnSpPr>
        <p:spPr>
          <a:xfrm>
            <a:off x="7772400" y="1885950"/>
            <a:ext cx="0" cy="77343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2B55F4-8E20-334D-BA15-A9751D1BD869}"/>
              </a:ext>
            </a:extLst>
          </p:cNvPr>
          <p:cNvSpPr txBox="1"/>
          <p:nvPr/>
        </p:nvSpPr>
        <p:spPr>
          <a:xfrm>
            <a:off x="4008664" y="1138535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DEA1-028F-B143-90EF-9C8CAEF61D7C}"/>
              </a:ext>
            </a:extLst>
          </p:cNvPr>
          <p:cNvSpPr txBox="1"/>
          <p:nvPr/>
        </p:nvSpPr>
        <p:spPr>
          <a:xfrm>
            <a:off x="8698863" y="113853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0D664-FB5A-CD41-A841-10936BDDDCB0}"/>
              </a:ext>
            </a:extLst>
          </p:cNvPr>
          <p:cNvSpPr txBox="1"/>
          <p:nvPr/>
        </p:nvSpPr>
        <p:spPr>
          <a:xfrm>
            <a:off x="9598500" y="6509657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</p:spTree>
    <p:extLst>
      <p:ext uri="{BB962C8B-B14F-4D97-AF65-F5344CB8AC3E}">
        <p14:creationId xmlns:p14="http://schemas.microsoft.com/office/powerpoint/2010/main" val="11232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4FA7A0-8A41-9D47-BDC2-5A9382CF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693862"/>
            <a:ext cx="8516938" cy="851693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9666BC-C288-E24D-9920-E37CAB9FE5BD}"/>
              </a:ext>
            </a:extLst>
          </p:cNvPr>
          <p:cNvCxnSpPr>
            <a:cxnSpLocks/>
          </p:cNvCxnSpPr>
          <p:nvPr/>
        </p:nvCxnSpPr>
        <p:spPr>
          <a:xfrm>
            <a:off x="7391400" y="1978025"/>
            <a:ext cx="0" cy="745172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E893A0-18AE-4E4D-9E8F-C9AAACEFD1F3}"/>
              </a:ext>
            </a:extLst>
          </p:cNvPr>
          <p:cNvSpPr txBox="1"/>
          <p:nvPr/>
        </p:nvSpPr>
        <p:spPr>
          <a:xfrm>
            <a:off x="4007076" y="1516360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A95F5-08F0-0A44-97F6-BC6F0774C63A}"/>
              </a:ext>
            </a:extLst>
          </p:cNvPr>
          <p:cNvSpPr txBox="1"/>
          <p:nvPr/>
        </p:nvSpPr>
        <p:spPr>
          <a:xfrm>
            <a:off x="8697275" y="1516360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2152D-D543-5046-9F92-509FA694384F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</p:spTree>
    <p:extLst>
      <p:ext uri="{BB962C8B-B14F-4D97-AF65-F5344CB8AC3E}">
        <p14:creationId xmlns:p14="http://schemas.microsoft.com/office/powerpoint/2010/main" val="118276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4FA7A0-8A41-9D47-BDC2-5A9382CF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693862"/>
            <a:ext cx="8516938" cy="851693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9666BC-C288-E24D-9920-E37CAB9FE5BD}"/>
              </a:ext>
            </a:extLst>
          </p:cNvPr>
          <p:cNvCxnSpPr>
            <a:cxnSpLocks/>
          </p:cNvCxnSpPr>
          <p:nvPr/>
        </p:nvCxnSpPr>
        <p:spPr>
          <a:xfrm>
            <a:off x="7391400" y="1978025"/>
            <a:ext cx="0" cy="745172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E893A0-18AE-4E4D-9E8F-C9AAACEFD1F3}"/>
              </a:ext>
            </a:extLst>
          </p:cNvPr>
          <p:cNvSpPr txBox="1"/>
          <p:nvPr/>
        </p:nvSpPr>
        <p:spPr>
          <a:xfrm>
            <a:off x="4007076" y="1516360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A95F5-08F0-0A44-97F6-BC6F0774C63A}"/>
              </a:ext>
            </a:extLst>
          </p:cNvPr>
          <p:cNvSpPr txBox="1"/>
          <p:nvPr/>
        </p:nvSpPr>
        <p:spPr>
          <a:xfrm>
            <a:off x="8697275" y="1516360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2152D-D543-5046-9F92-509FA694384F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B05E02-A457-024A-97E4-033E7E04FA3C}"/>
              </a:ext>
            </a:extLst>
          </p:cNvPr>
          <p:cNvSpPr/>
          <p:nvPr/>
        </p:nvSpPr>
        <p:spPr>
          <a:xfrm>
            <a:off x="3698556" y="5219700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D088CF-F6B6-B643-88B4-823FF4707789}"/>
              </a:ext>
            </a:extLst>
          </p:cNvPr>
          <p:cNvCxnSpPr/>
          <p:nvPr/>
        </p:nvCxnSpPr>
        <p:spPr>
          <a:xfrm>
            <a:off x="4233542" y="5457825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9;p27">
            <a:extLst>
              <a:ext uri="{FF2B5EF4-FFF2-40B4-BE49-F238E27FC236}">
                <a16:creationId xmlns:a16="http://schemas.microsoft.com/office/drawing/2014/main" id="{8A8F912F-8D30-D541-9348-1B34F44D6DA9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80CB7-CE1A-784A-B752-97FD13B6C378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334735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74</Words>
  <Application>Microsoft Macintosh PowerPoint</Application>
  <PresentationFormat>Custom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3</cp:revision>
  <dcterms:created xsi:type="dcterms:W3CDTF">2021-08-05T19:35:28Z</dcterms:created>
  <dcterms:modified xsi:type="dcterms:W3CDTF">2022-01-31T23:39:30Z</dcterms:modified>
</cp:coreProperties>
</file>