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578" r:id="rId2"/>
    <p:sldId id="463" r:id="rId3"/>
    <p:sldId id="573" r:id="rId4"/>
    <p:sldId id="44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BA9D6-57E6-1747-BE1A-BC30FF59EFC7}" type="doc">
      <dgm:prSet loTypeId="urn:microsoft.com/office/officeart/2005/8/layout/cycle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92799E-678C-1644-BAB5-45376C4E9BCC}">
      <dgm:prSet phldrT="[Text]"/>
      <dgm:spPr/>
      <dgm:t>
        <a:bodyPr/>
        <a:lstStyle/>
        <a:p>
          <a:r>
            <a:rPr lang="en-US" b="1"/>
            <a:t>Assessment</a:t>
          </a:r>
        </a:p>
      </dgm:t>
    </dgm:pt>
    <dgm:pt modelId="{6CA93F6F-2C5B-3543-B35F-D1B2E291110D}" type="parTrans" cxnId="{CEC21C17-53E6-EF45-8EEB-15F94B7795BA}">
      <dgm:prSet/>
      <dgm:spPr/>
      <dgm:t>
        <a:bodyPr/>
        <a:lstStyle/>
        <a:p>
          <a:endParaRPr lang="en-US"/>
        </a:p>
      </dgm:t>
    </dgm:pt>
    <dgm:pt modelId="{0376A2C8-3862-614F-93E3-DF6A3BA3792C}" type="sibTrans" cxnId="{CEC21C17-53E6-EF45-8EEB-15F94B7795BA}">
      <dgm:prSet/>
      <dgm:spPr/>
      <dgm:t>
        <a:bodyPr/>
        <a:lstStyle/>
        <a:p>
          <a:endParaRPr lang="en-US"/>
        </a:p>
      </dgm:t>
    </dgm:pt>
    <dgm:pt modelId="{C8EA277B-42E9-3542-B18D-4E0E7CC9E2FD}">
      <dgm:prSet phldrT="[Text]"/>
      <dgm:spPr/>
      <dgm:t>
        <a:bodyPr/>
        <a:lstStyle/>
        <a:p>
          <a:r>
            <a:rPr lang="en-US" b="1"/>
            <a:t>Treatment Planning</a:t>
          </a:r>
        </a:p>
      </dgm:t>
    </dgm:pt>
    <dgm:pt modelId="{D4C7B1B2-5F09-C045-B921-A26E2215EDDC}" type="parTrans" cxnId="{4D67A284-FC58-7448-B458-68BDD6D789DE}">
      <dgm:prSet/>
      <dgm:spPr/>
      <dgm:t>
        <a:bodyPr/>
        <a:lstStyle/>
        <a:p>
          <a:endParaRPr lang="en-US"/>
        </a:p>
      </dgm:t>
    </dgm:pt>
    <dgm:pt modelId="{4DCC9BC1-AB77-9045-898A-465998B10AB1}" type="sibTrans" cxnId="{4D67A284-FC58-7448-B458-68BDD6D789DE}">
      <dgm:prSet/>
      <dgm:spPr/>
      <dgm:t>
        <a:bodyPr/>
        <a:lstStyle/>
        <a:p>
          <a:endParaRPr lang="en-US"/>
        </a:p>
      </dgm:t>
    </dgm:pt>
    <dgm:pt modelId="{D8F9A527-09AF-B140-838A-55DF4DB179C5}">
      <dgm:prSet phldrT="[Text]"/>
      <dgm:spPr/>
      <dgm:t>
        <a:bodyPr/>
        <a:lstStyle/>
        <a:p>
          <a:r>
            <a:rPr lang="en-US" b="1"/>
            <a:t>Treatment</a:t>
          </a:r>
        </a:p>
      </dgm:t>
    </dgm:pt>
    <dgm:pt modelId="{6BCDDBAD-8FBB-DC4B-9723-C87C5467A7A2}" type="parTrans" cxnId="{EA5CB148-CCE2-7A4D-AC13-FF571FE403E9}">
      <dgm:prSet/>
      <dgm:spPr/>
      <dgm:t>
        <a:bodyPr/>
        <a:lstStyle/>
        <a:p>
          <a:endParaRPr lang="en-US"/>
        </a:p>
      </dgm:t>
    </dgm:pt>
    <dgm:pt modelId="{99DD0ED8-A3B6-0E44-8A5F-533131297894}" type="sibTrans" cxnId="{EA5CB148-CCE2-7A4D-AC13-FF571FE403E9}">
      <dgm:prSet/>
      <dgm:spPr/>
      <dgm:t>
        <a:bodyPr/>
        <a:lstStyle/>
        <a:p>
          <a:endParaRPr lang="en-US"/>
        </a:p>
      </dgm:t>
    </dgm:pt>
    <dgm:pt modelId="{5FF27E8B-6DD9-EF4B-A803-C798AEF62AA3}" type="pres">
      <dgm:prSet presAssocID="{2AFBA9D6-57E6-1747-BE1A-BC30FF59EFC7}" presName="cycle" presStyleCnt="0">
        <dgm:presLayoutVars>
          <dgm:dir/>
          <dgm:resizeHandles val="exact"/>
        </dgm:presLayoutVars>
      </dgm:prSet>
      <dgm:spPr/>
    </dgm:pt>
    <dgm:pt modelId="{6D5D3D91-FFD4-EE4F-BA93-19E05EE104C6}" type="pres">
      <dgm:prSet presAssocID="{4992799E-678C-1644-BAB5-45376C4E9BCC}" presName="dummy" presStyleCnt="0"/>
      <dgm:spPr/>
    </dgm:pt>
    <dgm:pt modelId="{72A1BD8C-9BA7-DF40-AB13-54AF4A64C774}" type="pres">
      <dgm:prSet presAssocID="{4992799E-678C-1644-BAB5-45376C4E9BCC}" presName="node" presStyleLbl="revTx" presStyleIdx="0" presStyleCnt="3">
        <dgm:presLayoutVars>
          <dgm:bulletEnabled val="1"/>
        </dgm:presLayoutVars>
      </dgm:prSet>
      <dgm:spPr/>
    </dgm:pt>
    <dgm:pt modelId="{E5972367-1D0F-3F42-A4B0-A32CE17DB0E2}" type="pres">
      <dgm:prSet presAssocID="{0376A2C8-3862-614F-93E3-DF6A3BA3792C}" presName="sibTrans" presStyleLbl="node1" presStyleIdx="0" presStyleCnt="3"/>
      <dgm:spPr/>
    </dgm:pt>
    <dgm:pt modelId="{FDDCF62B-7D30-7747-857F-BEA10A4993DF}" type="pres">
      <dgm:prSet presAssocID="{C8EA277B-42E9-3542-B18D-4E0E7CC9E2FD}" presName="dummy" presStyleCnt="0"/>
      <dgm:spPr/>
    </dgm:pt>
    <dgm:pt modelId="{0F186D10-BF90-1943-9906-BE5931198E0E}" type="pres">
      <dgm:prSet presAssocID="{C8EA277B-42E9-3542-B18D-4E0E7CC9E2FD}" presName="node" presStyleLbl="revTx" presStyleIdx="1" presStyleCnt="3">
        <dgm:presLayoutVars>
          <dgm:bulletEnabled val="1"/>
        </dgm:presLayoutVars>
      </dgm:prSet>
      <dgm:spPr/>
    </dgm:pt>
    <dgm:pt modelId="{08A35E68-A8B0-2642-9EE0-584DCD565B71}" type="pres">
      <dgm:prSet presAssocID="{4DCC9BC1-AB77-9045-898A-465998B10AB1}" presName="sibTrans" presStyleLbl="node1" presStyleIdx="1" presStyleCnt="3"/>
      <dgm:spPr/>
    </dgm:pt>
    <dgm:pt modelId="{2840D037-78A6-044F-B003-833708335EE8}" type="pres">
      <dgm:prSet presAssocID="{D8F9A527-09AF-B140-838A-55DF4DB179C5}" presName="dummy" presStyleCnt="0"/>
      <dgm:spPr/>
    </dgm:pt>
    <dgm:pt modelId="{7E171857-7526-8A41-946B-E62B3476A379}" type="pres">
      <dgm:prSet presAssocID="{D8F9A527-09AF-B140-838A-55DF4DB179C5}" presName="node" presStyleLbl="revTx" presStyleIdx="2" presStyleCnt="3">
        <dgm:presLayoutVars>
          <dgm:bulletEnabled val="1"/>
        </dgm:presLayoutVars>
      </dgm:prSet>
      <dgm:spPr/>
    </dgm:pt>
    <dgm:pt modelId="{B10B807F-A421-DC40-9C24-68A34ED8B7E8}" type="pres">
      <dgm:prSet presAssocID="{99DD0ED8-A3B6-0E44-8A5F-533131297894}" presName="sibTrans" presStyleLbl="node1" presStyleIdx="2" presStyleCnt="3"/>
      <dgm:spPr/>
    </dgm:pt>
  </dgm:ptLst>
  <dgm:cxnLst>
    <dgm:cxn modelId="{CEC21C17-53E6-EF45-8EEB-15F94B7795BA}" srcId="{2AFBA9D6-57E6-1747-BE1A-BC30FF59EFC7}" destId="{4992799E-678C-1644-BAB5-45376C4E9BCC}" srcOrd="0" destOrd="0" parTransId="{6CA93F6F-2C5B-3543-B35F-D1B2E291110D}" sibTransId="{0376A2C8-3862-614F-93E3-DF6A3BA3792C}"/>
    <dgm:cxn modelId="{D54AC92A-1BA5-4E45-B052-E351A038EF53}" type="presOf" srcId="{D8F9A527-09AF-B140-838A-55DF4DB179C5}" destId="{7E171857-7526-8A41-946B-E62B3476A379}" srcOrd="0" destOrd="0" presId="urn:microsoft.com/office/officeart/2005/8/layout/cycle1"/>
    <dgm:cxn modelId="{EA5CB148-CCE2-7A4D-AC13-FF571FE403E9}" srcId="{2AFBA9D6-57E6-1747-BE1A-BC30FF59EFC7}" destId="{D8F9A527-09AF-B140-838A-55DF4DB179C5}" srcOrd="2" destOrd="0" parTransId="{6BCDDBAD-8FBB-DC4B-9723-C87C5467A7A2}" sibTransId="{99DD0ED8-A3B6-0E44-8A5F-533131297894}"/>
    <dgm:cxn modelId="{BE940955-C501-E543-9DCA-73B33FA53A13}" type="presOf" srcId="{C8EA277B-42E9-3542-B18D-4E0E7CC9E2FD}" destId="{0F186D10-BF90-1943-9906-BE5931198E0E}" srcOrd="0" destOrd="0" presId="urn:microsoft.com/office/officeart/2005/8/layout/cycle1"/>
    <dgm:cxn modelId="{BBAB4A5F-9791-8249-9D2E-EE75291DBFDD}" type="presOf" srcId="{2AFBA9D6-57E6-1747-BE1A-BC30FF59EFC7}" destId="{5FF27E8B-6DD9-EF4B-A803-C798AEF62AA3}" srcOrd="0" destOrd="0" presId="urn:microsoft.com/office/officeart/2005/8/layout/cycle1"/>
    <dgm:cxn modelId="{08CF3662-458E-D14B-AB63-AF7EEDA5B237}" type="presOf" srcId="{0376A2C8-3862-614F-93E3-DF6A3BA3792C}" destId="{E5972367-1D0F-3F42-A4B0-A32CE17DB0E2}" srcOrd="0" destOrd="0" presId="urn:microsoft.com/office/officeart/2005/8/layout/cycle1"/>
    <dgm:cxn modelId="{28BD9083-3030-194F-A61A-84A96562614D}" type="presOf" srcId="{4DCC9BC1-AB77-9045-898A-465998B10AB1}" destId="{08A35E68-A8B0-2642-9EE0-584DCD565B71}" srcOrd="0" destOrd="0" presId="urn:microsoft.com/office/officeart/2005/8/layout/cycle1"/>
    <dgm:cxn modelId="{4D67A284-FC58-7448-B458-68BDD6D789DE}" srcId="{2AFBA9D6-57E6-1747-BE1A-BC30FF59EFC7}" destId="{C8EA277B-42E9-3542-B18D-4E0E7CC9E2FD}" srcOrd="1" destOrd="0" parTransId="{D4C7B1B2-5F09-C045-B921-A26E2215EDDC}" sibTransId="{4DCC9BC1-AB77-9045-898A-465998B10AB1}"/>
    <dgm:cxn modelId="{31236F9D-D7BA-CF49-9AC2-EEF595491CBB}" type="presOf" srcId="{4992799E-678C-1644-BAB5-45376C4E9BCC}" destId="{72A1BD8C-9BA7-DF40-AB13-54AF4A64C774}" srcOrd="0" destOrd="0" presId="urn:microsoft.com/office/officeart/2005/8/layout/cycle1"/>
    <dgm:cxn modelId="{FD6CFCC0-D984-0B48-AB0B-2256B418F367}" type="presOf" srcId="{99DD0ED8-A3B6-0E44-8A5F-533131297894}" destId="{B10B807F-A421-DC40-9C24-68A34ED8B7E8}" srcOrd="0" destOrd="0" presId="urn:microsoft.com/office/officeart/2005/8/layout/cycle1"/>
    <dgm:cxn modelId="{2B267630-22B6-B048-906A-3E7896E4C108}" type="presParOf" srcId="{5FF27E8B-6DD9-EF4B-A803-C798AEF62AA3}" destId="{6D5D3D91-FFD4-EE4F-BA93-19E05EE104C6}" srcOrd="0" destOrd="0" presId="urn:microsoft.com/office/officeart/2005/8/layout/cycle1"/>
    <dgm:cxn modelId="{B527C8DB-FCB9-A84E-8FBA-80BE17BDA754}" type="presParOf" srcId="{5FF27E8B-6DD9-EF4B-A803-C798AEF62AA3}" destId="{72A1BD8C-9BA7-DF40-AB13-54AF4A64C774}" srcOrd="1" destOrd="0" presId="urn:microsoft.com/office/officeart/2005/8/layout/cycle1"/>
    <dgm:cxn modelId="{3D23FE68-19C9-D54B-9E04-48D57D62C4DB}" type="presParOf" srcId="{5FF27E8B-6DD9-EF4B-A803-C798AEF62AA3}" destId="{E5972367-1D0F-3F42-A4B0-A32CE17DB0E2}" srcOrd="2" destOrd="0" presId="urn:microsoft.com/office/officeart/2005/8/layout/cycle1"/>
    <dgm:cxn modelId="{753944E0-9F59-A44D-9398-E4DC50641CD0}" type="presParOf" srcId="{5FF27E8B-6DD9-EF4B-A803-C798AEF62AA3}" destId="{FDDCF62B-7D30-7747-857F-BEA10A4993DF}" srcOrd="3" destOrd="0" presId="urn:microsoft.com/office/officeart/2005/8/layout/cycle1"/>
    <dgm:cxn modelId="{8C719392-DD48-144E-922C-01D015E0E98E}" type="presParOf" srcId="{5FF27E8B-6DD9-EF4B-A803-C798AEF62AA3}" destId="{0F186D10-BF90-1943-9906-BE5931198E0E}" srcOrd="4" destOrd="0" presId="urn:microsoft.com/office/officeart/2005/8/layout/cycle1"/>
    <dgm:cxn modelId="{46D598DF-1C9F-2348-9CEF-31FB2C333350}" type="presParOf" srcId="{5FF27E8B-6DD9-EF4B-A803-C798AEF62AA3}" destId="{08A35E68-A8B0-2642-9EE0-584DCD565B71}" srcOrd="5" destOrd="0" presId="urn:microsoft.com/office/officeart/2005/8/layout/cycle1"/>
    <dgm:cxn modelId="{BB29EFE4-4CB7-D145-BBCD-7FC201B107B3}" type="presParOf" srcId="{5FF27E8B-6DD9-EF4B-A803-C798AEF62AA3}" destId="{2840D037-78A6-044F-B003-833708335EE8}" srcOrd="6" destOrd="0" presId="urn:microsoft.com/office/officeart/2005/8/layout/cycle1"/>
    <dgm:cxn modelId="{65026FD4-98EE-5448-9437-8F9C71AA6439}" type="presParOf" srcId="{5FF27E8B-6DD9-EF4B-A803-C798AEF62AA3}" destId="{7E171857-7526-8A41-946B-E62B3476A379}" srcOrd="7" destOrd="0" presId="urn:microsoft.com/office/officeart/2005/8/layout/cycle1"/>
    <dgm:cxn modelId="{41F6CEEA-0F52-9F43-8109-4D6CAB7EB41F}" type="presParOf" srcId="{5FF27E8B-6DD9-EF4B-A803-C798AEF62AA3}" destId="{B10B807F-A421-DC40-9C24-68A34ED8B7E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1BD8C-9BA7-DF40-AB13-54AF4A64C774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Assessment</a:t>
          </a:r>
        </a:p>
      </dsp:txBody>
      <dsp:txXfrm>
        <a:off x="4502517" y="321144"/>
        <a:ext cx="1640495" cy="1640495"/>
      </dsp:txXfrm>
    </dsp:sp>
    <dsp:sp modelId="{E5972367-1D0F-3F42-A4B0-A32CE17DB0E2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6D10-BF90-1943-9906-BE5931198E0E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Treatment Planning</a:t>
          </a:r>
        </a:p>
      </dsp:txBody>
      <dsp:txXfrm>
        <a:off x="3123102" y="2710360"/>
        <a:ext cx="1640495" cy="1640495"/>
      </dsp:txXfrm>
    </dsp:sp>
    <dsp:sp modelId="{08A35E68-A8B0-2642-9EE0-584DCD565B71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71857-7526-8A41-946B-E62B3476A379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Treatment</a:t>
          </a:r>
        </a:p>
      </dsp:txBody>
      <dsp:txXfrm>
        <a:off x="1743687" y="321144"/>
        <a:ext cx="1640495" cy="1640495"/>
      </dsp:txXfrm>
    </dsp:sp>
    <dsp:sp modelId="{B10B807F-A421-DC40-9C24-68A34ED8B7E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6833F-DE2B-2C43-BDD6-207D762B9BF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E75F3-92F0-424A-833D-D5BEF3F45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6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1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2A29-2DFF-284E-9081-DD677AAEF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4C9EB-AC5E-F043-952E-F13FD7FC3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7FBF-4E9B-DE40-864E-282DEBC3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FB8A-D34C-5C4C-AEE0-50383CAE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C12E1-FFF8-AA4C-BA1A-0E8AEC01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5DE6C-B1F4-9742-8BC9-40CEADD4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2199-6FFF-4641-805E-C920AB63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1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4772-7DBC-B74B-95AF-D9433E48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8FF87-72D6-044B-ACBE-4A307BB90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C076-562E-C946-9EA0-BD818086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FB8A-D34C-5C4C-AEE0-50383CAE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7DF31-7408-D246-8932-48B829C3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29509-4EBF-784E-A91C-BBEF369F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2199-6FFF-4641-805E-C920AB63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3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84E61-BD96-9D45-BE4F-DC025B424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B1047-6E43-DF43-8EC8-2E1496202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A6E3A-C92E-174A-93BF-D1F61C89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FB8A-D34C-5C4C-AEE0-50383CAE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7F0A5-E2E3-4644-863B-DB51BF9B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4C00F-ED69-8F44-8BC5-43BB0083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2199-6FFF-4641-805E-C920AB63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3DE5-00AC-8445-A1C7-1C4782F5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5CF1-A4E2-0D44-8B79-EFA4CC8C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174AA-E1AB-DE43-9620-AB27A4A2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FB8A-D34C-5C4C-AEE0-50383CAE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5E1ED-9923-5D42-B7A6-998E0D0F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9B3CF-762F-5E4A-8C59-AD73E865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2199-6FFF-4641-805E-C920AB63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4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591C-FB4E-0F4B-97E2-C2511CC3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969CB-CC68-9749-9A8C-A1361DD1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1EF8C-87F3-FF42-AF47-A080E438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FB8A-D34C-5C4C-AEE0-50383CAE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A1A90-A780-3441-A6C9-9E9C4620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1175B-F64A-B945-B61F-6C7CB837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2199-6FFF-4641-805E-C920AB63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8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C383-4626-884A-B511-B70775DA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12D5A-4E32-AB4F-89B6-3E30D97C9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FDDCB-C085-B64E-AAED-1A8DE0D25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99A12-1E85-2045-B8BE-65D2930F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FB8A-D34C-5C4C-AEE0-50383CAE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53959-0F50-5D4C-A42E-75FAA3E5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2CD1A-E904-534C-BB70-0629A7EF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2199-6FFF-4641-805E-C920AB63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2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ECB2-C554-9E4E-A79B-0E524184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2A80F-1D0C-A740-AFD6-100AD0D4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86663-7AC0-044B-8E5F-51DFBEAD6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207FD-BC04-9C4F-9401-663C40C36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CF976-508A-E24C-BEAC-C5E01AA80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F014A-0063-F348-A2C7-9493A1B7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FB8A-D34C-5C4C-AEE0-50383CAE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F1CDA-1CE0-E94F-9CDB-12791FD6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D6694-B9B8-A243-B4C3-85D58945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2199-6FFF-4641-805E-C920AB63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8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5A2F-F356-FF47-B6C8-B9B1C8B6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6BB49-4122-8343-A784-491CD4BC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FB8A-D34C-5C4C-AEE0-50383CAE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D45B6-FB4C-2A40-A3B0-CC66143D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6460D-218C-EF43-BB43-3184F93E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2199-6FFF-4641-805E-C920AB63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4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5CA5F-339B-534B-A698-65D26EE9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FB8A-D34C-5C4C-AEE0-50383CAE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600A3-780F-5A48-A22A-1DDE050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892A6-190E-8947-8DD1-461335AC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2199-6FFF-4641-805E-C920AB63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F56C-302B-B64F-9919-6838A8CB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ED3F-2BD3-914D-8F17-C81EE7A0A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C8C2B-B526-9945-A066-0045A8068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60C9E-79FA-A547-B494-E4F43B49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FB8A-D34C-5C4C-AEE0-50383CAE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8A2AD-B521-0841-B852-0FCDE6FD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C89CB-3FBE-7A42-A902-B26F6C5D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2199-6FFF-4641-805E-C920AB63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6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AF1-0DF0-D74C-B1F2-D0A13FEC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6BEB1-BA38-D148-8887-EBF665E92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84528-B064-2841-9EAF-99FB3771F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81592-88B6-2944-A284-7FFFD304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FB8A-D34C-5C4C-AEE0-50383CAE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1E6E5-0EA4-F746-AF74-2E80F274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07F3D-AD4E-1F43-9CBE-024170B3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2199-6FFF-4641-805E-C920AB63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1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9BEE8-D41B-F143-A946-CCAA7BCE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498EA-6EFD-4E48-BE13-978A89347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1D20-11DB-9B4A-B76D-9D9FC1CBD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EFB8A-D34C-5C4C-AEE0-50383CAE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74AC3-16DC-444D-AA02-7F3517452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339F1-898F-D54B-B0B3-CDD158FD6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42199-6FFF-4641-805E-C920AB63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3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F36C-DF82-0243-AF30-FEAA51A2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SESSION 4 SOAP NOTE</a:t>
            </a:r>
          </a:p>
        </p:txBody>
      </p:sp>
    </p:spTree>
    <p:extLst>
      <p:ext uri="{BB962C8B-B14F-4D97-AF65-F5344CB8AC3E}">
        <p14:creationId xmlns:p14="http://schemas.microsoft.com/office/powerpoint/2010/main" val="62593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028" y="14749"/>
            <a:ext cx="8436973" cy="101890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Activity #25:  More Data Collection Practice </a:t>
            </a:r>
            <a:r>
              <a:rPr lang="en-US" sz="2800" dirty="0">
                <a:solidFill>
                  <a:srgbClr val="FF0000"/>
                </a:solidFill>
              </a:rPr>
              <a:t>(Session 5)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61AC0-DBA7-D646-AF43-2B7B46DF6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Video location: SSD 5 Matthew TX </a:t>
            </a:r>
          </a:p>
        </p:txBody>
      </p:sp>
    </p:spTree>
    <p:extLst>
      <p:ext uri="{BB962C8B-B14F-4D97-AF65-F5344CB8AC3E}">
        <p14:creationId xmlns:p14="http://schemas.microsoft.com/office/powerpoint/2010/main" val="9952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355A-A37F-194A-9A8E-274E26C0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Data Collection 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3976B-9136-374E-8847-227B36F2F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goals that are easy to measure</a:t>
            </a:r>
          </a:p>
          <a:p>
            <a:endParaRPr lang="en-US" dirty="0"/>
          </a:p>
          <a:p>
            <a:r>
              <a:rPr lang="en-US" dirty="0"/>
              <a:t>Method of data collection reflects therapy setting and tasks</a:t>
            </a:r>
          </a:p>
          <a:p>
            <a:pPr lvl="1"/>
            <a:r>
              <a:rPr lang="en-US" dirty="0"/>
              <a:t>Paper and pencil not always practical</a:t>
            </a:r>
          </a:p>
          <a:p>
            <a:pPr lvl="1"/>
            <a:endParaRPr lang="en-US" dirty="0"/>
          </a:p>
          <a:p>
            <a:r>
              <a:rPr lang="en-US" dirty="0"/>
              <a:t>Let client take own data</a:t>
            </a:r>
          </a:p>
          <a:p>
            <a:endParaRPr lang="en-US" dirty="0"/>
          </a:p>
          <a:p>
            <a:r>
              <a:rPr lang="en-US" dirty="0"/>
              <a:t>Take good data less often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077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3025" y="356462"/>
            <a:ext cx="74815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Big Picture</a:t>
            </a:r>
            <a:endParaRPr lang="en-US" sz="4000" b="1"/>
          </a:p>
          <a:p>
            <a:pPr algn="ctr"/>
            <a:r>
              <a:rPr lang="en-US" b="1"/>
              <a:t>Assessment/Treatment Planning/Treatment Cycle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62067" y="1801814"/>
            <a:ext cx="218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Referral, Intake, File 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5987" y="3286954"/>
            <a:ext cx="17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Ongoing Progress Monitoring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698" y="2743201"/>
            <a:ext cx="1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Differential Diagnosis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3831" y="5787758"/>
            <a:ext cx="327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Reviewing Empirical Evidence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8237" y="3471621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Programmatic Evidence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6447" y="5787758"/>
            <a:ext cx="3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Selecting a Treatment Approach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5275" y="6110924"/>
            <a:ext cx="299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Determining Frequency, Duration, Service delivery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7455" y="1880674"/>
            <a:ext cx="128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Session 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3025" y="2862445"/>
            <a:ext cx="128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6448" y="6276814"/>
            <a:ext cx="28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 Selection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43629" y="4001295"/>
            <a:ext cx="135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Service Delivery, Referral</a:t>
            </a:r>
          </a:p>
        </p:txBody>
      </p:sp>
    </p:spTree>
    <p:extLst>
      <p:ext uri="{BB962C8B-B14F-4D97-AF65-F5344CB8AC3E}">
        <p14:creationId xmlns:p14="http://schemas.microsoft.com/office/powerpoint/2010/main" val="40681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112</Words>
  <Application>Microsoft Macintosh PowerPoint</Application>
  <PresentationFormat>Widescreen</PresentationFormat>
  <Paragraphs>30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SESSION 4 SOAP NOTE</vt:lpstr>
      <vt:lpstr>Activity #25:  More Data Collection Practice (Session 5) </vt:lpstr>
      <vt:lpstr>Make Data Collection Efficient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4 SOAP NOTE</dc:title>
  <dc:creator>Jim Wright</dc:creator>
  <cp:lastModifiedBy>Jim Wright</cp:lastModifiedBy>
  <cp:revision>2</cp:revision>
  <dcterms:created xsi:type="dcterms:W3CDTF">2022-01-05T00:27:21Z</dcterms:created>
  <dcterms:modified xsi:type="dcterms:W3CDTF">2022-01-11T22:50:03Z</dcterms:modified>
</cp:coreProperties>
</file>