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1A68CA-7A24-440B-B005-C6BEC6F9A191}" v="322" dt="2021-03-02T17:34:22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4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41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1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4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6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3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04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1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46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3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1/10/22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70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doll, toy, clipart&#10;&#10;Description automatically generated">
            <a:extLst>
              <a:ext uri="{FF2B5EF4-FFF2-40B4-BE49-F238E27FC236}">
                <a16:creationId xmlns:a16="http://schemas.microsoft.com/office/drawing/2014/main" id="{DE81D696-1393-4ED8-BBA3-ED644DC7F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331" y="5020664"/>
            <a:ext cx="1466850" cy="1704975"/>
          </a:xfrm>
          <a:prstGeom prst="rect">
            <a:avLst/>
          </a:prstGeom>
        </p:spPr>
      </p:pic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0631815-83A5-4F19-B2F7-69E06FAD3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28" y="1505959"/>
            <a:ext cx="2743200" cy="30409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E7AB57E7-3C6B-4D1B-A18B-1ABC0D653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249" y="1478515"/>
            <a:ext cx="2743200" cy="30670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picture containing doll, toy, clipart&#10;&#10;Description automatically generated">
            <a:extLst>
              <a:ext uri="{FF2B5EF4-FFF2-40B4-BE49-F238E27FC236}">
                <a16:creationId xmlns:a16="http://schemas.microsoft.com/office/drawing/2014/main" id="{0F7108A5-8B6A-4DD3-82B6-4579F73C4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443" y="5020663"/>
            <a:ext cx="1466850" cy="1704975"/>
          </a:xfrm>
          <a:prstGeom prst="rect">
            <a:avLst/>
          </a:prstGeom>
        </p:spPr>
      </p:pic>
      <p:pic>
        <p:nvPicPr>
          <p:cNvPr id="8" name="Picture 6" descr="A picture containing doll, toy, clipart&#10;&#10;Description automatically generated">
            <a:extLst>
              <a:ext uri="{FF2B5EF4-FFF2-40B4-BE49-F238E27FC236}">
                <a16:creationId xmlns:a16="http://schemas.microsoft.com/office/drawing/2014/main" id="{63CB5D0B-96C6-46A7-B0D7-549B9C5C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443" y="5020663"/>
            <a:ext cx="1466850" cy="1704975"/>
          </a:xfrm>
          <a:prstGeom prst="rect">
            <a:avLst/>
          </a:prstGeom>
        </p:spPr>
      </p:pic>
      <p:pic>
        <p:nvPicPr>
          <p:cNvPr id="9" name="Picture 6" descr="A picture containing doll, toy, clipart&#10;&#10;Description automatically generated">
            <a:extLst>
              <a:ext uri="{FF2B5EF4-FFF2-40B4-BE49-F238E27FC236}">
                <a16:creationId xmlns:a16="http://schemas.microsoft.com/office/drawing/2014/main" id="{C8F94E03-F968-43DB-9E29-F9392F3ED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443" y="4948776"/>
            <a:ext cx="1466850" cy="1704975"/>
          </a:xfrm>
          <a:prstGeom prst="rect">
            <a:avLst/>
          </a:prstGeom>
        </p:spPr>
      </p:pic>
      <p:pic>
        <p:nvPicPr>
          <p:cNvPr id="10" name="Picture 6" descr="A picture containing doll, toy, clipart&#10;&#10;Description automatically generated">
            <a:extLst>
              <a:ext uri="{FF2B5EF4-FFF2-40B4-BE49-F238E27FC236}">
                <a16:creationId xmlns:a16="http://schemas.microsoft.com/office/drawing/2014/main" id="{66D6D32B-13C6-45CB-AEF2-BF563FFF7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443" y="5020664"/>
            <a:ext cx="1466850" cy="1704975"/>
          </a:xfrm>
          <a:prstGeom prst="rect">
            <a:avLst/>
          </a:prstGeom>
        </p:spPr>
      </p:pic>
      <p:pic>
        <p:nvPicPr>
          <p:cNvPr id="11" name="Picture 6" descr="A picture containing doll, toy, clipart&#10;&#10;Description automatically generated">
            <a:extLst>
              <a:ext uri="{FF2B5EF4-FFF2-40B4-BE49-F238E27FC236}">
                <a16:creationId xmlns:a16="http://schemas.microsoft.com/office/drawing/2014/main" id="{D842FD6D-524E-4A05-B317-E6799570E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178" y="5020663"/>
            <a:ext cx="14668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hape&#10;&#10;Description automatically generated">
            <a:extLst>
              <a:ext uri="{FF2B5EF4-FFF2-40B4-BE49-F238E27FC236}">
                <a16:creationId xmlns:a16="http://schemas.microsoft.com/office/drawing/2014/main" id="{69972091-9624-4961-953F-291EA5BCF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475" y="1358246"/>
            <a:ext cx="2743200" cy="30488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11">
            <a:extLst>
              <a:ext uri="{FF2B5EF4-FFF2-40B4-BE49-F238E27FC236}">
                <a16:creationId xmlns:a16="http://schemas.microsoft.com/office/drawing/2014/main" id="{3EE3ED62-78E8-4479-B761-141B614AB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117" y="1352304"/>
            <a:ext cx="2743200" cy="30319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2" descr="A picture containing jigsaw puzzle&#10;&#10;Description automatically generated">
            <a:extLst>
              <a:ext uri="{FF2B5EF4-FFF2-40B4-BE49-F238E27FC236}">
                <a16:creationId xmlns:a16="http://schemas.microsoft.com/office/drawing/2014/main" id="{88E7D0E3-FA07-416A-AC61-6B3528EC2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0467" y="4924605"/>
            <a:ext cx="1876425" cy="1638300"/>
          </a:xfrm>
          <a:prstGeom prst="rect">
            <a:avLst/>
          </a:prstGeom>
        </p:spPr>
      </p:pic>
      <p:pic>
        <p:nvPicPr>
          <p:cNvPr id="13" name="Picture 12" descr="A picture containing jigsaw puzzle&#10;&#10;Description automatically generated">
            <a:extLst>
              <a:ext uri="{FF2B5EF4-FFF2-40B4-BE49-F238E27FC236}">
                <a16:creationId xmlns:a16="http://schemas.microsoft.com/office/drawing/2014/main" id="{3A7EA66F-F1AC-4496-A293-84F329D48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8580" y="5025246"/>
            <a:ext cx="1876425" cy="1638300"/>
          </a:xfrm>
          <a:prstGeom prst="rect">
            <a:avLst/>
          </a:prstGeom>
        </p:spPr>
      </p:pic>
      <p:pic>
        <p:nvPicPr>
          <p:cNvPr id="14" name="Picture 12" descr="A picture containing jigsaw puzzle&#10;&#10;Description automatically generated">
            <a:extLst>
              <a:ext uri="{FF2B5EF4-FFF2-40B4-BE49-F238E27FC236}">
                <a16:creationId xmlns:a16="http://schemas.microsoft.com/office/drawing/2014/main" id="{9FCCE664-B945-4414-AB88-8B1E12F82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8580" y="5025247"/>
            <a:ext cx="1876425" cy="1638300"/>
          </a:xfrm>
          <a:prstGeom prst="rect">
            <a:avLst/>
          </a:prstGeom>
        </p:spPr>
      </p:pic>
      <p:pic>
        <p:nvPicPr>
          <p:cNvPr id="15" name="Picture 12" descr="A picture containing jigsaw puzzle&#10;&#10;Description automatically generated">
            <a:extLst>
              <a:ext uri="{FF2B5EF4-FFF2-40B4-BE49-F238E27FC236}">
                <a16:creationId xmlns:a16="http://schemas.microsoft.com/office/drawing/2014/main" id="{742FAB85-B7A8-4BBB-8E44-862E9EFD9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8580" y="5125887"/>
            <a:ext cx="1876425" cy="1638300"/>
          </a:xfrm>
          <a:prstGeom prst="rect">
            <a:avLst/>
          </a:prstGeom>
        </p:spPr>
      </p:pic>
      <p:pic>
        <p:nvPicPr>
          <p:cNvPr id="16" name="Picture 12" descr="A picture containing jigsaw puzzle&#10;&#10;Description automatically generated">
            <a:extLst>
              <a:ext uri="{FF2B5EF4-FFF2-40B4-BE49-F238E27FC236}">
                <a16:creationId xmlns:a16="http://schemas.microsoft.com/office/drawing/2014/main" id="{2411251A-F5DF-49D2-8CA0-5B63B7D91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8580" y="4924604"/>
            <a:ext cx="18764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5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C9C554F-540A-47EF-AD04-A408F9D47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853" y="1461760"/>
            <a:ext cx="2743200" cy="30430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11" descr="A picture containing text, furniture, seat, chair&#10;&#10;Description automatically generated">
            <a:extLst>
              <a:ext uri="{FF2B5EF4-FFF2-40B4-BE49-F238E27FC236}">
                <a16:creationId xmlns:a16="http://schemas.microsoft.com/office/drawing/2014/main" id="{7F05A1C7-A9B6-4FC8-B3DA-9B2F4CFC3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230" y="1431365"/>
            <a:ext cx="2743200" cy="30751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2" descr="A picture containing clipart, doll&#10;&#10;Description automatically generated">
            <a:extLst>
              <a:ext uri="{FF2B5EF4-FFF2-40B4-BE49-F238E27FC236}">
                <a16:creationId xmlns:a16="http://schemas.microsoft.com/office/drawing/2014/main" id="{4E88A5FB-4F9D-4ECB-82D5-7DC5EE4E9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2917" y="4757288"/>
            <a:ext cx="1371600" cy="1771650"/>
          </a:xfrm>
          <a:prstGeom prst="rect">
            <a:avLst/>
          </a:prstGeom>
        </p:spPr>
      </p:pic>
      <p:pic>
        <p:nvPicPr>
          <p:cNvPr id="13" name="Picture 12" descr="A picture containing clipart, doll&#10;&#10;Description automatically generated">
            <a:extLst>
              <a:ext uri="{FF2B5EF4-FFF2-40B4-BE49-F238E27FC236}">
                <a16:creationId xmlns:a16="http://schemas.microsoft.com/office/drawing/2014/main" id="{4618E130-95A4-410E-9A96-6E54DA71F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2916" y="4757287"/>
            <a:ext cx="1371600" cy="1771650"/>
          </a:xfrm>
          <a:prstGeom prst="rect">
            <a:avLst/>
          </a:prstGeom>
        </p:spPr>
      </p:pic>
      <p:pic>
        <p:nvPicPr>
          <p:cNvPr id="14" name="Picture 12" descr="A picture containing clipart, doll&#10;&#10;Description automatically generated">
            <a:extLst>
              <a:ext uri="{FF2B5EF4-FFF2-40B4-BE49-F238E27FC236}">
                <a16:creationId xmlns:a16="http://schemas.microsoft.com/office/drawing/2014/main" id="{321A88D8-64F1-4420-93DE-B3A39327D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2916" y="4814797"/>
            <a:ext cx="1371600" cy="1771650"/>
          </a:xfrm>
          <a:prstGeom prst="rect">
            <a:avLst/>
          </a:prstGeom>
        </p:spPr>
      </p:pic>
      <p:pic>
        <p:nvPicPr>
          <p:cNvPr id="15" name="Picture 12" descr="A picture containing clipart, doll&#10;&#10;Description automatically generated">
            <a:extLst>
              <a:ext uri="{FF2B5EF4-FFF2-40B4-BE49-F238E27FC236}">
                <a16:creationId xmlns:a16="http://schemas.microsoft.com/office/drawing/2014/main" id="{A6C97EDF-C927-48FA-8035-B1C3243E1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0425" y="4814797"/>
            <a:ext cx="1371600" cy="1771650"/>
          </a:xfrm>
          <a:prstGeom prst="rect">
            <a:avLst/>
          </a:prstGeom>
        </p:spPr>
      </p:pic>
      <p:pic>
        <p:nvPicPr>
          <p:cNvPr id="16" name="Picture 12" descr="A picture containing clipart, doll&#10;&#10;Description automatically generated">
            <a:extLst>
              <a:ext uri="{FF2B5EF4-FFF2-40B4-BE49-F238E27FC236}">
                <a16:creationId xmlns:a16="http://schemas.microsoft.com/office/drawing/2014/main" id="{C7F7FB7D-5C28-446B-B091-0203FA18C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2917" y="4814797"/>
            <a:ext cx="13716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5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doll, toy, clipart&#10;&#10;Description automatically generated">
            <a:extLst>
              <a:ext uri="{FF2B5EF4-FFF2-40B4-BE49-F238E27FC236}">
                <a16:creationId xmlns:a16="http://schemas.microsoft.com/office/drawing/2014/main" id="{6E172255-BFF1-4D74-A57C-95E0B1FC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386" y="4881741"/>
            <a:ext cx="1304925" cy="1724025"/>
          </a:xfrm>
          <a:prstGeom prst="rect">
            <a:avLst/>
          </a:prstGeom>
        </p:spPr>
      </p:pic>
      <p:pic>
        <p:nvPicPr>
          <p:cNvPr id="14" name="Picture 12" descr="A picture containing doll, toy, clipart&#10;&#10;Description automatically generated">
            <a:extLst>
              <a:ext uri="{FF2B5EF4-FFF2-40B4-BE49-F238E27FC236}">
                <a16:creationId xmlns:a16="http://schemas.microsoft.com/office/drawing/2014/main" id="{7653E8D5-2AED-4890-A687-D98681107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387" y="4939251"/>
            <a:ext cx="1304925" cy="1724025"/>
          </a:xfrm>
          <a:prstGeom prst="rect">
            <a:avLst/>
          </a:prstGeom>
        </p:spPr>
      </p:pic>
      <p:pic>
        <p:nvPicPr>
          <p:cNvPr id="15" name="Picture 12" descr="A picture containing doll, toy, clipart&#10;&#10;Description automatically generated">
            <a:extLst>
              <a:ext uri="{FF2B5EF4-FFF2-40B4-BE49-F238E27FC236}">
                <a16:creationId xmlns:a16="http://schemas.microsoft.com/office/drawing/2014/main" id="{4D0C7407-6948-46B0-879C-D4933179A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386" y="4881741"/>
            <a:ext cx="1304925" cy="1724025"/>
          </a:xfrm>
          <a:prstGeom prst="rect">
            <a:avLst/>
          </a:prstGeom>
        </p:spPr>
      </p:pic>
      <p:pic>
        <p:nvPicPr>
          <p:cNvPr id="16" name="Picture 12" descr="A picture containing doll, toy, clipart&#10;&#10;Description automatically generated">
            <a:extLst>
              <a:ext uri="{FF2B5EF4-FFF2-40B4-BE49-F238E27FC236}">
                <a16:creationId xmlns:a16="http://schemas.microsoft.com/office/drawing/2014/main" id="{68A56DD2-CEEE-4407-B2DB-C3FA0D904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387" y="4939251"/>
            <a:ext cx="1304925" cy="1724025"/>
          </a:xfrm>
          <a:prstGeom prst="rect">
            <a:avLst/>
          </a:prstGeom>
        </p:spPr>
      </p:pic>
      <p:pic>
        <p:nvPicPr>
          <p:cNvPr id="17" name="Picture 12" descr="A picture containing doll, toy, clipart&#10;&#10;Description automatically generated">
            <a:extLst>
              <a:ext uri="{FF2B5EF4-FFF2-40B4-BE49-F238E27FC236}">
                <a16:creationId xmlns:a16="http://schemas.microsoft.com/office/drawing/2014/main" id="{07A92C4C-14C7-4D8D-9679-72EFB7549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386" y="4939250"/>
            <a:ext cx="1304925" cy="1724025"/>
          </a:xfrm>
          <a:prstGeom prst="rect">
            <a:avLst/>
          </a:prstGeom>
        </p:spPr>
      </p:pic>
      <p:pic>
        <p:nvPicPr>
          <p:cNvPr id="2" name="Picture 2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E9837236-BDD7-42E7-B083-04E4EE1A8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265592"/>
            <a:ext cx="2743200" cy="30616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D991FBE4-6DD1-4C7D-ACC7-8C7A8166E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098" y="1304480"/>
            <a:ext cx="2743200" cy="29838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35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003669C0-C17A-4588-9E80-9ECFDB33C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17" y="1579250"/>
            <a:ext cx="2743200" cy="30093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0A7A42D4-58D0-4A09-8925-5F8A9D860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343" y="1582947"/>
            <a:ext cx="2743200" cy="30019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F1C6AD27-EB8B-4194-BA51-E75363829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2841" y="4742911"/>
            <a:ext cx="1419225" cy="1771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62DB12-21F2-4A70-945B-9F891EE47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2840" y="4742910"/>
            <a:ext cx="1419225" cy="1771650"/>
          </a:xfrm>
          <a:prstGeom prst="rect">
            <a:avLst/>
          </a:prstGeom>
        </p:spPr>
      </p:pic>
      <p:pic>
        <p:nvPicPr>
          <p:cNvPr id="14" name="Picture 12">
            <a:extLst>
              <a:ext uri="{FF2B5EF4-FFF2-40B4-BE49-F238E27FC236}">
                <a16:creationId xmlns:a16="http://schemas.microsoft.com/office/drawing/2014/main" id="{CE8CC7D2-D8E1-4CF3-B3F0-632F956B0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2841" y="4742911"/>
            <a:ext cx="1419225" cy="1771650"/>
          </a:xfrm>
          <a:prstGeom prst="rect">
            <a:avLst/>
          </a:prstGeom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6A54AB39-06F4-4020-ABCA-E2AFB2700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2840" y="4742910"/>
            <a:ext cx="1419225" cy="1771650"/>
          </a:xfrm>
          <a:prstGeom prst="rect">
            <a:avLst/>
          </a:prstGeom>
        </p:spPr>
      </p:pic>
      <p:pic>
        <p:nvPicPr>
          <p:cNvPr id="16" name="Picture 12">
            <a:extLst>
              <a:ext uri="{FF2B5EF4-FFF2-40B4-BE49-F238E27FC236}">
                <a16:creationId xmlns:a16="http://schemas.microsoft.com/office/drawing/2014/main" id="{06FB4FFA-B195-4A65-AF14-34AD99FD6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2840" y="4742911"/>
            <a:ext cx="14192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7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>
            <a:extLst>
              <a:ext uri="{FF2B5EF4-FFF2-40B4-BE49-F238E27FC236}">
                <a16:creationId xmlns:a16="http://schemas.microsoft.com/office/drawing/2014/main" id="{867D572E-B00C-4FC3-B386-B6287D415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281717"/>
            <a:ext cx="2743200" cy="30006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B19B6826-E9AB-427C-8C1B-BC26615D1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362" y="1366094"/>
            <a:ext cx="2743200" cy="30331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2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4BE4F7B9-F81F-4A0B-A28A-9C45CCAC6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120" y="4733206"/>
            <a:ext cx="1562100" cy="1733550"/>
          </a:xfrm>
          <a:prstGeom prst="rect">
            <a:avLst/>
          </a:prstGeom>
        </p:spPr>
      </p:pic>
      <p:pic>
        <p:nvPicPr>
          <p:cNvPr id="13" name="Picture 12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AF976BAB-F528-41FF-A7D3-0788E8EEB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119" y="4733206"/>
            <a:ext cx="1562100" cy="1733550"/>
          </a:xfrm>
          <a:prstGeom prst="rect">
            <a:avLst/>
          </a:prstGeom>
        </p:spPr>
      </p:pic>
      <p:pic>
        <p:nvPicPr>
          <p:cNvPr id="14" name="Picture 12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90ECB2C7-254F-4CCD-A508-34EA18FAC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120" y="4733206"/>
            <a:ext cx="1562100" cy="1733550"/>
          </a:xfrm>
          <a:prstGeom prst="rect">
            <a:avLst/>
          </a:prstGeom>
        </p:spPr>
      </p:pic>
      <p:pic>
        <p:nvPicPr>
          <p:cNvPr id="15" name="Picture 12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C648B452-74BD-4B6E-B012-D7522663A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119" y="4733205"/>
            <a:ext cx="1562100" cy="1733550"/>
          </a:xfrm>
          <a:prstGeom prst="rect">
            <a:avLst/>
          </a:prstGeom>
        </p:spPr>
      </p:pic>
      <p:pic>
        <p:nvPicPr>
          <p:cNvPr id="16" name="Picture 12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40DFCF96-3662-4648-B025-E7672C7EC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120" y="4733206"/>
            <a:ext cx="15621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4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73A77E86-E6C4-4242-88B8-3CE8A088F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056" y="1428619"/>
            <a:ext cx="2743200" cy="29768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11">
            <a:extLst>
              <a:ext uri="{FF2B5EF4-FFF2-40B4-BE49-F238E27FC236}">
                <a16:creationId xmlns:a16="http://schemas.microsoft.com/office/drawing/2014/main" id="{C7189025-6F19-4EE3-B4E5-782E7D6D5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869" y="1353595"/>
            <a:ext cx="2743200" cy="30554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2" descr="A picture containing toy, doll, clipart&#10;&#10;Description automatically generated">
            <a:extLst>
              <a:ext uri="{FF2B5EF4-FFF2-40B4-BE49-F238E27FC236}">
                <a16:creationId xmlns:a16="http://schemas.microsoft.com/office/drawing/2014/main" id="{A5C61751-2274-42DA-A0D6-BC79CA933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8952" y="4733206"/>
            <a:ext cx="1790700" cy="1733550"/>
          </a:xfrm>
          <a:prstGeom prst="rect">
            <a:avLst/>
          </a:prstGeom>
        </p:spPr>
      </p:pic>
      <p:pic>
        <p:nvPicPr>
          <p:cNvPr id="13" name="Picture 12" descr="A picture containing toy, doll, clipart&#10;&#10;Description automatically generated">
            <a:extLst>
              <a:ext uri="{FF2B5EF4-FFF2-40B4-BE49-F238E27FC236}">
                <a16:creationId xmlns:a16="http://schemas.microsoft.com/office/drawing/2014/main" id="{644E3580-8886-41C0-91A4-7F8E96211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1442" y="4819470"/>
            <a:ext cx="1790700" cy="1733550"/>
          </a:xfrm>
          <a:prstGeom prst="rect">
            <a:avLst/>
          </a:prstGeom>
        </p:spPr>
      </p:pic>
      <p:pic>
        <p:nvPicPr>
          <p:cNvPr id="14" name="Picture 12" descr="A picture containing toy, doll, clipart&#10;&#10;Description automatically generated">
            <a:extLst>
              <a:ext uri="{FF2B5EF4-FFF2-40B4-BE49-F238E27FC236}">
                <a16:creationId xmlns:a16="http://schemas.microsoft.com/office/drawing/2014/main" id="{C3A25296-C938-49A1-A782-B53C2C239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1442" y="4819470"/>
            <a:ext cx="1790700" cy="1733550"/>
          </a:xfrm>
          <a:prstGeom prst="rect">
            <a:avLst/>
          </a:prstGeom>
        </p:spPr>
      </p:pic>
      <p:pic>
        <p:nvPicPr>
          <p:cNvPr id="15" name="Picture 12" descr="A picture containing toy, doll, clipart&#10;&#10;Description automatically generated">
            <a:extLst>
              <a:ext uri="{FF2B5EF4-FFF2-40B4-BE49-F238E27FC236}">
                <a16:creationId xmlns:a16="http://schemas.microsoft.com/office/drawing/2014/main" id="{76ACAB54-4465-4C35-8870-4C1F0E791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1442" y="4819470"/>
            <a:ext cx="1790700" cy="1733550"/>
          </a:xfrm>
          <a:prstGeom prst="rect">
            <a:avLst/>
          </a:prstGeom>
        </p:spPr>
      </p:pic>
      <p:pic>
        <p:nvPicPr>
          <p:cNvPr id="16" name="Picture 12" descr="A picture containing toy, doll, clipart&#10;&#10;Description automatically generated">
            <a:extLst>
              <a:ext uri="{FF2B5EF4-FFF2-40B4-BE49-F238E27FC236}">
                <a16:creationId xmlns:a16="http://schemas.microsoft.com/office/drawing/2014/main" id="{A383D261-B268-455B-B20A-9C6713550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1442" y="4733206"/>
            <a:ext cx="17907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42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hape&#10;&#10;Description automatically generated">
            <a:extLst>
              <a:ext uri="{FF2B5EF4-FFF2-40B4-BE49-F238E27FC236}">
                <a16:creationId xmlns:a16="http://schemas.microsoft.com/office/drawing/2014/main" id="{D04F3B01-02CC-411C-A6DB-37FC0D205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192" y="1346975"/>
            <a:ext cx="2743200" cy="30138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11" descr="Shape, circle&#10;&#10;Description automatically generated">
            <a:extLst>
              <a:ext uri="{FF2B5EF4-FFF2-40B4-BE49-F238E27FC236}">
                <a16:creationId xmlns:a16="http://schemas.microsoft.com/office/drawing/2014/main" id="{D57FA1B3-AB14-4D0C-9477-47164B768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117" y="1374681"/>
            <a:ext cx="2743200" cy="2987204"/>
          </a:xfrm>
          <a:prstGeom prst="rect">
            <a:avLst/>
          </a:prstGeom>
        </p:spPr>
      </p:pic>
      <p:pic>
        <p:nvPicPr>
          <p:cNvPr id="12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F67A1B6D-1864-456E-9133-1BFB26DB5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0697" y="4733206"/>
            <a:ext cx="1409700" cy="1733550"/>
          </a:xfrm>
          <a:prstGeom prst="rect">
            <a:avLst/>
          </a:prstGeom>
        </p:spPr>
      </p:pic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DA9935BE-67A8-4B22-BC24-10CD545A1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0697" y="4733206"/>
            <a:ext cx="1409700" cy="1733550"/>
          </a:xfrm>
          <a:prstGeom prst="rect">
            <a:avLst/>
          </a:prstGeom>
        </p:spPr>
      </p:pic>
      <p:pic>
        <p:nvPicPr>
          <p:cNvPr id="14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C4F69CBB-92E2-4BE2-A17C-0686AAC6C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0697" y="4733206"/>
            <a:ext cx="1409700" cy="1733550"/>
          </a:xfrm>
          <a:prstGeom prst="rect">
            <a:avLst/>
          </a:prstGeom>
        </p:spPr>
      </p:pic>
      <p:pic>
        <p:nvPicPr>
          <p:cNvPr id="15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02F49FFA-EC58-4272-A44B-1ECFF7C21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0696" y="4733205"/>
            <a:ext cx="1409700" cy="1733550"/>
          </a:xfrm>
          <a:prstGeom prst="rect">
            <a:avLst/>
          </a:prstGeom>
        </p:spPr>
      </p:pic>
      <p:pic>
        <p:nvPicPr>
          <p:cNvPr id="16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37D946A5-E95D-4CD1-8E12-7BC6DFCD9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0697" y="4733206"/>
            <a:ext cx="14097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4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81E604E9-F583-43F7-95FF-6919BF8D4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513" y="1628113"/>
            <a:ext cx="2743200" cy="30554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BB939B0A-B478-4C33-A19B-33025BB8A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740" y="1538993"/>
            <a:ext cx="2743200" cy="30611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4CD68CD4-FF42-4A96-A5F0-D4BAC9F5A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2417" y="5210714"/>
            <a:ext cx="1428750" cy="1181100"/>
          </a:xfrm>
          <a:prstGeom prst="rect">
            <a:avLst/>
          </a:prstGeom>
        </p:spPr>
      </p:pic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780833AD-3CEE-460F-86C7-ED09A9AA4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2417" y="5210714"/>
            <a:ext cx="1428750" cy="1181100"/>
          </a:xfrm>
          <a:prstGeom prst="rect">
            <a:avLst/>
          </a:prstGeom>
        </p:spPr>
      </p:pic>
      <p:pic>
        <p:nvPicPr>
          <p:cNvPr id="15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B4E07999-60EE-4260-AED4-310092DA0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9927" y="5210714"/>
            <a:ext cx="1428750" cy="1181100"/>
          </a:xfrm>
          <a:prstGeom prst="rect">
            <a:avLst/>
          </a:prstGeom>
        </p:spPr>
      </p:pic>
      <p:pic>
        <p:nvPicPr>
          <p:cNvPr id="16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35D5D050-2D33-4331-BF1B-DAA602D97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2417" y="5210713"/>
            <a:ext cx="1428750" cy="1181100"/>
          </a:xfrm>
          <a:prstGeom prst="rect">
            <a:avLst/>
          </a:prstGeom>
        </p:spPr>
      </p:pic>
      <p:pic>
        <p:nvPicPr>
          <p:cNvPr id="17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4499C4BD-AC87-4448-96B9-809929835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2417" y="5210714"/>
            <a:ext cx="14287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7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Diagram&#10;&#10;Description automatically generated">
            <a:extLst>
              <a:ext uri="{FF2B5EF4-FFF2-40B4-BE49-F238E27FC236}">
                <a16:creationId xmlns:a16="http://schemas.microsoft.com/office/drawing/2014/main" id="{79CC9F78-AD17-4FD7-B958-DCAA94F9C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683" y="1410069"/>
            <a:ext cx="2743200" cy="3002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DB9A73A-6E50-4287-BB1B-B610E7043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947" y="1351658"/>
            <a:ext cx="2743200" cy="30620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4B7C88A1-62DC-4299-92BF-FB4E2B61C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562" y="5110612"/>
            <a:ext cx="1390650" cy="1352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4177FE-5BB6-46A6-A61A-2A0FADE7A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561" y="5110611"/>
            <a:ext cx="1390650" cy="1352550"/>
          </a:xfrm>
          <a:prstGeom prst="rect">
            <a:avLst/>
          </a:prstGeom>
        </p:spPr>
      </p:pic>
      <p:pic>
        <p:nvPicPr>
          <p:cNvPr id="14" name="Picture 12">
            <a:extLst>
              <a:ext uri="{FF2B5EF4-FFF2-40B4-BE49-F238E27FC236}">
                <a16:creationId xmlns:a16="http://schemas.microsoft.com/office/drawing/2014/main" id="{8C3CE205-F027-46E5-8F85-DE3B708B5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562" y="5110612"/>
            <a:ext cx="1390650" cy="1352550"/>
          </a:xfrm>
          <a:prstGeom prst="rect">
            <a:avLst/>
          </a:prstGeom>
        </p:spPr>
      </p:pic>
      <p:pic>
        <p:nvPicPr>
          <p:cNvPr id="15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C4911CE4-095B-4F91-B048-F6E01C600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561" y="5110611"/>
            <a:ext cx="1390650" cy="1352550"/>
          </a:xfrm>
          <a:prstGeom prst="rect">
            <a:avLst/>
          </a:prstGeom>
        </p:spPr>
      </p:pic>
      <p:pic>
        <p:nvPicPr>
          <p:cNvPr id="16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2D27123C-26C7-4B8F-B73C-F47632C0B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6449" y="5110612"/>
            <a:ext cx="13906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2199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 Light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Jim Wright</cp:lastModifiedBy>
  <cp:revision>128</cp:revision>
  <dcterms:created xsi:type="dcterms:W3CDTF">2021-03-02T16:58:51Z</dcterms:created>
  <dcterms:modified xsi:type="dcterms:W3CDTF">2022-01-10T23:05:20Z</dcterms:modified>
</cp:coreProperties>
</file>