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90" r:id="rId2"/>
    <p:sldId id="391" r:id="rId3"/>
    <p:sldId id="557" r:id="rId4"/>
    <p:sldId id="392" r:id="rId5"/>
    <p:sldId id="393" r:id="rId6"/>
    <p:sldId id="517" r:id="rId7"/>
    <p:sldId id="3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 snapToObjects="1">
      <p:cViewPr>
        <p:scale>
          <a:sx n="114" d="100"/>
          <a:sy n="114" d="100"/>
        </p:scale>
        <p:origin x="2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0C5B-6AC4-4E44-99B5-271F1AF86AF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F1CB-7E3B-0345-B1B5-7A610F5B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SCORING SHEET!!!!!!!!</a:t>
            </a:r>
          </a:p>
          <a:p>
            <a:r>
              <a:rPr lang="en-US" dirty="0"/>
              <a:t>CELP-P:3. coming out this summer.  Updated pictures– no more calculator, phone, newspaper.  Digital version now - can use for </a:t>
            </a:r>
            <a:r>
              <a:rPr lang="en-US" dirty="0" err="1"/>
              <a:t>telepractice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</a:t>
            </a:r>
            <a:r>
              <a:rPr lang="en-US"/>
              <a:t>way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37E-E80B-7145-B617-C5B16159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80DE-6F2D-F04E-B27F-F3F0199A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FA12-4860-4A49-B9E9-968B1EF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8621-0A3A-3541-9171-5073F1B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2C64-16DF-0443-8E8C-261FB84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F9DA-62A9-7543-9677-6E0C01E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21FA-BC35-1942-8F0B-203EC7C6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C5BB-8775-DA42-86DF-30A801B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F1C7-010F-8D49-B3A3-F5DD145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08C8-E891-8E4F-8D15-346C8FA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65EED-80CC-F44A-ABF2-A35F4281B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AC29E-37D9-BA46-BB62-08130B5A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EFFF-817F-904A-8810-0359C3E8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7DFA-617F-124A-93B7-F22C0674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3FE5-2F94-2542-8BE4-F8EDA78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0610-98AF-F64E-BEB5-6A15C175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6A8-2336-9E4B-AF33-40535ED5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9CA2-8F0E-9F4E-9720-A6F6F56B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4A26-17E6-FB4F-AB58-39F58573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D5ED-CEF5-5742-94EF-42F7E425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F192-AF50-3049-9DDB-C404885B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E9E4-E3FF-2E46-A7B2-AAA21B3D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C48C-5382-E24B-8372-7C6D5AD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EA72-5E61-8B42-AFBD-C3BFC95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E344-2955-A640-AEC9-DDD054D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46A-4389-4347-A053-C7F3D263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EC0B-A917-7946-8FCF-262D552F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2F953-5ABA-F644-BF13-4B430A3F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2808-1003-8F4A-A8C2-2A9A437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ABF4-F99D-6D44-99F2-5F10104C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F936-5888-5540-B1D8-86AC1ACB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EBB6-D9F7-674A-AA84-34ABAB7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6FB9-A373-D94D-8D49-F447E33A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B333-92D1-C244-A7FD-7168403C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A2EE4-7FF0-1E4A-846E-672359E0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38153-49C0-F74C-BBF3-43700B92D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3797-2187-E740-B773-03B1593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B142-7637-4B45-9B09-37E9207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61DB3-D072-7C40-AD09-CF15BD55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065-2E10-FF4B-A720-BD8CC63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E6DD4-F452-BB4B-AE19-8DFDBD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D02B-EECB-174F-8FCA-91130CD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06472-9539-0A45-A9CB-5BF5078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4DA62-76D9-5E43-834A-783B004C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A562-9A92-E74E-B555-D1D41D3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B781-7AE7-7A4E-B2F7-ECE72BD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085-B4F3-8D4F-9721-4D35103A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53-677D-9E4E-8210-D8918E0D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20BD-6ED6-7E4B-B665-B5DC1C6C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DEF7-E5D9-4F44-A92F-89F72FE5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0C18-801F-D04D-94D3-6B8B21C4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C021E-0FCC-7D42-889E-39053FA6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873A-01BA-1548-A43D-5B7C7F2D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DAFC4-2CAA-614C-9D6E-313ED5180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0ABE2-CB05-C145-97CD-7D73EBA0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13EB-665E-A541-A8BC-AC67946C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8864-F368-CB40-93E3-00329AA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816F-A7BF-E248-9871-9EE6B0A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821A0-C5CF-2049-802E-E6EAA88B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77E3-C9B3-AA4A-903A-784CFC7C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9D1B-080B-2546-AC79-D09713F7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8EB0-2C7B-B347-A87E-0659F0F91EA4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D966-C9A9-534B-B4C7-A425289F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05B-A030-7B4D-BE7C-D6542DFD1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28675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#5:  </a:t>
            </a:r>
            <a:r>
              <a:rPr lang="en-US" sz="3100" b="1" dirty="0">
                <a:solidFill>
                  <a:srgbClr val="FF0000"/>
                </a:solidFill>
              </a:rPr>
              <a:t>Norm-referenced Test: Diagnostic Assessment of Articulation and Phonology (DEAP)</a:t>
            </a:r>
            <a:br>
              <a:rPr lang="en-US" dirty="0"/>
            </a:br>
            <a:r>
              <a:rPr lang="en-US" sz="2000" dirty="0"/>
              <a:t>Read through the marked protocol as you watch the DEAP and then discuss the scores as a group.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D30E1-F1D7-2240-88E1-426D01BE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7 Matthew DX1 DEAP</a:t>
            </a:r>
          </a:p>
        </p:txBody>
      </p:sp>
    </p:spTree>
    <p:extLst>
      <p:ext uri="{BB962C8B-B14F-4D97-AF65-F5344CB8AC3E}">
        <p14:creationId xmlns:p14="http://schemas.microsoft.com/office/powerpoint/2010/main" val="917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Activity #6:  Norm-Reference Test: Clinical Evaluation of Language Fundamentals- Preschool 2 (CELF-P2) </a:t>
            </a:r>
            <a:br>
              <a:rPr lang="en-US" dirty="0"/>
            </a:br>
            <a:r>
              <a:rPr lang="en-US" sz="2000" dirty="0"/>
              <a:t>Review the CELF-P2 scoring sheet as you watch the video.  Then score using the manual.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3D548-5DCA-5B4E-AAFB-4082D478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6 Matthew DX1 CELF-P2</a:t>
            </a:r>
          </a:p>
        </p:txBody>
      </p:sp>
    </p:spTree>
    <p:extLst>
      <p:ext uri="{BB962C8B-B14F-4D97-AF65-F5344CB8AC3E}">
        <p14:creationId xmlns:p14="http://schemas.microsoft.com/office/powerpoint/2010/main" val="23458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6BB5-8566-8344-9829-2A937CD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CELF Preschool -3 Updates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17AD2C-EE1B-7146-8433-FD44EEF6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08" y="1354138"/>
            <a:ext cx="7249710" cy="5289550"/>
          </a:xfrm>
        </p:spPr>
      </p:pic>
    </p:spTree>
    <p:extLst>
      <p:ext uri="{BB962C8B-B14F-4D97-AF65-F5344CB8AC3E}">
        <p14:creationId xmlns:p14="http://schemas.microsoft.com/office/powerpoint/2010/main" val="10588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Speech- Sound Probes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90910"/>
            <a:ext cx="7886700" cy="4874979"/>
          </a:xfrm>
        </p:spPr>
        <p:txBody>
          <a:bodyPr>
            <a:normAutofit/>
          </a:bodyPr>
          <a:lstStyle/>
          <a:p>
            <a:r>
              <a:rPr lang="en-US" sz="2000" dirty="0"/>
              <a:t>After scoring the DEAP, the SLPs administered 5 informal speech error probes to learn more about Matthew’s speech error patterns and determine baseline functioning.  </a:t>
            </a:r>
          </a:p>
          <a:p>
            <a:r>
              <a:rPr lang="en-US" sz="2000" dirty="0"/>
              <a:t>Due to time limitations, you will only be watching/scoring two speech error probes.  The results of the other three probes are as follows:</a:t>
            </a:r>
          </a:p>
          <a:p>
            <a:pPr lvl="1"/>
            <a:r>
              <a:rPr lang="en-US" sz="2000" dirty="0"/>
              <a:t>r- cluster probe: 0/35 correct (0%)</a:t>
            </a:r>
          </a:p>
          <a:p>
            <a:pPr lvl="1"/>
            <a:r>
              <a:rPr lang="en-US" sz="2000" dirty="0"/>
              <a:t>Stopping probe: 0/28 correct (0%)</a:t>
            </a:r>
          </a:p>
          <a:p>
            <a:pPr lvl="1"/>
            <a:r>
              <a:rPr lang="en-US" sz="2000" dirty="0"/>
              <a:t>Initial </a:t>
            </a:r>
            <a:r>
              <a:rPr lang="en-US" sz="2000" dirty="0" err="1"/>
              <a:t>s+stop</a:t>
            </a:r>
            <a:r>
              <a:rPr lang="en-US" sz="2000" dirty="0"/>
              <a:t> and </a:t>
            </a:r>
            <a:r>
              <a:rPr lang="en-US" sz="2000" dirty="0" err="1"/>
              <a:t>s+nasal</a:t>
            </a:r>
            <a:r>
              <a:rPr lang="en-US" sz="2000" dirty="0"/>
              <a:t> probe: 0/35 correct (0%)</a:t>
            </a:r>
          </a:p>
          <a:p>
            <a:r>
              <a:rPr lang="en-US" sz="2000" dirty="0"/>
              <a:t>You will be watching the remaining two probes for:</a:t>
            </a:r>
          </a:p>
          <a:p>
            <a:pPr lvl="1"/>
            <a:r>
              <a:rPr lang="en-US" sz="2000" dirty="0"/>
              <a:t> pre-vocalic voicing (example:  Matthew says “</a:t>
            </a:r>
            <a:r>
              <a:rPr lang="en-US" sz="2000" b="1" dirty="0"/>
              <a:t>b</a:t>
            </a:r>
            <a:r>
              <a:rPr lang="en-US" sz="2000" dirty="0"/>
              <a:t>ear” when he should say “</a:t>
            </a:r>
            <a:r>
              <a:rPr lang="en-US" sz="2000" b="1" dirty="0"/>
              <a:t>p</a:t>
            </a:r>
            <a:r>
              <a:rPr lang="en-US" sz="2000" dirty="0"/>
              <a:t>ear”) </a:t>
            </a:r>
          </a:p>
          <a:p>
            <a:pPr lvl="1"/>
            <a:r>
              <a:rPr lang="en-US" sz="2000" dirty="0"/>
              <a:t>final cluster stop + fricative (example:  Matthew says “bat” when he should say “ba</a:t>
            </a:r>
            <a:r>
              <a:rPr lang="en-US" sz="2000" b="1" dirty="0"/>
              <a:t>ts</a:t>
            </a:r>
            <a:r>
              <a:rPr lang="en-US" sz="2000" dirty="0"/>
              <a:t>”). </a:t>
            </a:r>
          </a:p>
        </p:txBody>
      </p:sp>
    </p:spTree>
    <p:extLst>
      <p:ext uri="{BB962C8B-B14F-4D97-AF65-F5344CB8AC3E}">
        <p14:creationId xmlns:p14="http://schemas.microsoft.com/office/powerpoint/2010/main" val="12782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#7:  Informal Measure:  Pre-Vocalic Voicing Probe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09D0-8E90-A943-B5B8-9BA89614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Matthew DX1 Pre-Vocalic Voicing </a:t>
            </a:r>
          </a:p>
        </p:txBody>
      </p:sp>
    </p:spTree>
    <p:extLst>
      <p:ext uri="{BB962C8B-B14F-4D97-AF65-F5344CB8AC3E}">
        <p14:creationId xmlns:p14="http://schemas.microsoft.com/office/powerpoint/2010/main" val="10415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7D557-3D05-EF42-AF9E-9928646BCC55}"/>
              </a:ext>
            </a:extLst>
          </p:cNvPr>
          <p:cNvSpPr/>
          <p:nvPr/>
        </p:nvSpPr>
        <p:spPr>
          <a:xfrm>
            <a:off x="2451100" y="438836"/>
            <a:ext cx="722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Activity #8:  Informal Measure: Final Cluster Stop + Fricative Probe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B978D-7C27-A44F-AC19-9CFAD51321FB}"/>
              </a:ext>
            </a:extLst>
          </p:cNvPr>
          <p:cNvSpPr txBox="1"/>
          <p:nvPr/>
        </p:nvSpPr>
        <p:spPr>
          <a:xfrm>
            <a:off x="1958169" y="1392943"/>
            <a:ext cx="82121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charset="0"/>
                <a:ea typeface="Times New Roman" charset="0"/>
              </a:rPr>
              <a:t>In this probe we were interested in determining whether Matthew could produce a stop + a fricative at the end of the word.  For each target word, we are only interested in the final two sounds (</a:t>
            </a:r>
            <a:r>
              <a:rPr lang="en-US" sz="2400" dirty="0" err="1">
                <a:latin typeface="Garamond" charset="0"/>
                <a:ea typeface="Times New Roman" charset="0"/>
              </a:rPr>
              <a:t>stop+fricative</a:t>
            </a:r>
            <a:r>
              <a:rPr lang="en-US" sz="2400" dirty="0">
                <a:latin typeface="Garamond" charset="0"/>
                <a:ea typeface="Times New Roman" charset="0"/>
              </a:rPr>
              <a:t>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Matthew makes any stop consonant + a fricative count it as correct (even if it is the wrong stop or fricative) and leave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as is and score it as correct (1 point)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he doesn’t say a stop + fricative- in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cross out the incorrect letter and put what Matthew said above it OR just cross out the letter if he deletes that sound. 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columns, indicate that it was incorrect (0 points).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r>
              <a:rPr lang="en-US" sz="2400" dirty="0">
                <a:latin typeface="Garamond" charset="0"/>
                <a:ea typeface="Times New Roman" charset="0"/>
              </a:rPr>
              <a:t>The first two are scored for you. (note:  if he says it correctly at any time count it as correct even if he says it incorrectly another time)</a:t>
            </a:r>
            <a:endParaRPr lang="en-US" sz="2400" dirty="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F532-053B-7640-9349-A83D7D3D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2 Matthew DX1 Final Cluster Stop plus Fricative Probe</a:t>
            </a:r>
          </a:p>
        </p:txBody>
      </p:sp>
    </p:spTree>
    <p:extLst>
      <p:ext uri="{BB962C8B-B14F-4D97-AF65-F5344CB8AC3E}">
        <p14:creationId xmlns:p14="http://schemas.microsoft.com/office/powerpoint/2010/main" val="13594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491</Words>
  <Application>Microsoft Macintosh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 Theme</vt:lpstr>
      <vt:lpstr>Activity #5:  Norm-referenced Test: Diagnostic Assessment of Articulation and Phonology (DEAP) Read through the marked protocol as you watch the DEAP and then discuss the scores as a group.</vt:lpstr>
      <vt:lpstr>Activity #6:  Norm-Reference Test: Clinical Evaluation of Language Fundamentals- Preschool 2 (CELF-P2)  Review the CELF-P2 scoring sheet as you watch the video.  Then score using the manual.</vt:lpstr>
      <vt:lpstr>CELF Preschool -3 Updates</vt:lpstr>
      <vt:lpstr>Speech- Sound Probes</vt:lpstr>
      <vt:lpstr>Activity #7:  Informal Measure:  Pre-Vocalic Voicing Probe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#5:  Norm-referenced Test: Diagnostic Assessment of Articulation and Phonology (DEAP) Read through the marked protocol as you watch the DEAP and then discuss the scores as a group.</dc:title>
  <dc:creator>Jim Wright</dc:creator>
  <cp:lastModifiedBy>Jim Wright</cp:lastModifiedBy>
  <cp:revision>2</cp:revision>
  <dcterms:created xsi:type="dcterms:W3CDTF">2022-01-04T18:05:21Z</dcterms:created>
  <dcterms:modified xsi:type="dcterms:W3CDTF">2022-01-11T17:55:52Z</dcterms:modified>
</cp:coreProperties>
</file>