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446" r:id="rId2"/>
    <p:sldId id="437" r:id="rId3"/>
    <p:sldId id="415" r:id="rId4"/>
    <p:sldId id="579" r:id="rId5"/>
    <p:sldId id="580" r:id="rId6"/>
    <p:sldId id="303" r:id="rId7"/>
    <p:sldId id="416" r:id="rId8"/>
    <p:sldId id="581" r:id="rId9"/>
    <p:sldId id="582" r:id="rId10"/>
    <p:sldId id="417" r:id="rId11"/>
    <p:sldId id="583" r:id="rId12"/>
    <p:sldId id="418" r:id="rId13"/>
    <p:sldId id="584" r:id="rId14"/>
    <p:sldId id="419" r:id="rId15"/>
    <p:sldId id="432" r:id="rId16"/>
    <p:sldId id="431" r:id="rId17"/>
    <p:sldId id="550" r:id="rId18"/>
    <p:sldId id="44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6"/>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D54AC92A-1BA5-4E45-B052-E351A038EF53}" type="presOf" srcId="{D8F9A527-09AF-B140-838A-55DF4DB179C5}" destId="{7E171857-7526-8A41-946B-E62B3476A379}"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BE940955-C501-E543-9DCA-73B33FA53A13}" type="presOf" srcId="{C8EA277B-42E9-3542-B18D-4E0E7CC9E2FD}" destId="{0F186D10-BF90-1943-9906-BE5931198E0E}" srcOrd="0" destOrd="0" presId="urn:microsoft.com/office/officeart/2005/8/layout/cycle1"/>
    <dgm:cxn modelId="{BBAB4A5F-9791-8249-9D2E-EE75291DBFDD}" type="presOf" srcId="{2AFBA9D6-57E6-1747-BE1A-BC30FF59EFC7}" destId="{5FF27E8B-6DD9-EF4B-A803-C798AEF62AA3}" srcOrd="0" destOrd="0" presId="urn:microsoft.com/office/officeart/2005/8/layout/cycle1"/>
    <dgm:cxn modelId="{08CF3662-458E-D14B-AB63-AF7EEDA5B237}" type="presOf" srcId="{0376A2C8-3862-614F-93E3-DF6A3BA3792C}" destId="{E5972367-1D0F-3F42-A4B0-A32CE17DB0E2}" srcOrd="0" destOrd="0" presId="urn:microsoft.com/office/officeart/2005/8/layout/cycle1"/>
    <dgm:cxn modelId="{28BD9083-3030-194F-A61A-84A96562614D}" type="presOf" srcId="{4DCC9BC1-AB77-9045-898A-465998B10AB1}" destId="{08A35E68-A8B0-2642-9EE0-584DCD565B71}"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31236F9D-D7BA-CF49-9AC2-EEF595491CBB}" type="presOf" srcId="{4992799E-678C-1644-BAB5-45376C4E9BCC}" destId="{72A1BD8C-9BA7-DF40-AB13-54AF4A64C774}" srcOrd="0" destOrd="0" presId="urn:microsoft.com/office/officeart/2005/8/layout/cycle1"/>
    <dgm:cxn modelId="{FD6CFCC0-D984-0B48-AB0B-2256B418F367}" type="presOf" srcId="{99DD0ED8-A3B6-0E44-8A5F-533131297894}" destId="{B10B807F-A421-DC40-9C24-68A34ED8B7E8}" srcOrd="0" destOrd="0" presId="urn:microsoft.com/office/officeart/2005/8/layout/cycle1"/>
    <dgm:cxn modelId="{2B267630-22B6-B048-906A-3E7896E4C108}" type="presParOf" srcId="{5FF27E8B-6DD9-EF4B-A803-C798AEF62AA3}" destId="{6D5D3D91-FFD4-EE4F-BA93-19E05EE104C6}" srcOrd="0" destOrd="0" presId="urn:microsoft.com/office/officeart/2005/8/layout/cycle1"/>
    <dgm:cxn modelId="{B527C8DB-FCB9-A84E-8FBA-80BE17BDA754}" type="presParOf" srcId="{5FF27E8B-6DD9-EF4B-A803-C798AEF62AA3}" destId="{72A1BD8C-9BA7-DF40-AB13-54AF4A64C774}" srcOrd="1" destOrd="0" presId="urn:microsoft.com/office/officeart/2005/8/layout/cycle1"/>
    <dgm:cxn modelId="{3D23FE68-19C9-D54B-9E04-48D57D62C4DB}" type="presParOf" srcId="{5FF27E8B-6DD9-EF4B-A803-C798AEF62AA3}" destId="{E5972367-1D0F-3F42-A4B0-A32CE17DB0E2}" srcOrd="2" destOrd="0" presId="urn:microsoft.com/office/officeart/2005/8/layout/cycle1"/>
    <dgm:cxn modelId="{753944E0-9F59-A44D-9398-E4DC50641CD0}" type="presParOf" srcId="{5FF27E8B-6DD9-EF4B-A803-C798AEF62AA3}" destId="{FDDCF62B-7D30-7747-857F-BEA10A4993DF}" srcOrd="3" destOrd="0" presId="urn:microsoft.com/office/officeart/2005/8/layout/cycle1"/>
    <dgm:cxn modelId="{8C719392-DD48-144E-922C-01D015E0E98E}" type="presParOf" srcId="{5FF27E8B-6DD9-EF4B-A803-C798AEF62AA3}" destId="{0F186D10-BF90-1943-9906-BE5931198E0E}" srcOrd="4" destOrd="0" presId="urn:microsoft.com/office/officeart/2005/8/layout/cycle1"/>
    <dgm:cxn modelId="{46D598DF-1C9F-2348-9CEF-31FB2C333350}" type="presParOf" srcId="{5FF27E8B-6DD9-EF4B-A803-C798AEF62AA3}" destId="{08A35E68-A8B0-2642-9EE0-584DCD565B71}" srcOrd="5" destOrd="0" presId="urn:microsoft.com/office/officeart/2005/8/layout/cycle1"/>
    <dgm:cxn modelId="{BB29EFE4-4CB7-D145-BBCD-7FC201B107B3}" type="presParOf" srcId="{5FF27E8B-6DD9-EF4B-A803-C798AEF62AA3}" destId="{2840D037-78A6-044F-B003-833708335EE8}" srcOrd="6" destOrd="0" presId="urn:microsoft.com/office/officeart/2005/8/layout/cycle1"/>
    <dgm:cxn modelId="{65026FD4-98EE-5448-9437-8F9C71AA6439}" type="presParOf" srcId="{5FF27E8B-6DD9-EF4B-A803-C798AEF62AA3}" destId="{7E171857-7526-8A41-946B-E62B3476A379}" srcOrd="7" destOrd="0" presId="urn:microsoft.com/office/officeart/2005/8/layout/cycle1"/>
    <dgm:cxn modelId="{41F6CEEA-0F52-9F43-8109-4D6CAB7EB41F}"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686B09A-7492-2B4C-B31E-83E047758785}" type="doc">
      <dgm:prSet loTypeId="urn:microsoft.com/office/officeart/2005/8/layout/vList2" loCatId="" qsTypeId="urn:microsoft.com/office/officeart/2005/8/quickstyle/simple3" qsCatId="simple" csTypeId="urn:microsoft.com/office/officeart/2005/8/colors/accent1_2" csCatId="accent1" phldr="1"/>
      <dgm:spPr/>
      <dgm:t>
        <a:bodyPr/>
        <a:lstStyle/>
        <a:p>
          <a:endParaRPr lang="en-US"/>
        </a:p>
      </dgm:t>
    </dgm:pt>
    <dgm:pt modelId="{04E44EC8-6984-764F-86AD-04433CF6EC9B}">
      <dgm:prSet/>
      <dgm:spPr/>
      <dgm:t>
        <a:bodyPr/>
        <a:lstStyle/>
        <a:p>
          <a:pPr rtl="0"/>
          <a:r>
            <a:rPr lang="en-US"/>
            <a:t>S - Subjective</a:t>
          </a:r>
        </a:p>
      </dgm:t>
    </dgm:pt>
    <dgm:pt modelId="{B248ED7E-900E-7A4F-B386-59C53E4E2C25}" type="parTrans" cxnId="{57B75587-9CCC-FF4C-9E8F-59D0ECE10FCC}">
      <dgm:prSet/>
      <dgm:spPr/>
      <dgm:t>
        <a:bodyPr/>
        <a:lstStyle/>
        <a:p>
          <a:endParaRPr lang="en-US"/>
        </a:p>
      </dgm:t>
    </dgm:pt>
    <dgm:pt modelId="{AC20F3D3-23B8-5346-A74A-3248268A7A7B}" type="sibTrans" cxnId="{57B75587-9CCC-FF4C-9E8F-59D0ECE10FCC}">
      <dgm:prSet/>
      <dgm:spPr/>
      <dgm:t>
        <a:bodyPr/>
        <a:lstStyle/>
        <a:p>
          <a:endParaRPr lang="en-US"/>
        </a:p>
      </dgm:t>
    </dgm:pt>
    <dgm:pt modelId="{B062ABA9-41FE-604B-9812-28D0B07956DF}">
      <dgm:prSet/>
      <dgm:spPr/>
      <dgm:t>
        <a:bodyPr/>
        <a:lstStyle/>
        <a:p>
          <a:pPr rtl="0"/>
          <a:r>
            <a:rPr lang="en-US"/>
            <a:t>Any information that may influence treatment</a:t>
          </a:r>
        </a:p>
      </dgm:t>
    </dgm:pt>
    <dgm:pt modelId="{401D7E6B-F5F2-D142-B608-0DE8E6F894C6}" type="parTrans" cxnId="{7263E56D-F8FA-794E-B0AF-B0EBDB306141}">
      <dgm:prSet/>
      <dgm:spPr/>
      <dgm:t>
        <a:bodyPr/>
        <a:lstStyle/>
        <a:p>
          <a:endParaRPr lang="en-US"/>
        </a:p>
      </dgm:t>
    </dgm:pt>
    <dgm:pt modelId="{888E7B62-8727-8B4E-B716-B5D7AE5F08E6}" type="sibTrans" cxnId="{7263E56D-F8FA-794E-B0AF-B0EBDB306141}">
      <dgm:prSet/>
      <dgm:spPr/>
      <dgm:t>
        <a:bodyPr/>
        <a:lstStyle/>
        <a:p>
          <a:endParaRPr lang="en-US"/>
        </a:p>
      </dgm:t>
    </dgm:pt>
    <dgm:pt modelId="{CBEDA4CB-821D-324B-8A7E-D51CF9C13E21}">
      <dgm:prSet/>
      <dgm:spPr/>
      <dgm:t>
        <a:bodyPr/>
        <a:lstStyle/>
        <a:p>
          <a:pPr rtl="0"/>
          <a:r>
            <a:rPr lang="en-US"/>
            <a:t>O – Objective</a:t>
          </a:r>
        </a:p>
      </dgm:t>
    </dgm:pt>
    <dgm:pt modelId="{5AE5D4DA-0E2E-F14C-98F7-AE2093B42495}" type="parTrans" cxnId="{4931BDAF-0D85-9B41-A154-1279908B8429}">
      <dgm:prSet/>
      <dgm:spPr/>
      <dgm:t>
        <a:bodyPr/>
        <a:lstStyle/>
        <a:p>
          <a:endParaRPr lang="en-US"/>
        </a:p>
      </dgm:t>
    </dgm:pt>
    <dgm:pt modelId="{083A8C83-F70C-BE40-A384-D4DD3EE9AAC2}" type="sibTrans" cxnId="{4931BDAF-0D85-9B41-A154-1279908B8429}">
      <dgm:prSet/>
      <dgm:spPr/>
      <dgm:t>
        <a:bodyPr/>
        <a:lstStyle/>
        <a:p>
          <a:endParaRPr lang="en-US"/>
        </a:p>
      </dgm:t>
    </dgm:pt>
    <dgm:pt modelId="{9AF86842-8B5B-7549-BA09-8AAFFBE569E1}">
      <dgm:prSet/>
      <dgm:spPr/>
      <dgm:t>
        <a:bodyPr/>
        <a:lstStyle/>
        <a:p>
          <a:pPr rtl="0"/>
          <a:r>
            <a:rPr lang="en-US"/>
            <a:t>Session data</a:t>
          </a:r>
        </a:p>
      </dgm:t>
    </dgm:pt>
    <dgm:pt modelId="{CF68595E-D318-2747-9FA2-9CD8FEFB80E2}" type="parTrans" cxnId="{01C24154-837A-7540-A7DE-4E56706F4FE5}">
      <dgm:prSet/>
      <dgm:spPr/>
      <dgm:t>
        <a:bodyPr/>
        <a:lstStyle/>
        <a:p>
          <a:endParaRPr lang="en-US"/>
        </a:p>
      </dgm:t>
    </dgm:pt>
    <dgm:pt modelId="{B520C38D-5CDC-5943-B098-FA5AB9251065}" type="sibTrans" cxnId="{01C24154-837A-7540-A7DE-4E56706F4FE5}">
      <dgm:prSet/>
      <dgm:spPr/>
      <dgm:t>
        <a:bodyPr/>
        <a:lstStyle/>
        <a:p>
          <a:endParaRPr lang="en-US"/>
        </a:p>
      </dgm:t>
    </dgm:pt>
    <dgm:pt modelId="{492C5257-49FD-DE4B-8918-2523FA765712}">
      <dgm:prSet/>
      <dgm:spPr/>
      <dgm:t>
        <a:bodyPr/>
        <a:lstStyle/>
        <a:p>
          <a:pPr rtl="0"/>
          <a:r>
            <a:rPr lang="en-US" dirty="0"/>
            <a:t>A - Analysis / Assessment</a:t>
          </a:r>
        </a:p>
      </dgm:t>
    </dgm:pt>
    <dgm:pt modelId="{3202B31D-7AA8-4D45-BAD2-0FAD18BECFCB}" type="parTrans" cxnId="{00AC3182-BC03-A044-BC8C-48BCCFC471C1}">
      <dgm:prSet/>
      <dgm:spPr/>
      <dgm:t>
        <a:bodyPr/>
        <a:lstStyle/>
        <a:p>
          <a:endParaRPr lang="en-US"/>
        </a:p>
      </dgm:t>
    </dgm:pt>
    <dgm:pt modelId="{DEEFE1B9-F171-6D4E-A122-98720D33AC1E}" type="sibTrans" cxnId="{00AC3182-BC03-A044-BC8C-48BCCFC471C1}">
      <dgm:prSet/>
      <dgm:spPr/>
      <dgm:t>
        <a:bodyPr/>
        <a:lstStyle/>
        <a:p>
          <a:endParaRPr lang="en-US"/>
        </a:p>
      </dgm:t>
    </dgm:pt>
    <dgm:pt modelId="{513C7608-FD87-F743-9B70-891B7B284759}">
      <dgm:prSet/>
      <dgm:spPr/>
      <dgm:t>
        <a:bodyPr/>
        <a:lstStyle/>
        <a:p>
          <a:pPr rtl="0"/>
          <a:r>
            <a:rPr lang="en-US"/>
            <a:t>Changes from previous sessions?</a:t>
          </a:r>
        </a:p>
      </dgm:t>
    </dgm:pt>
    <dgm:pt modelId="{A311359B-B762-6B48-95D0-93037ADB0F1E}" type="parTrans" cxnId="{230774A8-8C11-7C41-8BD1-52AA2ABDC1A1}">
      <dgm:prSet/>
      <dgm:spPr/>
      <dgm:t>
        <a:bodyPr/>
        <a:lstStyle/>
        <a:p>
          <a:endParaRPr lang="en-US"/>
        </a:p>
      </dgm:t>
    </dgm:pt>
    <dgm:pt modelId="{386DF43F-E03E-B34F-B891-002B9091E1C4}" type="sibTrans" cxnId="{230774A8-8C11-7C41-8BD1-52AA2ABDC1A1}">
      <dgm:prSet/>
      <dgm:spPr/>
      <dgm:t>
        <a:bodyPr/>
        <a:lstStyle/>
        <a:p>
          <a:endParaRPr lang="en-US"/>
        </a:p>
      </dgm:t>
    </dgm:pt>
    <dgm:pt modelId="{3FDE662F-6F48-3142-9F88-8E91F0662291}">
      <dgm:prSet/>
      <dgm:spPr/>
      <dgm:t>
        <a:bodyPr/>
        <a:lstStyle/>
        <a:p>
          <a:pPr rtl="0"/>
          <a:r>
            <a:rPr lang="en-US"/>
            <a:t>Did client meet objective for the session? Did client meet STO, LTG? </a:t>
          </a:r>
        </a:p>
      </dgm:t>
    </dgm:pt>
    <dgm:pt modelId="{12EDE014-B7AE-114C-A433-6B871E4966C8}" type="parTrans" cxnId="{30185DDD-8EF9-4340-84F5-DB95775590B0}">
      <dgm:prSet/>
      <dgm:spPr/>
      <dgm:t>
        <a:bodyPr/>
        <a:lstStyle/>
        <a:p>
          <a:endParaRPr lang="en-US"/>
        </a:p>
      </dgm:t>
    </dgm:pt>
    <dgm:pt modelId="{19E33FB1-7662-7C4D-80C5-A6975E1F44EB}" type="sibTrans" cxnId="{30185DDD-8EF9-4340-84F5-DB95775590B0}">
      <dgm:prSet/>
      <dgm:spPr/>
      <dgm:t>
        <a:bodyPr/>
        <a:lstStyle/>
        <a:p>
          <a:endParaRPr lang="en-US"/>
        </a:p>
      </dgm:t>
    </dgm:pt>
    <dgm:pt modelId="{C3CC5C41-3A2A-E540-9D55-717621EDF229}">
      <dgm:prSet/>
      <dgm:spPr/>
      <dgm:t>
        <a:bodyPr/>
        <a:lstStyle/>
        <a:p>
          <a:pPr rtl="0"/>
          <a:r>
            <a:rPr lang="en-US"/>
            <a:t>What were factors that contributed to meeting/ not meeting the objective?</a:t>
          </a:r>
        </a:p>
      </dgm:t>
    </dgm:pt>
    <dgm:pt modelId="{856394A0-0E2E-C84D-A837-F4E76448D3E1}" type="parTrans" cxnId="{AFCCCE3D-B751-634E-9FDC-2E5777D101B5}">
      <dgm:prSet/>
      <dgm:spPr/>
      <dgm:t>
        <a:bodyPr/>
        <a:lstStyle/>
        <a:p>
          <a:endParaRPr lang="en-US"/>
        </a:p>
      </dgm:t>
    </dgm:pt>
    <dgm:pt modelId="{65D1BDF1-9B11-EE48-A349-1A9A2C275888}" type="sibTrans" cxnId="{AFCCCE3D-B751-634E-9FDC-2E5777D101B5}">
      <dgm:prSet/>
      <dgm:spPr/>
      <dgm:t>
        <a:bodyPr/>
        <a:lstStyle/>
        <a:p>
          <a:endParaRPr lang="en-US"/>
        </a:p>
      </dgm:t>
    </dgm:pt>
    <dgm:pt modelId="{D3E34AF9-57FB-D64C-AB5B-2F3AB9F867A4}">
      <dgm:prSet/>
      <dgm:spPr/>
      <dgm:t>
        <a:bodyPr/>
        <a:lstStyle/>
        <a:p>
          <a:pPr rtl="0"/>
          <a:r>
            <a:rPr lang="en-US"/>
            <a:t>P – Plan</a:t>
          </a:r>
        </a:p>
      </dgm:t>
    </dgm:pt>
    <dgm:pt modelId="{EF390203-3AFE-6945-9007-292FDBF786EA}" type="parTrans" cxnId="{DF25103E-1B42-7B4F-ABED-30FE6288A0C9}">
      <dgm:prSet/>
      <dgm:spPr/>
      <dgm:t>
        <a:bodyPr/>
        <a:lstStyle/>
        <a:p>
          <a:endParaRPr lang="en-US"/>
        </a:p>
      </dgm:t>
    </dgm:pt>
    <dgm:pt modelId="{7768FB11-06E0-6B4E-A2B2-363377D3513F}" type="sibTrans" cxnId="{DF25103E-1B42-7B4F-ABED-30FE6288A0C9}">
      <dgm:prSet/>
      <dgm:spPr/>
      <dgm:t>
        <a:bodyPr/>
        <a:lstStyle/>
        <a:p>
          <a:endParaRPr lang="en-US"/>
        </a:p>
      </dgm:t>
    </dgm:pt>
    <dgm:pt modelId="{117E3FA5-21CC-864E-AFBE-DA8BB5F38235}">
      <dgm:prSet/>
      <dgm:spPr/>
      <dgm:t>
        <a:bodyPr/>
        <a:lstStyle/>
        <a:p>
          <a:pPr rtl="0"/>
          <a:r>
            <a:rPr lang="en-US"/>
            <a:t>Based on the information you obtained, what is the plan for the next session?</a:t>
          </a:r>
        </a:p>
      </dgm:t>
    </dgm:pt>
    <dgm:pt modelId="{FF0EB246-F67D-D04F-B2A6-AAAC3928E5C5}" type="parTrans" cxnId="{399D0B66-DE6F-2443-A37B-CEBEBC960DBC}">
      <dgm:prSet/>
      <dgm:spPr/>
      <dgm:t>
        <a:bodyPr/>
        <a:lstStyle/>
        <a:p>
          <a:endParaRPr lang="en-US"/>
        </a:p>
      </dgm:t>
    </dgm:pt>
    <dgm:pt modelId="{EE5EF6FB-78BC-B043-9E99-806F47DBDE99}" type="sibTrans" cxnId="{399D0B66-DE6F-2443-A37B-CEBEBC960DBC}">
      <dgm:prSet/>
      <dgm:spPr/>
      <dgm:t>
        <a:bodyPr/>
        <a:lstStyle/>
        <a:p>
          <a:endParaRPr lang="en-US"/>
        </a:p>
      </dgm:t>
    </dgm:pt>
    <dgm:pt modelId="{9E1C39E9-C9E1-5A48-8DD5-A224FFA09D08}" type="pres">
      <dgm:prSet presAssocID="{4686B09A-7492-2B4C-B31E-83E047758785}" presName="linear" presStyleCnt="0">
        <dgm:presLayoutVars>
          <dgm:animLvl val="lvl"/>
          <dgm:resizeHandles val="exact"/>
        </dgm:presLayoutVars>
      </dgm:prSet>
      <dgm:spPr/>
    </dgm:pt>
    <dgm:pt modelId="{74273969-9925-F64C-AB84-188F7B2C358B}" type="pres">
      <dgm:prSet presAssocID="{04E44EC8-6984-764F-86AD-04433CF6EC9B}" presName="parentText" presStyleLbl="node1" presStyleIdx="0" presStyleCnt="4">
        <dgm:presLayoutVars>
          <dgm:chMax val="0"/>
          <dgm:bulletEnabled val="1"/>
        </dgm:presLayoutVars>
      </dgm:prSet>
      <dgm:spPr/>
    </dgm:pt>
    <dgm:pt modelId="{E4F5DBBD-A244-374D-B6DF-2DAFA5B4BF56}" type="pres">
      <dgm:prSet presAssocID="{04E44EC8-6984-764F-86AD-04433CF6EC9B}" presName="childText" presStyleLbl="revTx" presStyleIdx="0" presStyleCnt="4">
        <dgm:presLayoutVars>
          <dgm:bulletEnabled val="1"/>
        </dgm:presLayoutVars>
      </dgm:prSet>
      <dgm:spPr/>
    </dgm:pt>
    <dgm:pt modelId="{ED8D7E94-6D2E-4F4F-88D9-EEA1BA407EFE}" type="pres">
      <dgm:prSet presAssocID="{CBEDA4CB-821D-324B-8A7E-D51CF9C13E21}" presName="parentText" presStyleLbl="node1" presStyleIdx="1" presStyleCnt="4">
        <dgm:presLayoutVars>
          <dgm:chMax val="0"/>
          <dgm:bulletEnabled val="1"/>
        </dgm:presLayoutVars>
      </dgm:prSet>
      <dgm:spPr/>
    </dgm:pt>
    <dgm:pt modelId="{0D96D03A-F710-6349-AF3F-A95911CB108E}" type="pres">
      <dgm:prSet presAssocID="{CBEDA4CB-821D-324B-8A7E-D51CF9C13E21}" presName="childText" presStyleLbl="revTx" presStyleIdx="1" presStyleCnt="4">
        <dgm:presLayoutVars>
          <dgm:bulletEnabled val="1"/>
        </dgm:presLayoutVars>
      </dgm:prSet>
      <dgm:spPr/>
    </dgm:pt>
    <dgm:pt modelId="{5EB87D7F-EC3C-124B-9014-297204F5A8DA}" type="pres">
      <dgm:prSet presAssocID="{492C5257-49FD-DE4B-8918-2523FA765712}" presName="parentText" presStyleLbl="node1" presStyleIdx="2" presStyleCnt="4">
        <dgm:presLayoutVars>
          <dgm:chMax val="0"/>
          <dgm:bulletEnabled val="1"/>
        </dgm:presLayoutVars>
      </dgm:prSet>
      <dgm:spPr/>
    </dgm:pt>
    <dgm:pt modelId="{CA479577-E0EC-6347-A878-807F3225C42B}" type="pres">
      <dgm:prSet presAssocID="{492C5257-49FD-DE4B-8918-2523FA765712}" presName="childText" presStyleLbl="revTx" presStyleIdx="2" presStyleCnt="4">
        <dgm:presLayoutVars>
          <dgm:bulletEnabled val="1"/>
        </dgm:presLayoutVars>
      </dgm:prSet>
      <dgm:spPr/>
    </dgm:pt>
    <dgm:pt modelId="{ABB1170C-34A8-694C-A069-C447CA2A313A}" type="pres">
      <dgm:prSet presAssocID="{D3E34AF9-57FB-D64C-AB5B-2F3AB9F867A4}" presName="parentText" presStyleLbl="node1" presStyleIdx="3" presStyleCnt="4">
        <dgm:presLayoutVars>
          <dgm:chMax val="0"/>
          <dgm:bulletEnabled val="1"/>
        </dgm:presLayoutVars>
      </dgm:prSet>
      <dgm:spPr/>
    </dgm:pt>
    <dgm:pt modelId="{08AA77E9-873A-C44F-BDDF-4CE270BC6877}" type="pres">
      <dgm:prSet presAssocID="{D3E34AF9-57FB-D64C-AB5B-2F3AB9F867A4}" presName="childText" presStyleLbl="revTx" presStyleIdx="3" presStyleCnt="4">
        <dgm:presLayoutVars>
          <dgm:bulletEnabled val="1"/>
        </dgm:presLayoutVars>
      </dgm:prSet>
      <dgm:spPr/>
    </dgm:pt>
  </dgm:ptLst>
  <dgm:cxnLst>
    <dgm:cxn modelId="{CED39A18-4030-0540-B28D-2EDB06E36512}" type="presOf" srcId="{C3CC5C41-3A2A-E540-9D55-717621EDF229}" destId="{CA479577-E0EC-6347-A878-807F3225C42B}" srcOrd="0" destOrd="2" presId="urn:microsoft.com/office/officeart/2005/8/layout/vList2"/>
    <dgm:cxn modelId="{8B350819-3153-7540-9D10-3B1AD1B1E025}" type="presOf" srcId="{513C7608-FD87-F743-9B70-891B7B284759}" destId="{CA479577-E0EC-6347-A878-807F3225C42B}" srcOrd="0" destOrd="0" presId="urn:microsoft.com/office/officeart/2005/8/layout/vList2"/>
    <dgm:cxn modelId="{AFCCCE3D-B751-634E-9FDC-2E5777D101B5}" srcId="{492C5257-49FD-DE4B-8918-2523FA765712}" destId="{C3CC5C41-3A2A-E540-9D55-717621EDF229}" srcOrd="2" destOrd="0" parTransId="{856394A0-0E2E-C84D-A837-F4E76448D3E1}" sibTransId="{65D1BDF1-9B11-EE48-A349-1A9A2C275888}"/>
    <dgm:cxn modelId="{DF25103E-1B42-7B4F-ABED-30FE6288A0C9}" srcId="{4686B09A-7492-2B4C-B31E-83E047758785}" destId="{D3E34AF9-57FB-D64C-AB5B-2F3AB9F867A4}" srcOrd="3" destOrd="0" parTransId="{EF390203-3AFE-6945-9007-292FDBF786EA}" sibTransId="{7768FB11-06E0-6B4E-A2B2-363377D3513F}"/>
    <dgm:cxn modelId="{2BCC374F-ED38-6646-B26A-2B791F11C261}" type="presOf" srcId="{D3E34AF9-57FB-D64C-AB5B-2F3AB9F867A4}" destId="{ABB1170C-34A8-694C-A069-C447CA2A313A}" srcOrd="0" destOrd="0" presId="urn:microsoft.com/office/officeart/2005/8/layout/vList2"/>
    <dgm:cxn modelId="{01C24154-837A-7540-A7DE-4E56706F4FE5}" srcId="{CBEDA4CB-821D-324B-8A7E-D51CF9C13E21}" destId="{9AF86842-8B5B-7549-BA09-8AAFFBE569E1}" srcOrd="0" destOrd="0" parTransId="{CF68595E-D318-2747-9FA2-9CD8FEFB80E2}" sibTransId="{B520C38D-5CDC-5943-B098-FA5AB9251065}"/>
    <dgm:cxn modelId="{00E62C57-BA2A-5C4C-8612-0F0C200A5882}" type="presOf" srcId="{3FDE662F-6F48-3142-9F88-8E91F0662291}" destId="{CA479577-E0EC-6347-A878-807F3225C42B}" srcOrd="0" destOrd="1" presId="urn:microsoft.com/office/officeart/2005/8/layout/vList2"/>
    <dgm:cxn modelId="{399D0B66-DE6F-2443-A37B-CEBEBC960DBC}" srcId="{D3E34AF9-57FB-D64C-AB5B-2F3AB9F867A4}" destId="{117E3FA5-21CC-864E-AFBE-DA8BB5F38235}" srcOrd="0" destOrd="0" parTransId="{FF0EB246-F67D-D04F-B2A6-AAAC3928E5C5}" sibTransId="{EE5EF6FB-78BC-B043-9E99-806F47DBDE99}"/>
    <dgm:cxn modelId="{7263E56D-F8FA-794E-B0AF-B0EBDB306141}" srcId="{04E44EC8-6984-764F-86AD-04433CF6EC9B}" destId="{B062ABA9-41FE-604B-9812-28D0B07956DF}" srcOrd="0" destOrd="0" parTransId="{401D7E6B-F5F2-D142-B608-0DE8E6F894C6}" sibTransId="{888E7B62-8727-8B4E-B716-B5D7AE5F08E6}"/>
    <dgm:cxn modelId="{32777A76-3CC1-EE40-8AA2-A07057C5CE18}" type="presOf" srcId="{492C5257-49FD-DE4B-8918-2523FA765712}" destId="{5EB87D7F-EC3C-124B-9014-297204F5A8DA}" srcOrd="0" destOrd="0" presId="urn:microsoft.com/office/officeart/2005/8/layout/vList2"/>
    <dgm:cxn modelId="{00AC3182-BC03-A044-BC8C-48BCCFC471C1}" srcId="{4686B09A-7492-2B4C-B31E-83E047758785}" destId="{492C5257-49FD-DE4B-8918-2523FA765712}" srcOrd="2" destOrd="0" parTransId="{3202B31D-7AA8-4D45-BAD2-0FAD18BECFCB}" sibTransId="{DEEFE1B9-F171-6D4E-A122-98720D33AC1E}"/>
    <dgm:cxn modelId="{57B75587-9CCC-FF4C-9E8F-59D0ECE10FCC}" srcId="{4686B09A-7492-2B4C-B31E-83E047758785}" destId="{04E44EC8-6984-764F-86AD-04433CF6EC9B}" srcOrd="0" destOrd="0" parTransId="{B248ED7E-900E-7A4F-B386-59C53E4E2C25}" sibTransId="{AC20F3D3-23B8-5346-A74A-3248268A7A7B}"/>
    <dgm:cxn modelId="{BCBC2492-D338-154D-A79F-E8B7B9C6C925}" type="presOf" srcId="{B062ABA9-41FE-604B-9812-28D0B07956DF}" destId="{E4F5DBBD-A244-374D-B6DF-2DAFA5B4BF56}" srcOrd="0" destOrd="0" presId="urn:microsoft.com/office/officeart/2005/8/layout/vList2"/>
    <dgm:cxn modelId="{4B0CCC9E-ACCC-BF46-9B69-D965E1B618C2}" type="presOf" srcId="{9AF86842-8B5B-7549-BA09-8AAFFBE569E1}" destId="{0D96D03A-F710-6349-AF3F-A95911CB108E}" srcOrd="0" destOrd="0" presId="urn:microsoft.com/office/officeart/2005/8/layout/vList2"/>
    <dgm:cxn modelId="{230774A8-8C11-7C41-8BD1-52AA2ABDC1A1}" srcId="{492C5257-49FD-DE4B-8918-2523FA765712}" destId="{513C7608-FD87-F743-9B70-891B7B284759}" srcOrd="0" destOrd="0" parTransId="{A311359B-B762-6B48-95D0-93037ADB0F1E}" sibTransId="{386DF43F-E03E-B34F-B891-002B9091E1C4}"/>
    <dgm:cxn modelId="{4931BDAF-0D85-9B41-A154-1279908B8429}" srcId="{4686B09A-7492-2B4C-B31E-83E047758785}" destId="{CBEDA4CB-821D-324B-8A7E-D51CF9C13E21}" srcOrd="1" destOrd="0" parTransId="{5AE5D4DA-0E2E-F14C-98F7-AE2093B42495}" sibTransId="{083A8C83-F70C-BE40-A384-D4DD3EE9AAC2}"/>
    <dgm:cxn modelId="{30185DDD-8EF9-4340-84F5-DB95775590B0}" srcId="{492C5257-49FD-DE4B-8918-2523FA765712}" destId="{3FDE662F-6F48-3142-9F88-8E91F0662291}" srcOrd="1" destOrd="0" parTransId="{12EDE014-B7AE-114C-A433-6B871E4966C8}" sibTransId="{19E33FB1-7662-7C4D-80C5-A6975E1F44EB}"/>
    <dgm:cxn modelId="{45C0C0E0-B47A-4B42-93C2-87D76D41A6D2}" type="presOf" srcId="{04E44EC8-6984-764F-86AD-04433CF6EC9B}" destId="{74273969-9925-F64C-AB84-188F7B2C358B}" srcOrd="0" destOrd="0" presId="urn:microsoft.com/office/officeart/2005/8/layout/vList2"/>
    <dgm:cxn modelId="{D43B6DE4-DBE8-A840-ABB6-5E24A13B28A5}" type="presOf" srcId="{117E3FA5-21CC-864E-AFBE-DA8BB5F38235}" destId="{08AA77E9-873A-C44F-BDDF-4CE270BC6877}" srcOrd="0" destOrd="0" presId="urn:microsoft.com/office/officeart/2005/8/layout/vList2"/>
    <dgm:cxn modelId="{5FC282FE-E1B5-4940-9A85-EC6C47152303}" type="presOf" srcId="{4686B09A-7492-2B4C-B31E-83E047758785}" destId="{9E1C39E9-C9E1-5A48-8DD5-A224FFA09D08}" srcOrd="0" destOrd="0" presId="urn:microsoft.com/office/officeart/2005/8/layout/vList2"/>
    <dgm:cxn modelId="{72839DFF-89CF-7841-9CE8-9D0AEDAB9E94}" type="presOf" srcId="{CBEDA4CB-821D-324B-8A7E-D51CF9C13E21}" destId="{ED8D7E94-6D2E-4F4F-88D9-EEA1BA407EFE}" srcOrd="0" destOrd="0" presId="urn:microsoft.com/office/officeart/2005/8/layout/vList2"/>
    <dgm:cxn modelId="{71DFE45C-ACC4-AD4D-93CE-BBD4BDA80E33}" type="presParOf" srcId="{9E1C39E9-C9E1-5A48-8DD5-A224FFA09D08}" destId="{74273969-9925-F64C-AB84-188F7B2C358B}" srcOrd="0" destOrd="0" presId="urn:microsoft.com/office/officeart/2005/8/layout/vList2"/>
    <dgm:cxn modelId="{EE0F2E80-3C68-E449-98E7-1A90E6289A75}" type="presParOf" srcId="{9E1C39E9-C9E1-5A48-8DD5-A224FFA09D08}" destId="{E4F5DBBD-A244-374D-B6DF-2DAFA5B4BF56}" srcOrd="1" destOrd="0" presId="urn:microsoft.com/office/officeart/2005/8/layout/vList2"/>
    <dgm:cxn modelId="{D1EFDC0C-C94D-7F41-AA4F-11400AE82C50}" type="presParOf" srcId="{9E1C39E9-C9E1-5A48-8DD5-A224FFA09D08}" destId="{ED8D7E94-6D2E-4F4F-88D9-EEA1BA407EFE}" srcOrd="2" destOrd="0" presId="urn:microsoft.com/office/officeart/2005/8/layout/vList2"/>
    <dgm:cxn modelId="{7BCD7320-8702-A441-A0D6-CF07D6312116}" type="presParOf" srcId="{9E1C39E9-C9E1-5A48-8DD5-A224FFA09D08}" destId="{0D96D03A-F710-6349-AF3F-A95911CB108E}" srcOrd="3" destOrd="0" presId="urn:microsoft.com/office/officeart/2005/8/layout/vList2"/>
    <dgm:cxn modelId="{BDB34B08-2C08-4142-9043-6FFBF9CF9B65}" type="presParOf" srcId="{9E1C39E9-C9E1-5A48-8DD5-A224FFA09D08}" destId="{5EB87D7F-EC3C-124B-9014-297204F5A8DA}" srcOrd="4" destOrd="0" presId="urn:microsoft.com/office/officeart/2005/8/layout/vList2"/>
    <dgm:cxn modelId="{C4A920FE-753D-6249-B42A-0CF97612B4F9}" type="presParOf" srcId="{9E1C39E9-C9E1-5A48-8DD5-A224FFA09D08}" destId="{CA479577-E0EC-6347-A878-807F3225C42B}" srcOrd="5" destOrd="0" presId="urn:microsoft.com/office/officeart/2005/8/layout/vList2"/>
    <dgm:cxn modelId="{F6F838E7-2A78-8346-A51B-06461CF1C1A5}" type="presParOf" srcId="{9E1C39E9-C9E1-5A48-8DD5-A224FFA09D08}" destId="{ABB1170C-34A8-694C-A069-C447CA2A313A}" srcOrd="6" destOrd="0" presId="urn:microsoft.com/office/officeart/2005/8/layout/vList2"/>
    <dgm:cxn modelId="{8B871504-842E-6142-ADA8-360A8A400508}" type="presParOf" srcId="{9E1C39E9-C9E1-5A48-8DD5-A224FFA09D08}" destId="{08AA77E9-873A-C44F-BDDF-4CE270BC687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D0F55B-EC0C-42A6-8A96-AB8F5C1B3819}" type="doc">
      <dgm:prSet loTypeId="urn:microsoft.com/office/officeart/2005/8/layout/process1" loCatId="Inbox" qsTypeId="urn:microsoft.com/office/officeart/2005/8/quickstyle/simple1" qsCatId="simple" csTypeId="urn:microsoft.com/office/officeart/2005/8/colors/colorful2" csCatId="colorful" phldr="1"/>
      <dgm:spPr/>
      <dgm:t>
        <a:bodyPr/>
        <a:lstStyle/>
        <a:p>
          <a:endParaRPr lang="en-US"/>
        </a:p>
      </dgm:t>
    </dgm:pt>
    <dgm:pt modelId="{4C662F84-AA3B-4E9F-9ECC-42AB2401476A}">
      <dgm:prSet custT="1"/>
      <dgm:spPr/>
      <dgm:t>
        <a:bodyPr/>
        <a:lstStyle/>
        <a:p>
          <a:pPr algn="l"/>
          <a:r>
            <a:rPr lang="en-US" sz="2800" dirty="0">
              <a:latin typeface="Arial" panose="020B0604020202020204" pitchFamily="34" charset="0"/>
              <a:cs typeface="Arial" panose="020B0604020202020204" pitchFamily="34" charset="0"/>
            </a:rPr>
            <a:t>Would another SLP understand what you are doing and why you are doing it?</a:t>
          </a:r>
        </a:p>
      </dgm:t>
    </dgm:pt>
    <dgm:pt modelId="{D9CE5AF3-6D98-431F-B0A2-74C996C74A13}" type="parTrans" cxnId="{3F5D2666-43B0-4C73-8554-72C134838271}">
      <dgm:prSet/>
      <dgm:spPr/>
      <dgm:t>
        <a:bodyPr/>
        <a:lstStyle/>
        <a:p>
          <a:endParaRPr lang="en-US"/>
        </a:p>
      </dgm:t>
    </dgm:pt>
    <dgm:pt modelId="{9E01646C-6687-4886-871F-C2E9DFF3519D}" type="sibTrans" cxnId="{3F5D2666-43B0-4C73-8554-72C134838271}">
      <dgm:prSet/>
      <dgm:spPr/>
      <dgm:t>
        <a:bodyPr/>
        <a:lstStyle/>
        <a:p>
          <a:endParaRPr lang="en-US"/>
        </a:p>
      </dgm:t>
    </dgm:pt>
    <dgm:pt modelId="{54F89F7D-2148-4F37-AAB8-7471A322CA1C}">
      <dgm:prSet custT="1"/>
      <dgm:spPr/>
      <dgm:t>
        <a:bodyPr/>
        <a:lstStyle/>
        <a:p>
          <a:r>
            <a:rPr lang="en-US" sz="2400" dirty="0">
              <a:latin typeface="Arial" panose="020B0604020202020204" pitchFamily="34" charset="0"/>
              <a:cs typeface="Arial" panose="020B0604020202020204" pitchFamily="34" charset="0"/>
            </a:rPr>
            <a:t>Would another professional understand what you are doing and why you are doing it?</a:t>
          </a:r>
        </a:p>
      </dgm:t>
    </dgm:pt>
    <dgm:pt modelId="{FEFA76B5-6A0E-4A99-ABA2-AEEB9A182C4B}" type="parTrans" cxnId="{58FD2206-598D-42F2-BDCC-F27A56B91933}">
      <dgm:prSet/>
      <dgm:spPr/>
      <dgm:t>
        <a:bodyPr/>
        <a:lstStyle/>
        <a:p>
          <a:endParaRPr lang="en-US"/>
        </a:p>
      </dgm:t>
    </dgm:pt>
    <dgm:pt modelId="{3729F65B-4574-4C50-8A54-D1C071D166F9}" type="sibTrans" cxnId="{58FD2206-598D-42F2-BDCC-F27A56B91933}">
      <dgm:prSet/>
      <dgm:spPr/>
      <dgm:t>
        <a:bodyPr/>
        <a:lstStyle/>
        <a:p>
          <a:endParaRPr lang="en-US"/>
        </a:p>
      </dgm:t>
    </dgm:pt>
    <dgm:pt modelId="{31FAFF7C-6AF3-4785-9E30-70D8C509469D}">
      <dgm:prSet custT="1"/>
      <dgm:spPr/>
      <dgm:t>
        <a:bodyPr/>
        <a:lstStyle/>
        <a:p>
          <a:r>
            <a:rPr lang="en-US" sz="2400" dirty="0">
              <a:latin typeface="Arial" panose="020B0604020202020204" pitchFamily="34" charset="0"/>
              <a:cs typeface="Arial" panose="020B0604020202020204" pitchFamily="34" charset="0"/>
            </a:rPr>
            <a:t>Would an insurance provider see that you’re providing a SKILLED service that could not be provided equally well by someone else? </a:t>
          </a:r>
        </a:p>
      </dgm:t>
    </dgm:pt>
    <dgm:pt modelId="{8DF593E3-AA4A-47AE-BD54-739FEDF6018F}" type="parTrans" cxnId="{076C60C7-2683-4CE1-ABF8-53C24F22D832}">
      <dgm:prSet/>
      <dgm:spPr/>
      <dgm:t>
        <a:bodyPr/>
        <a:lstStyle/>
        <a:p>
          <a:endParaRPr lang="en-US"/>
        </a:p>
      </dgm:t>
    </dgm:pt>
    <dgm:pt modelId="{7C42F3E6-D0A7-49A2-B5F9-27F9AE08CAB2}" type="sibTrans" cxnId="{076C60C7-2683-4CE1-ABF8-53C24F22D832}">
      <dgm:prSet/>
      <dgm:spPr/>
      <dgm:t>
        <a:bodyPr/>
        <a:lstStyle/>
        <a:p>
          <a:endParaRPr lang="en-US"/>
        </a:p>
      </dgm:t>
    </dgm:pt>
    <dgm:pt modelId="{C93DB6F9-14A7-4256-8B42-928E6B84B1B3}" type="pres">
      <dgm:prSet presAssocID="{9CD0F55B-EC0C-42A6-8A96-AB8F5C1B3819}" presName="Name0" presStyleCnt="0">
        <dgm:presLayoutVars>
          <dgm:dir/>
          <dgm:resizeHandles val="exact"/>
        </dgm:presLayoutVars>
      </dgm:prSet>
      <dgm:spPr/>
    </dgm:pt>
    <dgm:pt modelId="{B5C5BC9C-2991-48A4-A0F9-35FCD395397F}" type="pres">
      <dgm:prSet presAssocID="{4C662F84-AA3B-4E9F-9ECC-42AB2401476A}" presName="node" presStyleLbl="node1" presStyleIdx="0" presStyleCnt="3" custScaleX="139237" custScaleY="176016">
        <dgm:presLayoutVars>
          <dgm:bulletEnabled val="1"/>
        </dgm:presLayoutVars>
      </dgm:prSet>
      <dgm:spPr/>
    </dgm:pt>
    <dgm:pt modelId="{ABB8F78D-0F26-4EA7-B8E2-16F00C3A8BFE}" type="pres">
      <dgm:prSet presAssocID="{9E01646C-6687-4886-871F-C2E9DFF3519D}" presName="sibTrans" presStyleLbl="sibTrans2D1" presStyleIdx="0" presStyleCnt="2"/>
      <dgm:spPr/>
    </dgm:pt>
    <dgm:pt modelId="{CD700C36-8962-4328-8527-1AFC82322D30}" type="pres">
      <dgm:prSet presAssocID="{9E01646C-6687-4886-871F-C2E9DFF3519D}" presName="connectorText" presStyleLbl="sibTrans2D1" presStyleIdx="0" presStyleCnt="2"/>
      <dgm:spPr/>
    </dgm:pt>
    <dgm:pt modelId="{A6DC7E5B-E703-4870-B59A-800D6941A124}" type="pres">
      <dgm:prSet presAssocID="{54F89F7D-2148-4F37-AAB8-7471A322CA1C}" presName="node" presStyleLbl="node1" presStyleIdx="1" presStyleCnt="3" custScaleX="128515" custScaleY="171797" custLinFactNeighborX="-9630">
        <dgm:presLayoutVars>
          <dgm:bulletEnabled val="1"/>
        </dgm:presLayoutVars>
      </dgm:prSet>
      <dgm:spPr/>
    </dgm:pt>
    <dgm:pt modelId="{205C6855-D9D4-4579-9C8E-4F83F27BFB82}" type="pres">
      <dgm:prSet presAssocID="{3729F65B-4574-4C50-8A54-D1C071D166F9}" presName="sibTrans" presStyleLbl="sibTrans2D1" presStyleIdx="1" presStyleCnt="2"/>
      <dgm:spPr/>
    </dgm:pt>
    <dgm:pt modelId="{BB948850-F574-4CCB-998C-150AB9863E7B}" type="pres">
      <dgm:prSet presAssocID="{3729F65B-4574-4C50-8A54-D1C071D166F9}" presName="connectorText" presStyleLbl="sibTrans2D1" presStyleIdx="1" presStyleCnt="2"/>
      <dgm:spPr/>
    </dgm:pt>
    <dgm:pt modelId="{374C6C17-4544-4BBD-BA23-D81133FF2279}" type="pres">
      <dgm:prSet presAssocID="{31FAFF7C-6AF3-4785-9E30-70D8C509469D}" presName="node" presStyleLbl="node1" presStyleIdx="2" presStyleCnt="3" custScaleX="133908" custScaleY="171599">
        <dgm:presLayoutVars>
          <dgm:bulletEnabled val="1"/>
        </dgm:presLayoutVars>
      </dgm:prSet>
      <dgm:spPr/>
    </dgm:pt>
  </dgm:ptLst>
  <dgm:cxnLst>
    <dgm:cxn modelId="{30DD4605-9CCE-4533-B63F-391372C00BCA}" type="presOf" srcId="{4C662F84-AA3B-4E9F-9ECC-42AB2401476A}" destId="{B5C5BC9C-2991-48A4-A0F9-35FCD395397F}" srcOrd="0" destOrd="0" presId="urn:microsoft.com/office/officeart/2005/8/layout/process1"/>
    <dgm:cxn modelId="{58FD2206-598D-42F2-BDCC-F27A56B91933}" srcId="{9CD0F55B-EC0C-42A6-8A96-AB8F5C1B3819}" destId="{54F89F7D-2148-4F37-AAB8-7471A322CA1C}" srcOrd="1" destOrd="0" parTransId="{FEFA76B5-6A0E-4A99-ABA2-AEEB9A182C4B}" sibTransId="{3729F65B-4574-4C50-8A54-D1C071D166F9}"/>
    <dgm:cxn modelId="{982F8D1E-70F3-4CBE-A645-9FFE28C51239}" type="presOf" srcId="{54F89F7D-2148-4F37-AAB8-7471A322CA1C}" destId="{A6DC7E5B-E703-4870-B59A-800D6941A124}" srcOrd="0" destOrd="0" presId="urn:microsoft.com/office/officeart/2005/8/layout/process1"/>
    <dgm:cxn modelId="{FF6E6C1F-B186-4D3B-9308-E325D24F187E}" type="presOf" srcId="{9CD0F55B-EC0C-42A6-8A96-AB8F5C1B3819}" destId="{C93DB6F9-14A7-4256-8B42-928E6B84B1B3}" srcOrd="0" destOrd="0" presId="urn:microsoft.com/office/officeart/2005/8/layout/process1"/>
    <dgm:cxn modelId="{4EB98543-FCB5-48AF-9527-4DEAF4720DCC}" type="presOf" srcId="{9E01646C-6687-4886-871F-C2E9DFF3519D}" destId="{CD700C36-8962-4328-8527-1AFC82322D30}" srcOrd="1" destOrd="0" presId="urn:microsoft.com/office/officeart/2005/8/layout/process1"/>
    <dgm:cxn modelId="{3F5D2666-43B0-4C73-8554-72C134838271}" srcId="{9CD0F55B-EC0C-42A6-8A96-AB8F5C1B3819}" destId="{4C662F84-AA3B-4E9F-9ECC-42AB2401476A}" srcOrd="0" destOrd="0" parTransId="{D9CE5AF3-6D98-431F-B0A2-74C996C74A13}" sibTransId="{9E01646C-6687-4886-871F-C2E9DFF3519D}"/>
    <dgm:cxn modelId="{8FAA9291-C50B-4F88-9619-B2B6D9AE02D1}" type="presOf" srcId="{31FAFF7C-6AF3-4785-9E30-70D8C509469D}" destId="{374C6C17-4544-4BBD-BA23-D81133FF2279}" srcOrd="0" destOrd="0" presId="urn:microsoft.com/office/officeart/2005/8/layout/process1"/>
    <dgm:cxn modelId="{F7F5C59A-6A1D-4216-A7BD-AD612335213E}" type="presOf" srcId="{3729F65B-4574-4C50-8A54-D1C071D166F9}" destId="{BB948850-F574-4CCB-998C-150AB9863E7B}" srcOrd="1" destOrd="0" presId="urn:microsoft.com/office/officeart/2005/8/layout/process1"/>
    <dgm:cxn modelId="{DEA9EC9B-E212-4152-A108-141C05FD40DE}" type="presOf" srcId="{9E01646C-6687-4886-871F-C2E9DFF3519D}" destId="{ABB8F78D-0F26-4EA7-B8E2-16F00C3A8BFE}" srcOrd="0" destOrd="0" presId="urn:microsoft.com/office/officeart/2005/8/layout/process1"/>
    <dgm:cxn modelId="{076C60C7-2683-4CE1-ABF8-53C24F22D832}" srcId="{9CD0F55B-EC0C-42A6-8A96-AB8F5C1B3819}" destId="{31FAFF7C-6AF3-4785-9E30-70D8C509469D}" srcOrd="2" destOrd="0" parTransId="{8DF593E3-AA4A-47AE-BD54-739FEDF6018F}" sibTransId="{7C42F3E6-D0A7-49A2-B5F9-27F9AE08CAB2}"/>
    <dgm:cxn modelId="{C4C736CA-93D6-4F92-B556-212099A6128F}" type="presOf" srcId="{3729F65B-4574-4C50-8A54-D1C071D166F9}" destId="{205C6855-D9D4-4579-9C8E-4F83F27BFB82}" srcOrd="0" destOrd="0" presId="urn:microsoft.com/office/officeart/2005/8/layout/process1"/>
    <dgm:cxn modelId="{E5148A02-9F97-4435-861F-9AB08E6F2AC6}" type="presParOf" srcId="{C93DB6F9-14A7-4256-8B42-928E6B84B1B3}" destId="{B5C5BC9C-2991-48A4-A0F9-35FCD395397F}" srcOrd="0" destOrd="0" presId="urn:microsoft.com/office/officeart/2005/8/layout/process1"/>
    <dgm:cxn modelId="{824BC552-7F22-42A4-A0B2-9698D76DB31B}" type="presParOf" srcId="{C93DB6F9-14A7-4256-8B42-928E6B84B1B3}" destId="{ABB8F78D-0F26-4EA7-B8E2-16F00C3A8BFE}" srcOrd="1" destOrd="0" presId="urn:microsoft.com/office/officeart/2005/8/layout/process1"/>
    <dgm:cxn modelId="{0304E8BA-9EF2-434D-9752-F4B3A58F7080}" type="presParOf" srcId="{ABB8F78D-0F26-4EA7-B8E2-16F00C3A8BFE}" destId="{CD700C36-8962-4328-8527-1AFC82322D30}" srcOrd="0" destOrd="0" presId="urn:microsoft.com/office/officeart/2005/8/layout/process1"/>
    <dgm:cxn modelId="{46D30272-185F-4507-84D4-F2FB54D60225}" type="presParOf" srcId="{C93DB6F9-14A7-4256-8B42-928E6B84B1B3}" destId="{A6DC7E5B-E703-4870-B59A-800D6941A124}" srcOrd="2" destOrd="0" presId="urn:microsoft.com/office/officeart/2005/8/layout/process1"/>
    <dgm:cxn modelId="{17BAA64A-C49A-4DCB-9E0F-2DD1436DDCF3}" type="presParOf" srcId="{C93DB6F9-14A7-4256-8B42-928E6B84B1B3}" destId="{205C6855-D9D4-4579-9C8E-4F83F27BFB82}" srcOrd="3" destOrd="0" presId="urn:microsoft.com/office/officeart/2005/8/layout/process1"/>
    <dgm:cxn modelId="{2743FE28-D285-4BD2-AF85-94952CC29BD1}" type="presParOf" srcId="{205C6855-D9D4-4579-9C8E-4F83F27BFB82}" destId="{BB948850-F574-4CCB-998C-150AB9863E7B}" srcOrd="0" destOrd="0" presId="urn:microsoft.com/office/officeart/2005/8/layout/process1"/>
    <dgm:cxn modelId="{1DE61105-C2F1-48D5-A241-5709552C7F78}" type="presParOf" srcId="{C93DB6F9-14A7-4256-8B42-928E6B84B1B3}" destId="{374C6C17-4544-4BBD-BA23-D81133FF227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1BB0F5-D499-48E3-B718-71D945CF8D4E}"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9EBC9223-80C4-47FE-9082-4E8EE78A064E}">
      <dgm:prSet custT="1"/>
      <dgm:spPr/>
      <dgm:t>
        <a:bodyPr/>
        <a:lstStyle/>
        <a:p>
          <a:r>
            <a:rPr lang="en-US" sz="2000" dirty="0">
              <a:latin typeface="Arial" panose="020B0604020202020204" pitchFamily="34" charset="0"/>
              <a:cs typeface="Arial" panose="020B0604020202020204" pitchFamily="34" charset="0"/>
            </a:rPr>
            <a:t>Client </a:t>
          </a:r>
          <a:r>
            <a:rPr lang="en-US" sz="2000" b="1" dirty="0">
              <a:solidFill>
                <a:srgbClr val="FF0000"/>
              </a:solidFill>
              <a:latin typeface="Arial" panose="020B0604020202020204" pitchFamily="34" charset="0"/>
              <a:cs typeface="Arial" panose="020B0604020202020204" pitchFamily="34" charset="0"/>
            </a:rPr>
            <a:t>response</a:t>
          </a:r>
          <a:r>
            <a:rPr lang="en-US" sz="2000" dirty="0">
              <a:latin typeface="Arial" panose="020B0604020202020204" pitchFamily="34" charset="0"/>
              <a:cs typeface="Arial" panose="020B0604020202020204" pitchFamily="34" charset="0"/>
            </a:rPr>
            <a:t> to the intervention</a:t>
          </a:r>
        </a:p>
      </dgm:t>
    </dgm:pt>
    <dgm:pt modelId="{0FD2F559-02DA-4A2C-9B67-CB6784D9ACF3}" type="parTrans" cxnId="{F46DF51F-A26B-4E53-AA38-4147C2FEC4D2}">
      <dgm:prSet/>
      <dgm:spPr/>
      <dgm:t>
        <a:bodyPr/>
        <a:lstStyle/>
        <a:p>
          <a:endParaRPr lang="en-US"/>
        </a:p>
      </dgm:t>
    </dgm:pt>
    <dgm:pt modelId="{6A88AEAD-E38E-49A2-9725-2E94CE1269E5}" type="sibTrans" cxnId="{F46DF51F-A26B-4E53-AA38-4147C2FEC4D2}">
      <dgm:prSet phldrT="1" phldr="0"/>
      <dgm:spPr/>
      <dgm:t>
        <a:bodyPr/>
        <a:lstStyle/>
        <a:p>
          <a:r>
            <a:rPr lang="en-US"/>
            <a:t>1</a:t>
          </a:r>
        </a:p>
      </dgm:t>
    </dgm:pt>
    <dgm:pt modelId="{FA046F9B-FACF-49A6-AB71-85488F74E473}">
      <dgm:prSet custT="1"/>
      <dgm:spPr/>
      <dgm:t>
        <a:bodyPr/>
        <a:lstStyle/>
        <a:p>
          <a:pPr>
            <a:lnSpc>
              <a:spcPct val="100000"/>
            </a:lnSpc>
          </a:pPr>
          <a:r>
            <a:rPr lang="en-US" sz="2000" b="1" dirty="0">
              <a:solidFill>
                <a:srgbClr val="FF0000"/>
              </a:solidFill>
              <a:latin typeface="Arial" panose="020B0604020202020204" pitchFamily="34" charset="0"/>
              <a:cs typeface="Arial" panose="020B0604020202020204" pitchFamily="34" charset="0"/>
            </a:rPr>
            <a:t>Possible reasons and explanations </a:t>
          </a:r>
          <a:r>
            <a:rPr lang="en-US" sz="2000" dirty="0">
              <a:latin typeface="Arial" panose="020B0604020202020204" pitchFamily="34" charset="0"/>
              <a:cs typeface="Arial" panose="020B0604020202020204" pitchFamily="34" charset="0"/>
            </a:rPr>
            <a:t>for the client’s performance</a:t>
          </a:r>
        </a:p>
      </dgm:t>
    </dgm:pt>
    <dgm:pt modelId="{FF5B7C60-02BA-4AE4-844E-66C24B7F8A83}" type="parTrans" cxnId="{5D33D54B-5CA8-4396-A00C-841C43F2C740}">
      <dgm:prSet/>
      <dgm:spPr/>
      <dgm:t>
        <a:bodyPr/>
        <a:lstStyle/>
        <a:p>
          <a:endParaRPr lang="en-US"/>
        </a:p>
      </dgm:t>
    </dgm:pt>
    <dgm:pt modelId="{B875FBCB-2931-4FF2-A22E-16FF0CA8D72E}" type="sibTrans" cxnId="{5D33D54B-5CA8-4396-A00C-841C43F2C740}">
      <dgm:prSet phldrT="2" phldr="0"/>
      <dgm:spPr/>
      <dgm:t>
        <a:bodyPr/>
        <a:lstStyle/>
        <a:p>
          <a:r>
            <a:rPr lang="en-US"/>
            <a:t>2</a:t>
          </a:r>
        </a:p>
      </dgm:t>
    </dgm:pt>
    <dgm:pt modelId="{254A687E-7C9D-4036-ACC5-46F3F1A21D2C}">
      <dgm:prSet custT="1"/>
      <dgm:spPr/>
      <dgm:t>
        <a:bodyPr/>
        <a:lstStyle/>
        <a:p>
          <a:pPr>
            <a:lnSpc>
              <a:spcPct val="100000"/>
            </a:lnSpc>
          </a:pPr>
          <a:r>
            <a:rPr lang="en-US" sz="2000" b="1" dirty="0">
              <a:solidFill>
                <a:srgbClr val="FF0000"/>
              </a:solidFill>
              <a:latin typeface="Arial" panose="020B0604020202020204" pitchFamily="34" charset="0"/>
              <a:cs typeface="Arial" panose="020B0604020202020204" pitchFamily="34" charset="0"/>
            </a:rPr>
            <a:t>What to change </a:t>
          </a:r>
          <a:r>
            <a:rPr lang="en-US" sz="2000" dirty="0">
              <a:latin typeface="Arial" panose="020B0604020202020204" pitchFamily="34" charset="0"/>
              <a:cs typeface="Arial" panose="020B0604020202020204" pitchFamily="34" charset="0"/>
            </a:rPr>
            <a:t>(if applicable) based on the client’s performance today</a:t>
          </a:r>
        </a:p>
      </dgm:t>
    </dgm:pt>
    <dgm:pt modelId="{DA0A14D9-DFED-47BF-963C-A2FCCB93E222}" type="parTrans" cxnId="{9C569F30-8BCF-415B-8FA6-14C0C85981BE}">
      <dgm:prSet/>
      <dgm:spPr/>
      <dgm:t>
        <a:bodyPr/>
        <a:lstStyle/>
        <a:p>
          <a:endParaRPr lang="en-US"/>
        </a:p>
      </dgm:t>
    </dgm:pt>
    <dgm:pt modelId="{23375A49-6067-443F-A27A-3BDFE43DE08E}" type="sibTrans" cxnId="{9C569F30-8BCF-415B-8FA6-14C0C85981BE}">
      <dgm:prSet phldrT="3" phldr="0"/>
      <dgm:spPr/>
      <dgm:t>
        <a:bodyPr/>
        <a:lstStyle/>
        <a:p>
          <a:r>
            <a:rPr lang="en-US"/>
            <a:t>3</a:t>
          </a:r>
        </a:p>
      </dgm:t>
    </dgm:pt>
    <dgm:pt modelId="{CC5991A7-9BFF-420D-A4EA-6D2CC7BD602C}" type="pres">
      <dgm:prSet presAssocID="{7E1BB0F5-D499-48E3-B718-71D945CF8D4E}" presName="Name0" presStyleCnt="0">
        <dgm:presLayoutVars>
          <dgm:animLvl val="lvl"/>
          <dgm:resizeHandles val="exact"/>
        </dgm:presLayoutVars>
      </dgm:prSet>
      <dgm:spPr/>
    </dgm:pt>
    <dgm:pt modelId="{82281087-C266-4E3D-9395-22BCC60305F7}" type="pres">
      <dgm:prSet presAssocID="{9EBC9223-80C4-47FE-9082-4E8EE78A064E}" presName="compositeNode" presStyleCnt="0">
        <dgm:presLayoutVars>
          <dgm:bulletEnabled val="1"/>
        </dgm:presLayoutVars>
      </dgm:prSet>
      <dgm:spPr/>
    </dgm:pt>
    <dgm:pt modelId="{670222BE-650E-4970-A40E-9479A5F6FC0A}" type="pres">
      <dgm:prSet presAssocID="{9EBC9223-80C4-47FE-9082-4E8EE78A064E}" presName="bgRect" presStyleLbl="bgAccFollowNode1" presStyleIdx="0" presStyleCnt="3"/>
      <dgm:spPr/>
    </dgm:pt>
    <dgm:pt modelId="{499CF0DC-A8AB-4218-94EA-9B7AACC3C12B}" type="pres">
      <dgm:prSet presAssocID="{6A88AEAD-E38E-49A2-9725-2E94CE1269E5}" presName="sibTransNodeCircle" presStyleLbl="alignNode1" presStyleIdx="0" presStyleCnt="6">
        <dgm:presLayoutVars>
          <dgm:chMax val="0"/>
          <dgm:bulletEnabled/>
        </dgm:presLayoutVars>
      </dgm:prSet>
      <dgm:spPr/>
    </dgm:pt>
    <dgm:pt modelId="{045DA5EF-225C-4F64-ACF1-5DC7CE30CE04}" type="pres">
      <dgm:prSet presAssocID="{9EBC9223-80C4-47FE-9082-4E8EE78A064E}" presName="bottomLine" presStyleLbl="alignNode1" presStyleIdx="1" presStyleCnt="6">
        <dgm:presLayoutVars/>
      </dgm:prSet>
      <dgm:spPr/>
    </dgm:pt>
    <dgm:pt modelId="{DBE8D71B-8F91-40C0-B8E2-06990CA1F108}" type="pres">
      <dgm:prSet presAssocID="{9EBC9223-80C4-47FE-9082-4E8EE78A064E}" presName="nodeText" presStyleLbl="bgAccFollowNode1" presStyleIdx="0" presStyleCnt="3">
        <dgm:presLayoutVars>
          <dgm:bulletEnabled val="1"/>
        </dgm:presLayoutVars>
      </dgm:prSet>
      <dgm:spPr/>
    </dgm:pt>
    <dgm:pt modelId="{FE83D088-0AA6-473F-8153-6974924B0024}" type="pres">
      <dgm:prSet presAssocID="{6A88AEAD-E38E-49A2-9725-2E94CE1269E5}" presName="sibTrans" presStyleCnt="0"/>
      <dgm:spPr/>
    </dgm:pt>
    <dgm:pt modelId="{16B8C46F-41D7-41D8-A76D-4123C9162777}" type="pres">
      <dgm:prSet presAssocID="{FA046F9B-FACF-49A6-AB71-85488F74E473}" presName="compositeNode" presStyleCnt="0">
        <dgm:presLayoutVars>
          <dgm:bulletEnabled val="1"/>
        </dgm:presLayoutVars>
      </dgm:prSet>
      <dgm:spPr/>
    </dgm:pt>
    <dgm:pt modelId="{E41C7A19-727B-44D4-AC28-A77653A4105F}" type="pres">
      <dgm:prSet presAssocID="{FA046F9B-FACF-49A6-AB71-85488F74E473}" presName="bgRect" presStyleLbl="bgAccFollowNode1" presStyleIdx="1" presStyleCnt="3"/>
      <dgm:spPr/>
    </dgm:pt>
    <dgm:pt modelId="{FC013AFE-A44D-4609-AD9A-CC650616E79E}" type="pres">
      <dgm:prSet presAssocID="{B875FBCB-2931-4FF2-A22E-16FF0CA8D72E}" presName="sibTransNodeCircle" presStyleLbl="alignNode1" presStyleIdx="2" presStyleCnt="6">
        <dgm:presLayoutVars>
          <dgm:chMax val="0"/>
          <dgm:bulletEnabled/>
        </dgm:presLayoutVars>
      </dgm:prSet>
      <dgm:spPr/>
    </dgm:pt>
    <dgm:pt modelId="{49902F9C-26AA-4EEA-9B7C-2DD58D2BE7B7}" type="pres">
      <dgm:prSet presAssocID="{FA046F9B-FACF-49A6-AB71-85488F74E473}" presName="bottomLine" presStyleLbl="alignNode1" presStyleIdx="3" presStyleCnt="6">
        <dgm:presLayoutVars/>
      </dgm:prSet>
      <dgm:spPr/>
    </dgm:pt>
    <dgm:pt modelId="{D0DE0BB2-254F-4C75-8BF2-1C8A7F6BFB3E}" type="pres">
      <dgm:prSet presAssocID="{FA046F9B-FACF-49A6-AB71-85488F74E473}" presName="nodeText" presStyleLbl="bgAccFollowNode1" presStyleIdx="1" presStyleCnt="3">
        <dgm:presLayoutVars>
          <dgm:bulletEnabled val="1"/>
        </dgm:presLayoutVars>
      </dgm:prSet>
      <dgm:spPr/>
    </dgm:pt>
    <dgm:pt modelId="{49ADC729-988A-40DE-9574-C6EFD9D6CA37}" type="pres">
      <dgm:prSet presAssocID="{B875FBCB-2931-4FF2-A22E-16FF0CA8D72E}" presName="sibTrans" presStyleCnt="0"/>
      <dgm:spPr/>
    </dgm:pt>
    <dgm:pt modelId="{443FA111-42AA-4026-B831-0B70F468B876}" type="pres">
      <dgm:prSet presAssocID="{254A687E-7C9D-4036-ACC5-46F3F1A21D2C}" presName="compositeNode" presStyleCnt="0">
        <dgm:presLayoutVars>
          <dgm:bulletEnabled val="1"/>
        </dgm:presLayoutVars>
      </dgm:prSet>
      <dgm:spPr/>
    </dgm:pt>
    <dgm:pt modelId="{7E9B19A8-B212-401F-9E28-0E6762703BC5}" type="pres">
      <dgm:prSet presAssocID="{254A687E-7C9D-4036-ACC5-46F3F1A21D2C}" presName="bgRect" presStyleLbl="bgAccFollowNode1" presStyleIdx="2" presStyleCnt="3"/>
      <dgm:spPr/>
    </dgm:pt>
    <dgm:pt modelId="{F6AD425D-C13B-43A1-899C-C3AC26FFFB99}" type="pres">
      <dgm:prSet presAssocID="{23375A49-6067-443F-A27A-3BDFE43DE08E}" presName="sibTransNodeCircle" presStyleLbl="alignNode1" presStyleIdx="4" presStyleCnt="6">
        <dgm:presLayoutVars>
          <dgm:chMax val="0"/>
          <dgm:bulletEnabled/>
        </dgm:presLayoutVars>
      </dgm:prSet>
      <dgm:spPr/>
    </dgm:pt>
    <dgm:pt modelId="{087C92D7-0DBF-409A-A6D7-62D2A15239C7}" type="pres">
      <dgm:prSet presAssocID="{254A687E-7C9D-4036-ACC5-46F3F1A21D2C}" presName="bottomLine" presStyleLbl="alignNode1" presStyleIdx="5" presStyleCnt="6">
        <dgm:presLayoutVars/>
      </dgm:prSet>
      <dgm:spPr/>
    </dgm:pt>
    <dgm:pt modelId="{A4211255-E298-484E-AEA6-9998A66EA71D}" type="pres">
      <dgm:prSet presAssocID="{254A687E-7C9D-4036-ACC5-46F3F1A21D2C}" presName="nodeText" presStyleLbl="bgAccFollowNode1" presStyleIdx="2" presStyleCnt="3">
        <dgm:presLayoutVars>
          <dgm:bulletEnabled val="1"/>
        </dgm:presLayoutVars>
      </dgm:prSet>
      <dgm:spPr/>
    </dgm:pt>
  </dgm:ptLst>
  <dgm:cxnLst>
    <dgm:cxn modelId="{F46DF51F-A26B-4E53-AA38-4147C2FEC4D2}" srcId="{7E1BB0F5-D499-48E3-B718-71D945CF8D4E}" destId="{9EBC9223-80C4-47FE-9082-4E8EE78A064E}" srcOrd="0" destOrd="0" parTransId="{0FD2F559-02DA-4A2C-9B67-CB6784D9ACF3}" sibTransId="{6A88AEAD-E38E-49A2-9725-2E94CE1269E5}"/>
    <dgm:cxn modelId="{020F9727-CCA9-45CE-9317-C28FBF6A7855}" type="presOf" srcId="{23375A49-6067-443F-A27A-3BDFE43DE08E}" destId="{F6AD425D-C13B-43A1-899C-C3AC26FFFB99}" srcOrd="0" destOrd="0" presId="urn:microsoft.com/office/officeart/2016/7/layout/BasicLinearProcessNumbered"/>
    <dgm:cxn modelId="{9C569F30-8BCF-415B-8FA6-14C0C85981BE}" srcId="{7E1BB0F5-D499-48E3-B718-71D945CF8D4E}" destId="{254A687E-7C9D-4036-ACC5-46F3F1A21D2C}" srcOrd="2" destOrd="0" parTransId="{DA0A14D9-DFED-47BF-963C-A2FCCB93E222}" sibTransId="{23375A49-6067-443F-A27A-3BDFE43DE08E}"/>
    <dgm:cxn modelId="{4FFB1D45-2D0E-4CF4-9E54-3B7F5A9587F1}" type="presOf" srcId="{7E1BB0F5-D499-48E3-B718-71D945CF8D4E}" destId="{CC5991A7-9BFF-420D-A4EA-6D2CC7BD602C}" srcOrd="0" destOrd="0" presId="urn:microsoft.com/office/officeart/2016/7/layout/BasicLinearProcessNumbered"/>
    <dgm:cxn modelId="{5D33D54B-5CA8-4396-A00C-841C43F2C740}" srcId="{7E1BB0F5-D499-48E3-B718-71D945CF8D4E}" destId="{FA046F9B-FACF-49A6-AB71-85488F74E473}" srcOrd="1" destOrd="0" parTransId="{FF5B7C60-02BA-4AE4-844E-66C24B7F8A83}" sibTransId="{B875FBCB-2931-4FF2-A22E-16FF0CA8D72E}"/>
    <dgm:cxn modelId="{685D1F6C-369B-4BF9-9FCC-52615B2A8AFC}" type="presOf" srcId="{9EBC9223-80C4-47FE-9082-4E8EE78A064E}" destId="{670222BE-650E-4970-A40E-9479A5F6FC0A}" srcOrd="0" destOrd="0" presId="urn:microsoft.com/office/officeart/2016/7/layout/BasicLinearProcessNumbered"/>
    <dgm:cxn modelId="{831FA075-1DFD-46A5-89AE-CC129EBEDFD8}" type="presOf" srcId="{6A88AEAD-E38E-49A2-9725-2E94CE1269E5}" destId="{499CF0DC-A8AB-4218-94EA-9B7AACC3C12B}" srcOrd="0" destOrd="0" presId="urn:microsoft.com/office/officeart/2016/7/layout/BasicLinearProcessNumbered"/>
    <dgm:cxn modelId="{44AB538B-6335-4293-B1D7-6504194E7D37}" type="presOf" srcId="{FA046F9B-FACF-49A6-AB71-85488F74E473}" destId="{D0DE0BB2-254F-4C75-8BF2-1C8A7F6BFB3E}" srcOrd="1" destOrd="0" presId="urn:microsoft.com/office/officeart/2016/7/layout/BasicLinearProcessNumbered"/>
    <dgm:cxn modelId="{CBEC8092-F603-4526-A107-B0F52A7CB27A}" type="presOf" srcId="{B875FBCB-2931-4FF2-A22E-16FF0CA8D72E}" destId="{FC013AFE-A44D-4609-AD9A-CC650616E79E}" srcOrd="0" destOrd="0" presId="urn:microsoft.com/office/officeart/2016/7/layout/BasicLinearProcessNumbered"/>
    <dgm:cxn modelId="{B43E14B2-719D-418C-B389-B295B9CAEDBD}" type="presOf" srcId="{254A687E-7C9D-4036-ACC5-46F3F1A21D2C}" destId="{A4211255-E298-484E-AEA6-9998A66EA71D}" srcOrd="1" destOrd="0" presId="urn:microsoft.com/office/officeart/2016/7/layout/BasicLinearProcessNumbered"/>
    <dgm:cxn modelId="{BDB352B3-AB14-401C-B4DE-C5D20BDEF7DE}" type="presOf" srcId="{9EBC9223-80C4-47FE-9082-4E8EE78A064E}" destId="{DBE8D71B-8F91-40C0-B8E2-06990CA1F108}" srcOrd="1" destOrd="0" presId="urn:microsoft.com/office/officeart/2016/7/layout/BasicLinearProcessNumbered"/>
    <dgm:cxn modelId="{488B2CE6-A879-4AAE-AAC0-3D098D6211FA}" type="presOf" srcId="{FA046F9B-FACF-49A6-AB71-85488F74E473}" destId="{E41C7A19-727B-44D4-AC28-A77653A4105F}" srcOrd="0" destOrd="0" presId="urn:microsoft.com/office/officeart/2016/7/layout/BasicLinearProcessNumbered"/>
    <dgm:cxn modelId="{779C72FA-B1BB-4E6B-9A7E-6CA18047729E}" type="presOf" srcId="{254A687E-7C9D-4036-ACC5-46F3F1A21D2C}" destId="{7E9B19A8-B212-401F-9E28-0E6762703BC5}" srcOrd="0" destOrd="0" presId="urn:microsoft.com/office/officeart/2016/7/layout/BasicLinearProcessNumbered"/>
    <dgm:cxn modelId="{00B1A3D0-F0A7-4225-99AE-05166625D8E3}" type="presParOf" srcId="{CC5991A7-9BFF-420D-A4EA-6D2CC7BD602C}" destId="{82281087-C266-4E3D-9395-22BCC60305F7}" srcOrd="0" destOrd="0" presId="urn:microsoft.com/office/officeart/2016/7/layout/BasicLinearProcessNumbered"/>
    <dgm:cxn modelId="{8DA6E728-0705-4CE5-9597-B38E699CCEAB}" type="presParOf" srcId="{82281087-C266-4E3D-9395-22BCC60305F7}" destId="{670222BE-650E-4970-A40E-9479A5F6FC0A}" srcOrd="0" destOrd="0" presId="urn:microsoft.com/office/officeart/2016/7/layout/BasicLinearProcessNumbered"/>
    <dgm:cxn modelId="{33DAE628-7166-4002-827F-4EFF8AF3EB7E}" type="presParOf" srcId="{82281087-C266-4E3D-9395-22BCC60305F7}" destId="{499CF0DC-A8AB-4218-94EA-9B7AACC3C12B}" srcOrd="1" destOrd="0" presId="urn:microsoft.com/office/officeart/2016/7/layout/BasicLinearProcessNumbered"/>
    <dgm:cxn modelId="{3701A1FB-5E9B-4FD9-BB5E-5924DBF202C0}" type="presParOf" srcId="{82281087-C266-4E3D-9395-22BCC60305F7}" destId="{045DA5EF-225C-4F64-ACF1-5DC7CE30CE04}" srcOrd="2" destOrd="0" presId="urn:microsoft.com/office/officeart/2016/7/layout/BasicLinearProcessNumbered"/>
    <dgm:cxn modelId="{E1BA8374-4E00-4396-B3BB-A1D686D98D01}" type="presParOf" srcId="{82281087-C266-4E3D-9395-22BCC60305F7}" destId="{DBE8D71B-8F91-40C0-B8E2-06990CA1F108}" srcOrd="3" destOrd="0" presId="urn:microsoft.com/office/officeart/2016/7/layout/BasicLinearProcessNumbered"/>
    <dgm:cxn modelId="{999326F4-2FF7-4AF6-8336-D0E4E818446A}" type="presParOf" srcId="{CC5991A7-9BFF-420D-A4EA-6D2CC7BD602C}" destId="{FE83D088-0AA6-473F-8153-6974924B0024}" srcOrd="1" destOrd="0" presId="urn:microsoft.com/office/officeart/2016/7/layout/BasicLinearProcessNumbered"/>
    <dgm:cxn modelId="{B58662EC-F0AB-4A9D-A061-F1498F38CCB3}" type="presParOf" srcId="{CC5991A7-9BFF-420D-A4EA-6D2CC7BD602C}" destId="{16B8C46F-41D7-41D8-A76D-4123C9162777}" srcOrd="2" destOrd="0" presId="urn:microsoft.com/office/officeart/2016/7/layout/BasicLinearProcessNumbered"/>
    <dgm:cxn modelId="{F4F87E74-0498-4280-BD01-E039C17B0AE6}" type="presParOf" srcId="{16B8C46F-41D7-41D8-A76D-4123C9162777}" destId="{E41C7A19-727B-44D4-AC28-A77653A4105F}" srcOrd="0" destOrd="0" presId="urn:microsoft.com/office/officeart/2016/7/layout/BasicLinearProcessNumbered"/>
    <dgm:cxn modelId="{BD130688-1940-4144-9B7E-6540EF403B56}" type="presParOf" srcId="{16B8C46F-41D7-41D8-A76D-4123C9162777}" destId="{FC013AFE-A44D-4609-AD9A-CC650616E79E}" srcOrd="1" destOrd="0" presId="urn:microsoft.com/office/officeart/2016/7/layout/BasicLinearProcessNumbered"/>
    <dgm:cxn modelId="{074AAD65-8E0F-4E7A-80E1-1FF7F7413F00}" type="presParOf" srcId="{16B8C46F-41D7-41D8-A76D-4123C9162777}" destId="{49902F9C-26AA-4EEA-9B7C-2DD58D2BE7B7}" srcOrd="2" destOrd="0" presId="urn:microsoft.com/office/officeart/2016/7/layout/BasicLinearProcessNumbered"/>
    <dgm:cxn modelId="{F086CBF8-55F6-4526-BBFE-FB2175BDDB92}" type="presParOf" srcId="{16B8C46F-41D7-41D8-A76D-4123C9162777}" destId="{D0DE0BB2-254F-4C75-8BF2-1C8A7F6BFB3E}" srcOrd="3" destOrd="0" presId="urn:microsoft.com/office/officeart/2016/7/layout/BasicLinearProcessNumbered"/>
    <dgm:cxn modelId="{A0B7FD80-ACDB-4E9D-A8E7-ED03608E98BF}" type="presParOf" srcId="{CC5991A7-9BFF-420D-A4EA-6D2CC7BD602C}" destId="{49ADC729-988A-40DE-9574-C6EFD9D6CA37}" srcOrd="3" destOrd="0" presId="urn:microsoft.com/office/officeart/2016/7/layout/BasicLinearProcessNumbered"/>
    <dgm:cxn modelId="{B7B599AF-0F95-49F8-848E-360838588AC4}" type="presParOf" srcId="{CC5991A7-9BFF-420D-A4EA-6D2CC7BD602C}" destId="{443FA111-42AA-4026-B831-0B70F468B876}" srcOrd="4" destOrd="0" presId="urn:microsoft.com/office/officeart/2016/7/layout/BasicLinearProcessNumbered"/>
    <dgm:cxn modelId="{5A3B2EBB-D52D-43A3-9760-04E9FBC1D640}" type="presParOf" srcId="{443FA111-42AA-4026-B831-0B70F468B876}" destId="{7E9B19A8-B212-401F-9E28-0E6762703BC5}" srcOrd="0" destOrd="0" presId="urn:microsoft.com/office/officeart/2016/7/layout/BasicLinearProcessNumbered"/>
    <dgm:cxn modelId="{34FECFDD-C0E8-473A-9FC7-4A0C12F9705C}" type="presParOf" srcId="{443FA111-42AA-4026-B831-0B70F468B876}" destId="{F6AD425D-C13B-43A1-899C-C3AC26FFFB99}" srcOrd="1" destOrd="0" presId="urn:microsoft.com/office/officeart/2016/7/layout/BasicLinearProcessNumbered"/>
    <dgm:cxn modelId="{0F7E9750-86D2-4511-BD28-539D18479216}" type="presParOf" srcId="{443FA111-42AA-4026-B831-0B70F468B876}" destId="{087C92D7-0DBF-409A-A6D7-62D2A15239C7}" srcOrd="2" destOrd="0" presId="urn:microsoft.com/office/officeart/2016/7/layout/BasicLinearProcessNumbered"/>
    <dgm:cxn modelId="{8EF8E584-6547-4157-ABF7-F229A6D21119}" type="presParOf" srcId="{443FA111-42AA-4026-B831-0B70F468B876}" destId="{A4211255-E298-484E-AEA6-9998A66EA71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FD7AF01A-F80E-A048-ABB7-B0B396F85A87}" type="presOf" srcId="{4DCC9BC1-AB77-9045-898A-465998B10AB1}" destId="{08A35E68-A8B0-2642-9EE0-584DCD565B71}" srcOrd="0" destOrd="0" presId="urn:microsoft.com/office/officeart/2005/8/layout/cycle1"/>
    <dgm:cxn modelId="{D93BF323-97FB-A048-BFEC-535A220F215E}" type="presOf" srcId="{0376A2C8-3862-614F-93E3-DF6A3BA3792C}" destId="{E5972367-1D0F-3F42-A4B0-A32CE17DB0E2}" srcOrd="0" destOrd="0" presId="urn:microsoft.com/office/officeart/2005/8/layout/cycle1"/>
    <dgm:cxn modelId="{7925BC33-3E73-4549-A384-04EEE7E3ED6D}" type="presOf" srcId="{4992799E-678C-1644-BAB5-45376C4E9BCC}" destId="{72A1BD8C-9BA7-DF40-AB13-54AF4A64C774}" srcOrd="0" destOrd="0" presId="urn:microsoft.com/office/officeart/2005/8/layout/cycle1"/>
    <dgm:cxn modelId="{AB8AD233-B95D-6448-975B-7284B1966829}" type="presOf" srcId="{99DD0ED8-A3B6-0E44-8A5F-533131297894}" destId="{B10B807F-A421-DC40-9C24-68A34ED8B7E8}"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87007268-E9E2-E04B-9302-986705CF4316}" type="presOf" srcId="{2AFBA9D6-57E6-1747-BE1A-BC30FF59EFC7}" destId="{5FF27E8B-6DD9-EF4B-A803-C798AEF62AA3}"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6B4986B4-D060-1541-81E2-4D57A8345B0B}" type="presOf" srcId="{D8F9A527-09AF-B140-838A-55DF4DB179C5}" destId="{7E171857-7526-8A41-946B-E62B3476A379}" srcOrd="0" destOrd="0" presId="urn:microsoft.com/office/officeart/2005/8/layout/cycle1"/>
    <dgm:cxn modelId="{634FEDDA-210A-D643-A4B4-B1F394AEF05A}" type="presOf" srcId="{C8EA277B-42E9-3542-B18D-4E0E7CC9E2FD}" destId="{0F186D10-BF90-1943-9906-BE5931198E0E}" srcOrd="0" destOrd="0" presId="urn:microsoft.com/office/officeart/2005/8/layout/cycle1"/>
    <dgm:cxn modelId="{F1502200-E17A-2240-9F78-C934F19BAAF9}" type="presParOf" srcId="{5FF27E8B-6DD9-EF4B-A803-C798AEF62AA3}" destId="{6D5D3D91-FFD4-EE4F-BA93-19E05EE104C6}" srcOrd="0" destOrd="0" presId="urn:microsoft.com/office/officeart/2005/8/layout/cycle1"/>
    <dgm:cxn modelId="{D09F444D-8900-984E-8D0B-5F67CE43E296}" type="presParOf" srcId="{5FF27E8B-6DD9-EF4B-A803-C798AEF62AA3}" destId="{72A1BD8C-9BA7-DF40-AB13-54AF4A64C774}" srcOrd="1" destOrd="0" presId="urn:microsoft.com/office/officeart/2005/8/layout/cycle1"/>
    <dgm:cxn modelId="{A71C6740-FA78-9F4F-8FA9-4358A50921C8}" type="presParOf" srcId="{5FF27E8B-6DD9-EF4B-A803-C798AEF62AA3}" destId="{E5972367-1D0F-3F42-A4B0-A32CE17DB0E2}" srcOrd="2" destOrd="0" presId="urn:microsoft.com/office/officeart/2005/8/layout/cycle1"/>
    <dgm:cxn modelId="{A0C4516B-7202-9248-A4EE-2D5C813B2CB0}" type="presParOf" srcId="{5FF27E8B-6DD9-EF4B-A803-C798AEF62AA3}" destId="{FDDCF62B-7D30-7747-857F-BEA10A4993DF}" srcOrd="3" destOrd="0" presId="urn:microsoft.com/office/officeart/2005/8/layout/cycle1"/>
    <dgm:cxn modelId="{C592B0C9-223E-4641-ACDA-AA0CE000D791}" type="presParOf" srcId="{5FF27E8B-6DD9-EF4B-A803-C798AEF62AA3}" destId="{0F186D10-BF90-1943-9906-BE5931198E0E}" srcOrd="4" destOrd="0" presId="urn:microsoft.com/office/officeart/2005/8/layout/cycle1"/>
    <dgm:cxn modelId="{821F09E0-3341-F140-9245-4E25C2090B36}" type="presParOf" srcId="{5FF27E8B-6DD9-EF4B-A803-C798AEF62AA3}" destId="{08A35E68-A8B0-2642-9EE0-584DCD565B71}" srcOrd="5" destOrd="0" presId="urn:microsoft.com/office/officeart/2005/8/layout/cycle1"/>
    <dgm:cxn modelId="{112B72AE-869A-9143-B55A-46B25E2E1672}" type="presParOf" srcId="{5FF27E8B-6DD9-EF4B-A803-C798AEF62AA3}" destId="{2840D037-78A6-044F-B003-833708335EE8}" srcOrd="6" destOrd="0" presId="urn:microsoft.com/office/officeart/2005/8/layout/cycle1"/>
    <dgm:cxn modelId="{8BF53B9C-926F-8144-ADEC-6F2AB6F9847D}" type="presParOf" srcId="{5FF27E8B-6DD9-EF4B-A803-C798AEF62AA3}" destId="{7E171857-7526-8A41-946B-E62B3476A379}" srcOrd="7" destOrd="0" presId="urn:microsoft.com/office/officeart/2005/8/layout/cycle1"/>
    <dgm:cxn modelId="{82969ABA-F7B7-5941-87B4-810632D4377A}"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73969-9925-F64C-AB84-188F7B2C358B}">
      <dsp:nvSpPr>
        <dsp:cNvPr id="0" name=""/>
        <dsp:cNvSpPr/>
      </dsp:nvSpPr>
      <dsp:spPr>
        <a:xfrm>
          <a:off x="0" y="131527"/>
          <a:ext cx="7187878" cy="56159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S - Subjective</a:t>
          </a:r>
        </a:p>
      </dsp:txBody>
      <dsp:txXfrm>
        <a:off x="27415" y="158942"/>
        <a:ext cx="7133048" cy="506769"/>
      </dsp:txXfrm>
    </dsp:sp>
    <dsp:sp modelId="{E4F5DBBD-A244-374D-B6DF-2DAFA5B4BF56}">
      <dsp:nvSpPr>
        <dsp:cNvPr id="0" name=""/>
        <dsp:cNvSpPr/>
      </dsp:nvSpPr>
      <dsp:spPr>
        <a:xfrm>
          <a:off x="0" y="693127"/>
          <a:ext cx="718787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Any information that may influence treatment</a:t>
          </a:r>
        </a:p>
      </dsp:txBody>
      <dsp:txXfrm>
        <a:off x="0" y="693127"/>
        <a:ext cx="7187878" cy="397440"/>
      </dsp:txXfrm>
    </dsp:sp>
    <dsp:sp modelId="{ED8D7E94-6D2E-4F4F-88D9-EEA1BA407EFE}">
      <dsp:nvSpPr>
        <dsp:cNvPr id="0" name=""/>
        <dsp:cNvSpPr/>
      </dsp:nvSpPr>
      <dsp:spPr>
        <a:xfrm>
          <a:off x="0" y="1090567"/>
          <a:ext cx="7187878" cy="56159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O – Objective</a:t>
          </a:r>
        </a:p>
      </dsp:txBody>
      <dsp:txXfrm>
        <a:off x="27415" y="1117982"/>
        <a:ext cx="7133048" cy="506769"/>
      </dsp:txXfrm>
    </dsp:sp>
    <dsp:sp modelId="{0D96D03A-F710-6349-AF3F-A95911CB108E}">
      <dsp:nvSpPr>
        <dsp:cNvPr id="0" name=""/>
        <dsp:cNvSpPr/>
      </dsp:nvSpPr>
      <dsp:spPr>
        <a:xfrm>
          <a:off x="0" y="1652167"/>
          <a:ext cx="718787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Session data</a:t>
          </a:r>
        </a:p>
      </dsp:txBody>
      <dsp:txXfrm>
        <a:off x="0" y="1652167"/>
        <a:ext cx="7187878" cy="397440"/>
      </dsp:txXfrm>
    </dsp:sp>
    <dsp:sp modelId="{5EB87D7F-EC3C-124B-9014-297204F5A8DA}">
      <dsp:nvSpPr>
        <dsp:cNvPr id="0" name=""/>
        <dsp:cNvSpPr/>
      </dsp:nvSpPr>
      <dsp:spPr>
        <a:xfrm>
          <a:off x="0" y="2049607"/>
          <a:ext cx="7187878" cy="56159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A - Analysis / Assessment</a:t>
          </a:r>
        </a:p>
      </dsp:txBody>
      <dsp:txXfrm>
        <a:off x="27415" y="2077022"/>
        <a:ext cx="7133048" cy="506769"/>
      </dsp:txXfrm>
    </dsp:sp>
    <dsp:sp modelId="{CA479577-E0EC-6347-A878-807F3225C42B}">
      <dsp:nvSpPr>
        <dsp:cNvPr id="0" name=""/>
        <dsp:cNvSpPr/>
      </dsp:nvSpPr>
      <dsp:spPr>
        <a:xfrm>
          <a:off x="0" y="2611207"/>
          <a:ext cx="7187878" cy="116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Changes from previous sessions?</a:t>
          </a:r>
        </a:p>
        <a:p>
          <a:pPr marL="171450" lvl="1" indent="-171450" algn="l" defTabSz="844550" rtl="0">
            <a:lnSpc>
              <a:spcPct val="90000"/>
            </a:lnSpc>
            <a:spcBef>
              <a:spcPct val="0"/>
            </a:spcBef>
            <a:spcAft>
              <a:spcPct val="20000"/>
            </a:spcAft>
            <a:buChar char="•"/>
          </a:pPr>
          <a:r>
            <a:rPr lang="en-US" sz="1900" kern="1200"/>
            <a:t>Did client meet objective for the session? Did client meet STO, LTG? </a:t>
          </a:r>
        </a:p>
        <a:p>
          <a:pPr marL="171450" lvl="1" indent="-171450" algn="l" defTabSz="844550" rtl="0">
            <a:lnSpc>
              <a:spcPct val="90000"/>
            </a:lnSpc>
            <a:spcBef>
              <a:spcPct val="0"/>
            </a:spcBef>
            <a:spcAft>
              <a:spcPct val="20000"/>
            </a:spcAft>
            <a:buChar char="•"/>
          </a:pPr>
          <a:r>
            <a:rPr lang="en-US" sz="1900" kern="1200"/>
            <a:t>What were factors that contributed to meeting/ not meeting the objective?</a:t>
          </a:r>
        </a:p>
      </dsp:txBody>
      <dsp:txXfrm>
        <a:off x="0" y="2611207"/>
        <a:ext cx="7187878" cy="1167480"/>
      </dsp:txXfrm>
    </dsp:sp>
    <dsp:sp modelId="{ABB1170C-34A8-694C-A069-C447CA2A313A}">
      <dsp:nvSpPr>
        <dsp:cNvPr id="0" name=""/>
        <dsp:cNvSpPr/>
      </dsp:nvSpPr>
      <dsp:spPr>
        <a:xfrm>
          <a:off x="0" y="3778687"/>
          <a:ext cx="7187878" cy="56159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P – Plan</a:t>
          </a:r>
        </a:p>
      </dsp:txBody>
      <dsp:txXfrm>
        <a:off x="27415" y="3806102"/>
        <a:ext cx="7133048" cy="506769"/>
      </dsp:txXfrm>
    </dsp:sp>
    <dsp:sp modelId="{08AA77E9-873A-C44F-BDDF-4CE270BC6877}">
      <dsp:nvSpPr>
        <dsp:cNvPr id="0" name=""/>
        <dsp:cNvSpPr/>
      </dsp:nvSpPr>
      <dsp:spPr>
        <a:xfrm>
          <a:off x="0" y="4340287"/>
          <a:ext cx="7187878" cy="55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Based on the information you obtained, what is the plan for the next session?</a:t>
          </a:r>
        </a:p>
      </dsp:txBody>
      <dsp:txXfrm>
        <a:off x="0" y="4340287"/>
        <a:ext cx="7187878" cy="558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5BC9C-2991-48A4-A0F9-35FCD395397F}">
      <dsp:nvSpPr>
        <dsp:cNvPr id="0" name=""/>
        <dsp:cNvSpPr/>
      </dsp:nvSpPr>
      <dsp:spPr>
        <a:xfrm>
          <a:off x="6198" y="0"/>
          <a:ext cx="2489217" cy="41259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Would another SLP understand what you are doing and why you are doing it?</a:t>
          </a:r>
        </a:p>
      </dsp:txBody>
      <dsp:txXfrm>
        <a:off x="79105" y="72907"/>
        <a:ext cx="2343403" cy="3980097"/>
      </dsp:txXfrm>
    </dsp:sp>
    <dsp:sp modelId="{ABB8F78D-0F26-4EA7-B8E2-16F00C3A8BFE}">
      <dsp:nvSpPr>
        <dsp:cNvPr id="0" name=""/>
        <dsp:cNvSpPr/>
      </dsp:nvSpPr>
      <dsp:spPr>
        <a:xfrm>
          <a:off x="2656974" y="1841273"/>
          <a:ext cx="342506" cy="44336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656974" y="1929946"/>
        <a:ext cx="239754" cy="266017"/>
      </dsp:txXfrm>
    </dsp:sp>
    <dsp:sp modelId="{A6DC7E5B-E703-4870-B59A-800D6941A124}">
      <dsp:nvSpPr>
        <dsp:cNvPr id="0" name=""/>
        <dsp:cNvSpPr/>
      </dsp:nvSpPr>
      <dsp:spPr>
        <a:xfrm>
          <a:off x="3141653" y="49447"/>
          <a:ext cx="2297534" cy="4027015"/>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Would another professional understand what you are doing and why you are doing it?</a:t>
          </a:r>
        </a:p>
      </dsp:txBody>
      <dsp:txXfrm>
        <a:off x="3208945" y="116739"/>
        <a:ext cx="2162950" cy="3892431"/>
      </dsp:txXfrm>
    </dsp:sp>
    <dsp:sp modelId="{205C6855-D9D4-4579-9C8E-4F83F27BFB82}">
      <dsp:nvSpPr>
        <dsp:cNvPr id="0" name=""/>
        <dsp:cNvSpPr/>
      </dsp:nvSpPr>
      <dsp:spPr>
        <a:xfrm>
          <a:off x="5635179" y="1841273"/>
          <a:ext cx="415502" cy="443363"/>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635179" y="1929946"/>
        <a:ext cx="290851" cy="266017"/>
      </dsp:txXfrm>
    </dsp:sp>
    <dsp:sp modelId="{374C6C17-4544-4BBD-BA23-D81133FF2279}">
      <dsp:nvSpPr>
        <dsp:cNvPr id="0" name=""/>
        <dsp:cNvSpPr/>
      </dsp:nvSpPr>
      <dsp:spPr>
        <a:xfrm>
          <a:off x="6223154" y="51768"/>
          <a:ext cx="2393947" cy="402237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Would an insurance provider see that you’re providing a SKILLED service that could not be provided equally well by someone else? </a:t>
          </a:r>
        </a:p>
      </dsp:txBody>
      <dsp:txXfrm>
        <a:off x="6293270" y="121884"/>
        <a:ext cx="2253715" cy="3882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222BE-650E-4970-A40E-9479A5F6FC0A}">
      <dsp:nvSpPr>
        <dsp:cNvPr id="0" name=""/>
        <dsp:cNvSpPr/>
      </dsp:nvSpPr>
      <dsp:spPr>
        <a:xfrm>
          <a:off x="0" y="637745"/>
          <a:ext cx="2746533" cy="384514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4130" tIns="330200" rIns="214130" bIns="330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Client </a:t>
          </a:r>
          <a:r>
            <a:rPr lang="en-US" sz="2000" b="1" kern="1200" dirty="0">
              <a:solidFill>
                <a:srgbClr val="FF0000"/>
              </a:solidFill>
              <a:latin typeface="Arial" panose="020B0604020202020204" pitchFamily="34" charset="0"/>
              <a:cs typeface="Arial" panose="020B0604020202020204" pitchFamily="34" charset="0"/>
            </a:rPr>
            <a:t>response</a:t>
          </a:r>
          <a:r>
            <a:rPr lang="en-US" sz="2000" kern="1200" dirty="0">
              <a:latin typeface="Arial" panose="020B0604020202020204" pitchFamily="34" charset="0"/>
              <a:cs typeface="Arial" panose="020B0604020202020204" pitchFamily="34" charset="0"/>
            </a:rPr>
            <a:t> to the intervention</a:t>
          </a:r>
        </a:p>
      </dsp:txBody>
      <dsp:txXfrm>
        <a:off x="0" y="2098901"/>
        <a:ext cx="2746533" cy="2307088"/>
      </dsp:txXfrm>
    </dsp:sp>
    <dsp:sp modelId="{499CF0DC-A8AB-4218-94EA-9B7AACC3C12B}">
      <dsp:nvSpPr>
        <dsp:cNvPr id="0" name=""/>
        <dsp:cNvSpPr/>
      </dsp:nvSpPr>
      <dsp:spPr>
        <a:xfrm>
          <a:off x="796494" y="1022260"/>
          <a:ext cx="1153544" cy="11535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35" tIns="12700" rIns="8993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65427" y="1191193"/>
        <a:ext cx="815678" cy="815678"/>
      </dsp:txXfrm>
    </dsp:sp>
    <dsp:sp modelId="{045DA5EF-225C-4F64-ACF1-5DC7CE30CE04}">
      <dsp:nvSpPr>
        <dsp:cNvPr id="0" name=""/>
        <dsp:cNvSpPr/>
      </dsp:nvSpPr>
      <dsp:spPr>
        <a:xfrm>
          <a:off x="0" y="4482821"/>
          <a:ext cx="274653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C7A19-727B-44D4-AC28-A77653A4105F}">
      <dsp:nvSpPr>
        <dsp:cNvPr id="0" name=""/>
        <dsp:cNvSpPr/>
      </dsp:nvSpPr>
      <dsp:spPr>
        <a:xfrm>
          <a:off x="3021187" y="637745"/>
          <a:ext cx="2746533" cy="384514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4130" tIns="330200" rIns="214130" bIns="330200" numCol="1" spcCol="1270" anchor="t" anchorCtr="0">
          <a:noAutofit/>
        </a:bodyPr>
        <a:lstStyle/>
        <a:p>
          <a:pPr marL="0" lvl="0" indent="0" algn="l" defTabSz="889000">
            <a:lnSpc>
              <a:spcPct val="100000"/>
            </a:lnSpc>
            <a:spcBef>
              <a:spcPct val="0"/>
            </a:spcBef>
            <a:spcAft>
              <a:spcPct val="35000"/>
            </a:spcAft>
            <a:buNone/>
          </a:pPr>
          <a:r>
            <a:rPr lang="en-US" sz="2000" b="1" kern="1200" dirty="0">
              <a:solidFill>
                <a:srgbClr val="FF0000"/>
              </a:solidFill>
              <a:latin typeface="Arial" panose="020B0604020202020204" pitchFamily="34" charset="0"/>
              <a:cs typeface="Arial" panose="020B0604020202020204" pitchFamily="34" charset="0"/>
            </a:rPr>
            <a:t>Possible reasons and explanations </a:t>
          </a:r>
          <a:r>
            <a:rPr lang="en-US" sz="2000" kern="1200" dirty="0">
              <a:latin typeface="Arial" panose="020B0604020202020204" pitchFamily="34" charset="0"/>
              <a:cs typeface="Arial" panose="020B0604020202020204" pitchFamily="34" charset="0"/>
            </a:rPr>
            <a:t>for the client’s performance</a:t>
          </a:r>
        </a:p>
      </dsp:txBody>
      <dsp:txXfrm>
        <a:off x="3021187" y="2098901"/>
        <a:ext cx="2746533" cy="2307088"/>
      </dsp:txXfrm>
    </dsp:sp>
    <dsp:sp modelId="{FC013AFE-A44D-4609-AD9A-CC650616E79E}">
      <dsp:nvSpPr>
        <dsp:cNvPr id="0" name=""/>
        <dsp:cNvSpPr/>
      </dsp:nvSpPr>
      <dsp:spPr>
        <a:xfrm>
          <a:off x="3817681" y="1022260"/>
          <a:ext cx="1153544" cy="11535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35" tIns="12700" rIns="8993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986614" y="1191193"/>
        <a:ext cx="815678" cy="815678"/>
      </dsp:txXfrm>
    </dsp:sp>
    <dsp:sp modelId="{49902F9C-26AA-4EEA-9B7C-2DD58D2BE7B7}">
      <dsp:nvSpPr>
        <dsp:cNvPr id="0" name=""/>
        <dsp:cNvSpPr/>
      </dsp:nvSpPr>
      <dsp:spPr>
        <a:xfrm>
          <a:off x="3021187" y="4482821"/>
          <a:ext cx="274653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9B19A8-B212-401F-9E28-0E6762703BC5}">
      <dsp:nvSpPr>
        <dsp:cNvPr id="0" name=""/>
        <dsp:cNvSpPr/>
      </dsp:nvSpPr>
      <dsp:spPr>
        <a:xfrm>
          <a:off x="6042374" y="637745"/>
          <a:ext cx="2746533" cy="384514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4130" tIns="330200" rIns="214130" bIns="330200" numCol="1" spcCol="1270" anchor="t" anchorCtr="0">
          <a:noAutofit/>
        </a:bodyPr>
        <a:lstStyle/>
        <a:p>
          <a:pPr marL="0" lvl="0" indent="0" algn="l" defTabSz="889000">
            <a:lnSpc>
              <a:spcPct val="100000"/>
            </a:lnSpc>
            <a:spcBef>
              <a:spcPct val="0"/>
            </a:spcBef>
            <a:spcAft>
              <a:spcPct val="35000"/>
            </a:spcAft>
            <a:buNone/>
          </a:pPr>
          <a:r>
            <a:rPr lang="en-US" sz="2000" b="1" kern="1200" dirty="0">
              <a:solidFill>
                <a:srgbClr val="FF0000"/>
              </a:solidFill>
              <a:latin typeface="Arial" panose="020B0604020202020204" pitchFamily="34" charset="0"/>
              <a:cs typeface="Arial" panose="020B0604020202020204" pitchFamily="34" charset="0"/>
            </a:rPr>
            <a:t>What to change </a:t>
          </a:r>
          <a:r>
            <a:rPr lang="en-US" sz="2000" kern="1200" dirty="0">
              <a:latin typeface="Arial" panose="020B0604020202020204" pitchFamily="34" charset="0"/>
              <a:cs typeface="Arial" panose="020B0604020202020204" pitchFamily="34" charset="0"/>
            </a:rPr>
            <a:t>(if applicable) based on the client’s performance today</a:t>
          </a:r>
        </a:p>
      </dsp:txBody>
      <dsp:txXfrm>
        <a:off x="6042374" y="2098901"/>
        <a:ext cx="2746533" cy="2307088"/>
      </dsp:txXfrm>
    </dsp:sp>
    <dsp:sp modelId="{F6AD425D-C13B-43A1-899C-C3AC26FFFB99}">
      <dsp:nvSpPr>
        <dsp:cNvPr id="0" name=""/>
        <dsp:cNvSpPr/>
      </dsp:nvSpPr>
      <dsp:spPr>
        <a:xfrm>
          <a:off x="6838869" y="1022260"/>
          <a:ext cx="1153544" cy="11535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35" tIns="12700" rIns="8993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007802" y="1191193"/>
        <a:ext cx="815678" cy="815678"/>
      </dsp:txXfrm>
    </dsp:sp>
    <dsp:sp modelId="{087C92D7-0DBF-409A-A6D7-62D2A15239C7}">
      <dsp:nvSpPr>
        <dsp:cNvPr id="0" name=""/>
        <dsp:cNvSpPr/>
      </dsp:nvSpPr>
      <dsp:spPr>
        <a:xfrm>
          <a:off x="6042374" y="4482821"/>
          <a:ext cx="274653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B9AB8-4135-E341-B6C0-95AB99F77C00}" type="datetimeFigureOut">
              <a:rPr lang="en-US" smtClean="0"/>
              <a:t>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CC665-50D5-AA43-9A96-F405305917E8}" type="slidenum">
              <a:rPr lang="en-US" smtClean="0"/>
              <a:t>‹#›</a:t>
            </a:fld>
            <a:endParaRPr lang="en-US"/>
          </a:p>
        </p:txBody>
      </p:sp>
    </p:spTree>
    <p:extLst>
      <p:ext uri="{BB962C8B-B14F-4D97-AF65-F5344CB8AC3E}">
        <p14:creationId xmlns:p14="http://schemas.microsoft.com/office/powerpoint/2010/main" val="1828050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30BB0-8095-5F4B-89AF-8162F242192B}" type="slidenum">
              <a:rPr lang="en-US" smtClean="0"/>
              <a:t>3</a:t>
            </a:fld>
            <a:endParaRPr lang="en-US"/>
          </a:p>
        </p:txBody>
      </p:sp>
    </p:spTree>
    <p:extLst>
      <p:ext uri="{BB962C8B-B14F-4D97-AF65-F5344CB8AC3E}">
        <p14:creationId xmlns:p14="http://schemas.microsoft.com/office/powerpoint/2010/main" val="69208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CD67A8-2877-4DC0-86EB-53E6064E4CE8}" type="slidenum">
              <a:rPr lang="en-US" smtClean="0"/>
              <a:t>6</a:t>
            </a:fld>
            <a:endParaRPr lang="en-US"/>
          </a:p>
        </p:txBody>
      </p:sp>
    </p:spTree>
    <p:extLst>
      <p:ext uri="{BB962C8B-B14F-4D97-AF65-F5344CB8AC3E}">
        <p14:creationId xmlns:p14="http://schemas.microsoft.com/office/powerpoint/2010/main" val="417793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7</a:t>
            </a:fld>
            <a:endParaRPr lang="en-US"/>
          </a:p>
        </p:txBody>
      </p:sp>
    </p:spTree>
    <p:extLst>
      <p:ext uri="{BB962C8B-B14F-4D97-AF65-F5344CB8AC3E}">
        <p14:creationId xmlns:p14="http://schemas.microsoft.com/office/powerpoint/2010/main" val="357101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318565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11</a:t>
            </a:fld>
            <a:endParaRPr lang="en-US"/>
          </a:p>
        </p:txBody>
      </p:sp>
    </p:spTree>
    <p:extLst>
      <p:ext uri="{BB962C8B-B14F-4D97-AF65-F5344CB8AC3E}">
        <p14:creationId xmlns:p14="http://schemas.microsoft.com/office/powerpoint/2010/main" val="218685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300846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16</a:t>
            </a:fld>
            <a:endParaRPr lang="en-US"/>
          </a:p>
        </p:txBody>
      </p:sp>
    </p:spTree>
    <p:extLst>
      <p:ext uri="{BB962C8B-B14F-4D97-AF65-F5344CB8AC3E}">
        <p14:creationId xmlns:p14="http://schemas.microsoft.com/office/powerpoint/2010/main" val="150384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3054-52FA-3A4E-A3F7-F640EC46A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B7D50-775C-8544-B2A9-4F79278A3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B4D234-D69F-4646-8398-254A54C3F32E}"/>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5" name="Footer Placeholder 4">
            <a:extLst>
              <a:ext uri="{FF2B5EF4-FFF2-40B4-BE49-F238E27FC236}">
                <a16:creationId xmlns:a16="http://schemas.microsoft.com/office/drawing/2014/main" id="{1C77DA75-EC7E-9848-8B4E-B0821B291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3FFB8-7056-DF4E-BCAA-115B1F7065BC}"/>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191590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22BE-9927-7443-8812-682A73E92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8D643-8C3A-4143-88FA-3E8743E60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A7EEE-EEA7-B24D-85C7-3ED71CEC07F8}"/>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5" name="Footer Placeholder 4">
            <a:extLst>
              <a:ext uri="{FF2B5EF4-FFF2-40B4-BE49-F238E27FC236}">
                <a16:creationId xmlns:a16="http://schemas.microsoft.com/office/drawing/2014/main" id="{4B611EA1-2BFE-D043-8657-090EBDE88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CBCFD-AB5E-0D48-BF89-8DAE13EA599C}"/>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90160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38531-22C9-B74C-824C-F717CBBCA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919F3-5E94-4343-A505-2EB0DDE1F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D0E86-71CA-4C43-8F0F-B0B3630E1744}"/>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5" name="Footer Placeholder 4">
            <a:extLst>
              <a:ext uri="{FF2B5EF4-FFF2-40B4-BE49-F238E27FC236}">
                <a16:creationId xmlns:a16="http://schemas.microsoft.com/office/drawing/2014/main" id="{DB81DD93-674B-0C47-9C26-73F8015CC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C1913-9E8B-9047-8B0F-5580CADF2F48}"/>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70768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B18-A5F3-3D41-B54C-06535ED149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4229C-CE01-314C-95A9-383E69261E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273F7-B209-5349-9351-969FDBC59474}"/>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5" name="Footer Placeholder 4">
            <a:extLst>
              <a:ext uri="{FF2B5EF4-FFF2-40B4-BE49-F238E27FC236}">
                <a16:creationId xmlns:a16="http://schemas.microsoft.com/office/drawing/2014/main" id="{F043C43D-E10D-FE49-A0EB-2F6117842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775FD-5CC7-C846-8514-E296EDFC3A89}"/>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10969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1452-CA9E-0B4C-8D4B-3F5D7013F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D3AD3D-3BF7-C645-8F68-EE49A1FF1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BEBB1B-F8FE-F147-B010-5A440FBAA148}"/>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5" name="Footer Placeholder 4">
            <a:extLst>
              <a:ext uri="{FF2B5EF4-FFF2-40B4-BE49-F238E27FC236}">
                <a16:creationId xmlns:a16="http://schemas.microsoft.com/office/drawing/2014/main" id="{630430EC-7218-AC48-814C-54071E8EE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98C5-2DC6-3A40-AFCD-4B1263C7B920}"/>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3960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8593-8B04-744E-8B49-8CF20C285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EF321-EF55-7A4B-AAB1-4DD1FDF7F9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2C382A-7960-DF42-A80B-304E6B55C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D88791-174C-4F46-B4C8-64B2D039AF73}"/>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6" name="Footer Placeholder 5">
            <a:extLst>
              <a:ext uri="{FF2B5EF4-FFF2-40B4-BE49-F238E27FC236}">
                <a16:creationId xmlns:a16="http://schemas.microsoft.com/office/drawing/2014/main" id="{9B50A22A-6B49-4242-A436-1FECB0464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F3F17-436C-C84C-A930-BA93A0F7B3F4}"/>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03533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0FCE-89AD-D342-AF04-BD9A7F84F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1ED25-7680-494D-B67C-5C72B5D76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87A0-439C-994A-A776-03C7BA46F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C4DBB-397E-EA4A-89D6-1A1B50991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6B05B-1E6F-6644-BC34-FC8A26125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08863-9046-764B-8A42-33E3F39C6BF6}"/>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8" name="Footer Placeholder 7">
            <a:extLst>
              <a:ext uri="{FF2B5EF4-FFF2-40B4-BE49-F238E27FC236}">
                <a16:creationId xmlns:a16="http://schemas.microsoft.com/office/drawing/2014/main" id="{3B896559-968C-C247-AD85-B72967B6F7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311545-75E4-BE42-BA3A-4C1AD9EC0D85}"/>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25137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2535-CF8F-0042-BE69-8DAD77D8E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5D226-065C-6544-883A-FFD911F29E9F}"/>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4" name="Footer Placeholder 3">
            <a:extLst>
              <a:ext uri="{FF2B5EF4-FFF2-40B4-BE49-F238E27FC236}">
                <a16:creationId xmlns:a16="http://schemas.microsoft.com/office/drawing/2014/main" id="{3A293AF1-2D08-CA48-98AB-D17025D7A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35655-7EAB-3B45-8830-2DA74D554200}"/>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288560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13E6A-32F1-464A-9076-0BAD0BF8CB6A}"/>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3" name="Footer Placeholder 2">
            <a:extLst>
              <a:ext uri="{FF2B5EF4-FFF2-40B4-BE49-F238E27FC236}">
                <a16:creationId xmlns:a16="http://schemas.microsoft.com/office/drawing/2014/main" id="{D3E13E25-A0CB-1644-95F6-6527A1008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BB366-9C85-A54C-AE26-D406762E3A45}"/>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124095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D4B3-EE5A-8B40-B16F-7475D275C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288AC0-41DA-2649-882C-B094D7F79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2DEDA9-B33B-8440-AE4A-7D6119FF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6BC30-C271-2B4E-9296-FAE6CCA0A8C1}"/>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6" name="Footer Placeholder 5">
            <a:extLst>
              <a:ext uri="{FF2B5EF4-FFF2-40B4-BE49-F238E27FC236}">
                <a16:creationId xmlns:a16="http://schemas.microsoft.com/office/drawing/2014/main" id="{95D3ED36-C1DC-6F48-8B97-AF541865B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30639-4178-444D-8E34-2AE84C2644A5}"/>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420746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98B6-B88C-C143-8FB1-85D235A8C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B39DC0-13CB-9243-920F-3C7506099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9F868-C26B-1447-AFF7-1EF0ECB2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8C9EF-9C2F-E240-87A0-86DBA30F7DC1}"/>
              </a:ext>
            </a:extLst>
          </p:cNvPr>
          <p:cNvSpPr>
            <a:spLocks noGrp="1"/>
          </p:cNvSpPr>
          <p:nvPr>
            <p:ph type="dt" sz="half" idx="10"/>
          </p:nvPr>
        </p:nvSpPr>
        <p:spPr/>
        <p:txBody>
          <a:bodyPr/>
          <a:lstStyle/>
          <a:p>
            <a:fld id="{5CDB6E8A-A5A4-E849-9CC4-8725F475AD68}" type="datetimeFigureOut">
              <a:rPr lang="en-US" smtClean="0"/>
              <a:t>1/4/22</a:t>
            </a:fld>
            <a:endParaRPr lang="en-US"/>
          </a:p>
        </p:txBody>
      </p:sp>
      <p:sp>
        <p:nvSpPr>
          <p:cNvPr id="6" name="Footer Placeholder 5">
            <a:extLst>
              <a:ext uri="{FF2B5EF4-FFF2-40B4-BE49-F238E27FC236}">
                <a16:creationId xmlns:a16="http://schemas.microsoft.com/office/drawing/2014/main" id="{7F0C6B01-937F-E543-9317-A60C6EF48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E7EDA-1B12-C547-A03E-8E6BA8D65FFA}"/>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23725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D8E66-101A-C94A-B089-FD4849B96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3535B9-2899-1F43-B689-E6C4FE0AC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6C264-1D41-C84E-B616-5B98B87B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B6E8A-A5A4-E849-9CC4-8725F475AD68}" type="datetimeFigureOut">
              <a:rPr lang="en-US" smtClean="0"/>
              <a:t>1/4/22</a:t>
            </a:fld>
            <a:endParaRPr lang="en-US"/>
          </a:p>
        </p:txBody>
      </p:sp>
      <p:sp>
        <p:nvSpPr>
          <p:cNvPr id="5" name="Footer Placeholder 4">
            <a:extLst>
              <a:ext uri="{FF2B5EF4-FFF2-40B4-BE49-F238E27FC236}">
                <a16:creationId xmlns:a16="http://schemas.microsoft.com/office/drawing/2014/main" id="{41CBC7DD-23FA-E34E-BB1D-B37DE847F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D25D4A-16E1-5A41-9FC3-7D4B06F41E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20A9B-3D87-404D-BB28-009C02C9DB39}" type="slidenum">
              <a:rPr lang="en-US" smtClean="0"/>
              <a:t>‹#›</a:t>
            </a:fld>
            <a:endParaRPr lang="en-US"/>
          </a:p>
        </p:txBody>
      </p:sp>
    </p:spTree>
    <p:extLst>
      <p:ext uri="{BB962C8B-B14F-4D97-AF65-F5344CB8AC3E}">
        <p14:creationId xmlns:p14="http://schemas.microsoft.com/office/powerpoint/2010/main" val="31007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215987" y="3286954"/>
            <a:ext cx="1751309" cy="1015663"/>
          </a:xfrm>
          <a:prstGeom prst="rect">
            <a:avLst/>
          </a:prstGeom>
          <a:noFill/>
        </p:spPr>
        <p:txBody>
          <a:bodyPr wrap="square" rtlCol="0">
            <a:spAutoFit/>
          </a:bodyPr>
          <a:lstStyle/>
          <a:p>
            <a:pPr algn="ctr"/>
            <a:r>
              <a:rPr lang="en-US" sz="2000" b="1">
                <a:solidFill>
                  <a:srgbClr val="FF0000"/>
                </a:solidFill>
              </a:rPr>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40681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(Objective)</a:t>
            </a:r>
          </a:p>
        </p:txBody>
      </p:sp>
      <p:sp>
        <p:nvSpPr>
          <p:cNvPr id="3" name="Content Placeholder 2"/>
          <p:cNvSpPr>
            <a:spLocks noGrp="1"/>
          </p:cNvSpPr>
          <p:nvPr>
            <p:ph idx="1"/>
          </p:nvPr>
        </p:nvSpPr>
        <p:spPr/>
        <p:txBody>
          <a:bodyPr/>
          <a:lstStyle/>
          <a:p>
            <a:pPr marL="0" indent="0">
              <a:buNone/>
            </a:pPr>
            <a:r>
              <a:rPr lang="en-US" sz="2400" dirty="0"/>
              <a:t>Mathew completed probes for word final /s/ and /z/, word initial /s/+stop and /s/+ nasal clusters, and phoneme word blending. The results are reported in the assessment report.</a:t>
            </a:r>
          </a:p>
          <a:p>
            <a:pPr marL="0" indent="0">
              <a:buNone/>
            </a:pPr>
            <a:endParaRPr lang="en-US" sz="2400" dirty="0"/>
          </a:p>
          <a:p>
            <a:pPr marL="0" indent="0">
              <a:buNone/>
            </a:pPr>
            <a:endParaRPr lang="en-US" dirty="0"/>
          </a:p>
        </p:txBody>
      </p:sp>
      <p:graphicFrame>
        <p:nvGraphicFramePr>
          <p:cNvPr id="7" name="Table 6"/>
          <p:cNvGraphicFramePr>
            <a:graphicFrameLocks noGrp="1"/>
          </p:cNvGraphicFramePr>
          <p:nvPr/>
        </p:nvGraphicFramePr>
        <p:xfrm>
          <a:off x="2152650" y="3858222"/>
          <a:ext cx="7681632" cy="1652673"/>
        </p:xfrm>
        <a:graphic>
          <a:graphicData uri="http://schemas.openxmlformats.org/drawingml/2006/table">
            <a:tbl>
              <a:tblPr firstRow="1" firstCol="1" bandRow="1"/>
              <a:tblGrid>
                <a:gridCol w="1307726">
                  <a:extLst>
                    <a:ext uri="{9D8B030D-6E8A-4147-A177-3AD203B41FA5}">
                      <a16:colId xmlns:a16="http://schemas.microsoft.com/office/drawing/2014/main" val="20000"/>
                    </a:ext>
                  </a:extLst>
                </a:gridCol>
                <a:gridCol w="1129553">
                  <a:extLst>
                    <a:ext uri="{9D8B030D-6E8A-4147-A177-3AD203B41FA5}">
                      <a16:colId xmlns:a16="http://schemas.microsoft.com/office/drawing/2014/main" val="20001"/>
                    </a:ext>
                  </a:extLst>
                </a:gridCol>
                <a:gridCol w="1680883">
                  <a:extLst>
                    <a:ext uri="{9D8B030D-6E8A-4147-A177-3AD203B41FA5}">
                      <a16:colId xmlns:a16="http://schemas.microsoft.com/office/drawing/2014/main" val="20002"/>
                    </a:ext>
                  </a:extLst>
                </a:gridCol>
                <a:gridCol w="3563470">
                  <a:extLst>
                    <a:ext uri="{9D8B030D-6E8A-4147-A177-3AD203B41FA5}">
                      <a16:colId xmlns:a16="http://schemas.microsoft.com/office/drawing/2014/main" val="20003"/>
                    </a:ext>
                  </a:extLst>
                </a:gridCol>
              </a:tblGrid>
              <a:tr h="661069">
                <a:tc>
                  <a:txBody>
                    <a:bodyPr/>
                    <a:lstStyle/>
                    <a:p>
                      <a:pPr marL="0" marR="0">
                        <a:spcBef>
                          <a:spcPts val="0"/>
                        </a:spcBef>
                        <a:spcAft>
                          <a:spcPts val="0"/>
                        </a:spcAft>
                      </a:pPr>
                      <a:r>
                        <a:rPr lang="en-US" sz="2000">
                          <a:effectLst/>
                          <a:latin typeface="Garamond" charset="0"/>
                          <a:ea typeface="ＭＳ 明朝" charset="-128"/>
                          <a:cs typeface="Times New Roman" charset="0"/>
                        </a:rPr>
                        <a:t>Sound targeted</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Imitation</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Spontaneous </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Comments</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991604">
                <a:tc>
                  <a:txBody>
                    <a:bodyPr/>
                    <a:lstStyle/>
                    <a:p>
                      <a:pPr marL="0" marR="0">
                        <a:spcBef>
                          <a:spcPts val="0"/>
                        </a:spcBef>
                        <a:spcAft>
                          <a:spcPts val="0"/>
                        </a:spcAft>
                      </a:pPr>
                      <a:r>
                        <a:rPr lang="en-US" sz="2000">
                          <a:effectLst/>
                          <a:latin typeface="Garamond" charset="0"/>
                          <a:ea typeface="ＭＳ 明朝" charset="-128"/>
                          <a:cs typeface="Times New Roman" charset="0"/>
                        </a:rPr>
                        <a:t>Final </a:t>
                      </a:r>
                      <a:endParaRPr lang="en-US" sz="2000">
                        <a:effectLst/>
                        <a:latin typeface="Cambria" charset="0"/>
                        <a:ea typeface="ＭＳ 明朝" charset="-128"/>
                        <a:cs typeface="Times New Roman" charset="0"/>
                      </a:endParaRPr>
                    </a:p>
                    <a:p>
                      <a:pPr marL="0" marR="0">
                        <a:spcBef>
                          <a:spcPts val="0"/>
                        </a:spcBef>
                        <a:spcAft>
                          <a:spcPts val="0"/>
                        </a:spcAft>
                      </a:pPr>
                      <a:r>
                        <a:rPr lang="en-US" sz="2000">
                          <a:effectLst/>
                          <a:latin typeface="Garamond" charset="0"/>
                          <a:ea typeface="ＭＳ 明朝" charset="-128"/>
                          <a:cs typeface="Times New Roman" charset="0"/>
                        </a:rPr>
                        <a:t>/-ts/words</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2000">
                          <a:effectLst/>
                          <a:latin typeface="Garamond" charset="0"/>
                          <a:ea typeface="ＭＳ 明朝" charset="-128"/>
                          <a:cs typeface="Times New Roman" charset="0"/>
                        </a:rPr>
                        <a:t>6/7 = 86%</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2000">
                          <a:effectLst/>
                          <a:latin typeface="Garamond" charset="0"/>
                          <a:ea typeface="ＭＳ 明朝" charset="-128"/>
                          <a:cs typeface="Times New Roman" charset="0"/>
                        </a:rPr>
                        <a:t>2/2 =100%</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Mathew </a:t>
                      </a:r>
                      <a:r>
                        <a:rPr lang="en-US" sz="2000" err="1">
                          <a:effectLst/>
                          <a:latin typeface="Garamond" charset="0"/>
                          <a:ea typeface="ＭＳ 明朝" charset="-128"/>
                          <a:cs typeface="Times New Roman" charset="0"/>
                        </a:rPr>
                        <a:t>dentalized</a:t>
                      </a:r>
                      <a:r>
                        <a:rPr lang="en-US" sz="2000">
                          <a:effectLst/>
                          <a:latin typeface="Garamond" charset="0"/>
                          <a:ea typeface="ＭＳ 明朝" charset="-128"/>
                          <a:cs typeface="Times New Roman" charset="0"/>
                        </a:rPr>
                        <a:t> the/s/ in final /-</a:t>
                      </a:r>
                      <a:r>
                        <a:rPr lang="en-US" sz="2000" err="1">
                          <a:effectLst/>
                          <a:latin typeface="Garamond" charset="0"/>
                          <a:ea typeface="ＭＳ 明朝" charset="-128"/>
                          <a:cs typeface="Times New Roman" charset="0"/>
                        </a:rPr>
                        <a:t>ts</a:t>
                      </a:r>
                      <a:r>
                        <a:rPr lang="en-US" sz="2000">
                          <a:effectLst/>
                          <a:latin typeface="Garamond" charset="0"/>
                          <a:ea typeface="ＭＳ 明朝" charset="-128"/>
                          <a:cs typeface="Times New Roman" charset="0"/>
                        </a:rPr>
                        <a:t>/ clusters.  All /t/ + fricative sound was counted as correct. </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8" name="Rectangle 2"/>
          <p:cNvSpPr>
            <a:spLocks noChangeArrowheads="1"/>
          </p:cNvSpPr>
          <p:nvPr/>
        </p:nvSpPr>
        <p:spPr bwMode="auto">
          <a:xfrm>
            <a:off x="2054456" y="3514644"/>
            <a:ext cx="12405210"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1350">
                <a:latin typeface="Arial" charset="0"/>
              </a:rPr>
              <a:t>Weekly target:  /-</a:t>
            </a:r>
            <a:r>
              <a:rPr lang="en-US" altLang="en-US" sz="1350" err="1">
                <a:latin typeface="Arial" charset="0"/>
              </a:rPr>
              <a:t>ts</a:t>
            </a:r>
            <a:r>
              <a:rPr lang="en-US" altLang="en-US" sz="1350">
                <a:latin typeface="Arial" charset="0"/>
              </a:rPr>
              <a:t>/ in words</a:t>
            </a:r>
          </a:p>
          <a:p>
            <a:pPr defTabSz="685800" eaLnBrk="0" fontAlgn="base" hangingPunct="0">
              <a:spcBef>
                <a:spcPct val="0"/>
              </a:spcBef>
              <a:spcAft>
                <a:spcPct val="0"/>
              </a:spcAft>
            </a:pPr>
            <a:endParaRPr lang="en-US" altLang="en-US" sz="1350">
              <a:latin typeface="Arial" charset="0"/>
            </a:endParaRPr>
          </a:p>
        </p:txBody>
      </p:sp>
    </p:spTree>
    <p:extLst>
      <p:ext uri="{BB962C8B-B14F-4D97-AF65-F5344CB8AC3E}">
        <p14:creationId xmlns:p14="http://schemas.microsoft.com/office/powerpoint/2010/main" val="7245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Assessment/Analysis can include:</a:t>
            </a:r>
          </a:p>
        </p:txBody>
      </p:sp>
      <p:graphicFrame>
        <p:nvGraphicFramePr>
          <p:cNvPr id="6" name="Content Placeholder 2">
            <a:extLst>
              <a:ext uri="{FF2B5EF4-FFF2-40B4-BE49-F238E27FC236}">
                <a16:creationId xmlns:a16="http://schemas.microsoft.com/office/drawing/2014/main" id="{97AF6E94-7879-FF4C-8229-9CD8FB95B22C}"/>
              </a:ext>
            </a:extLst>
          </p:cNvPr>
          <p:cNvGraphicFramePr>
            <a:graphicFrameLocks noGrp="1"/>
          </p:cNvGraphicFramePr>
          <p:nvPr>
            <p:ph idx="1"/>
          </p:nvPr>
        </p:nvGraphicFramePr>
        <p:xfrm>
          <a:off x="1744980" y="1036322"/>
          <a:ext cx="8788908" cy="5120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CED0B18-8897-D147-B09F-78D3B2588D4E}"/>
              </a:ext>
            </a:extLst>
          </p:cNvPr>
          <p:cNvSpPr/>
          <p:nvPr/>
        </p:nvSpPr>
        <p:spPr>
          <a:xfrm>
            <a:off x="4309872" y="6169709"/>
            <a:ext cx="4572000" cy="646331"/>
          </a:xfrm>
          <a:prstGeom prst="rect">
            <a:avLst/>
          </a:prstGeom>
        </p:spPr>
        <p:txBody>
          <a:bodyPr>
            <a:spAutoFit/>
          </a:bodyPr>
          <a:lstStyle/>
          <a:p>
            <a:r>
              <a:rPr lang="en-US" dirty="0"/>
              <a:t>Aaron Rothbart, M.S., CCC-SLP</a:t>
            </a:r>
          </a:p>
          <a:p>
            <a:r>
              <a:rPr lang="en-US" dirty="0"/>
              <a:t>Heidi Iwashita, M.S., CCC-SLP</a:t>
            </a:r>
          </a:p>
        </p:txBody>
      </p:sp>
    </p:spTree>
    <p:extLst>
      <p:ext uri="{BB962C8B-B14F-4D97-AF65-F5344CB8AC3E}">
        <p14:creationId xmlns:p14="http://schemas.microsoft.com/office/powerpoint/2010/main" val="282598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(Analysis)</a:t>
            </a:r>
          </a:p>
        </p:txBody>
      </p:sp>
      <p:sp>
        <p:nvSpPr>
          <p:cNvPr id="3" name="Content Placeholder 2"/>
          <p:cNvSpPr>
            <a:spLocks noGrp="1"/>
          </p:cNvSpPr>
          <p:nvPr>
            <p:ph idx="1"/>
          </p:nvPr>
        </p:nvSpPr>
        <p:spPr/>
        <p:txBody>
          <a:bodyPr/>
          <a:lstStyle/>
          <a:p>
            <a:pPr marL="0" indent="0">
              <a:buNone/>
            </a:pPr>
            <a:r>
              <a:rPr lang="en-US" b="1" dirty="0"/>
              <a:t>A: </a:t>
            </a:r>
            <a:r>
              <a:rPr lang="en-US" dirty="0"/>
              <a:t>Mathew was highly </a:t>
            </a:r>
            <a:r>
              <a:rPr lang="en-US" dirty="0" err="1"/>
              <a:t>stimulable</a:t>
            </a:r>
            <a:r>
              <a:rPr lang="en-US" dirty="0"/>
              <a:t> for production of final /–</a:t>
            </a:r>
            <a:r>
              <a:rPr lang="en-US" dirty="0" err="1"/>
              <a:t>ts</a:t>
            </a:r>
            <a:r>
              <a:rPr lang="en-US" dirty="0"/>
              <a:t>/ at the word level. He quickly imitated and then spontaneously produced several words ending in /</a:t>
            </a:r>
            <a:r>
              <a:rPr lang="en-US" dirty="0" err="1"/>
              <a:t>ts</a:t>
            </a:r>
            <a:r>
              <a:rPr lang="en-US" dirty="0"/>
              <a:t>/.</a:t>
            </a:r>
          </a:p>
        </p:txBody>
      </p:sp>
    </p:spTree>
    <p:extLst>
      <p:ext uri="{BB962C8B-B14F-4D97-AF65-F5344CB8AC3E}">
        <p14:creationId xmlns:p14="http://schemas.microsoft.com/office/powerpoint/2010/main" val="13232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  Plan Section can include:</a:t>
            </a:r>
          </a:p>
        </p:txBody>
      </p:sp>
      <p:sp>
        <p:nvSpPr>
          <p:cNvPr id="3" name="Content Placeholder 2"/>
          <p:cNvSpPr>
            <a:spLocks noGrp="1"/>
          </p:cNvSpPr>
          <p:nvPr>
            <p:ph idx="1"/>
          </p:nvPr>
        </p:nvSpPr>
        <p:spPr>
          <a:xfrm>
            <a:off x="2066153" y="1467279"/>
            <a:ext cx="7886700" cy="5025595"/>
          </a:xfrm>
        </p:spPr>
        <p:txBody>
          <a:bodyPr>
            <a:normAutofit lnSpcReduction="10000"/>
          </a:bodyPr>
          <a:lstStyle/>
          <a:p>
            <a:pPr>
              <a:buFont typeface="Arial" panose="020B0604020202020204" pitchFamily="34" charset="0"/>
              <a:buChar char="•"/>
            </a:pPr>
            <a:r>
              <a:rPr lang="en-US" dirty="0"/>
              <a:t>Recommendations for the next session.</a:t>
            </a:r>
          </a:p>
          <a:p>
            <a:pPr lvl="1">
              <a:buFont typeface="Arial" panose="020B0604020202020204" pitchFamily="34" charset="0"/>
              <a:buChar char="•"/>
            </a:pPr>
            <a:r>
              <a:rPr lang="en-US" sz="2500" dirty="0"/>
              <a:t>Any modifications to the current approach</a:t>
            </a:r>
          </a:p>
          <a:p>
            <a:pPr lvl="1">
              <a:buFont typeface="Arial" panose="020B0604020202020204" pitchFamily="34" charset="0"/>
              <a:buChar char="•"/>
            </a:pPr>
            <a:r>
              <a:rPr lang="en-US" sz="2500" dirty="0"/>
              <a:t>Targets for the next session</a:t>
            </a:r>
          </a:p>
          <a:p>
            <a:pPr lvl="1">
              <a:buFont typeface="Arial" panose="020B0604020202020204" pitchFamily="34" charset="0"/>
              <a:buChar char="•"/>
            </a:pPr>
            <a:r>
              <a:rPr lang="en-US" sz="2500" dirty="0"/>
              <a:t>New approaches/goals to consider</a:t>
            </a:r>
          </a:p>
          <a:p>
            <a:pPr lvl="1">
              <a:buFont typeface="Arial" panose="020B0604020202020204" pitchFamily="34" charset="0"/>
              <a:buChar char="•"/>
            </a:pPr>
            <a:r>
              <a:rPr lang="en-US" sz="2500" dirty="0"/>
              <a:t>Follow-up with other professionals, caregivers, etc.</a:t>
            </a:r>
          </a:p>
          <a:p>
            <a:pPr lvl="1">
              <a:buFont typeface="Arial" panose="020B0604020202020204" pitchFamily="34" charset="0"/>
              <a:buChar char="•"/>
            </a:pPr>
            <a:r>
              <a:rPr lang="en-US" sz="2500" dirty="0"/>
              <a:t>Continue with the current approach if all is working well</a:t>
            </a:r>
          </a:p>
          <a:p>
            <a:pPr>
              <a:buFont typeface="Arial" panose="020B0604020202020204" pitchFamily="34" charset="0"/>
              <a:buChar char="•"/>
            </a:pPr>
            <a:r>
              <a:rPr lang="en-US" dirty="0"/>
              <a:t>Present as a numbered or bulleted list</a:t>
            </a:r>
          </a:p>
          <a:p>
            <a:pPr lvl="1">
              <a:buFont typeface="Arial" panose="020B0604020202020204" pitchFamily="34" charset="0"/>
              <a:buChar char="•"/>
            </a:pPr>
            <a:r>
              <a:rPr lang="en-US" sz="2500" dirty="0"/>
              <a:t>Typically not written in complete sentences, but instead start with action verb:</a:t>
            </a:r>
          </a:p>
          <a:p>
            <a:pPr lvl="2">
              <a:buFont typeface="Arial" panose="020B0604020202020204" pitchFamily="34" charset="0"/>
              <a:buChar char="•"/>
            </a:pPr>
            <a:r>
              <a:rPr lang="en-US" sz="2200" dirty="0"/>
              <a:t>Continue with melodic intonation therapy</a:t>
            </a:r>
          </a:p>
          <a:p>
            <a:pPr lvl="2">
              <a:buFont typeface="Arial" panose="020B0604020202020204" pitchFamily="34" charset="0"/>
              <a:buChar char="•"/>
            </a:pPr>
            <a:r>
              <a:rPr lang="en-US" sz="2200" dirty="0"/>
              <a:t>Create functional vocabulary list</a:t>
            </a:r>
          </a:p>
          <a:p>
            <a:pPr lvl="2">
              <a:buFont typeface="Arial" panose="020B0604020202020204" pitchFamily="34" charset="0"/>
              <a:buChar char="•"/>
            </a:pPr>
            <a:r>
              <a:rPr lang="en-US" sz="2200" dirty="0"/>
              <a:t>Provide client with home program</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14112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(Plan)</a:t>
            </a:r>
          </a:p>
        </p:txBody>
      </p:sp>
      <p:sp>
        <p:nvSpPr>
          <p:cNvPr id="3" name="Content Placeholder 2"/>
          <p:cNvSpPr>
            <a:spLocks noGrp="1"/>
          </p:cNvSpPr>
          <p:nvPr>
            <p:ph idx="1"/>
          </p:nvPr>
        </p:nvSpPr>
        <p:spPr/>
        <p:txBody>
          <a:bodyPr/>
          <a:lstStyle/>
          <a:p>
            <a:pPr marL="0" indent="0">
              <a:buNone/>
            </a:pPr>
            <a:r>
              <a:rPr lang="en-US" sz="2400" b="1" dirty="0"/>
              <a:t>P:  </a:t>
            </a:r>
            <a:endParaRPr lang="en-US" sz="2400" dirty="0"/>
          </a:p>
          <a:p>
            <a:pPr lvl="0"/>
            <a:r>
              <a:rPr lang="en-US" sz="2400" dirty="0"/>
              <a:t>Target final /</a:t>
            </a:r>
            <a:r>
              <a:rPr lang="en-US" sz="2400" dirty="0" err="1"/>
              <a:t>ps</a:t>
            </a:r>
            <a:r>
              <a:rPr lang="en-US" sz="2400" dirty="0"/>
              <a:t>/ in words next session.</a:t>
            </a:r>
          </a:p>
          <a:p>
            <a:pPr lvl="0"/>
            <a:r>
              <a:rPr lang="en-US" sz="2400" dirty="0"/>
              <a:t>Observe Kay administering home program tasks.</a:t>
            </a:r>
          </a:p>
          <a:p>
            <a:pPr marL="0" indent="0">
              <a:buNone/>
            </a:pPr>
            <a:endParaRPr lang="en-US" dirty="0"/>
          </a:p>
        </p:txBody>
      </p:sp>
    </p:spTree>
    <p:extLst>
      <p:ext uri="{BB962C8B-B14F-4D97-AF65-F5344CB8AC3E}">
        <p14:creationId xmlns:p14="http://schemas.microsoft.com/office/powerpoint/2010/main" val="137382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647" y="365127"/>
            <a:ext cx="8283388" cy="1325563"/>
          </a:xfrm>
        </p:spPr>
        <p:txBody>
          <a:bodyPr>
            <a:normAutofit fontScale="90000"/>
          </a:bodyPr>
          <a:lstStyle/>
          <a:p>
            <a:r>
              <a:rPr lang="en-US" b="1">
                <a:solidFill>
                  <a:srgbClr val="FF0000"/>
                </a:solidFill>
              </a:rPr>
              <a:t>Activity #26:  Prepare to write a SOAP note</a:t>
            </a:r>
            <a:r>
              <a:rPr lang="en-US">
                <a:solidFill>
                  <a:srgbClr val="FF0000"/>
                </a:solidFill>
              </a:rPr>
              <a:t>.</a:t>
            </a:r>
            <a:br>
              <a:rPr lang="en-US"/>
            </a:br>
            <a:r>
              <a:rPr lang="en-US" sz="2000"/>
              <a:t>Small group activity</a:t>
            </a:r>
            <a:endParaRPr lang="en-US"/>
          </a:p>
        </p:txBody>
      </p:sp>
      <p:sp>
        <p:nvSpPr>
          <p:cNvPr id="3" name="Content Placeholder 2"/>
          <p:cNvSpPr>
            <a:spLocks noGrp="1"/>
          </p:cNvSpPr>
          <p:nvPr>
            <p:ph idx="1"/>
          </p:nvPr>
        </p:nvSpPr>
        <p:spPr/>
        <p:txBody>
          <a:bodyPr/>
          <a:lstStyle/>
          <a:p>
            <a:r>
              <a:rPr lang="en-US" dirty="0"/>
              <a:t>In your group, discuss what you want to include in your session 4 SOAP note.</a:t>
            </a:r>
          </a:p>
        </p:txBody>
      </p:sp>
    </p:spTree>
    <p:extLst>
      <p:ext uri="{BB962C8B-B14F-4D97-AF65-F5344CB8AC3E}">
        <p14:creationId xmlns:p14="http://schemas.microsoft.com/office/powerpoint/2010/main" val="45090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388" y="365127"/>
            <a:ext cx="8364071" cy="1325563"/>
          </a:xfrm>
        </p:spPr>
        <p:txBody>
          <a:bodyPr>
            <a:normAutofit fontScale="90000"/>
          </a:bodyPr>
          <a:lstStyle/>
          <a:p>
            <a:r>
              <a:rPr lang="en-US" b="1" dirty="0">
                <a:solidFill>
                  <a:srgbClr val="FF0000"/>
                </a:solidFill>
              </a:rPr>
              <a:t>Assignment #4:  SOAP Note for Session 4</a:t>
            </a:r>
            <a:br>
              <a:rPr lang="en-US" dirty="0"/>
            </a:br>
            <a:endParaRPr lang="en-US" dirty="0"/>
          </a:p>
        </p:txBody>
      </p:sp>
      <p:sp>
        <p:nvSpPr>
          <p:cNvPr id="3" name="Content Placeholder 2"/>
          <p:cNvSpPr>
            <a:spLocks noGrp="1"/>
          </p:cNvSpPr>
          <p:nvPr>
            <p:ph idx="1"/>
          </p:nvPr>
        </p:nvSpPr>
        <p:spPr>
          <a:xfrm>
            <a:off x="2045072" y="1253331"/>
            <a:ext cx="7886700" cy="5367388"/>
          </a:xfrm>
        </p:spPr>
        <p:txBody>
          <a:bodyPr>
            <a:normAutofit fontScale="92500" lnSpcReduction="20000"/>
          </a:bodyPr>
          <a:lstStyle/>
          <a:p>
            <a:r>
              <a:rPr lang="en-US" dirty="0"/>
              <a:t>Write a SOAP note for Session 4.  This is an </a:t>
            </a:r>
            <a:r>
              <a:rPr lang="en-US" b="1" dirty="0"/>
              <a:t>independent</a:t>
            </a:r>
            <a:r>
              <a:rPr lang="en-US" dirty="0"/>
              <a:t> assignment (can brainstorm with group now)</a:t>
            </a:r>
          </a:p>
          <a:p>
            <a:pPr lvl="0"/>
            <a:r>
              <a:rPr lang="en-US" sz="2400" dirty="0"/>
              <a:t>Prepare for this assignment by reviewing SOAP notes from previous sessions and reviewing your class notes on SOAP notes and clinical writing.</a:t>
            </a:r>
          </a:p>
          <a:p>
            <a:pPr lvl="0"/>
            <a:r>
              <a:rPr lang="en-US" sz="2400" dirty="0"/>
              <a:t>Possible statements are included in the assignment  </a:t>
            </a:r>
          </a:p>
          <a:p>
            <a:pPr lvl="1"/>
            <a:r>
              <a:rPr lang="en-US" dirty="0"/>
              <a:t>First determine whether the information belongs in the SOAP note for lesson 4.  </a:t>
            </a:r>
          </a:p>
          <a:p>
            <a:pPr lvl="1"/>
            <a:r>
              <a:rPr lang="en-US" dirty="0"/>
              <a:t>If the information should be included in the SOAP note, determine in which section it belongs.</a:t>
            </a:r>
          </a:p>
          <a:p>
            <a:pPr lvl="1"/>
            <a:r>
              <a:rPr lang="en-US" dirty="0"/>
              <a:t>Correct any factual errors.</a:t>
            </a:r>
          </a:p>
          <a:p>
            <a:pPr lvl="1"/>
            <a:r>
              <a:rPr lang="en-US" dirty="0"/>
              <a:t>Do not just cut and paste the information into a SOAP format. Edit the information for clarity, grammar, spelling, punctuation and clinical writing style.  </a:t>
            </a:r>
          </a:p>
          <a:p>
            <a:pPr lvl="1"/>
            <a:r>
              <a:rPr lang="en-US" dirty="0"/>
              <a:t>Use a narrative and table to display data in the O section.</a:t>
            </a:r>
          </a:p>
          <a:p>
            <a:pPr lvl="1"/>
            <a:r>
              <a:rPr lang="en-US" dirty="0"/>
              <a:t>Proofread before submitting.  </a:t>
            </a:r>
          </a:p>
          <a:p>
            <a:pPr lvl="1"/>
            <a:r>
              <a:rPr lang="en-US" dirty="0"/>
              <a:t>A scoring rubric is at the end of the assignment.</a:t>
            </a:r>
          </a:p>
          <a:p>
            <a:endParaRPr lang="en-US" dirty="0"/>
          </a:p>
        </p:txBody>
      </p:sp>
    </p:spTree>
    <p:extLst>
      <p:ext uri="{BB962C8B-B14F-4D97-AF65-F5344CB8AC3E}">
        <p14:creationId xmlns:p14="http://schemas.microsoft.com/office/powerpoint/2010/main" val="2056549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7C502-500D-8C4F-B3AC-E9449A8B8945}"/>
              </a:ext>
            </a:extLst>
          </p:cNvPr>
          <p:cNvSpPr txBox="1"/>
          <p:nvPr/>
        </p:nvSpPr>
        <p:spPr>
          <a:xfrm>
            <a:off x="4177078" y="451414"/>
            <a:ext cx="3491469" cy="584775"/>
          </a:xfrm>
          <a:prstGeom prst="rect">
            <a:avLst/>
          </a:prstGeom>
          <a:noFill/>
        </p:spPr>
        <p:txBody>
          <a:bodyPr wrap="none" rtlCol="0">
            <a:spAutoFit/>
          </a:bodyPr>
          <a:lstStyle/>
          <a:p>
            <a:r>
              <a:rPr lang="en-US" sz="3200" b="1" dirty="0"/>
              <a:t>DAP or DARP Notes</a:t>
            </a:r>
          </a:p>
        </p:txBody>
      </p:sp>
      <p:sp>
        <p:nvSpPr>
          <p:cNvPr id="3" name="TextBox 2">
            <a:extLst>
              <a:ext uri="{FF2B5EF4-FFF2-40B4-BE49-F238E27FC236}">
                <a16:creationId xmlns:a16="http://schemas.microsoft.com/office/drawing/2014/main" id="{40D41909-3686-F849-9C05-6A42D1CC60BA}"/>
              </a:ext>
            </a:extLst>
          </p:cNvPr>
          <p:cNvSpPr txBox="1"/>
          <p:nvPr/>
        </p:nvSpPr>
        <p:spPr>
          <a:xfrm>
            <a:off x="2215587" y="995930"/>
            <a:ext cx="7760825" cy="5201424"/>
          </a:xfrm>
          <a:prstGeom prst="rect">
            <a:avLst/>
          </a:prstGeom>
          <a:noFill/>
        </p:spPr>
        <p:txBody>
          <a:bodyPr wrap="square" rtlCol="0">
            <a:spAutoFit/>
          </a:bodyPr>
          <a:lstStyle/>
          <a:p>
            <a:r>
              <a:rPr lang="en-US" dirty="0"/>
              <a:t> </a:t>
            </a:r>
            <a:r>
              <a:rPr lang="en-US" sz="2400" dirty="0"/>
              <a:t>are used frequently in mental health and follow the flow of many electronic medical record systems in medical settings</a:t>
            </a:r>
          </a:p>
          <a:p>
            <a:endParaRPr lang="en-US" sz="2400" dirty="0"/>
          </a:p>
          <a:p>
            <a:r>
              <a:rPr lang="en-US" sz="2800" b="1" dirty="0"/>
              <a:t>D</a:t>
            </a:r>
            <a:r>
              <a:rPr lang="en-US" sz="2800" dirty="0"/>
              <a:t> = </a:t>
            </a:r>
            <a:r>
              <a:rPr lang="en-US" sz="2800" b="1" dirty="0"/>
              <a:t>D</a:t>
            </a:r>
            <a:r>
              <a:rPr lang="en-US" sz="2800" dirty="0"/>
              <a:t>ata </a:t>
            </a:r>
            <a:r>
              <a:rPr lang="en-US" sz="2400" dirty="0"/>
              <a:t>– all the information gathered during the session, both subjective and objective.  (this is the main difference from a SOAP note)</a:t>
            </a:r>
          </a:p>
          <a:p>
            <a:endParaRPr lang="en-US" sz="2400" dirty="0"/>
          </a:p>
          <a:p>
            <a:r>
              <a:rPr lang="en-US" sz="2800" b="1" dirty="0"/>
              <a:t>A = A</a:t>
            </a:r>
            <a:r>
              <a:rPr lang="en-US" sz="2800" dirty="0"/>
              <a:t>ssessment </a:t>
            </a:r>
            <a:r>
              <a:rPr lang="en-US" sz="2400" dirty="0"/>
              <a:t>- clinician interpretation.</a:t>
            </a:r>
          </a:p>
          <a:p>
            <a:endParaRPr lang="en-US" sz="2400" b="1" dirty="0"/>
          </a:p>
          <a:p>
            <a:r>
              <a:rPr lang="en-US" sz="2800" b="1" dirty="0"/>
              <a:t>(R = R</a:t>
            </a:r>
            <a:r>
              <a:rPr lang="en-US" sz="2800" dirty="0"/>
              <a:t>esponse </a:t>
            </a:r>
            <a:r>
              <a:rPr lang="en-US" sz="2400" dirty="0"/>
              <a:t>– client response to clinician’s input</a:t>
            </a:r>
            <a:r>
              <a:rPr lang="en-US" sz="2800" b="1" dirty="0"/>
              <a:t>)</a:t>
            </a:r>
          </a:p>
          <a:p>
            <a:endParaRPr lang="en-US" sz="2800" b="1" dirty="0"/>
          </a:p>
          <a:p>
            <a:r>
              <a:rPr lang="en-US" sz="2800" b="1" dirty="0"/>
              <a:t>P = P</a:t>
            </a:r>
            <a:r>
              <a:rPr lang="en-US" sz="2800" dirty="0"/>
              <a:t>lan – </a:t>
            </a:r>
            <a:r>
              <a:rPr lang="en-US" sz="2400" dirty="0"/>
              <a:t>What will happen next?  E.g., client homework, plan for next treatment session</a:t>
            </a:r>
            <a:endParaRPr lang="en-US" sz="2800" b="1" dirty="0"/>
          </a:p>
        </p:txBody>
      </p:sp>
    </p:spTree>
    <p:extLst>
      <p:ext uri="{BB962C8B-B14F-4D97-AF65-F5344CB8AC3E}">
        <p14:creationId xmlns:p14="http://schemas.microsoft.com/office/powerpoint/2010/main" val="155131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321085" y="3389532"/>
            <a:ext cx="1751309" cy="1015663"/>
          </a:xfrm>
          <a:prstGeom prst="rect">
            <a:avLst/>
          </a:prstGeom>
          <a:noFill/>
        </p:spPr>
        <p:txBody>
          <a:bodyPr wrap="square" rtlCol="0">
            <a:spAutoFit/>
          </a:bodyPr>
          <a:lstStyle/>
          <a:p>
            <a:pPr algn="ctr"/>
            <a:r>
              <a:rPr lang="en-US" sz="2000" b="1">
                <a:solidFill>
                  <a:srgbClr val="FF0000"/>
                </a:solidFill>
              </a:rPr>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19076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Ongoing Progress Monitoring</a:t>
            </a:r>
          </a:p>
        </p:txBody>
      </p:sp>
      <p:sp>
        <p:nvSpPr>
          <p:cNvPr id="3" name="Content Placeholder 2"/>
          <p:cNvSpPr>
            <a:spLocks noGrp="1"/>
          </p:cNvSpPr>
          <p:nvPr>
            <p:ph idx="1"/>
          </p:nvPr>
        </p:nvSpPr>
        <p:spPr/>
        <p:txBody>
          <a:bodyPr>
            <a:normAutofit/>
          </a:bodyPr>
          <a:lstStyle/>
          <a:p>
            <a:r>
              <a:rPr lang="en-US" sz="3200" dirty="0"/>
              <a:t>Session summaries (</a:t>
            </a:r>
            <a:r>
              <a:rPr lang="en-US" sz="3200" b="1" dirty="0">
                <a:solidFill>
                  <a:srgbClr val="7030A0"/>
                </a:solidFill>
              </a:rPr>
              <a:t>SOAP notes</a:t>
            </a:r>
            <a:r>
              <a:rPr lang="en-US" sz="3200" dirty="0"/>
              <a:t>)</a:t>
            </a:r>
          </a:p>
          <a:p>
            <a:r>
              <a:rPr lang="en-US" sz="3200" dirty="0"/>
              <a:t>Periodic assessment reporting</a:t>
            </a:r>
          </a:p>
        </p:txBody>
      </p:sp>
    </p:spTree>
    <p:extLst>
      <p:ext uri="{BB962C8B-B14F-4D97-AF65-F5344CB8AC3E}">
        <p14:creationId xmlns:p14="http://schemas.microsoft.com/office/powerpoint/2010/main" val="70090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866712"/>
            <a:ext cx="6172200" cy="711719"/>
          </a:xfrm>
        </p:spPr>
        <p:txBody>
          <a:bodyPr>
            <a:normAutofit/>
          </a:bodyPr>
          <a:lstStyle/>
          <a:p>
            <a:r>
              <a:rPr lang="en-US" sz="2700" b="1" dirty="0"/>
              <a:t>Session Reporting:  The </a:t>
            </a:r>
            <a:r>
              <a:rPr lang="en-US" sz="2700" b="1" dirty="0">
                <a:solidFill>
                  <a:srgbClr val="7030A0"/>
                </a:solidFill>
              </a:rPr>
              <a:t>SOAP</a:t>
            </a:r>
            <a:r>
              <a:rPr lang="en-US" sz="2700" b="1" dirty="0"/>
              <a:t> Note</a:t>
            </a:r>
          </a:p>
        </p:txBody>
      </p:sp>
      <p:graphicFrame>
        <p:nvGraphicFramePr>
          <p:cNvPr id="4" name="Content Placeholder 3"/>
          <p:cNvGraphicFramePr>
            <a:graphicFrameLocks noGrp="1"/>
          </p:cNvGraphicFramePr>
          <p:nvPr>
            <p:ph idx="1"/>
          </p:nvPr>
        </p:nvGraphicFramePr>
        <p:xfrm>
          <a:off x="2438400" y="1578430"/>
          <a:ext cx="7187878" cy="5030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13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FAC-2D16-1948-8FAE-2B2204FA4710}"/>
              </a:ext>
            </a:extLst>
          </p:cNvPr>
          <p:cNvSpPr>
            <a:spLocks noGrp="1"/>
          </p:cNvSpPr>
          <p:nvPr>
            <p:ph type="title"/>
          </p:nvPr>
        </p:nvSpPr>
        <p:spPr/>
        <p:txBody>
          <a:bodyPr/>
          <a:lstStyle/>
          <a:p>
            <a:r>
              <a:rPr lang="en-US" dirty="0"/>
              <a:t>Why do SOAPs?</a:t>
            </a:r>
          </a:p>
        </p:txBody>
      </p:sp>
      <p:sp>
        <p:nvSpPr>
          <p:cNvPr id="3" name="Content Placeholder 2">
            <a:extLst>
              <a:ext uri="{FF2B5EF4-FFF2-40B4-BE49-F238E27FC236}">
                <a16:creationId xmlns:a16="http://schemas.microsoft.com/office/drawing/2014/main" id="{48D2E441-A89D-C248-BB21-A60ACB9478B0}"/>
              </a:ext>
            </a:extLst>
          </p:cNvPr>
          <p:cNvSpPr>
            <a:spLocks noGrp="1"/>
          </p:cNvSpPr>
          <p:nvPr>
            <p:ph idx="1"/>
          </p:nvPr>
        </p:nvSpPr>
        <p:spPr>
          <a:xfrm>
            <a:off x="2152650" y="1471295"/>
            <a:ext cx="7886700" cy="4351338"/>
          </a:xfrm>
        </p:spPr>
        <p:txBody>
          <a:bodyPr/>
          <a:lstStyle/>
          <a:p>
            <a:r>
              <a:rPr lang="en-US" dirty="0"/>
              <a:t>Record of services provided</a:t>
            </a:r>
          </a:p>
          <a:p>
            <a:r>
              <a:rPr lang="en-US" dirty="0"/>
              <a:t>Documents what happened in therapy</a:t>
            </a:r>
          </a:p>
          <a:p>
            <a:r>
              <a:rPr lang="en-US" dirty="0"/>
              <a:t>Documents client progress toward goals</a:t>
            </a:r>
          </a:p>
          <a:p>
            <a:r>
              <a:rPr lang="en-US" dirty="0"/>
              <a:t>A reference for other professionals</a:t>
            </a:r>
          </a:p>
          <a:p>
            <a:r>
              <a:rPr lang="en-US" dirty="0"/>
              <a:t>Documentations for third-party payers</a:t>
            </a:r>
          </a:p>
          <a:p>
            <a:r>
              <a:rPr lang="en-US" dirty="0"/>
              <a:t>Medical records documentation</a:t>
            </a:r>
          </a:p>
          <a:p>
            <a:r>
              <a:rPr lang="en-US" dirty="0"/>
              <a:t>Documentation protects your practice</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24534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FAC-2D16-1948-8FAE-2B2204FA4710}"/>
              </a:ext>
            </a:extLst>
          </p:cNvPr>
          <p:cNvSpPr>
            <a:spLocks noGrp="1"/>
          </p:cNvSpPr>
          <p:nvPr>
            <p:ph type="title"/>
          </p:nvPr>
        </p:nvSpPr>
        <p:spPr/>
        <p:txBody>
          <a:bodyPr/>
          <a:lstStyle/>
          <a:p>
            <a:r>
              <a:rPr lang="en-US" dirty="0"/>
              <a:t>When do you write a SOAP note?</a:t>
            </a:r>
          </a:p>
        </p:txBody>
      </p:sp>
      <p:sp>
        <p:nvSpPr>
          <p:cNvPr id="6" name="TextBox 5">
            <a:extLst>
              <a:ext uri="{FF2B5EF4-FFF2-40B4-BE49-F238E27FC236}">
                <a16:creationId xmlns:a16="http://schemas.microsoft.com/office/drawing/2014/main" id="{E68CCF4C-49A5-2543-9702-85F72DA28223}"/>
              </a:ext>
            </a:extLst>
          </p:cNvPr>
          <p:cNvSpPr txBox="1"/>
          <p:nvPr/>
        </p:nvSpPr>
        <p:spPr>
          <a:xfrm>
            <a:off x="3225800" y="1506023"/>
            <a:ext cx="4044762" cy="523220"/>
          </a:xfrm>
          <a:prstGeom prst="rect">
            <a:avLst/>
          </a:prstGeom>
          <a:noFill/>
        </p:spPr>
        <p:txBody>
          <a:bodyPr wrap="none" rtlCol="0">
            <a:spAutoFit/>
          </a:bodyPr>
          <a:lstStyle/>
          <a:p>
            <a:r>
              <a:rPr lang="en-US" sz="2800" dirty="0"/>
              <a:t>ASAP following the session</a:t>
            </a:r>
          </a:p>
        </p:txBody>
      </p:sp>
      <p:sp>
        <p:nvSpPr>
          <p:cNvPr id="7" name="Title 1">
            <a:extLst>
              <a:ext uri="{FF2B5EF4-FFF2-40B4-BE49-F238E27FC236}">
                <a16:creationId xmlns:a16="http://schemas.microsoft.com/office/drawing/2014/main" id="{522C2E53-92C7-B649-A5B8-833DB3F85707}"/>
              </a:ext>
            </a:extLst>
          </p:cNvPr>
          <p:cNvSpPr txBox="1">
            <a:spLocks/>
          </p:cNvSpPr>
          <p:nvPr/>
        </p:nvSpPr>
        <p:spPr>
          <a:xfrm>
            <a:off x="2152650" y="238442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How long should the SOAP be?</a:t>
            </a:r>
          </a:p>
        </p:txBody>
      </p:sp>
      <p:sp>
        <p:nvSpPr>
          <p:cNvPr id="10" name="TextBox 9">
            <a:extLst>
              <a:ext uri="{FF2B5EF4-FFF2-40B4-BE49-F238E27FC236}">
                <a16:creationId xmlns:a16="http://schemas.microsoft.com/office/drawing/2014/main" id="{3F63EAEB-BDB2-444B-AD2C-2690CF18E780}"/>
              </a:ext>
            </a:extLst>
          </p:cNvPr>
          <p:cNvSpPr txBox="1"/>
          <p:nvPr/>
        </p:nvSpPr>
        <p:spPr>
          <a:xfrm>
            <a:off x="3225800" y="3707232"/>
            <a:ext cx="6749796" cy="1815882"/>
          </a:xfrm>
          <a:prstGeom prst="rect">
            <a:avLst/>
          </a:prstGeom>
          <a:noFill/>
        </p:spPr>
        <p:txBody>
          <a:bodyPr wrap="none" rtlCol="0">
            <a:spAutoFit/>
          </a:bodyPr>
          <a:lstStyle/>
          <a:p>
            <a:pPr marL="457200" indent="-457200">
              <a:buFont typeface="Arial" panose="020B0604020202020204" pitchFamily="34" charset="0"/>
              <a:buChar char="•"/>
            </a:pPr>
            <a:r>
              <a:rPr lang="en-US" sz="2800" dirty="0"/>
              <a:t>Just 1-2 pages</a:t>
            </a:r>
          </a:p>
          <a:p>
            <a:pPr marL="457200" indent="-457200">
              <a:buFont typeface="Arial" panose="020B0604020202020204" pitchFamily="34" charset="0"/>
              <a:buChar char="•"/>
            </a:pPr>
            <a:r>
              <a:rPr lang="en-US" sz="2800" dirty="0"/>
              <a:t>Include important points from the session</a:t>
            </a:r>
          </a:p>
          <a:p>
            <a:pPr marL="457200" indent="-457200">
              <a:buFont typeface="Arial" panose="020B0604020202020204" pitchFamily="34" charset="0"/>
              <a:buChar char="•"/>
            </a:pPr>
            <a:r>
              <a:rPr lang="en-US" sz="2800" dirty="0"/>
              <a:t>Brief and to the point</a:t>
            </a:r>
          </a:p>
          <a:p>
            <a:pPr marL="457200" indent="-457200">
              <a:buFont typeface="Arial" panose="020B0604020202020204" pitchFamily="34" charset="0"/>
              <a:buChar char="•"/>
            </a:pPr>
            <a:r>
              <a:rPr lang="en-US" sz="2800" dirty="0"/>
              <a:t>Unambiguous</a:t>
            </a:r>
          </a:p>
        </p:txBody>
      </p:sp>
    </p:spTree>
    <p:extLst>
      <p:ext uri="{BB962C8B-B14F-4D97-AF65-F5344CB8AC3E}">
        <p14:creationId xmlns:p14="http://schemas.microsoft.com/office/powerpoint/2010/main" val="177877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3B66-2BD9-45DC-A99A-089699DD6FD6}"/>
              </a:ext>
            </a:extLst>
          </p:cNvPr>
          <p:cNvSpPr>
            <a:spLocks noGrp="1"/>
          </p:cNvSpPr>
          <p:nvPr>
            <p:ph type="title"/>
          </p:nvPr>
        </p:nvSpPr>
        <p:spPr/>
        <p:txBody>
          <a:bodyPr>
            <a:normAutofit/>
          </a:bodyPr>
          <a:lstStyle/>
          <a:p>
            <a:pPr algn="ctr"/>
            <a:r>
              <a:rPr lang="en-US" sz="4050" b="1" dirty="0"/>
              <a:t>Writing for a general audience</a:t>
            </a:r>
          </a:p>
        </p:txBody>
      </p:sp>
      <p:graphicFrame>
        <p:nvGraphicFramePr>
          <p:cNvPr id="13" name="Content Placeholder 2"/>
          <p:cNvGraphicFramePr>
            <a:graphicFrameLocks noGrp="1"/>
          </p:cNvGraphicFramePr>
          <p:nvPr>
            <p:ph idx="1"/>
          </p:nvPr>
        </p:nvGraphicFramePr>
        <p:xfrm>
          <a:off x="1917700" y="1755779"/>
          <a:ext cx="8623300" cy="4125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AEDBFB1-3580-2E47-B0EC-8F8C2FB77407}"/>
              </a:ext>
            </a:extLst>
          </p:cNvPr>
          <p:cNvSpPr txBox="1"/>
          <p:nvPr/>
        </p:nvSpPr>
        <p:spPr>
          <a:xfrm>
            <a:off x="4545095" y="6211670"/>
            <a:ext cx="3101811" cy="646331"/>
          </a:xfrm>
          <a:prstGeom prst="rect">
            <a:avLst/>
          </a:prstGeom>
          <a:noFill/>
        </p:spPr>
        <p:txBody>
          <a:bodyPr wrap="none" rtlCol="0">
            <a:spAutoFit/>
          </a:bodyPr>
          <a:lstStyle/>
          <a:p>
            <a:r>
              <a:rPr lang="en-US" dirty="0"/>
              <a:t>Aaron Rothbart, M.S., CCC-SLP</a:t>
            </a:r>
          </a:p>
          <a:p>
            <a:r>
              <a:rPr lang="en-US" dirty="0"/>
              <a:t>Heidi Iwashita, M.S., CCC-SLP</a:t>
            </a:r>
          </a:p>
        </p:txBody>
      </p:sp>
    </p:spTree>
    <p:extLst>
      <p:ext uri="{BB962C8B-B14F-4D97-AF65-F5344CB8AC3E}">
        <p14:creationId xmlns:p14="http://schemas.microsoft.com/office/powerpoint/2010/main" val="181083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  Subjective Section can include:</a:t>
            </a:r>
          </a:p>
        </p:txBody>
      </p:sp>
      <p:sp>
        <p:nvSpPr>
          <p:cNvPr id="3" name="Content Placeholder 2"/>
          <p:cNvSpPr>
            <a:spLocks noGrp="1"/>
          </p:cNvSpPr>
          <p:nvPr>
            <p:ph idx="1"/>
          </p:nvPr>
        </p:nvSpPr>
        <p:spPr>
          <a:xfrm>
            <a:off x="2066153" y="1467279"/>
            <a:ext cx="7886700" cy="5025595"/>
          </a:xfrm>
        </p:spPr>
        <p:txBody>
          <a:bodyPr>
            <a:normAutofit fontScale="85000" lnSpcReduction="20000"/>
          </a:bodyPr>
          <a:lstStyle/>
          <a:p>
            <a:pPr>
              <a:buFont typeface="Arial" panose="020B0604020202020204" pitchFamily="34" charset="0"/>
              <a:buChar char="•"/>
            </a:pPr>
            <a:r>
              <a:rPr lang="en-US" dirty="0"/>
              <a:t>Brief description of the client’s state, problem, symptoms</a:t>
            </a:r>
          </a:p>
          <a:p>
            <a:pPr>
              <a:buFont typeface="Arial" panose="020B0604020202020204" pitchFamily="34" charset="0"/>
              <a:buChar char="•"/>
            </a:pPr>
            <a:endParaRPr lang="en-US" dirty="0"/>
          </a:p>
          <a:p>
            <a:pPr>
              <a:buFont typeface="Arial" panose="020B0604020202020204" pitchFamily="34" charset="0"/>
              <a:buChar char="•"/>
            </a:pPr>
            <a:r>
              <a:rPr lang="en-US" dirty="0"/>
              <a:t>Direct quotes by client or family member</a:t>
            </a:r>
          </a:p>
          <a:p>
            <a:pPr lvl="1">
              <a:buFont typeface="Arial" panose="020B0604020202020204" pitchFamily="34" charset="0"/>
              <a:buChar char="•"/>
            </a:pPr>
            <a:r>
              <a:rPr lang="en-US" sz="2500" i="1" dirty="0"/>
              <a:t>Mr. J stated that he had been “losing his voice” in the evenings during the past week.</a:t>
            </a:r>
          </a:p>
          <a:p>
            <a:pPr lvl="1">
              <a:buFont typeface="Arial" panose="020B0604020202020204" pitchFamily="34" charset="0"/>
              <a:buChar char="•"/>
            </a:pPr>
            <a:endParaRPr lang="en-US" sz="2500" i="1" dirty="0"/>
          </a:p>
          <a:p>
            <a:pPr>
              <a:buFont typeface="Arial" panose="020B0604020202020204" pitchFamily="34" charset="0"/>
              <a:buChar char="•"/>
            </a:pPr>
            <a:r>
              <a:rPr lang="en-US" dirty="0"/>
              <a:t>Who else is attending the session</a:t>
            </a:r>
          </a:p>
          <a:p>
            <a:pPr lvl="1">
              <a:buFont typeface="Arial" panose="020B0604020202020204" pitchFamily="34" charset="0"/>
              <a:buChar char="•"/>
            </a:pPr>
            <a:r>
              <a:rPr lang="en-US" sz="2500" i="1" dirty="0"/>
              <a:t>John was accompanied to the session by his caregiver, Courtney.</a:t>
            </a:r>
          </a:p>
          <a:p>
            <a:pPr lvl="1">
              <a:buFont typeface="Arial" panose="020B0604020202020204" pitchFamily="34" charset="0"/>
              <a:buChar char="•"/>
            </a:pPr>
            <a:endParaRPr lang="en-US" sz="2500" i="1" dirty="0"/>
          </a:p>
          <a:p>
            <a:pPr>
              <a:buFont typeface="Arial" panose="020B0604020202020204" pitchFamily="34" charset="0"/>
              <a:buChar char="•"/>
            </a:pPr>
            <a:r>
              <a:rPr lang="en-US" dirty="0"/>
              <a:t>Client’s attitude/demeanor during the session</a:t>
            </a:r>
          </a:p>
          <a:p>
            <a:pPr lvl="1">
              <a:buFont typeface="Arial" panose="020B0604020202020204" pitchFamily="34" charset="0"/>
              <a:buChar char="•"/>
            </a:pPr>
            <a:r>
              <a:rPr lang="en-US" sz="2500" i="1" dirty="0"/>
              <a:t>Ms. H arrived on time to today’s session. She said she was having a good day and was “ready to go to work.”</a:t>
            </a:r>
          </a:p>
          <a:p>
            <a:pPr lvl="1">
              <a:buFont typeface="Arial" panose="020B0604020202020204" pitchFamily="34" charset="0"/>
              <a:buChar char="•"/>
            </a:pPr>
            <a:endParaRPr lang="en-US" sz="2500" i="1" dirty="0"/>
          </a:p>
          <a:p>
            <a:pPr>
              <a:buFont typeface="Arial" panose="020B0604020202020204" pitchFamily="34" charset="0"/>
              <a:buChar char="•"/>
            </a:pPr>
            <a:r>
              <a:rPr lang="en-US" dirty="0"/>
              <a:t>If serious issues are noted, then document how you follow-up </a:t>
            </a:r>
          </a:p>
        </p:txBody>
      </p:sp>
    </p:spTree>
    <p:extLst>
      <p:ext uri="{BB962C8B-B14F-4D97-AF65-F5344CB8AC3E}">
        <p14:creationId xmlns:p14="http://schemas.microsoft.com/office/powerpoint/2010/main" val="108812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(Subjective)</a:t>
            </a:r>
          </a:p>
        </p:txBody>
      </p:sp>
      <p:sp>
        <p:nvSpPr>
          <p:cNvPr id="3" name="Content Placeholder 2"/>
          <p:cNvSpPr>
            <a:spLocks noGrp="1"/>
          </p:cNvSpPr>
          <p:nvPr>
            <p:ph idx="1"/>
          </p:nvPr>
        </p:nvSpPr>
        <p:spPr/>
        <p:txBody>
          <a:bodyPr>
            <a:normAutofit/>
          </a:bodyPr>
          <a:lstStyle/>
          <a:p>
            <a:pPr marL="0" indent="0">
              <a:buNone/>
            </a:pPr>
            <a:r>
              <a:rPr lang="en-US" sz="2400" dirty="0"/>
              <a:t>Mathew arrived on time with his mother, Kay. Overall, he attended well but became more distractible as the session progressed. Kay expressed concern over Mathew’s hearing and reported that they are seeing an ENT. The home program plan was shared with Kay.  She stated that she understood the steps of the home program, but due to time constraints she was not observed following the protocol. </a:t>
            </a:r>
          </a:p>
        </p:txBody>
      </p:sp>
    </p:spTree>
    <p:extLst>
      <p:ext uri="{BB962C8B-B14F-4D97-AF65-F5344CB8AC3E}">
        <p14:creationId xmlns:p14="http://schemas.microsoft.com/office/powerpoint/2010/main" val="1377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  Objective Section can include:</a:t>
            </a:r>
          </a:p>
        </p:txBody>
      </p:sp>
      <p:sp>
        <p:nvSpPr>
          <p:cNvPr id="3" name="Content Placeholder 2"/>
          <p:cNvSpPr>
            <a:spLocks noGrp="1"/>
          </p:cNvSpPr>
          <p:nvPr>
            <p:ph idx="1"/>
          </p:nvPr>
        </p:nvSpPr>
        <p:spPr>
          <a:xfrm>
            <a:off x="2066153" y="1467279"/>
            <a:ext cx="7886700" cy="5025595"/>
          </a:xfrm>
        </p:spPr>
        <p:txBody>
          <a:bodyPr>
            <a:normAutofit fontScale="92500" lnSpcReduction="10000"/>
          </a:bodyPr>
          <a:lstStyle/>
          <a:p>
            <a:pPr>
              <a:buFont typeface="Arial" panose="020B0604020202020204" pitchFamily="34" charset="0"/>
              <a:buChar char="•"/>
            </a:pPr>
            <a:r>
              <a:rPr lang="en-US" dirty="0"/>
              <a:t>DATA!</a:t>
            </a:r>
          </a:p>
          <a:p>
            <a:pPr lvl="1">
              <a:buFont typeface="Arial" panose="020B0604020202020204" pitchFamily="34" charset="0"/>
              <a:buChar char="•"/>
            </a:pPr>
            <a:r>
              <a:rPr lang="en-US" sz="2500" dirty="0"/>
              <a:t>Easy to read tables</a:t>
            </a:r>
          </a:p>
          <a:p>
            <a:pPr lvl="1">
              <a:buFont typeface="Arial" panose="020B0604020202020204" pitchFamily="34" charset="0"/>
              <a:buChar char="•"/>
            </a:pPr>
            <a:r>
              <a:rPr lang="en-US" sz="2500" dirty="0"/>
              <a:t>Narrative report</a:t>
            </a:r>
          </a:p>
          <a:p>
            <a:pPr>
              <a:buFont typeface="Arial" panose="020B0604020202020204" pitchFamily="34" charset="0"/>
              <a:buChar char="•"/>
            </a:pPr>
            <a:r>
              <a:rPr lang="en-US" dirty="0"/>
              <a:t>State what the client DID, not what they were asked to do.</a:t>
            </a:r>
          </a:p>
          <a:p>
            <a:pPr lvl="1">
              <a:buFont typeface="Arial" panose="020B0604020202020204" pitchFamily="34" charset="0"/>
              <a:buChar char="•"/>
            </a:pPr>
            <a:r>
              <a:rPr lang="en-US" sz="2500" i="1" dirty="0"/>
              <a:t>The client was asked to name 5 items from a given category. Vs.  The client named 5 items from 10 different categories.</a:t>
            </a:r>
          </a:p>
          <a:p>
            <a:pPr>
              <a:buFont typeface="Arial" panose="020B0604020202020204" pitchFamily="34" charset="0"/>
              <a:buChar char="•"/>
            </a:pPr>
            <a:r>
              <a:rPr lang="en-US" dirty="0"/>
              <a:t>Use active verbs to describe what you did:  </a:t>
            </a:r>
            <a:r>
              <a:rPr lang="en-US" b="1" dirty="0"/>
              <a:t>assessed, treated, trained, taught, checked, modified, provided…..</a:t>
            </a:r>
          </a:p>
          <a:p>
            <a:pPr>
              <a:buFont typeface="Arial" panose="020B0604020202020204" pitchFamily="34" charset="0"/>
              <a:buChar char="•"/>
            </a:pPr>
            <a:r>
              <a:rPr lang="en-US" dirty="0"/>
              <a:t>Use active verbs to describe what the client did: </a:t>
            </a:r>
            <a:r>
              <a:rPr lang="en-US" b="1" dirty="0"/>
              <a:t>identified, practiced, recalled, produced, wrote, read, stated…..</a:t>
            </a:r>
            <a:endParaRPr lang="en-US" dirty="0"/>
          </a:p>
          <a:p>
            <a:pPr>
              <a:buFont typeface="Arial" panose="020B0604020202020204" pitchFamily="34" charset="0"/>
              <a:buChar char="•"/>
            </a:pPr>
            <a:endParaRPr lang="en-US" b="1" dirty="0"/>
          </a:p>
          <a:p>
            <a:pPr marL="0" indent="0">
              <a:buNone/>
            </a:pPr>
            <a:endParaRPr lang="en-US" b="1" dirty="0"/>
          </a:p>
        </p:txBody>
      </p:sp>
    </p:spTree>
    <p:extLst>
      <p:ext uri="{BB962C8B-B14F-4D97-AF65-F5344CB8AC3E}">
        <p14:creationId xmlns:p14="http://schemas.microsoft.com/office/powerpoint/2010/main" val="211936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1204</Words>
  <Application>Microsoft Macintosh PowerPoint</Application>
  <PresentationFormat>Widescreen</PresentationFormat>
  <Paragraphs>157</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vt:lpstr>
      <vt:lpstr>Garamond</vt:lpstr>
      <vt:lpstr>Office Theme</vt:lpstr>
      <vt:lpstr>PowerPoint Presentation</vt:lpstr>
      <vt:lpstr>Ongoing Progress Monitoring</vt:lpstr>
      <vt:lpstr>Session Reporting:  The SOAP Note</vt:lpstr>
      <vt:lpstr>Why do SOAPs?</vt:lpstr>
      <vt:lpstr>When do you write a SOAP note?</vt:lpstr>
      <vt:lpstr>Writing for a general audience</vt:lpstr>
      <vt:lpstr>S:  Subjective Section can include:</vt:lpstr>
      <vt:lpstr>Session 1:  SOAP Note (Subjective)</vt:lpstr>
      <vt:lpstr>O:  Objective Section can include:</vt:lpstr>
      <vt:lpstr>Session 1:  SOAP Note (Objective)</vt:lpstr>
      <vt:lpstr>A:  Assessment/Analysis can include:</vt:lpstr>
      <vt:lpstr>Session 1:  SOAP Note (Analysis)</vt:lpstr>
      <vt:lpstr>P:  Plan Section can include:</vt:lpstr>
      <vt:lpstr>Session 1:  SOAP Note (Plan)</vt:lpstr>
      <vt:lpstr>Activity #26:  Prepare to write a SOAP note. Small group activity</vt:lpstr>
      <vt:lpstr>Assignment #4:  SOAP Note for Session 4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Wright</dc:creator>
  <cp:lastModifiedBy>Jim Wright</cp:lastModifiedBy>
  <cp:revision>1</cp:revision>
  <dcterms:created xsi:type="dcterms:W3CDTF">2022-01-05T00:31:31Z</dcterms:created>
  <dcterms:modified xsi:type="dcterms:W3CDTF">2022-01-05T00:33:28Z</dcterms:modified>
</cp:coreProperties>
</file>