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A68CA-7A24-440B-B005-C6BEC6F9A191}" v="322" dt="2021-03-02T17:34:22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1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4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3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4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4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70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0631815-83A5-4F19-B2F7-69E06FAD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28" y="1505959"/>
            <a:ext cx="2743200" cy="3040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7AB57E7-3C6B-4D1B-A18B-1ABC0D65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49" y="1478515"/>
            <a:ext cx="2743200" cy="3067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69972091-9624-4961-953F-291EA5BC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475" y="1358246"/>
            <a:ext cx="2743200" cy="3048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3EE3ED62-78E8-4479-B761-141B614A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17" y="1352304"/>
            <a:ext cx="2743200" cy="3031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88E7D0E3-FA07-416A-AC61-6B3528EC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467" y="4924605"/>
            <a:ext cx="1876425" cy="1638300"/>
          </a:xfrm>
          <a:prstGeom prst="rect">
            <a:avLst/>
          </a:prstGeom>
        </p:spPr>
      </p:pic>
      <p:pic>
        <p:nvPicPr>
          <p:cNvPr id="13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3A7EA66F-F1AC-4496-A293-84F329D48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80" y="5025246"/>
            <a:ext cx="1876425" cy="1638300"/>
          </a:xfrm>
          <a:prstGeom prst="rect">
            <a:avLst/>
          </a:prstGeom>
        </p:spPr>
      </p:pic>
      <p:pic>
        <p:nvPicPr>
          <p:cNvPr id="14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9FCCE664-B945-4414-AB88-8B1E12F8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80" y="5025247"/>
            <a:ext cx="1876425" cy="1638300"/>
          </a:xfrm>
          <a:prstGeom prst="rect">
            <a:avLst/>
          </a:prstGeom>
        </p:spPr>
      </p:pic>
      <p:pic>
        <p:nvPicPr>
          <p:cNvPr id="15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742FAB85-B7A8-4BBB-8E44-862E9EFD9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80" y="5125887"/>
            <a:ext cx="1876425" cy="1638300"/>
          </a:xfrm>
          <a:prstGeom prst="rect">
            <a:avLst/>
          </a:prstGeom>
        </p:spPr>
      </p:pic>
      <p:pic>
        <p:nvPicPr>
          <p:cNvPr id="16" name="Picture 12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2411251A-F5DF-49D2-8CA0-5B63B7D91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80" y="4924604"/>
            <a:ext cx="1876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5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C9C554F-540A-47EF-AD04-A408F9D4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853" y="1461760"/>
            <a:ext cx="2743200" cy="3043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 descr="A picture containing text, furniture, seat, chair&#10;&#10;Description automatically generated">
            <a:extLst>
              <a:ext uri="{FF2B5EF4-FFF2-40B4-BE49-F238E27FC236}">
                <a16:creationId xmlns:a16="http://schemas.microsoft.com/office/drawing/2014/main" id="{7F05A1C7-A9B6-4FC8-B3DA-9B2F4CFC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30" y="1431365"/>
            <a:ext cx="2743200" cy="3075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4E88A5FB-4F9D-4ECB-82D5-7DC5EE4E9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917" y="4757288"/>
            <a:ext cx="1371600" cy="1771650"/>
          </a:xfrm>
          <a:prstGeom prst="rect">
            <a:avLst/>
          </a:prstGeom>
        </p:spPr>
      </p:pic>
      <p:pic>
        <p:nvPicPr>
          <p:cNvPr id="13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4618E130-95A4-410E-9A96-6E54DA71F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916" y="4757287"/>
            <a:ext cx="1371600" cy="1771650"/>
          </a:xfrm>
          <a:prstGeom prst="rect">
            <a:avLst/>
          </a:prstGeom>
        </p:spPr>
      </p:pic>
      <p:pic>
        <p:nvPicPr>
          <p:cNvPr id="14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321A88D8-64F1-4420-93DE-B3A39327D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916" y="4814797"/>
            <a:ext cx="1371600" cy="1771650"/>
          </a:xfrm>
          <a:prstGeom prst="rect">
            <a:avLst/>
          </a:prstGeom>
        </p:spPr>
      </p:pic>
      <p:pic>
        <p:nvPicPr>
          <p:cNvPr id="15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A6C97EDF-C927-48FA-8035-B1C3243E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425" y="4814797"/>
            <a:ext cx="1371600" cy="1771650"/>
          </a:xfrm>
          <a:prstGeom prst="rect">
            <a:avLst/>
          </a:prstGeom>
        </p:spPr>
      </p:pic>
      <p:pic>
        <p:nvPicPr>
          <p:cNvPr id="16" name="Picture 12" descr="A picture containing clipart, doll&#10;&#10;Description automatically generated">
            <a:extLst>
              <a:ext uri="{FF2B5EF4-FFF2-40B4-BE49-F238E27FC236}">
                <a16:creationId xmlns:a16="http://schemas.microsoft.com/office/drawing/2014/main" id="{C7F7FB7D-5C28-446B-B091-0203FA18C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917" y="4814797"/>
            <a:ext cx="13716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9837236-BDD7-42E7-B083-04E4EE1A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65592"/>
            <a:ext cx="2743200" cy="3061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991FBE4-6DD1-4C7D-ACC7-8C7A8166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98" y="1304480"/>
            <a:ext cx="2743200" cy="2983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35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03669C0-C17A-4588-9E80-9ECFDB33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7" y="1579250"/>
            <a:ext cx="2743200" cy="3009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A7A42D4-58D0-4A09-8925-5F8A9D86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43" y="1582947"/>
            <a:ext cx="2743200" cy="3001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67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>
            <a:extLst>
              <a:ext uri="{FF2B5EF4-FFF2-40B4-BE49-F238E27FC236}">
                <a16:creationId xmlns:a16="http://schemas.microsoft.com/office/drawing/2014/main" id="{867D572E-B00C-4FC3-B386-B6287D41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81717"/>
            <a:ext cx="2743200" cy="3000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19B6826-E9AB-427C-8C1B-BC26615D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2" y="1366094"/>
            <a:ext cx="2743200" cy="3033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4BE4F7B9-F81F-4A0B-A28A-9C45CCAC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20" y="4733206"/>
            <a:ext cx="1562100" cy="1733550"/>
          </a:xfrm>
          <a:prstGeom prst="rect">
            <a:avLst/>
          </a:prstGeom>
        </p:spPr>
      </p:pic>
      <p:pic>
        <p:nvPicPr>
          <p:cNvPr id="13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AF976BAB-F528-41FF-A7D3-0788E8EE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19" y="4733206"/>
            <a:ext cx="1562100" cy="1733550"/>
          </a:xfrm>
          <a:prstGeom prst="rect">
            <a:avLst/>
          </a:prstGeom>
        </p:spPr>
      </p:pic>
      <p:pic>
        <p:nvPicPr>
          <p:cNvPr id="14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90ECB2C7-254F-4CCD-A508-34EA18FAC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20" y="4733206"/>
            <a:ext cx="1562100" cy="1733550"/>
          </a:xfrm>
          <a:prstGeom prst="rect">
            <a:avLst/>
          </a:prstGeom>
        </p:spPr>
      </p:pic>
      <p:pic>
        <p:nvPicPr>
          <p:cNvPr id="15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C648B452-74BD-4B6E-B012-D7522663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19" y="4733205"/>
            <a:ext cx="1562100" cy="1733550"/>
          </a:xfrm>
          <a:prstGeom prst="rect">
            <a:avLst/>
          </a:prstGeom>
        </p:spPr>
      </p:pic>
      <p:pic>
        <p:nvPicPr>
          <p:cNvPr id="16" name="Picture 12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40DFCF96-3662-4648-B025-E7672C7EC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20" y="4733206"/>
            <a:ext cx="15621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3A77E86-E6C4-4242-88B8-3CE8A088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56" y="1428619"/>
            <a:ext cx="2743200" cy="2976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C7189025-6F19-4EE3-B4E5-782E7D6D5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69" y="1353595"/>
            <a:ext cx="2743200" cy="3055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A5C61751-2274-42DA-A0D6-BC79CA93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952" y="4733206"/>
            <a:ext cx="1790700" cy="1733550"/>
          </a:xfrm>
          <a:prstGeom prst="rect">
            <a:avLst/>
          </a:prstGeom>
        </p:spPr>
      </p:pic>
      <p:pic>
        <p:nvPicPr>
          <p:cNvPr id="13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644E3580-8886-41C0-91A4-7F8E96211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442" y="4819470"/>
            <a:ext cx="1790700" cy="1733550"/>
          </a:xfrm>
          <a:prstGeom prst="rect">
            <a:avLst/>
          </a:prstGeom>
        </p:spPr>
      </p:pic>
      <p:pic>
        <p:nvPicPr>
          <p:cNvPr id="14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C3A25296-C938-49A1-A782-B53C2C239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442" y="4819470"/>
            <a:ext cx="1790700" cy="1733550"/>
          </a:xfrm>
          <a:prstGeom prst="rect">
            <a:avLst/>
          </a:prstGeom>
        </p:spPr>
      </p:pic>
      <p:pic>
        <p:nvPicPr>
          <p:cNvPr id="15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76ACAB54-4465-4C35-8870-4C1F0E791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442" y="4819470"/>
            <a:ext cx="1790700" cy="1733550"/>
          </a:xfrm>
          <a:prstGeom prst="rect">
            <a:avLst/>
          </a:prstGeom>
        </p:spPr>
      </p:pic>
      <p:pic>
        <p:nvPicPr>
          <p:cNvPr id="16" name="Picture 12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A383D261-B268-455B-B20A-9C6713550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442" y="4733206"/>
            <a:ext cx="17907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4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D04F3B01-02CC-411C-A6DB-37FC0D20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2" y="1346975"/>
            <a:ext cx="2743200" cy="3013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D57FA1B3-AB14-4D0C-9477-47164B76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17" y="1374681"/>
            <a:ext cx="2743200" cy="2987204"/>
          </a:xfrm>
          <a:prstGeom prst="rect">
            <a:avLst/>
          </a:prstGeom>
        </p:spPr>
      </p:pic>
      <p:pic>
        <p:nvPicPr>
          <p:cNvPr id="12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F67A1B6D-1864-456E-9133-1BFB26DB5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7" y="4733206"/>
            <a:ext cx="1409700" cy="1733550"/>
          </a:xfrm>
          <a:prstGeom prst="rect">
            <a:avLst/>
          </a:prstGeom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DA9935BE-67A8-4B22-BC24-10CD545A1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7" y="4733206"/>
            <a:ext cx="1409700" cy="1733550"/>
          </a:xfrm>
          <a:prstGeom prst="rect">
            <a:avLst/>
          </a:prstGeom>
        </p:spPr>
      </p:pic>
      <p:pic>
        <p:nvPicPr>
          <p:cNvPr id="14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4F69CBB-92E2-4BE2-A17C-0686AAC6C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7" y="4733206"/>
            <a:ext cx="1409700" cy="1733550"/>
          </a:xfrm>
          <a:prstGeom prst="rect">
            <a:avLst/>
          </a:prstGeom>
        </p:spPr>
      </p:pic>
      <p:pic>
        <p:nvPicPr>
          <p:cNvPr id="15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02F49FFA-EC58-4272-A44B-1ECFF7C21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6" y="4733205"/>
            <a:ext cx="1409700" cy="1733550"/>
          </a:xfrm>
          <a:prstGeom prst="rect">
            <a:avLst/>
          </a:prstGeom>
        </p:spPr>
      </p:pic>
      <p:pic>
        <p:nvPicPr>
          <p:cNvPr id="16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7D946A5-E95D-4CD1-8E12-7BC6DFCD9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697" y="4733206"/>
            <a:ext cx="14097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4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E604E9-F583-43F7-95FF-6919BF8D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13" y="1628113"/>
            <a:ext cx="2743200" cy="3055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BB939B0A-B478-4C33-A19B-33025BB8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40" y="1538993"/>
            <a:ext cx="2743200" cy="3061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4CD68CD4-FF42-4A96-A5F0-D4BAC9F5A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17" y="5210714"/>
            <a:ext cx="1428750" cy="1181100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780833AD-3CEE-460F-86C7-ED09A9AA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17" y="5210714"/>
            <a:ext cx="1428750" cy="1181100"/>
          </a:xfrm>
          <a:prstGeom prst="rect">
            <a:avLst/>
          </a:prstGeom>
        </p:spPr>
      </p:pic>
      <p:pic>
        <p:nvPicPr>
          <p:cNvPr id="15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B4E07999-60EE-4260-AED4-310092DA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927" y="5210714"/>
            <a:ext cx="1428750" cy="1181100"/>
          </a:xfrm>
          <a:prstGeom prst="rect">
            <a:avLst/>
          </a:prstGeom>
        </p:spPr>
      </p:pic>
      <p:pic>
        <p:nvPicPr>
          <p:cNvPr id="16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35D5D050-2D33-4331-BF1B-DAA602D97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17" y="5210713"/>
            <a:ext cx="1428750" cy="1181100"/>
          </a:xfrm>
          <a:prstGeom prst="rect">
            <a:avLst/>
          </a:prstGeom>
        </p:spPr>
      </p:pic>
      <p:pic>
        <p:nvPicPr>
          <p:cNvPr id="17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99C4BD-AC87-4448-96B9-809929835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17" y="5210714"/>
            <a:ext cx="1428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iagram&#10;&#10;Description automatically generated">
            <a:extLst>
              <a:ext uri="{FF2B5EF4-FFF2-40B4-BE49-F238E27FC236}">
                <a16:creationId xmlns:a16="http://schemas.microsoft.com/office/drawing/2014/main" id="{79CC9F78-AD17-4FD7-B958-DCAA94F9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83" y="1410069"/>
            <a:ext cx="2743200" cy="3002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B9A73A-6E50-4287-BB1B-B610E704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47" y="1351658"/>
            <a:ext cx="2743200" cy="3062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B7C88A1-62DC-4299-92BF-FB4E2B61C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62" y="5110612"/>
            <a:ext cx="1390650" cy="1352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4177FE-5BB6-46A6-A61A-2A0FADE7A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61" y="5110611"/>
            <a:ext cx="1390650" cy="1352550"/>
          </a:xfrm>
          <a:prstGeom prst="rect">
            <a:avLst/>
          </a:prstGeom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8C3CE205-F027-46E5-8F85-DE3B708B5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62" y="5110612"/>
            <a:ext cx="1390650" cy="1352550"/>
          </a:xfrm>
          <a:prstGeom prst="rect">
            <a:avLst/>
          </a:prstGeom>
        </p:spPr>
      </p:pic>
      <p:pic>
        <p:nvPicPr>
          <p:cNvPr id="15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4911CE4-095B-4F91-B048-F6E01C60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61" y="5110611"/>
            <a:ext cx="1390650" cy="1352550"/>
          </a:xfrm>
          <a:prstGeom prst="rect">
            <a:avLst/>
          </a:prstGeom>
        </p:spPr>
      </p:pic>
      <p:pic>
        <p:nvPicPr>
          <p:cNvPr id="16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2D27123C-26C7-4B8F-B73C-F47632C0B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449" y="5110612"/>
            <a:ext cx="1390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19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Jim Wright</cp:lastModifiedBy>
  <cp:revision>129</cp:revision>
  <dcterms:created xsi:type="dcterms:W3CDTF">2021-03-02T16:58:51Z</dcterms:created>
  <dcterms:modified xsi:type="dcterms:W3CDTF">2022-04-03T23:36:40Z</dcterms:modified>
</cp:coreProperties>
</file>