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58" r:id="rId6"/>
    <p:sldId id="259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006F-37F9-4E86-8E38-DD7357DB0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Translating the evidence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22B7-A426-43F0-99A6-79498A305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CDS 663 </a:t>
            </a:r>
          </a:p>
          <a:p>
            <a:r>
              <a:rPr lang="en-US" dirty="0"/>
              <a:t>March 9, 2021</a:t>
            </a:r>
          </a:p>
        </p:txBody>
      </p:sp>
    </p:spTree>
    <p:extLst>
      <p:ext uri="{BB962C8B-B14F-4D97-AF65-F5344CB8AC3E}">
        <p14:creationId xmlns:p14="http://schemas.microsoft.com/office/powerpoint/2010/main" val="22377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A054-0834-4E3C-A983-9642F472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about the type of research being published?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A2F-F35D-4204-9E48-1AE34311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C060B-58C6-4A7E-A57C-D8242791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58" y="2372032"/>
            <a:ext cx="85058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67E5-3D0D-4811-96F4-7D8B529F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Why talk about this?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793D8-3264-4196-90FF-885D287C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2590699"/>
            <a:ext cx="5071256" cy="13565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A049-97C5-4165-838F-B039BEB2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US" dirty="0"/>
              <a:t>“Exposure to EBP in graduate school and during the CF, perception of barriers, and EBP career training significantly predicted the use of EBP in clinical practice.”</a:t>
            </a:r>
          </a:p>
        </p:txBody>
      </p:sp>
    </p:spTree>
    <p:extLst>
      <p:ext uri="{BB962C8B-B14F-4D97-AF65-F5344CB8AC3E}">
        <p14:creationId xmlns:p14="http://schemas.microsoft.com/office/powerpoint/2010/main" val="420597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CC03-5954-47AB-90C4-AD296B44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evidence: a good starting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DA36-D617-44D4-A022-6926F04AE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reviews</a:t>
            </a:r>
          </a:p>
          <a:p>
            <a:pPr lvl="1"/>
            <a:r>
              <a:rPr lang="en-US" dirty="0"/>
              <a:t>Provide overview of research trends </a:t>
            </a:r>
          </a:p>
          <a:p>
            <a:pPr lvl="1"/>
            <a:r>
              <a:rPr lang="en-US" dirty="0"/>
              <a:t>Practice guidelines </a:t>
            </a:r>
          </a:p>
          <a:p>
            <a:pPr lvl="1"/>
            <a:r>
              <a:rPr lang="en-US" dirty="0"/>
              <a:t>Starting point for finding an article</a:t>
            </a:r>
          </a:p>
        </p:txBody>
      </p:sp>
    </p:spTree>
    <p:extLst>
      <p:ext uri="{BB962C8B-B14F-4D97-AF65-F5344CB8AC3E}">
        <p14:creationId xmlns:p14="http://schemas.microsoft.com/office/powerpoint/2010/main" val="415790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2AB5-2BB7-4A83-B246-C12F08A0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clinicians know about reading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EF9B-EBA5-453B-BD1E-8E422D8F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Clinical implications section</a:t>
            </a:r>
          </a:p>
          <a:p>
            <a:pPr>
              <a:buFontTx/>
              <a:buChar char="-"/>
            </a:pPr>
            <a:r>
              <a:rPr lang="en-US" dirty="0"/>
              <a:t>Framework for analyzing utility</a:t>
            </a:r>
          </a:p>
          <a:p>
            <a:pPr lvl="1">
              <a:buFontTx/>
              <a:buChar char="-"/>
            </a:pPr>
            <a:r>
              <a:rPr lang="en-US" dirty="0"/>
              <a:t>Assessment</a:t>
            </a:r>
          </a:p>
          <a:p>
            <a:pPr lvl="1">
              <a:buFontTx/>
              <a:buChar char="-"/>
            </a:pPr>
            <a:r>
              <a:rPr lang="en-US" dirty="0"/>
              <a:t>Intervention</a:t>
            </a:r>
          </a:p>
          <a:p>
            <a:pPr lvl="1">
              <a:buFontTx/>
              <a:buChar char="-"/>
            </a:pPr>
            <a:r>
              <a:rPr lang="en-US" dirty="0"/>
              <a:t>Medical knowledge or diagnosis</a:t>
            </a:r>
          </a:p>
          <a:p>
            <a:pPr lvl="1">
              <a:buFontTx/>
              <a:buChar char="-"/>
            </a:pPr>
            <a:r>
              <a:rPr lang="en-US" dirty="0"/>
              <a:t>Service delivery / Interprofessional practice</a:t>
            </a:r>
          </a:p>
        </p:txBody>
      </p:sp>
    </p:spTree>
    <p:extLst>
      <p:ext uri="{BB962C8B-B14F-4D97-AF65-F5344CB8AC3E}">
        <p14:creationId xmlns:p14="http://schemas.microsoft.com/office/powerpoint/2010/main" val="354839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BFD9D-0142-4AB5-BC62-84735FE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Evidence-based checklists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8E6EFD-1E2F-4926-B8FE-C7FE5DF80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055" y="1150341"/>
            <a:ext cx="6586786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BFD9D-0142-4AB5-BC62-84735FE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/>
              <a:t>Evidence-based checklists</a:t>
            </a:r>
            <a:br>
              <a:rPr lang="en-US" sz="4200" cap="all" dirty="0"/>
            </a:br>
            <a:endParaRPr lang="en-US" sz="4200" cap="all" dirty="0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8DE126-7F57-41C1-B961-C4DB6B412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639831"/>
            <a:ext cx="5659222" cy="3777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69ACE-5C87-4385-8848-7CCDA9ED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95" y="1209288"/>
            <a:ext cx="4667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8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07392-F38E-482E-B4AC-E903F77B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/>
              <a:t>EVIDENCE-BASED GUIDELINES ON JUDGING RESEARCH APPLICABILITY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BB2E8A-1757-4275-9CA7-741BA972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444" y="1451952"/>
            <a:ext cx="7678440" cy="2764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3CF5A-D4C4-46D7-A12A-28518DD1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8" y="237803"/>
            <a:ext cx="5130799" cy="1013332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15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C620-170F-4B6B-BFDA-F5539BDE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into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E391-E642-4154-893E-7E9396F2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evaluate the clinical utility of some papers!</a:t>
            </a:r>
          </a:p>
        </p:txBody>
      </p:sp>
    </p:spTree>
    <p:extLst>
      <p:ext uri="{BB962C8B-B14F-4D97-AF65-F5344CB8AC3E}">
        <p14:creationId xmlns:p14="http://schemas.microsoft.com/office/powerpoint/2010/main" val="34714050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{D99C9D23-8E08-4627-B1E6-679A71088F7B}tf10001105</Template>
  <TotalTime>1527</TotalTime>
  <Words>128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Translating the evidence</vt:lpstr>
      <vt:lpstr>What do we know about the type of research being published?</vt:lpstr>
      <vt:lpstr>Why talk about this?</vt:lpstr>
      <vt:lpstr>Translating evidence: a good starting point?</vt:lpstr>
      <vt:lpstr>What should clinicians know about reading research?</vt:lpstr>
      <vt:lpstr>Evidence-based checklists</vt:lpstr>
      <vt:lpstr>Evidence-based checklists </vt:lpstr>
      <vt:lpstr>EVIDENCE-BASED GUIDELINES ON JUDGING RESEARCH APPLICABILITY</vt:lpstr>
      <vt:lpstr>Putting into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the evidence</dc:title>
  <dc:creator>Priya Kucheria</dc:creator>
  <cp:lastModifiedBy>Jim Wright</cp:lastModifiedBy>
  <cp:revision>10</cp:revision>
  <dcterms:created xsi:type="dcterms:W3CDTF">2021-03-02T03:19:40Z</dcterms:created>
  <dcterms:modified xsi:type="dcterms:W3CDTF">2021-03-03T18:00:29Z</dcterms:modified>
</cp:coreProperties>
</file>