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18872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74" d="100"/>
          <a:sy n="74" d="100"/>
        </p:scale>
        <p:origin x="2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945429"/>
            <a:ext cx="10104120" cy="413850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6243533"/>
            <a:ext cx="8915400" cy="2869987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632883"/>
            <a:ext cx="2563178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632883"/>
            <a:ext cx="7540943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963549"/>
            <a:ext cx="10252710" cy="4944744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7955072"/>
            <a:ext cx="10252710" cy="2600324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2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164417"/>
            <a:ext cx="505206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164417"/>
            <a:ext cx="505206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6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632886"/>
            <a:ext cx="1025271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914016"/>
            <a:ext cx="5028842" cy="142811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4342130"/>
            <a:ext cx="5028842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914016"/>
            <a:ext cx="5053608" cy="142811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4342130"/>
            <a:ext cx="505360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2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92480"/>
            <a:ext cx="3833931" cy="277368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711539"/>
            <a:ext cx="6017895" cy="844761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566160"/>
            <a:ext cx="3833931" cy="660675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8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92480"/>
            <a:ext cx="3833931" cy="277368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711539"/>
            <a:ext cx="6017895" cy="844761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566160"/>
            <a:ext cx="3833931" cy="660675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632886"/>
            <a:ext cx="1025271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164417"/>
            <a:ext cx="1025271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1017676"/>
            <a:ext cx="26746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B0EF4-E394-E349-8C54-9B3449F2CA7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1017676"/>
            <a:ext cx="401193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1017676"/>
            <a:ext cx="26746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86DC4F-103D-F24E-B645-AA59C8513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21" y="1207699"/>
            <a:ext cx="9545499" cy="940279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249165-C0EB-5F40-8B43-40F88AAB1ECB}"/>
              </a:ext>
            </a:extLst>
          </p:cNvPr>
          <p:cNvCxnSpPr>
            <a:cxnSpLocks/>
          </p:cNvCxnSpPr>
          <p:nvPr/>
        </p:nvCxnSpPr>
        <p:spPr>
          <a:xfrm>
            <a:off x="4399472" y="1207699"/>
            <a:ext cx="0" cy="4735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F8A78A-9360-F440-B499-3762625907A5}"/>
              </a:ext>
            </a:extLst>
          </p:cNvPr>
          <p:cNvCxnSpPr>
            <a:cxnSpLocks/>
          </p:cNvCxnSpPr>
          <p:nvPr/>
        </p:nvCxnSpPr>
        <p:spPr>
          <a:xfrm>
            <a:off x="6156386" y="5943600"/>
            <a:ext cx="0" cy="28035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CF330C-75E6-0642-9C2B-D5256014C329}"/>
              </a:ext>
            </a:extLst>
          </p:cNvPr>
          <p:cNvCxnSpPr>
            <a:cxnSpLocks/>
          </p:cNvCxnSpPr>
          <p:nvPr/>
        </p:nvCxnSpPr>
        <p:spPr>
          <a:xfrm>
            <a:off x="7332453" y="8747185"/>
            <a:ext cx="1" cy="1155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38D81E-5E44-2A48-8A40-5C75B5B0CFFA}"/>
              </a:ext>
            </a:extLst>
          </p:cNvPr>
          <p:cNvCxnSpPr>
            <a:cxnSpLocks/>
          </p:cNvCxnSpPr>
          <p:nvPr/>
        </p:nvCxnSpPr>
        <p:spPr>
          <a:xfrm>
            <a:off x="4399472" y="5943600"/>
            <a:ext cx="175691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99CF31-7C6C-9C4B-935A-44E7D6D690D2}"/>
              </a:ext>
            </a:extLst>
          </p:cNvPr>
          <p:cNvCxnSpPr>
            <a:cxnSpLocks/>
          </p:cNvCxnSpPr>
          <p:nvPr/>
        </p:nvCxnSpPr>
        <p:spPr>
          <a:xfrm>
            <a:off x="6156386" y="8747185"/>
            <a:ext cx="117606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54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683B63-0E1C-034F-A33D-0C593B87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32" y="1293961"/>
            <a:ext cx="9720356" cy="886795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93872C-647A-8A43-AC19-4ABA0579D128}"/>
              </a:ext>
            </a:extLst>
          </p:cNvPr>
          <p:cNvCxnSpPr>
            <a:cxnSpLocks/>
          </p:cNvCxnSpPr>
          <p:nvPr/>
        </p:nvCxnSpPr>
        <p:spPr>
          <a:xfrm>
            <a:off x="4244196" y="1587260"/>
            <a:ext cx="0" cy="38387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AD6B9D-9019-734B-8B4E-900A85EAF41B}"/>
              </a:ext>
            </a:extLst>
          </p:cNvPr>
          <p:cNvCxnSpPr>
            <a:cxnSpLocks/>
          </p:cNvCxnSpPr>
          <p:nvPr/>
        </p:nvCxnSpPr>
        <p:spPr>
          <a:xfrm>
            <a:off x="6001110" y="5426015"/>
            <a:ext cx="0" cy="28035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D2EE70-7E2B-494E-B8BD-1F5E4E0B4568}"/>
              </a:ext>
            </a:extLst>
          </p:cNvPr>
          <p:cNvCxnSpPr>
            <a:cxnSpLocks/>
          </p:cNvCxnSpPr>
          <p:nvPr/>
        </p:nvCxnSpPr>
        <p:spPr>
          <a:xfrm>
            <a:off x="7177177" y="8229600"/>
            <a:ext cx="1" cy="1155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63980-77F3-A74A-B0C1-3E024EBEBDA6}"/>
              </a:ext>
            </a:extLst>
          </p:cNvPr>
          <p:cNvCxnSpPr>
            <a:cxnSpLocks/>
          </p:cNvCxnSpPr>
          <p:nvPr/>
        </p:nvCxnSpPr>
        <p:spPr>
          <a:xfrm>
            <a:off x="4244196" y="5426015"/>
            <a:ext cx="175691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E0D618-B72F-1449-98FC-1D7DC5ADBA0A}"/>
              </a:ext>
            </a:extLst>
          </p:cNvPr>
          <p:cNvCxnSpPr>
            <a:cxnSpLocks/>
          </p:cNvCxnSpPr>
          <p:nvPr/>
        </p:nvCxnSpPr>
        <p:spPr>
          <a:xfrm>
            <a:off x="6001110" y="8229600"/>
            <a:ext cx="117606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49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2</cp:revision>
  <dcterms:created xsi:type="dcterms:W3CDTF">2020-11-03T16:22:19Z</dcterms:created>
  <dcterms:modified xsi:type="dcterms:W3CDTF">2020-11-11T21:22:47Z</dcterms:modified>
</cp:coreProperties>
</file>