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0EF4-E394-E349-8C54-9B3449F2CA7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8224-F3DF-5F4E-B030-571FCB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6DC4F-103D-F24E-B645-AA59C851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21" y="1207699"/>
            <a:ext cx="9545499" cy="94027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49165-C0EB-5F40-8B43-40F88AAB1ECB}"/>
              </a:ext>
            </a:extLst>
          </p:cNvPr>
          <p:cNvCxnSpPr>
            <a:cxnSpLocks/>
          </p:cNvCxnSpPr>
          <p:nvPr/>
        </p:nvCxnSpPr>
        <p:spPr>
          <a:xfrm>
            <a:off x="4399472" y="1207699"/>
            <a:ext cx="0" cy="4735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F8A78A-9360-F440-B499-3762625907A5}"/>
              </a:ext>
            </a:extLst>
          </p:cNvPr>
          <p:cNvCxnSpPr>
            <a:cxnSpLocks/>
          </p:cNvCxnSpPr>
          <p:nvPr/>
        </p:nvCxnSpPr>
        <p:spPr>
          <a:xfrm>
            <a:off x="6156386" y="5943600"/>
            <a:ext cx="0" cy="2803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CF330C-75E6-0642-9C2B-D5256014C329}"/>
              </a:ext>
            </a:extLst>
          </p:cNvPr>
          <p:cNvCxnSpPr>
            <a:cxnSpLocks/>
          </p:cNvCxnSpPr>
          <p:nvPr/>
        </p:nvCxnSpPr>
        <p:spPr>
          <a:xfrm>
            <a:off x="7332453" y="8747185"/>
            <a:ext cx="1" cy="1155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38D81E-5E44-2A48-8A40-5C75B5B0CFFA}"/>
              </a:ext>
            </a:extLst>
          </p:cNvPr>
          <p:cNvCxnSpPr>
            <a:cxnSpLocks/>
          </p:cNvCxnSpPr>
          <p:nvPr/>
        </p:nvCxnSpPr>
        <p:spPr>
          <a:xfrm>
            <a:off x="4399472" y="5943600"/>
            <a:ext cx="17569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99CF31-7C6C-9C4B-935A-44E7D6D690D2}"/>
              </a:ext>
            </a:extLst>
          </p:cNvPr>
          <p:cNvCxnSpPr>
            <a:cxnSpLocks/>
          </p:cNvCxnSpPr>
          <p:nvPr/>
        </p:nvCxnSpPr>
        <p:spPr>
          <a:xfrm>
            <a:off x="6156386" y="8747185"/>
            <a:ext cx="11760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</cp:revision>
  <dcterms:created xsi:type="dcterms:W3CDTF">2020-11-03T16:22:19Z</dcterms:created>
  <dcterms:modified xsi:type="dcterms:W3CDTF">2020-11-03T16:26:23Z</dcterms:modified>
</cp:coreProperties>
</file>