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1" r:id="rId4"/>
    <p:sldMasterId id="2147483766" r:id="rId5"/>
    <p:sldMasterId id="2147483783" r:id="rId6"/>
    <p:sldMasterId id="2147483796" r:id="rId7"/>
    <p:sldMasterId id="2147483801" r:id="rId8"/>
  </p:sldMasterIdLst>
  <p:notesMasterIdLst>
    <p:notesMasterId r:id="rId21"/>
  </p:notesMasterIdLst>
  <p:handoutMasterIdLst>
    <p:handoutMasterId r:id="rId22"/>
  </p:handoutMasterIdLst>
  <p:sldIdLst>
    <p:sldId id="256" r:id="rId9"/>
    <p:sldId id="257" r:id="rId10"/>
    <p:sldId id="258" r:id="rId11"/>
    <p:sldId id="259" r:id="rId12"/>
    <p:sldId id="260" r:id="rId13"/>
    <p:sldId id="649" r:id="rId14"/>
    <p:sldId id="650" r:id="rId15"/>
    <p:sldId id="651" r:id="rId16"/>
    <p:sldId id="652" r:id="rId17"/>
    <p:sldId id="271" r:id="rId18"/>
    <p:sldId id="648" r:id="rId19"/>
    <p:sldId id="267" r:id="rId20"/>
  </p:sldIdLst>
  <p:sldSz cx="24387175" cy="13716000"/>
  <p:notesSz cx="6858000" cy="9144000"/>
  <p:defaultText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anie Leung" initials="" lastIdx="2" clrIdx="0"/>
  <p:cmAuthor id="2" name="Jing Liu" initials="JL" lastIdx="11" clrIdx="1">
    <p:extLst>
      <p:ext uri="{19B8F6BF-5375-455C-9EA6-DF929625EA0E}">
        <p15:presenceInfo xmlns:p15="http://schemas.microsoft.com/office/powerpoint/2012/main" userId="S::Jing.Liu@marzanoresearch.com::7e1fc164-b7cb-42b5-8ec0-fd08ec2d498c" providerId="AD"/>
      </p:ext>
    </p:extLst>
  </p:cmAuthor>
  <p:cmAuthor id="3" name="Caitlin Scott" initials="CS" lastIdx="9" clrIdx="2">
    <p:extLst>
      <p:ext uri="{19B8F6BF-5375-455C-9EA6-DF929625EA0E}">
        <p15:presenceInfo xmlns:p15="http://schemas.microsoft.com/office/powerpoint/2012/main" userId="S::Caitlin.Scott@marzanoresearch.com::7e952517-8dc3-446e-b76f-3d380e7288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F7F"/>
    <a:srgbClr val="84329B"/>
    <a:srgbClr val="FBB03B"/>
    <a:srgbClr val="4CAC87"/>
    <a:srgbClr val="3F9C74"/>
    <a:srgbClr val="A1A1A1"/>
    <a:srgbClr val="000000"/>
    <a:srgbClr val="999999"/>
    <a:srgbClr val="A0AB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A9BEAF-EAB4-4E97-A564-E8EE42ACF168}" v="71" dt="2022-03-22T21:21:13.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2299" autoAdjust="0"/>
  </p:normalViewPr>
  <p:slideViewPr>
    <p:cSldViewPr snapToObjects="1">
      <p:cViewPr varScale="1">
        <p:scale>
          <a:sx n="46" d="100"/>
          <a:sy n="46" d="100"/>
        </p:scale>
        <p:origin x="102" y="294"/>
      </p:cViewPr>
      <p:guideLst/>
    </p:cSldViewPr>
  </p:slideViewPr>
  <p:outlineViewPr>
    <p:cViewPr>
      <p:scale>
        <a:sx n="33" d="100"/>
        <a:sy n="33" d="100"/>
      </p:scale>
      <p:origin x="0" y="14104"/>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119" d="100"/>
          <a:sy n="119" d="100"/>
        </p:scale>
        <p:origin x="-534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tlin Scott" userId="7e952517-8dc3-446e-b76f-3d380e72889b" providerId="ADAL" clId="{B8A9BEAF-EAB4-4E97-A564-E8EE42ACF168}"/>
    <pc:docChg chg="undo custSel addSld delSld modSld delMainMaster">
      <pc:chgData name="Caitlin Scott" userId="7e952517-8dc3-446e-b76f-3d380e72889b" providerId="ADAL" clId="{B8A9BEAF-EAB4-4E97-A564-E8EE42ACF168}" dt="2022-03-22T21:23:43.448" v="133" actId="47"/>
      <pc:docMkLst>
        <pc:docMk/>
      </pc:docMkLst>
      <pc:sldChg chg="modSp mod modAnim">
        <pc:chgData name="Caitlin Scott" userId="7e952517-8dc3-446e-b76f-3d380e72889b" providerId="ADAL" clId="{B8A9BEAF-EAB4-4E97-A564-E8EE42ACF168}" dt="2022-03-22T21:10:34.836" v="38" actId="5793"/>
        <pc:sldMkLst>
          <pc:docMk/>
          <pc:sldMk cId="0" sldId="259"/>
        </pc:sldMkLst>
        <pc:spChg chg="mod">
          <ac:chgData name="Caitlin Scott" userId="7e952517-8dc3-446e-b76f-3d380e72889b" providerId="ADAL" clId="{B8A9BEAF-EAB4-4E97-A564-E8EE42ACF168}" dt="2022-03-22T21:09:31.527" v="2" actId="20577"/>
          <ac:spMkLst>
            <pc:docMk/>
            <pc:sldMk cId="0" sldId="259"/>
            <ac:spMk id="144" creationId="{00000000-0000-0000-0000-000000000000}"/>
          </ac:spMkLst>
        </pc:spChg>
        <pc:spChg chg="mod">
          <ac:chgData name="Caitlin Scott" userId="7e952517-8dc3-446e-b76f-3d380e72889b" providerId="ADAL" clId="{B8A9BEAF-EAB4-4E97-A564-E8EE42ACF168}" dt="2022-03-22T21:10:32.065" v="37" actId="5793"/>
          <ac:spMkLst>
            <pc:docMk/>
            <pc:sldMk cId="0" sldId="259"/>
            <ac:spMk id="145" creationId="{00000000-0000-0000-0000-000000000000}"/>
          </ac:spMkLst>
        </pc:spChg>
      </pc:sldChg>
      <pc:sldChg chg="del">
        <pc:chgData name="Caitlin Scott" userId="7e952517-8dc3-446e-b76f-3d380e72889b" providerId="ADAL" clId="{B8A9BEAF-EAB4-4E97-A564-E8EE42ACF168}" dt="2022-03-22T21:10:51.611" v="39" actId="47"/>
        <pc:sldMkLst>
          <pc:docMk/>
          <pc:sldMk cId="0" sldId="261"/>
        </pc:sldMkLst>
      </pc:sldChg>
      <pc:sldChg chg="del">
        <pc:chgData name="Caitlin Scott" userId="7e952517-8dc3-446e-b76f-3d380e72889b" providerId="ADAL" clId="{B8A9BEAF-EAB4-4E97-A564-E8EE42ACF168}" dt="2022-03-22T21:11:32.208" v="40" actId="47"/>
        <pc:sldMkLst>
          <pc:docMk/>
          <pc:sldMk cId="0" sldId="262"/>
        </pc:sldMkLst>
      </pc:sldChg>
      <pc:sldChg chg="del">
        <pc:chgData name="Caitlin Scott" userId="7e952517-8dc3-446e-b76f-3d380e72889b" providerId="ADAL" clId="{B8A9BEAF-EAB4-4E97-A564-E8EE42ACF168}" dt="2022-03-22T21:23:43.448" v="133" actId="47"/>
        <pc:sldMkLst>
          <pc:docMk/>
          <pc:sldMk cId="3272428728" sldId="263"/>
        </pc:sldMkLst>
      </pc:sldChg>
      <pc:sldChg chg="del">
        <pc:chgData name="Caitlin Scott" userId="7e952517-8dc3-446e-b76f-3d380e72889b" providerId="ADAL" clId="{B8A9BEAF-EAB4-4E97-A564-E8EE42ACF168}" dt="2022-03-22T21:23:43.448" v="133" actId="47"/>
        <pc:sldMkLst>
          <pc:docMk/>
          <pc:sldMk cId="1681524491" sldId="264"/>
        </pc:sldMkLst>
      </pc:sldChg>
      <pc:sldChg chg="del">
        <pc:chgData name="Caitlin Scott" userId="7e952517-8dc3-446e-b76f-3d380e72889b" providerId="ADAL" clId="{B8A9BEAF-EAB4-4E97-A564-E8EE42ACF168}" dt="2022-03-22T21:23:43.448" v="133" actId="47"/>
        <pc:sldMkLst>
          <pc:docMk/>
          <pc:sldMk cId="835235244" sldId="265"/>
        </pc:sldMkLst>
      </pc:sldChg>
      <pc:sldChg chg="del">
        <pc:chgData name="Caitlin Scott" userId="7e952517-8dc3-446e-b76f-3d380e72889b" providerId="ADAL" clId="{B8A9BEAF-EAB4-4E97-A564-E8EE42ACF168}" dt="2022-03-22T21:10:51.611" v="39" actId="47"/>
        <pc:sldMkLst>
          <pc:docMk/>
          <pc:sldMk cId="3472525475" sldId="268"/>
        </pc:sldMkLst>
      </pc:sldChg>
      <pc:sldChg chg="del">
        <pc:chgData name="Caitlin Scott" userId="7e952517-8dc3-446e-b76f-3d380e72889b" providerId="ADAL" clId="{B8A9BEAF-EAB4-4E97-A564-E8EE42ACF168}" dt="2022-03-22T21:10:51.611" v="39" actId="47"/>
        <pc:sldMkLst>
          <pc:docMk/>
          <pc:sldMk cId="4031951645" sldId="269"/>
        </pc:sldMkLst>
      </pc:sldChg>
      <pc:sldChg chg="del">
        <pc:chgData name="Caitlin Scott" userId="7e952517-8dc3-446e-b76f-3d380e72889b" providerId="ADAL" clId="{B8A9BEAF-EAB4-4E97-A564-E8EE42ACF168}" dt="2022-03-22T21:07:37.525" v="0" actId="47"/>
        <pc:sldMkLst>
          <pc:docMk/>
          <pc:sldMk cId="3982627060" sldId="309"/>
        </pc:sldMkLst>
      </pc:sldChg>
      <pc:sldChg chg="del">
        <pc:chgData name="Caitlin Scott" userId="7e952517-8dc3-446e-b76f-3d380e72889b" providerId="ADAL" clId="{B8A9BEAF-EAB4-4E97-A564-E8EE42ACF168}" dt="2022-03-22T21:07:37.525" v="0" actId="47"/>
        <pc:sldMkLst>
          <pc:docMk/>
          <pc:sldMk cId="4025979394" sldId="326"/>
        </pc:sldMkLst>
      </pc:sldChg>
      <pc:sldChg chg="del">
        <pc:chgData name="Caitlin Scott" userId="7e952517-8dc3-446e-b76f-3d380e72889b" providerId="ADAL" clId="{B8A9BEAF-EAB4-4E97-A564-E8EE42ACF168}" dt="2022-03-22T21:07:37.525" v="0" actId="47"/>
        <pc:sldMkLst>
          <pc:docMk/>
          <pc:sldMk cId="3798763354" sldId="331"/>
        </pc:sldMkLst>
      </pc:sldChg>
      <pc:sldChg chg="del">
        <pc:chgData name="Caitlin Scott" userId="7e952517-8dc3-446e-b76f-3d380e72889b" providerId="ADAL" clId="{B8A9BEAF-EAB4-4E97-A564-E8EE42ACF168}" dt="2022-03-22T21:07:37.525" v="0" actId="47"/>
        <pc:sldMkLst>
          <pc:docMk/>
          <pc:sldMk cId="359835979" sldId="334"/>
        </pc:sldMkLst>
      </pc:sldChg>
      <pc:sldChg chg="del">
        <pc:chgData name="Caitlin Scott" userId="7e952517-8dc3-446e-b76f-3d380e72889b" providerId="ADAL" clId="{B8A9BEAF-EAB4-4E97-A564-E8EE42ACF168}" dt="2022-03-22T21:07:37.525" v="0" actId="47"/>
        <pc:sldMkLst>
          <pc:docMk/>
          <pc:sldMk cId="112781128" sldId="336"/>
        </pc:sldMkLst>
      </pc:sldChg>
      <pc:sldChg chg="del">
        <pc:chgData name="Caitlin Scott" userId="7e952517-8dc3-446e-b76f-3d380e72889b" providerId="ADAL" clId="{B8A9BEAF-EAB4-4E97-A564-E8EE42ACF168}" dt="2022-03-22T21:07:37.525" v="0" actId="47"/>
        <pc:sldMkLst>
          <pc:docMk/>
          <pc:sldMk cId="2169799805" sldId="422"/>
        </pc:sldMkLst>
      </pc:sldChg>
      <pc:sldChg chg="del">
        <pc:chgData name="Caitlin Scott" userId="7e952517-8dc3-446e-b76f-3d380e72889b" providerId="ADAL" clId="{B8A9BEAF-EAB4-4E97-A564-E8EE42ACF168}" dt="2022-03-22T21:07:37.525" v="0" actId="47"/>
        <pc:sldMkLst>
          <pc:docMk/>
          <pc:sldMk cId="3366706059" sldId="500"/>
        </pc:sldMkLst>
      </pc:sldChg>
      <pc:sldChg chg="del">
        <pc:chgData name="Caitlin Scott" userId="7e952517-8dc3-446e-b76f-3d380e72889b" providerId="ADAL" clId="{B8A9BEAF-EAB4-4E97-A564-E8EE42ACF168}" dt="2022-03-22T21:07:37.525" v="0" actId="47"/>
        <pc:sldMkLst>
          <pc:docMk/>
          <pc:sldMk cId="813640272" sldId="501"/>
        </pc:sldMkLst>
      </pc:sldChg>
      <pc:sldChg chg="del">
        <pc:chgData name="Caitlin Scott" userId="7e952517-8dc3-446e-b76f-3d380e72889b" providerId="ADAL" clId="{B8A9BEAF-EAB4-4E97-A564-E8EE42ACF168}" dt="2022-03-22T21:07:37.525" v="0" actId="47"/>
        <pc:sldMkLst>
          <pc:docMk/>
          <pc:sldMk cId="565542600" sldId="502"/>
        </pc:sldMkLst>
      </pc:sldChg>
      <pc:sldChg chg="del">
        <pc:chgData name="Caitlin Scott" userId="7e952517-8dc3-446e-b76f-3d380e72889b" providerId="ADAL" clId="{B8A9BEAF-EAB4-4E97-A564-E8EE42ACF168}" dt="2022-03-22T21:07:37.525" v="0" actId="47"/>
        <pc:sldMkLst>
          <pc:docMk/>
          <pc:sldMk cId="4051936956" sldId="504"/>
        </pc:sldMkLst>
      </pc:sldChg>
      <pc:sldChg chg="del">
        <pc:chgData name="Caitlin Scott" userId="7e952517-8dc3-446e-b76f-3d380e72889b" providerId="ADAL" clId="{B8A9BEAF-EAB4-4E97-A564-E8EE42ACF168}" dt="2022-03-22T21:07:37.525" v="0" actId="47"/>
        <pc:sldMkLst>
          <pc:docMk/>
          <pc:sldMk cId="2653920178" sldId="505"/>
        </pc:sldMkLst>
      </pc:sldChg>
      <pc:sldChg chg="del">
        <pc:chgData name="Caitlin Scott" userId="7e952517-8dc3-446e-b76f-3d380e72889b" providerId="ADAL" clId="{B8A9BEAF-EAB4-4E97-A564-E8EE42ACF168}" dt="2022-03-22T21:07:37.525" v="0" actId="47"/>
        <pc:sldMkLst>
          <pc:docMk/>
          <pc:sldMk cId="2505427297" sldId="506"/>
        </pc:sldMkLst>
      </pc:sldChg>
      <pc:sldChg chg="del">
        <pc:chgData name="Caitlin Scott" userId="7e952517-8dc3-446e-b76f-3d380e72889b" providerId="ADAL" clId="{B8A9BEAF-EAB4-4E97-A564-E8EE42ACF168}" dt="2022-03-22T21:07:37.525" v="0" actId="47"/>
        <pc:sldMkLst>
          <pc:docMk/>
          <pc:sldMk cId="2946874522" sldId="619"/>
        </pc:sldMkLst>
      </pc:sldChg>
      <pc:sldChg chg="del">
        <pc:chgData name="Caitlin Scott" userId="7e952517-8dc3-446e-b76f-3d380e72889b" providerId="ADAL" clId="{B8A9BEAF-EAB4-4E97-A564-E8EE42ACF168}" dt="2022-03-22T21:07:37.525" v="0" actId="47"/>
        <pc:sldMkLst>
          <pc:docMk/>
          <pc:sldMk cId="1955793850" sldId="634"/>
        </pc:sldMkLst>
      </pc:sldChg>
      <pc:sldChg chg="del">
        <pc:chgData name="Caitlin Scott" userId="7e952517-8dc3-446e-b76f-3d380e72889b" providerId="ADAL" clId="{B8A9BEAF-EAB4-4E97-A564-E8EE42ACF168}" dt="2022-03-22T21:07:37.525" v="0" actId="47"/>
        <pc:sldMkLst>
          <pc:docMk/>
          <pc:sldMk cId="2073261479" sldId="638"/>
        </pc:sldMkLst>
      </pc:sldChg>
      <pc:sldChg chg="del">
        <pc:chgData name="Caitlin Scott" userId="7e952517-8dc3-446e-b76f-3d380e72889b" providerId="ADAL" clId="{B8A9BEAF-EAB4-4E97-A564-E8EE42ACF168}" dt="2022-03-22T21:07:37.525" v="0" actId="47"/>
        <pc:sldMkLst>
          <pc:docMk/>
          <pc:sldMk cId="2429608539" sldId="639"/>
        </pc:sldMkLst>
      </pc:sldChg>
      <pc:sldChg chg="del">
        <pc:chgData name="Caitlin Scott" userId="7e952517-8dc3-446e-b76f-3d380e72889b" providerId="ADAL" clId="{B8A9BEAF-EAB4-4E97-A564-E8EE42ACF168}" dt="2022-03-22T21:07:37.525" v="0" actId="47"/>
        <pc:sldMkLst>
          <pc:docMk/>
          <pc:sldMk cId="1735904819" sldId="640"/>
        </pc:sldMkLst>
      </pc:sldChg>
      <pc:sldChg chg="del">
        <pc:chgData name="Caitlin Scott" userId="7e952517-8dc3-446e-b76f-3d380e72889b" providerId="ADAL" clId="{B8A9BEAF-EAB4-4E97-A564-E8EE42ACF168}" dt="2022-03-22T21:23:43.448" v="133" actId="47"/>
        <pc:sldMkLst>
          <pc:docMk/>
          <pc:sldMk cId="899430518" sldId="641"/>
        </pc:sldMkLst>
      </pc:sldChg>
      <pc:sldChg chg="del">
        <pc:chgData name="Caitlin Scott" userId="7e952517-8dc3-446e-b76f-3d380e72889b" providerId="ADAL" clId="{B8A9BEAF-EAB4-4E97-A564-E8EE42ACF168}" dt="2022-03-22T21:23:43.448" v="133" actId="47"/>
        <pc:sldMkLst>
          <pc:docMk/>
          <pc:sldMk cId="1371970502" sldId="642"/>
        </pc:sldMkLst>
      </pc:sldChg>
      <pc:sldChg chg="del">
        <pc:chgData name="Caitlin Scott" userId="7e952517-8dc3-446e-b76f-3d380e72889b" providerId="ADAL" clId="{B8A9BEAF-EAB4-4E97-A564-E8EE42ACF168}" dt="2022-03-22T21:23:43.448" v="133" actId="47"/>
        <pc:sldMkLst>
          <pc:docMk/>
          <pc:sldMk cId="2817666750" sldId="643"/>
        </pc:sldMkLst>
      </pc:sldChg>
      <pc:sldChg chg="del">
        <pc:chgData name="Caitlin Scott" userId="7e952517-8dc3-446e-b76f-3d380e72889b" providerId="ADAL" clId="{B8A9BEAF-EAB4-4E97-A564-E8EE42ACF168}" dt="2022-03-22T21:23:43.448" v="133" actId="47"/>
        <pc:sldMkLst>
          <pc:docMk/>
          <pc:sldMk cId="1398607699" sldId="644"/>
        </pc:sldMkLst>
      </pc:sldChg>
      <pc:sldChg chg="del">
        <pc:chgData name="Caitlin Scott" userId="7e952517-8dc3-446e-b76f-3d380e72889b" providerId="ADAL" clId="{B8A9BEAF-EAB4-4E97-A564-E8EE42ACF168}" dt="2022-03-22T21:23:43.448" v="133" actId="47"/>
        <pc:sldMkLst>
          <pc:docMk/>
          <pc:sldMk cId="1898531298" sldId="645"/>
        </pc:sldMkLst>
      </pc:sldChg>
      <pc:sldChg chg="del">
        <pc:chgData name="Caitlin Scott" userId="7e952517-8dc3-446e-b76f-3d380e72889b" providerId="ADAL" clId="{B8A9BEAF-EAB4-4E97-A564-E8EE42ACF168}" dt="2022-03-22T21:23:43.448" v="133" actId="47"/>
        <pc:sldMkLst>
          <pc:docMk/>
          <pc:sldMk cId="2803901476" sldId="646"/>
        </pc:sldMkLst>
      </pc:sldChg>
      <pc:sldChg chg="del">
        <pc:chgData name="Caitlin Scott" userId="7e952517-8dc3-446e-b76f-3d380e72889b" providerId="ADAL" clId="{B8A9BEAF-EAB4-4E97-A564-E8EE42ACF168}" dt="2022-03-22T21:23:43.448" v="133" actId="47"/>
        <pc:sldMkLst>
          <pc:docMk/>
          <pc:sldMk cId="3900345051" sldId="647"/>
        </pc:sldMkLst>
      </pc:sldChg>
      <pc:sldChg chg="addSp modSp new mod">
        <pc:chgData name="Caitlin Scott" userId="7e952517-8dc3-446e-b76f-3d380e72889b" providerId="ADAL" clId="{B8A9BEAF-EAB4-4E97-A564-E8EE42ACF168}" dt="2022-03-22T21:18:28.194" v="103" actId="14100"/>
        <pc:sldMkLst>
          <pc:docMk/>
          <pc:sldMk cId="2760682630" sldId="649"/>
        </pc:sldMkLst>
        <pc:spChg chg="mod">
          <ac:chgData name="Caitlin Scott" userId="7e952517-8dc3-446e-b76f-3d380e72889b" providerId="ADAL" clId="{B8A9BEAF-EAB4-4E97-A564-E8EE42ACF168}" dt="2022-03-22T21:12:01.932" v="43" actId="20577"/>
          <ac:spMkLst>
            <pc:docMk/>
            <pc:sldMk cId="2760682630" sldId="649"/>
            <ac:spMk id="2" creationId="{62A3B7C3-4CC0-4298-92E0-BC4B00139822}"/>
          </ac:spMkLst>
        </pc:spChg>
        <pc:spChg chg="add mod">
          <ac:chgData name="Caitlin Scott" userId="7e952517-8dc3-446e-b76f-3d380e72889b" providerId="ADAL" clId="{B8A9BEAF-EAB4-4E97-A564-E8EE42ACF168}" dt="2022-03-22T21:18:28.194" v="103" actId="14100"/>
          <ac:spMkLst>
            <pc:docMk/>
            <pc:sldMk cId="2760682630" sldId="649"/>
            <ac:spMk id="4" creationId="{6A4CC95E-9107-4C13-A24B-3F6579EF5EDD}"/>
          </ac:spMkLst>
        </pc:spChg>
        <pc:graphicFrameChg chg="add mod">
          <ac:chgData name="Caitlin Scott" userId="7e952517-8dc3-446e-b76f-3d380e72889b" providerId="ADAL" clId="{B8A9BEAF-EAB4-4E97-A564-E8EE42ACF168}" dt="2022-03-22T21:13:06.291" v="54" actId="1076"/>
          <ac:graphicFrameMkLst>
            <pc:docMk/>
            <pc:sldMk cId="2760682630" sldId="649"/>
            <ac:graphicFrameMk id="3" creationId="{3659288D-D0C2-4584-8887-F0FB7884A985}"/>
          </ac:graphicFrameMkLst>
        </pc:graphicFrameChg>
      </pc:sldChg>
      <pc:sldChg chg="addSp modSp new mod">
        <pc:chgData name="Caitlin Scott" userId="7e952517-8dc3-446e-b76f-3d380e72889b" providerId="ADAL" clId="{B8A9BEAF-EAB4-4E97-A564-E8EE42ACF168}" dt="2022-03-22T21:16:01.917" v="77" actId="1076"/>
        <pc:sldMkLst>
          <pc:docMk/>
          <pc:sldMk cId="3120945407" sldId="650"/>
        </pc:sldMkLst>
        <pc:spChg chg="mod">
          <ac:chgData name="Caitlin Scott" userId="7e952517-8dc3-446e-b76f-3d380e72889b" providerId="ADAL" clId="{B8A9BEAF-EAB4-4E97-A564-E8EE42ACF168}" dt="2022-03-22T21:14:33.805" v="63" actId="255"/>
          <ac:spMkLst>
            <pc:docMk/>
            <pc:sldMk cId="3120945407" sldId="650"/>
            <ac:spMk id="2" creationId="{BBB17FD9-3DD9-4D5E-8227-8A4383194637}"/>
          </ac:spMkLst>
        </pc:spChg>
        <pc:spChg chg="add mod">
          <ac:chgData name="Caitlin Scott" userId="7e952517-8dc3-446e-b76f-3d380e72889b" providerId="ADAL" clId="{B8A9BEAF-EAB4-4E97-A564-E8EE42ACF168}" dt="2022-03-22T21:16:01.917" v="77" actId="1076"/>
          <ac:spMkLst>
            <pc:docMk/>
            <pc:sldMk cId="3120945407" sldId="650"/>
            <ac:spMk id="4" creationId="{7AACE6FB-8B07-426C-9709-9E59A043B2D6}"/>
          </ac:spMkLst>
        </pc:spChg>
        <pc:graphicFrameChg chg="add mod">
          <ac:chgData name="Caitlin Scott" userId="7e952517-8dc3-446e-b76f-3d380e72889b" providerId="ADAL" clId="{B8A9BEAF-EAB4-4E97-A564-E8EE42ACF168}" dt="2022-03-22T21:15:24.302" v="72" actId="255"/>
          <ac:graphicFrameMkLst>
            <pc:docMk/>
            <pc:sldMk cId="3120945407" sldId="650"/>
            <ac:graphicFrameMk id="3" creationId="{2192A1C2-BEC6-4634-9FE9-4BC09FE95D88}"/>
          </ac:graphicFrameMkLst>
        </pc:graphicFrameChg>
      </pc:sldChg>
      <pc:sldChg chg="addSp modSp new mod">
        <pc:chgData name="Caitlin Scott" userId="7e952517-8dc3-446e-b76f-3d380e72889b" providerId="ADAL" clId="{B8A9BEAF-EAB4-4E97-A564-E8EE42ACF168}" dt="2022-03-22T21:18:15.422" v="101" actId="14100"/>
        <pc:sldMkLst>
          <pc:docMk/>
          <pc:sldMk cId="3224659768" sldId="651"/>
        </pc:sldMkLst>
        <pc:spChg chg="mod">
          <ac:chgData name="Caitlin Scott" userId="7e952517-8dc3-446e-b76f-3d380e72889b" providerId="ADAL" clId="{B8A9BEAF-EAB4-4E97-A564-E8EE42ACF168}" dt="2022-03-22T21:16:38.514" v="81" actId="255"/>
          <ac:spMkLst>
            <pc:docMk/>
            <pc:sldMk cId="3224659768" sldId="651"/>
            <ac:spMk id="2" creationId="{3AD62E83-0776-4106-A76B-843644BE68F1}"/>
          </ac:spMkLst>
        </pc:spChg>
        <pc:spChg chg="add mod">
          <ac:chgData name="Caitlin Scott" userId="7e952517-8dc3-446e-b76f-3d380e72889b" providerId="ADAL" clId="{B8A9BEAF-EAB4-4E97-A564-E8EE42ACF168}" dt="2022-03-22T21:18:15.422" v="101" actId="14100"/>
          <ac:spMkLst>
            <pc:docMk/>
            <pc:sldMk cId="3224659768" sldId="651"/>
            <ac:spMk id="4" creationId="{C27054EC-E16E-4196-A1C4-7A36FA1D03B2}"/>
          </ac:spMkLst>
        </pc:spChg>
        <pc:graphicFrameChg chg="add mod">
          <ac:chgData name="Caitlin Scott" userId="7e952517-8dc3-446e-b76f-3d380e72889b" providerId="ADAL" clId="{B8A9BEAF-EAB4-4E97-A564-E8EE42ACF168}" dt="2022-03-22T21:17:37.395" v="94" actId="14100"/>
          <ac:graphicFrameMkLst>
            <pc:docMk/>
            <pc:sldMk cId="3224659768" sldId="651"/>
            <ac:graphicFrameMk id="3" creationId="{7504202C-8038-4F00-B5F8-1607F6A4292C}"/>
          </ac:graphicFrameMkLst>
        </pc:graphicFrameChg>
      </pc:sldChg>
      <pc:sldChg chg="addSp modSp new mod">
        <pc:chgData name="Caitlin Scott" userId="7e952517-8dc3-446e-b76f-3d380e72889b" providerId="ADAL" clId="{B8A9BEAF-EAB4-4E97-A564-E8EE42ACF168}" dt="2022-03-22T21:21:30.748" v="132" actId="14100"/>
        <pc:sldMkLst>
          <pc:docMk/>
          <pc:sldMk cId="1245153935" sldId="652"/>
        </pc:sldMkLst>
        <pc:spChg chg="mod">
          <ac:chgData name="Caitlin Scott" userId="7e952517-8dc3-446e-b76f-3d380e72889b" providerId="ADAL" clId="{B8A9BEAF-EAB4-4E97-A564-E8EE42ACF168}" dt="2022-03-22T21:19:03.376" v="109" actId="255"/>
          <ac:spMkLst>
            <pc:docMk/>
            <pc:sldMk cId="1245153935" sldId="652"/>
            <ac:spMk id="2" creationId="{E8F8599A-DCD2-432F-A6E6-D6098AAAD8B7}"/>
          </ac:spMkLst>
        </pc:spChg>
        <pc:spChg chg="add mod">
          <ac:chgData name="Caitlin Scott" userId="7e952517-8dc3-446e-b76f-3d380e72889b" providerId="ADAL" clId="{B8A9BEAF-EAB4-4E97-A564-E8EE42ACF168}" dt="2022-03-22T21:21:30.748" v="132" actId="14100"/>
          <ac:spMkLst>
            <pc:docMk/>
            <pc:sldMk cId="1245153935" sldId="652"/>
            <ac:spMk id="4" creationId="{C1A34F44-4925-4CE1-80C5-64E4B8B2018A}"/>
          </ac:spMkLst>
        </pc:spChg>
        <pc:graphicFrameChg chg="add mod">
          <ac:chgData name="Caitlin Scott" userId="7e952517-8dc3-446e-b76f-3d380e72889b" providerId="ADAL" clId="{B8A9BEAF-EAB4-4E97-A564-E8EE42ACF168}" dt="2022-03-22T21:20:44.278" v="125" actId="1076"/>
          <ac:graphicFrameMkLst>
            <pc:docMk/>
            <pc:sldMk cId="1245153935" sldId="652"/>
            <ac:graphicFrameMk id="3" creationId="{3CDA5076-AEEA-4ABA-8EAD-A8CB85B843E1}"/>
          </ac:graphicFrameMkLst>
        </pc:graphicFrameChg>
      </pc:sldChg>
      <pc:sldMasterChg chg="delSldLayout">
        <pc:chgData name="Caitlin Scott" userId="7e952517-8dc3-446e-b76f-3d380e72889b" providerId="ADAL" clId="{B8A9BEAF-EAB4-4E97-A564-E8EE42ACF168}" dt="2022-03-22T21:07:37.525" v="0" actId="47"/>
        <pc:sldMasterMkLst>
          <pc:docMk/>
          <pc:sldMasterMk cId="820024555" sldId="2147483681"/>
        </pc:sldMasterMkLst>
        <pc:sldLayoutChg chg="del">
          <pc:chgData name="Caitlin Scott" userId="7e952517-8dc3-446e-b76f-3d380e72889b" providerId="ADAL" clId="{B8A9BEAF-EAB4-4E97-A564-E8EE42ACF168}" dt="2022-03-22T21:07:37.525" v="0" actId="47"/>
          <pc:sldLayoutMkLst>
            <pc:docMk/>
            <pc:sldMasterMk cId="820024555" sldId="2147483681"/>
            <pc:sldLayoutMk cId="2675142193" sldId="2147483795"/>
          </pc:sldLayoutMkLst>
        </pc:sldLayoutChg>
      </pc:sldMasterChg>
      <pc:sldMasterChg chg="del delSldLayout">
        <pc:chgData name="Caitlin Scott" userId="7e952517-8dc3-446e-b76f-3d380e72889b" providerId="ADAL" clId="{B8A9BEAF-EAB4-4E97-A564-E8EE42ACF168}" dt="2022-03-22T21:23:43.448" v="133" actId="47"/>
        <pc:sldMasterMkLst>
          <pc:docMk/>
          <pc:sldMasterMk cId="1587058203" sldId="2147483814"/>
        </pc:sldMasterMkLst>
        <pc:sldLayoutChg chg="del">
          <pc:chgData name="Caitlin Scott" userId="7e952517-8dc3-446e-b76f-3d380e72889b" providerId="ADAL" clId="{B8A9BEAF-EAB4-4E97-A564-E8EE42ACF168}" dt="2022-03-22T21:23:43.448" v="133" actId="47"/>
          <pc:sldLayoutMkLst>
            <pc:docMk/>
            <pc:sldMasterMk cId="1587058203" sldId="2147483814"/>
            <pc:sldLayoutMk cId="2865164722" sldId="2147483815"/>
          </pc:sldLayoutMkLst>
        </pc:sldLayoutChg>
        <pc:sldLayoutChg chg="del">
          <pc:chgData name="Caitlin Scott" userId="7e952517-8dc3-446e-b76f-3d380e72889b" providerId="ADAL" clId="{B8A9BEAF-EAB4-4E97-A564-E8EE42ACF168}" dt="2022-03-22T21:23:43.448" v="133" actId="47"/>
          <pc:sldLayoutMkLst>
            <pc:docMk/>
            <pc:sldMasterMk cId="1587058203" sldId="2147483814"/>
            <pc:sldLayoutMk cId="2858682022" sldId="2147483816"/>
          </pc:sldLayoutMkLst>
        </pc:sldLayoutChg>
        <pc:sldLayoutChg chg="del">
          <pc:chgData name="Caitlin Scott" userId="7e952517-8dc3-446e-b76f-3d380e72889b" providerId="ADAL" clId="{B8A9BEAF-EAB4-4E97-A564-E8EE42ACF168}" dt="2022-03-22T21:23:43.448" v="133" actId="47"/>
          <pc:sldLayoutMkLst>
            <pc:docMk/>
            <pc:sldMasterMk cId="1587058203" sldId="2147483814"/>
            <pc:sldLayoutMk cId="1673068033" sldId="2147483817"/>
          </pc:sldLayoutMkLst>
        </pc:sldLayoutChg>
        <pc:sldLayoutChg chg="del">
          <pc:chgData name="Caitlin Scott" userId="7e952517-8dc3-446e-b76f-3d380e72889b" providerId="ADAL" clId="{B8A9BEAF-EAB4-4E97-A564-E8EE42ACF168}" dt="2022-03-22T21:23:43.448" v="133" actId="47"/>
          <pc:sldLayoutMkLst>
            <pc:docMk/>
            <pc:sldMasterMk cId="1587058203" sldId="2147483814"/>
            <pc:sldLayoutMk cId="794438739" sldId="2147483818"/>
          </pc:sldLayoutMkLst>
        </pc:sldLayoutChg>
        <pc:sldLayoutChg chg="del">
          <pc:chgData name="Caitlin Scott" userId="7e952517-8dc3-446e-b76f-3d380e72889b" providerId="ADAL" clId="{B8A9BEAF-EAB4-4E97-A564-E8EE42ACF168}" dt="2022-03-22T21:23:43.448" v="133" actId="47"/>
          <pc:sldLayoutMkLst>
            <pc:docMk/>
            <pc:sldMasterMk cId="1587058203" sldId="2147483814"/>
            <pc:sldLayoutMk cId="4112997595" sldId="2147483819"/>
          </pc:sldLayoutMkLst>
        </pc:sldLayoutChg>
        <pc:sldLayoutChg chg="del">
          <pc:chgData name="Caitlin Scott" userId="7e952517-8dc3-446e-b76f-3d380e72889b" providerId="ADAL" clId="{B8A9BEAF-EAB4-4E97-A564-E8EE42ACF168}" dt="2022-03-22T21:23:43.448" v="133" actId="47"/>
          <pc:sldLayoutMkLst>
            <pc:docMk/>
            <pc:sldMasterMk cId="1587058203" sldId="2147483814"/>
            <pc:sldLayoutMk cId="1931833905" sldId="2147483820"/>
          </pc:sldLayoutMkLst>
        </pc:sldLayoutChg>
        <pc:sldLayoutChg chg="del">
          <pc:chgData name="Caitlin Scott" userId="7e952517-8dc3-446e-b76f-3d380e72889b" providerId="ADAL" clId="{B8A9BEAF-EAB4-4E97-A564-E8EE42ACF168}" dt="2022-03-22T21:23:43.448" v="133" actId="47"/>
          <pc:sldLayoutMkLst>
            <pc:docMk/>
            <pc:sldMasterMk cId="1587058203" sldId="2147483814"/>
            <pc:sldLayoutMk cId="3101394035" sldId="2147483821"/>
          </pc:sldLayoutMkLst>
        </pc:sldLayoutChg>
        <pc:sldLayoutChg chg="del">
          <pc:chgData name="Caitlin Scott" userId="7e952517-8dc3-446e-b76f-3d380e72889b" providerId="ADAL" clId="{B8A9BEAF-EAB4-4E97-A564-E8EE42ACF168}" dt="2022-03-22T21:23:43.448" v="133" actId="47"/>
          <pc:sldLayoutMkLst>
            <pc:docMk/>
            <pc:sldMasterMk cId="1587058203" sldId="2147483814"/>
            <pc:sldLayoutMk cId="13802334" sldId="2147483822"/>
          </pc:sldLayoutMkLst>
        </pc:sldLayoutChg>
        <pc:sldLayoutChg chg="del">
          <pc:chgData name="Caitlin Scott" userId="7e952517-8dc3-446e-b76f-3d380e72889b" providerId="ADAL" clId="{B8A9BEAF-EAB4-4E97-A564-E8EE42ACF168}" dt="2022-03-22T21:23:43.448" v="133" actId="47"/>
          <pc:sldLayoutMkLst>
            <pc:docMk/>
            <pc:sldMasterMk cId="1587058203" sldId="2147483814"/>
            <pc:sldLayoutMk cId="2245047074" sldId="2147483823"/>
          </pc:sldLayoutMkLst>
        </pc:sldLayoutChg>
        <pc:sldLayoutChg chg="del">
          <pc:chgData name="Caitlin Scott" userId="7e952517-8dc3-446e-b76f-3d380e72889b" providerId="ADAL" clId="{B8A9BEAF-EAB4-4E97-A564-E8EE42ACF168}" dt="2022-03-22T21:23:43.448" v="133" actId="47"/>
          <pc:sldLayoutMkLst>
            <pc:docMk/>
            <pc:sldMasterMk cId="1587058203" sldId="2147483814"/>
            <pc:sldLayoutMk cId="3701790710" sldId="2147483824"/>
          </pc:sldLayoutMkLst>
        </pc:sldLayoutChg>
        <pc:sldLayoutChg chg="del">
          <pc:chgData name="Caitlin Scott" userId="7e952517-8dc3-446e-b76f-3d380e72889b" providerId="ADAL" clId="{B8A9BEAF-EAB4-4E97-A564-E8EE42ACF168}" dt="2022-03-22T21:23:43.448" v="133" actId="47"/>
          <pc:sldLayoutMkLst>
            <pc:docMk/>
            <pc:sldMasterMk cId="1587058203" sldId="2147483814"/>
            <pc:sldLayoutMk cId="4186025897" sldId="2147483825"/>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Overall!$B$1</c:f>
              <c:strCache>
                <c:ptCount val="1"/>
                <c:pt idx="0">
                  <c:v>Non-rural (n = 10,095)</c:v>
                </c:pt>
              </c:strCache>
            </c:strRef>
          </c:tx>
          <c:spPr>
            <a:solidFill>
              <a:schemeClr val="bg1"/>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Overall!$A$2:$A$7</c:f>
              <c:strCache>
                <c:ptCount val="6"/>
                <c:pt idx="0">
                  <c:v>Physics**</c:v>
                </c:pt>
                <c:pt idx="1">
                  <c:v>Chemistry*</c:v>
                </c:pt>
                <c:pt idx="3">
                  <c:v>Calculus**</c:v>
                </c:pt>
                <c:pt idx="4">
                  <c:v>Advanced math</c:v>
                </c:pt>
                <c:pt idx="5">
                  <c:v>Algebra 2**</c:v>
                </c:pt>
              </c:strCache>
            </c:strRef>
          </c:cat>
          <c:val>
            <c:numRef>
              <c:f>Overall!$B$2:$B$7</c:f>
              <c:numCache>
                <c:formatCode>0%</c:formatCode>
                <c:ptCount val="6"/>
                <c:pt idx="0">
                  <c:v>0.8</c:v>
                </c:pt>
                <c:pt idx="1">
                  <c:v>0.89</c:v>
                </c:pt>
                <c:pt idx="3">
                  <c:v>0.71</c:v>
                </c:pt>
                <c:pt idx="4">
                  <c:v>0.83</c:v>
                </c:pt>
                <c:pt idx="5">
                  <c:v>0.92</c:v>
                </c:pt>
              </c:numCache>
            </c:numRef>
          </c:val>
          <c:extLst>
            <c:ext xmlns:c16="http://schemas.microsoft.com/office/drawing/2014/chart" uri="{C3380CC4-5D6E-409C-BE32-E72D297353CC}">
              <c16:uniqueId val="{00000000-7D98-4EEC-B721-F21C4B70F646}"/>
            </c:ext>
          </c:extLst>
        </c:ser>
        <c:ser>
          <c:idx val="1"/>
          <c:order val="1"/>
          <c:tx>
            <c:strRef>
              <c:f>Overall!$C$1</c:f>
              <c:strCache>
                <c:ptCount val="1"/>
                <c:pt idx="0">
                  <c:v>Rural (n =  4481)</c:v>
                </c:pt>
              </c:strCache>
            </c:strRef>
          </c:tx>
          <c:spPr>
            <a:solidFill>
              <a:schemeClr val="tx1"/>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Overall!$A$2:$A$7</c:f>
              <c:strCache>
                <c:ptCount val="6"/>
                <c:pt idx="0">
                  <c:v>Physics**</c:v>
                </c:pt>
                <c:pt idx="1">
                  <c:v>Chemistry*</c:v>
                </c:pt>
                <c:pt idx="3">
                  <c:v>Calculus**</c:v>
                </c:pt>
                <c:pt idx="4">
                  <c:v>Advanced math</c:v>
                </c:pt>
                <c:pt idx="5">
                  <c:v>Algebra 2**</c:v>
                </c:pt>
              </c:strCache>
            </c:strRef>
          </c:cat>
          <c:val>
            <c:numRef>
              <c:f>Overall!$C$2:$C$7</c:f>
              <c:numCache>
                <c:formatCode>0%</c:formatCode>
                <c:ptCount val="6"/>
                <c:pt idx="0">
                  <c:v>0.73</c:v>
                </c:pt>
                <c:pt idx="1">
                  <c:v>0.91</c:v>
                </c:pt>
                <c:pt idx="3">
                  <c:v>0.64</c:v>
                </c:pt>
                <c:pt idx="4">
                  <c:v>0.84</c:v>
                </c:pt>
                <c:pt idx="5">
                  <c:v>0.95</c:v>
                </c:pt>
              </c:numCache>
            </c:numRef>
          </c:val>
          <c:extLst>
            <c:ext xmlns:c16="http://schemas.microsoft.com/office/drawing/2014/chart" uri="{C3380CC4-5D6E-409C-BE32-E72D297353CC}">
              <c16:uniqueId val="{00000001-7D98-4EEC-B721-F21C4B70F646}"/>
            </c:ext>
          </c:extLst>
        </c:ser>
        <c:dLbls>
          <c:showLegendKey val="0"/>
          <c:showVal val="0"/>
          <c:showCatName val="0"/>
          <c:showSerName val="0"/>
          <c:showPercent val="0"/>
          <c:showBubbleSize val="0"/>
        </c:dLbls>
        <c:gapWidth val="182"/>
        <c:axId val="849749151"/>
        <c:axId val="849744575"/>
      </c:barChart>
      <c:catAx>
        <c:axId val="8497491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849744575"/>
        <c:crosses val="autoZero"/>
        <c:auto val="1"/>
        <c:lblAlgn val="ctr"/>
        <c:lblOffset val="100"/>
        <c:noMultiLvlLbl val="0"/>
      </c:catAx>
      <c:valAx>
        <c:axId val="849744575"/>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8497491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'High SOC'!$B$1</c:f>
              <c:strCache>
                <c:ptCount val="1"/>
                <c:pt idx="0">
                  <c:v>Non-rural (n = 5204)</c:v>
                </c:pt>
              </c:strCache>
            </c:strRef>
          </c:tx>
          <c:spPr>
            <a:solidFill>
              <a:schemeClr val="bg1"/>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'High SOC'!$A$2:$A$7</c:f>
              <c:strCache>
                <c:ptCount val="6"/>
                <c:pt idx="0">
                  <c:v>Physics**</c:v>
                </c:pt>
                <c:pt idx="1">
                  <c:v>Chemistry</c:v>
                </c:pt>
                <c:pt idx="3">
                  <c:v>Calculus**</c:v>
                </c:pt>
                <c:pt idx="4">
                  <c:v>Advanced math</c:v>
                </c:pt>
                <c:pt idx="5">
                  <c:v>Algebra 2</c:v>
                </c:pt>
              </c:strCache>
            </c:strRef>
          </c:cat>
          <c:val>
            <c:numRef>
              <c:f>'High SOC'!$B$2:$B$7</c:f>
              <c:numCache>
                <c:formatCode>0%</c:formatCode>
                <c:ptCount val="6"/>
                <c:pt idx="0">
                  <c:v>0.74</c:v>
                </c:pt>
                <c:pt idx="1">
                  <c:v>0.87</c:v>
                </c:pt>
                <c:pt idx="3">
                  <c:v>0.62</c:v>
                </c:pt>
                <c:pt idx="4">
                  <c:v>0.8</c:v>
                </c:pt>
                <c:pt idx="5">
                  <c:v>0.9</c:v>
                </c:pt>
              </c:numCache>
            </c:numRef>
          </c:val>
          <c:extLst>
            <c:ext xmlns:c16="http://schemas.microsoft.com/office/drawing/2014/chart" uri="{C3380CC4-5D6E-409C-BE32-E72D297353CC}">
              <c16:uniqueId val="{00000000-D93F-415F-AE4B-B52368004929}"/>
            </c:ext>
          </c:extLst>
        </c:ser>
        <c:ser>
          <c:idx val="1"/>
          <c:order val="1"/>
          <c:tx>
            <c:strRef>
              <c:f>'High SOC'!$C$1</c:f>
              <c:strCache>
                <c:ptCount val="1"/>
                <c:pt idx="0">
                  <c:v>Rural (n =  880)</c:v>
                </c:pt>
              </c:strCache>
            </c:strRef>
          </c:tx>
          <c:spPr>
            <a:solidFill>
              <a:schemeClr val="tx1"/>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'High SOC'!$A$2:$A$7</c:f>
              <c:strCache>
                <c:ptCount val="6"/>
                <c:pt idx="0">
                  <c:v>Physics**</c:v>
                </c:pt>
                <c:pt idx="1">
                  <c:v>Chemistry</c:v>
                </c:pt>
                <c:pt idx="3">
                  <c:v>Calculus**</c:v>
                </c:pt>
                <c:pt idx="4">
                  <c:v>Advanced math</c:v>
                </c:pt>
                <c:pt idx="5">
                  <c:v>Algebra 2</c:v>
                </c:pt>
              </c:strCache>
            </c:strRef>
          </c:cat>
          <c:val>
            <c:numRef>
              <c:f>'High SOC'!$C$2:$C$7</c:f>
              <c:numCache>
                <c:formatCode>0%</c:formatCode>
                <c:ptCount val="6"/>
                <c:pt idx="0">
                  <c:v>0.61</c:v>
                </c:pt>
                <c:pt idx="1">
                  <c:v>0.85</c:v>
                </c:pt>
                <c:pt idx="3">
                  <c:v>0.49</c:v>
                </c:pt>
                <c:pt idx="4">
                  <c:v>0.77</c:v>
                </c:pt>
                <c:pt idx="5">
                  <c:v>0.91</c:v>
                </c:pt>
              </c:numCache>
            </c:numRef>
          </c:val>
          <c:extLst>
            <c:ext xmlns:c16="http://schemas.microsoft.com/office/drawing/2014/chart" uri="{C3380CC4-5D6E-409C-BE32-E72D297353CC}">
              <c16:uniqueId val="{00000001-D93F-415F-AE4B-B52368004929}"/>
            </c:ext>
          </c:extLst>
        </c:ser>
        <c:dLbls>
          <c:showLegendKey val="0"/>
          <c:showVal val="0"/>
          <c:showCatName val="0"/>
          <c:showSerName val="0"/>
          <c:showPercent val="0"/>
          <c:showBubbleSize val="0"/>
        </c:dLbls>
        <c:gapWidth val="182"/>
        <c:axId val="793035279"/>
        <c:axId val="793034031"/>
      </c:barChart>
      <c:catAx>
        <c:axId val="7930352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793034031"/>
        <c:crosses val="autoZero"/>
        <c:auto val="1"/>
        <c:lblAlgn val="ctr"/>
        <c:lblOffset val="100"/>
        <c:noMultiLvlLbl val="0"/>
      </c:catAx>
      <c:valAx>
        <c:axId val="79303403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793035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'High FRPL'!$B$1</c:f>
              <c:strCache>
                <c:ptCount val="1"/>
                <c:pt idx="0">
                  <c:v>Non rural (n = 4911)</c:v>
                </c:pt>
              </c:strCache>
            </c:strRef>
          </c:tx>
          <c:spPr>
            <a:solidFill>
              <a:sysClr val="window" lastClr="FFFFFF"/>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'High FRPL'!$A$2:$A$7</c:f>
              <c:strCache>
                <c:ptCount val="6"/>
                <c:pt idx="0">
                  <c:v>Physics**</c:v>
                </c:pt>
                <c:pt idx="1">
                  <c:v>Chemistry</c:v>
                </c:pt>
                <c:pt idx="3">
                  <c:v>Calculus**</c:v>
                </c:pt>
                <c:pt idx="4">
                  <c:v>Advanced math</c:v>
                </c:pt>
                <c:pt idx="5">
                  <c:v>Algebra 2**</c:v>
                </c:pt>
              </c:strCache>
            </c:strRef>
          </c:cat>
          <c:val>
            <c:numRef>
              <c:f>'High FRPL'!$B$2:$B$7</c:f>
              <c:numCache>
                <c:formatCode>0%</c:formatCode>
                <c:ptCount val="6"/>
                <c:pt idx="0">
                  <c:v>0.72</c:v>
                </c:pt>
                <c:pt idx="1">
                  <c:v>0.86</c:v>
                </c:pt>
                <c:pt idx="3">
                  <c:v>0.59</c:v>
                </c:pt>
                <c:pt idx="4">
                  <c:v>0.77</c:v>
                </c:pt>
                <c:pt idx="5">
                  <c:v>0.9</c:v>
                </c:pt>
              </c:numCache>
            </c:numRef>
          </c:val>
          <c:extLst>
            <c:ext xmlns:c16="http://schemas.microsoft.com/office/drawing/2014/chart" uri="{C3380CC4-5D6E-409C-BE32-E72D297353CC}">
              <c16:uniqueId val="{00000000-702F-4608-A7A6-DC40514674B7}"/>
            </c:ext>
          </c:extLst>
        </c:ser>
        <c:ser>
          <c:idx val="1"/>
          <c:order val="1"/>
          <c:tx>
            <c:strRef>
              <c:f>'High FRPL'!$C$1</c:f>
              <c:strCache>
                <c:ptCount val="1"/>
                <c:pt idx="0">
                  <c:v>Rural (n =  1673)</c:v>
                </c:pt>
              </c:strCache>
            </c:strRef>
          </c:tx>
          <c:spPr>
            <a:solidFill>
              <a:schemeClr val="tx1"/>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'High FRPL'!$A$2:$A$7</c:f>
              <c:strCache>
                <c:ptCount val="6"/>
                <c:pt idx="0">
                  <c:v>Physics**</c:v>
                </c:pt>
                <c:pt idx="1">
                  <c:v>Chemistry</c:v>
                </c:pt>
                <c:pt idx="3">
                  <c:v>Calculus**</c:v>
                </c:pt>
                <c:pt idx="4">
                  <c:v>Advanced math</c:v>
                </c:pt>
                <c:pt idx="5">
                  <c:v>Algebra 2**</c:v>
                </c:pt>
              </c:strCache>
            </c:strRef>
          </c:cat>
          <c:val>
            <c:numRef>
              <c:f>'High FRPL'!$C$2:$C$7</c:f>
              <c:numCache>
                <c:formatCode>0%</c:formatCode>
                <c:ptCount val="6"/>
                <c:pt idx="0">
                  <c:v>0.61</c:v>
                </c:pt>
                <c:pt idx="1">
                  <c:v>0.85</c:v>
                </c:pt>
                <c:pt idx="3">
                  <c:v>0.47</c:v>
                </c:pt>
                <c:pt idx="4">
                  <c:v>0.76</c:v>
                </c:pt>
                <c:pt idx="5">
                  <c:v>0.93</c:v>
                </c:pt>
              </c:numCache>
            </c:numRef>
          </c:val>
          <c:extLst>
            <c:ext xmlns:c16="http://schemas.microsoft.com/office/drawing/2014/chart" uri="{C3380CC4-5D6E-409C-BE32-E72D297353CC}">
              <c16:uniqueId val="{00000001-702F-4608-A7A6-DC40514674B7}"/>
            </c:ext>
          </c:extLst>
        </c:ser>
        <c:dLbls>
          <c:showLegendKey val="0"/>
          <c:showVal val="0"/>
          <c:showCatName val="0"/>
          <c:showSerName val="0"/>
          <c:showPercent val="0"/>
          <c:showBubbleSize val="0"/>
        </c:dLbls>
        <c:gapWidth val="182"/>
        <c:axId val="723197071"/>
        <c:axId val="722302223"/>
      </c:barChart>
      <c:catAx>
        <c:axId val="7231970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722302223"/>
        <c:crosses val="autoZero"/>
        <c:auto val="1"/>
        <c:lblAlgn val="ctr"/>
        <c:lblOffset val="100"/>
        <c:noMultiLvlLbl val="0"/>
      </c:catAx>
      <c:valAx>
        <c:axId val="722302223"/>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723197071"/>
        <c:crosses val="autoZero"/>
        <c:crossBetween val="between"/>
      </c:valAx>
      <c:spPr>
        <a:noFill/>
        <a:ln>
          <a:noFill/>
        </a:ln>
        <a:effectLst/>
      </c:spPr>
    </c:plotArea>
    <c:legend>
      <c:legendPos val="b"/>
      <c:layout>
        <c:manualLayout>
          <c:xMode val="edge"/>
          <c:yMode val="edge"/>
          <c:x val="0.30067346962795571"/>
          <c:y val="0.93939954439657303"/>
          <c:w val="0.39865306074408863"/>
          <c:h val="6.0600455603426931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Combination!$B$2</c:f>
              <c:strCache>
                <c:ptCount val="1"/>
                <c:pt idx="0">
                  <c:v>Overall non-rural (n = 10,095)</c:v>
                </c:pt>
              </c:strCache>
            </c:strRef>
          </c:tx>
          <c:spPr>
            <a:solidFill>
              <a:schemeClr val="bg1"/>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Combination!$A$3:$A$8</c:f>
              <c:strCache>
                <c:ptCount val="6"/>
                <c:pt idx="0">
                  <c:v>Physics</c:v>
                </c:pt>
                <c:pt idx="1">
                  <c:v>Chemistry</c:v>
                </c:pt>
                <c:pt idx="3">
                  <c:v>Calculus</c:v>
                </c:pt>
                <c:pt idx="4">
                  <c:v>Advanced math</c:v>
                </c:pt>
                <c:pt idx="5">
                  <c:v>Algebra 2</c:v>
                </c:pt>
              </c:strCache>
            </c:strRef>
          </c:cat>
          <c:val>
            <c:numRef>
              <c:f>Combination!$B$3:$B$8</c:f>
              <c:numCache>
                <c:formatCode>0%</c:formatCode>
                <c:ptCount val="6"/>
                <c:pt idx="0">
                  <c:v>0.8</c:v>
                </c:pt>
                <c:pt idx="1">
                  <c:v>0.89</c:v>
                </c:pt>
                <c:pt idx="3">
                  <c:v>0.71</c:v>
                </c:pt>
                <c:pt idx="4">
                  <c:v>0.83</c:v>
                </c:pt>
                <c:pt idx="5">
                  <c:v>0.92</c:v>
                </c:pt>
              </c:numCache>
            </c:numRef>
          </c:val>
          <c:extLst>
            <c:ext xmlns:c16="http://schemas.microsoft.com/office/drawing/2014/chart" uri="{C3380CC4-5D6E-409C-BE32-E72D297353CC}">
              <c16:uniqueId val="{00000000-3492-47CA-A483-8D01A7815B4E}"/>
            </c:ext>
          </c:extLst>
        </c:ser>
        <c:ser>
          <c:idx val="1"/>
          <c:order val="1"/>
          <c:tx>
            <c:strRef>
              <c:f>Combination!$C$2</c:f>
              <c:strCache>
                <c:ptCount val="1"/>
              </c:strCache>
            </c:strRef>
          </c:tx>
          <c:spPr>
            <a:solidFill>
              <a:schemeClr val="accent2"/>
            </a:solidFill>
            <a:ln>
              <a:noFill/>
            </a:ln>
            <a:effectLst/>
          </c:spPr>
          <c:invertIfNegative val="0"/>
          <c:cat>
            <c:strRef>
              <c:f>Combination!$A$3:$A$8</c:f>
              <c:strCache>
                <c:ptCount val="6"/>
                <c:pt idx="0">
                  <c:v>Physics</c:v>
                </c:pt>
                <c:pt idx="1">
                  <c:v>Chemistry</c:v>
                </c:pt>
                <c:pt idx="3">
                  <c:v>Calculus</c:v>
                </c:pt>
                <c:pt idx="4">
                  <c:v>Advanced math</c:v>
                </c:pt>
                <c:pt idx="5">
                  <c:v>Algebra 2</c:v>
                </c:pt>
              </c:strCache>
            </c:strRef>
          </c:cat>
          <c:val>
            <c:numRef>
              <c:f>Combination!$C$3:$C$8</c:f>
              <c:numCache>
                <c:formatCode>General</c:formatCode>
                <c:ptCount val="6"/>
              </c:numCache>
            </c:numRef>
          </c:val>
          <c:extLst>
            <c:ext xmlns:c16="http://schemas.microsoft.com/office/drawing/2014/chart" uri="{C3380CC4-5D6E-409C-BE32-E72D297353CC}">
              <c16:uniqueId val="{00000001-3492-47CA-A483-8D01A7815B4E}"/>
            </c:ext>
          </c:extLst>
        </c:ser>
        <c:ser>
          <c:idx val="2"/>
          <c:order val="2"/>
          <c:tx>
            <c:strRef>
              <c:f>Combination!$D$2</c:f>
              <c:strCache>
                <c:ptCount val="1"/>
                <c:pt idx="0">
                  <c:v>Overall rural (n =  4481)</c:v>
                </c:pt>
              </c:strCache>
            </c:strRef>
          </c:tx>
          <c:spPr>
            <a:solidFill>
              <a:schemeClr val="tx1"/>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Combination!$A$3:$A$8</c:f>
              <c:strCache>
                <c:ptCount val="6"/>
                <c:pt idx="0">
                  <c:v>Physics</c:v>
                </c:pt>
                <c:pt idx="1">
                  <c:v>Chemistry</c:v>
                </c:pt>
                <c:pt idx="3">
                  <c:v>Calculus</c:v>
                </c:pt>
                <c:pt idx="4">
                  <c:v>Advanced math</c:v>
                </c:pt>
                <c:pt idx="5">
                  <c:v>Algebra 2</c:v>
                </c:pt>
              </c:strCache>
            </c:strRef>
          </c:cat>
          <c:val>
            <c:numRef>
              <c:f>Combination!$D$3:$D$8</c:f>
              <c:numCache>
                <c:formatCode>0%</c:formatCode>
                <c:ptCount val="6"/>
                <c:pt idx="0">
                  <c:v>0.73</c:v>
                </c:pt>
                <c:pt idx="1">
                  <c:v>0.91</c:v>
                </c:pt>
                <c:pt idx="3">
                  <c:v>0.64</c:v>
                </c:pt>
                <c:pt idx="4">
                  <c:v>0.84</c:v>
                </c:pt>
                <c:pt idx="5">
                  <c:v>0.95</c:v>
                </c:pt>
              </c:numCache>
            </c:numRef>
          </c:val>
          <c:extLst>
            <c:ext xmlns:c16="http://schemas.microsoft.com/office/drawing/2014/chart" uri="{C3380CC4-5D6E-409C-BE32-E72D297353CC}">
              <c16:uniqueId val="{00000002-3492-47CA-A483-8D01A7815B4E}"/>
            </c:ext>
          </c:extLst>
        </c:ser>
        <c:ser>
          <c:idx val="3"/>
          <c:order val="3"/>
          <c:tx>
            <c:strRef>
              <c:f>Combination!$E$2</c:f>
              <c:strCache>
                <c:ptCount val="1"/>
                <c:pt idx="0">
                  <c:v>High student of color rural (n =  880)</c:v>
                </c:pt>
              </c:strCache>
            </c:strRef>
          </c:tx>
          <c:spPr>
            <a:pattFill prst="pct80">
              <a:fgClr>
                <a:schemeClr val="tx1"/>
              </a:fgClr>
              <a:bgClr>
                <a:schemeClr val="bg1"/>
              </a:bgClr>
            </a:patt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Combination!$A$3:$A$8</c:f>
              <c:strCache>
                <c:ptCount val="6"/>
                <c:pt idx="0">
                  <c:v>Physics</c:v>
                </c:pt>
                <c:pt idx="1">
                  <c:v>Chemistry</c:v>
                </c:pt>
                <c:pt idx="3">
                  <c:v>Calculus</c:v>
                </c:pt>
                <c:pt idx="4">
                  <c:v>Advanced math</c:v>
                </c:pt>
                <c:pt idx="5">
                  <c:v>Algebra 2</c:v>
                </c:pt>
              </c:strCache>
            </c:strRef>
          </c:cat>
          <c:val>
            <c:numRef>
              <c:f>Combination!$E$3:$E$8</c:f>
              <c:numCache>
                <c:formatCode>0%</c:formatCode>
                <c:ptCount val="6"/>
                <c:pt idx="0">
                  <c:v>0.61</c:v>
                </c:pt>
                <c:pt idx="1">
                  <c:v>0.85</c:v>
                </c:pt>
                <c:pt idx="3">
                  <c:v>0.49</c:v>
                </c:pt>
                <c:pt idx="4">
                  <c:v>0.77</c:v>
                </c:pt>
                <c:pt idx="5">
                  <c:v>0.91</c:v>
                </c:pt>
              </c:numCache>
            </c:numRef>
          </c:val>
          <c:extLst>
            <c:ext xmlns:c16="http://schemas.microsoft.com/office/drawing/2014/chart" uri="{C3380CC4-5D6E-409C-BE32-E72D297353CC}">
              <c16:uniqueId val="{00000003-3492-47CA-A483-8D01A7815B4E}"/>
            </c:ext>
          </c:extLst>
        </c:ser>
        <c:ser>
          <c:idx val="4"/>
          <c:order val="4"/>
          <c:tx>
            <c:strRef>
              <c:f>Combination!$F$2</c:f>
              <c:strCache>
                <c:ptCount val="1"/>
                <c:pt idx="0">
                  <c:v>High FRPL rural (n =  1673)</c:v>
                </c:pt>
              </c:strCache>
            </c:strRef>
          </c:tx>
          <c:spPr>
            <a:pattFill prst="narHorz">
              <a:fgClr>
                <a:schemeClr val="tx1"/>
              </a:fgClr>
              <a:bgClr>
                <a:schemeClr val="bg1"/>
              </a:bgClr>
            </a:patt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Combination!$A$3:$A$8</c:f>
              <c:strCache>
                <c:ptCount val="6"/>
                <c:pt idx="0">
                  <c:v>Physics</c:v>
                </c:pt>
                <c:pt idx="1">
                  <c:v>Chemistry</c:v>
                </c:pt>
                <c:pt idx="3">
                  <c:v>Calculus</c:v>
                </c:pt>
                <c:pt idx="4">
                  <c:v>Advanced math</c:v>
                </c:pt>
                <c:pt idx="5">
                  <c:v>Algebra 2</c:v>
                </c:pt>
              </c:strCache>
            </c:strRef>
          </c:cat>
          <c:val>
            <c:numRef>
              <c:f>Combination!$F$3:$F$8</c:f>
              <c:numCache>
                <c:formatCode>0%</c:formatCode>
                <c:ptCount val="6"/>
                <c:pt idx="0">
                  <c:v>0.61</c:v>
                </c:pt>
                <c:pt idx="1">
                  <c:v>0.85</c:v>
                </c:pt>
                <c:pt idx="3">
                  <c:v>0.47</c:v>
                </c:pt>
                <c:pt idx="4">
                  <c:v>0.76</c:v>
                </c:pt>
                <c:pt idx="5">
                  <c:v>0.93</c:v>
                </c:pt>
              </c:numCache>
            </c:numRef>
          </c:val>
          <c:extLst>
            <c:ext xmlns:c16="http://schemas.microsoft.com/office/drawing/2014/chart" uri="{C3380CC4-5D6E-409C-BE32-E72D297353CC}">
              <c16:uniqueId val="{00000004-3492-47CA-A483-8D01A7815B4E}"/>
            </c:ext>
          </c:extLst>
        </c:ser>
        <c:dLbls>
          <c:showLegendKey val="0"/>
          <c:showVal val="0"/>
          <c:showCatName val="0"/>
          <c:showSerName val="0"/>
          <c:showPercent val="0"/>
          <c:showBubbleSize val="0"/>
        </c:dLbls>
        <c:gapWidth val="182"/>
        <c:axId val="794335055"/>
        <c:axId val="794336303"/>
      </c:barChart>
      <c:catAx>
        <c:axId val="7943350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794336303"/>
        <c:crosses val="autoZero"/>
        <c:auto val="1"/>
        <c:lblAlgn val="ctr"/>
        <c:lblOffset val="100"/>
        <c:noMultiLvlLbl val="0"/>
      </c:catAx>
      <c:valAx>
        <c:axId val="794336303"/>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794335055"/>
        <c:crosses val="autoZero"/>
        <c:crossBetween val="between"/>
      </c:valAx>
      <c:spPr>
        <a:noFill/>
        <a:ln>
          <a:noFill/>
        </a:ln>
        <a:effectLst/>
      </c:spPr>
    </c:plotArea>
    <c:legend>
      <c:legendPos val="b"/>
      <c:legendEntry>
        <c:idx val="3"/>
        <c:delete val="1"/>
      </c:legendEntry>
      <c:layout>
        <c:manualLayout>
          <c:xMode val="edge"/>
          <c:yMode val="edge"/>
          <c:x val="9.4160104986876644E-2"/>
          <c:y val="0.89612968255468406"/>
          <c:w val="0.84223534558180224"/>
          <c:h val="8.7577034939041315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10-25T19:00:31.171" idx="2">
    <p:pos x="3784" y="288"/>
    <p:text>Caitlin, comms requested adding the LPI logo to the slide deck, I hope that's okay</p:text>
    <p:extLst>
      <p:ext uri="{C676402C-5697-4E1C-873F-D02D1690AC5C}">
        <p15:threadingInfo xmlns:p15="http://schemas.microsoft.com/office/powerpoint/2012/main" timeZoneBias="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B94F52-1885-8F40-913E-43837C1C5129}" type="datetime1">
              <a:rPr lang="en-US" smtClean="0"/>
              <a:t>3/22/2022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5D7771-19C7-D84F-898C-8B0CDC6F6003}" type="slidenum">
              <a:rPr lang="en-US" smtClean="0"/>
              <a:t>‹#›</a:t>
            </a:fld>
            <a:endParaRPr lang="en-US"/>
          </a:p>
        </p:txBody>
      </p:sp>
    </p:spTree>
    <p:extLst>
      <p:ext uri="{BB962C8B-B14F-4D97-AF65-F5344CB8AC3E}">
        <p14:creationId xmlns:p14="http://schemas.microsoft.com/office/powerpoint/2010/main" val="41021671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68D6E9-C2FC-A24A-8A5C-F7FDBF924036}" type="datetime1">
              <a:rPr lang="en-US" smtClean="0"/>
              <a:t>3/22/2022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E4DCFB-13A1-154D-ADC1-C6BA798FD344}" type="slidenum">
              <a:rPr lang="en-US" smtClean="0"/>
              <a:t>‹#›</a:t>
            </a:fld>
            <a:endParaRPr lang="en-US"/>
          </a:p>
        </p:txBody>
      </p:sp>
    </p:spTree>
    <p:extLst>
      <p:ext uri="{BB962C8B-B14F-4D97-AF65-F5344CB8AC3E}">
        <p14:creationId xmlns:p14="http://schemas.microsoft.com/office/powerpoint/2010/main" val="1122356958"/>
      </p:ext>
    </p:extLst>
  </p:cSld>
  <p:clrMap bg1="lt1" tx1="dk1" bg2="lt2" tx2="dk2" accent1="accent1" accent2="accent2" accent3="accent3" accent4="accent4" accent5="accent5" accent6="accent6" hlink="hlink" folHlink="folHlink"/>
  <p:hf sldNum="0"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f9f5785e2a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f9f5785e2a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f9f5785e2a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9f5785e2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f9f5785e2a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f9f5785e2a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9f5785e2a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f9f5785e2a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0" name="Google Shape;150;gf9f5785e2a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9f5785e2a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f9f5785e2a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n-US" dirty="0"/>
              <a:t>Several underlying reasons for the Inequitable access to rigorous curriculum. </a:t>
            </a:r>
          </a:p>
          <a:p>
            <a:pPr lvl="1"/>
            <a:r>
              <a:rPr lang="en-US" dirty="0"/>
              <a:t>For example, it can be a function of inequitable school finance systems that determine the number, type, and qualifications of staff districts can afford.</a:t>
            </a:r>
          </a:p>
          <a:p>
            <a:r>
              <a:rPr lang="en-US" dirty="0"/>
              <a:t>With this in mind, We have 4 policy recommendations: </a:t>
            </a:r>
          </a:p>
          <a:p>
            <a:pPr lvl="1"/>
            <a:r>
              <a:rPr lang="en-US" dirty="0"/>
              <a:t>1. Annually review the extent to which a rigorous and engaging curriculum is provided across k–12</a:t>
            </a:r>
          </a:p>
          <a:p>
            <a:pPr lvl="2"/>
            <a:r>
              <a:rPr lang="en-US" dirty="0"/>
              <a:t>State and local level</a:t>
            </a:r>
          </a:p>
          <a:p>
            <a:pPr lvl="2"/>
            <a:r>
              <a:rPr lang="en-US" dirty="0"/>
              <a:t>To what degree </a:t>
            </a:r>
            <a:r>
              <a:rPr lang="en-US" b="1" dirty="0"/>
              <a:t>all</a:t>
            </a:r>
            <a:r>
              <a:rPr lang="en-US" dirty="0"/>
              <a:t> students, especially historically underserved students, have access to this kind of curriculum</a:t>
            </a:r>
          </a:p>
          <a:p>
            <a:pPr lvl="1">
              <a:buClr>
                <a:schemeClr val="accent3"/>
              </a:buClr>
            </a:pPr>
            <a:r>
              <a:rPr lang="en-US" dirty="0"/>
              <a:t>2. </a:t>
            </a:r>
            <a:r>
              <a:rPr lang="en-US" b="0" dirty="0">
                <a:solidFill>
                  <a:schemeClr val="accent3"/>
                </a:solidFill>
              </a:rPr>
              <a:t>Establish adequate and stable funding </a:t>
            </a:r>
            <a:r>
              <a:rPr lang="en-US" dirty="0"/>
              <a:t>to support student access to advanced courses</a:t>
            </a:r>
          </a:p>
          <a:p>
            <a:pPr lvl="2"/>
            <a:r>
              <a:rPr lang="en-US" dirty="0"/>
              <a:t>Includes:</a:t>
            </a:r>
          </a:p>
          <a:p>
            <a:pPr lvl="3"/>
            <a:r>
              <a:rPr lang="en-US" dirty="0"/>
              <a:t>High-quality materials and technology</a:t>
            </a:r>
          </a:p>
          <a:p>
            <a:pPr lvl="3"/>
            <a:r>
              <a:rPr lang="en-US" dirty="0"/>
              <a:t>Curricula that is aligned across grade levels, and </a:t>
            </a:r>
          </a:p>
          <a:p>
            <a:pPr lvl="3"/>
            <a:r>
              <a:rPr lang="en-US" dirty="0"/>
              <a:t>High-quality professional development for teachers </a:t>
            </a:r>
          </a:p>
          <a:p>
            <a:pPr lvl="3"/>
            <a:endParaRPr lang="en-US" dirty="0"/>
          </a:p>
          <a:p>
            <a:pPr marL="914400" marR="0" lvl="1" indent="-317500" defTabSz="914400" eaLnBrk="1" fontAlgn="auto" latinLnBrk="0" hangingPunct="1">
              <a:lnSpc>
                <a:spcPct val="100000"/>
              </a:lnSpc>
              <a:spcBef>
                <a:spcPts val="0"/>
              </a:spcBef>
              <a:spcAft>
                <a:spcPts val="0"/>
              </a:spcAft>
              <a:buClrTx/>
              <a:buSzPts val="1400"/>
              <a:buFontTx/>
              <a:buChar char="○"/>
              <a:tabLst/>
              <a:defRPr/>
            </a:pPr>
            <a:r>
              <a:rPr lang="en-US" dirty="0"/>
              <a:t>3. </a:t>
            </a:r>
            <a:r>
              <a:rPr lang="en-US" b="0" dirty="0">
                <a:solidFill>
                  <a:schemeClr val="accent3"/>
                </a:solidFill>
              </a:rPr>
              <a:t>Provide financial supports </a:t>
            </a:r>
            <a:r>
              <a:rPr lang="en-US" dirty="0"/>
              <a:t>to teacher candidates who prepare and commit to teach in high-need schools</a:t>
            </a:r>
          </a:p>
          <a:p>
            <a:pPr marL="1371600" marR="0" lvl="2" indent="-317500" defTabSz="914400" eaLnBrk="1" fontAlgn="auto" latinLnBrk="0" hangingPunct="1">
              <a:lnSpc>
                <a:spcPct val="100000"/>
              </a:lnSpc>
              <a:spcBef>
                <a:spcPts val="0"/>
              </a:spcBef>
              <a:spcAft>
                <a:spcPts val="0"/>
              </a:spcAft>
              <a:buClrTx/>
              <a:buSzPts val="1400"/>
              <a:buFontTx/>
              <a:buChar char="■"/>
              <a:tabLst/>
              <a:defRPr/>
            </a:pPr>
            <a:r>
              <a:rPr lang="en-US" dirty="0"/>
              <a:t>Research - student debt has a powerful influence on whether college students choose to pursue a career in education</a:t>
            </a:r>
          </a:p>
          <a:p>
            <a:pPr lvl="2"/>
            <a:r>
              <a:rPr lang="en-US" dirty="0"/>
              <a:t>Financial aid, such as Scholarships &amp; loan forgiveness programs, can draw prospective teachers into the profession, and especially to high-need schools</a:t>
            </a:r>
          </a:p>
          <a:p>
            <a:pPr marL="914400" marR="0" lvl="1" indent="-317500" defTabSz="914400" eaLnBrk="1" fontAlgn="auto" latinLnBrk="0" hangingPunct="1">
              <a:lnSpc>
                <a:spcPct val="100000"/>
              </a:lnSpc>
              <a:spcBef>
                <a:spcPts val="0"/>
              </a:spcBef>
              <a:spcAft>
                <a:spcPts val="0"/>
              </a:spcAft>
              <a:buClrTx/>
              <a:buSzPts val="1400"/>
              <a:buFontTx/>
              <a:buChar char="○"/>
              <a:tabLst/>
              <a:defRPr/>
            </a:pPr>
            <a:r>
              <a:rPr lang="en-US" dirty="0"/>
              <a:t>4. </a:t>
            </a:r>
            <a:r>
              <a:rPr lang="en-US" b="0" dirty="0">
                <a:solidFill>
                  <a:schemeClr val="accent3"/>
                </a:solidFill>
              </a:rPr>
              <a:t>Provide more competitive compensation </a:t>
            </a:r>
            <a:r>
              <a:rPr lang="en-US" b="0" dirty="0"/>
              <a:t>to recruit teachers into high-need schools</a:t>
            </a:r>
            <a:endParaRPr lang="en-US" dirty="0"/>
          </a:p>
          <a:p>
            <a:pPr marL="1371600" marR="0" lvl="2" indent="-317500" defTabSz="914400" eaLnBrk="1" fontAlgn="auto" latinLnBrk="0" hangingPunct="1">
              <a:lnSpc>
                <a:spcPct val="100000"/>
              </a:lnSpc>
              <a:spcBef>
                <a:spcPts val="0"/>
              </a:spcBef>
              <a:spcAft>
                <a:spcPts val="0"/>
              </a:spcAft>
              <a:buClrTx/>
              <a:buSzPts val="1400"/>
              <a:buFontTx/>
              <a:buChar char="■"/>
              <a:tabLst/>
              <a:defRPr/>
            </a:pPr>
            <a:r>
              <a:rPr lang="en-US" dirty="0"/>
              <a:t>It takes money to recruit and retain high-quality teachers who are able and prepared to teach these advanced courses. </a:t>
            </a:r>
          </a:p>
          <a:p>
            <a:pPr lvl="2"/>
            <a:r>
              <a:rPr lang="en-US" dirty="0"/>
              <a:t>Certified teachers are in short supply for math &amp; science , especially in schools serving students of color and lower-income communities. </a:t>
            </a:r>
          </a:p>
          <a:p>
            <a:pPr lvl="3"/>
            <a:r>
              <a:rPr lang="en-US" dirty="0"/>
              <a:t>Quick illustration - schools serving more soc had 4 times as many uncertified teachers as schools serving primarily white students – Disparity is especially large in rural schools (2016)</a:t>
            </a:r>
          </a:p>
          <a:p>
            <a:pPr lvl="2"/>
            <a:r>
              <a:rPr lang="en-US" dirty="0" err="1"/>
              <a:t>Esp</a:t>
            </a:r>
            <a:r>
              <a:rPr lang="en-US" dirty="0"/>
              <a:t> important that schools get the extra support they need to offer advanced courses for their students</a:t>
            </a:r>
          </a:p>
          <a:p>
            <a:pPr lvl="2"/>
            <a:endParaRPr lang="en-US" dirty="0"/>
          </a:p>
          <a:p>
            <a:pPr marL="0" lvl="0" indent="0" algn="l" rtl="0">
              <a:spcBef>
                <a:spcPts val="0"/>
              </a:spcBef>
              <a:spcAft>
                <a:spcPts val="0"/>
              </a:spcAft>
              <a:buNone/>
            </a:pPr>
            <a:endParaRPr lang="en-US" dirty="0"/>
          </a:p>
          <a:p>
            <a:endParaRPr lang="en-US" dirty="0"/>
          </a:p>
          <a:p>
            <a:pPr marL="0" lvl="0" indent="0" algn="l" rtl="0">
              <a:spcBef>
                <a:spcPts val="0"/>
              </a:spcBef>
              <a:spcAft>
                <a:spcPts val="0"/>
              </a:spcAft>
              <a:buNone/>
            </a:pPr>
            <a:endParaRPr dirty="0"/>
          </a:p>
        </p:txBody>
      </p:sp>
      <p:sp>
        <p:nvSpPr>
          <p:cNvPr id="150" name="Google Shape;150;gf9f5785e2a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34581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9f5785e2a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f9f5785e2a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n-US" dirty="0"/>
              <a:t>Several underlying reasons for the Inequitable access to rigorous curriculum. </a:t>
            </a:r>
          </a:p>
          <a:p>
            <a:pPr lvl="1"/>
            <a:r>
              <a:rPr lang="en-US" dirty="0"/>
              <a:t>For example, it can be a function of inequitable school finance systems that determine the number, type, and qualifications of staff districts can afford.</a:t>
            </a:r>
          </a:p>
          <a:p>
            <a:r>
              <a:rPr lang="en-US" dirty="0"/>
              <a:t>With this in mind, We have 4 policy recommendations: </a:t>
            </a:r>
          </a:p>
          <a:p>
            <a:pPr lvl="1"/>
            <a:r>
              <a:rPr lang="en-US" dirty="0"/>
              <a:t>1. Annually review the extent to which a rigorous and engaging curriculum is provided across k–12</a:t>
            </a:r>
          </a:p>
          <a:p>
            <a:pPr lvl="2"/>
            <a:r>
              <a:rPr lang="en-US" dirty="0"/>
              <a:t>State and local level</a:t>
            </a:r>
          </a:p>
          <a:p>
            <a:pPr lvl="2"/>
            <a:r>
              <a:rPr lang="en-US" dirty="0"/>
              <a:t>To what degree </a:t>
            </a:r>
            <a:r>
              <a:rPr lang="en-US" b="1" dirty="0"/>
              <a:t>all</a:t>
            </a:r>
            <a:r>
              <a:rPr lang="en-US" dirty="0"/>
              <a:t> students, especially historically underserved students, have access to this kind of curriculum</a:t>
            </a:r>
          </a:p>
          <a:p>
            <a:pPr lvl="1">
              <a:buClr>
                <a:schemeClr val="accent3"/>
              </a:buClr>
            </a:pPr>
            <a:r>
              <a:rPr lang="en-US" dirty="0"/>
              <a:t>2. </a:t>
            </a:r>
            <a:r>
              <a:rPr lang="en-US" b="0" dirty="0">
                <a:solidFill>
                  <a:schemeClr val="accent3"/>
                </a:solidFill>
              </a:rPr>
              <a:t>Establish adequate and stable funding </a:t>
            </a:r>
            <a:r>
              <a:rPr lang="en-US" dirty="0"/>
              <a:t>to support student access to advanced courses</a:t>
            </a:r>
          </a:p>
          <a:p>
            <a:pPr lvl="2"/>
            <a:r>
              <a:rPr lang="en-US" dirty="0"/>
              <a:t>Includes:</a:t>
            </a:r>
          </a:p>
          <a:p>
            <a:pPr lvl="3"/>
            <a:r>
              <a:rPr lang="en-US" dirty="0"/>
              <a:t>High-quality materials and technology</a:t>
            </a:r>
          </a:p>
          <a:p>
            <a:pPr lvl="3"/>
            <a:r>
              <a:rPr lang="en-US" dirty="0"/>
              <a:t>Curricula that is aligned across grade levels, and </a:t>
            </a:r>
          </a:p>
          <a:p>
            <a:pPr lvl="3"/>
            <a:r>
              <a:rPr lang="en-US" dirty="0"/>
              <a:t>High-quality professional development for teachers </a:t>
            </a:r>
          </a:p>
          <a:p>
            <a:pPr lvl="3"/>
            <a:endParaRPr lang="en-US" dirty="0"/>
          </a:p>
          <a:p>
            <a:pPr marL="914400" marR="0" lvl="1" indent="-317500" defTabSz="914400" eaLnBrk="1" fontAlgn="auto" latinLnBrk="0" hangingPunct="1">
              <a:lnSpc>
                <a:spcPct val="100000"/>
              </a:lnSpc>
              <a:spcBef>
                <a:spcPts val="0"/>
              </a:spcBef>
              <a:spcAft>
                <a:spcPts val="0"/>
              </a:spcAft>
              <a:buClrTx/>
              <a:buSzPts val="1400"/>
              <a:buFontTx/>
              <a:buChar char="○"/>
              <a:tabLst/>
              <a:defRPr/>
            </a:pPr>
            <a:r>
              <a:rPr lang="en-US" dirty="0"/>
              <a:t>3. </a:t>
            </a:r>
            <a:r>
              <a:rPr lang="en-US" b="0" dirty="0">
                <a:solidFill>
                  <a:schemeClr val="accent3"/>
                </a:solidFill>
              </a:rPr>
              <a:t>Provide financial supports </a:t>
            </a:r>
            <a:r>
              <a:rPr lang="en-US" dirty="0"/>
              <a:t>to teacher candidates who prepare and commit to teach in high-need schools</a:t>
            </a:r>
          </a:p>
          <a:p>
            <a:pPr marL="1371600" marR="0" lvl="2" indent="-317500" defTabSz="914400" eaLnBrk="1" fontAlgn="auto" latinLnBrk="0" hangingPunct="1">
              <a:lnSpc>
                <a:spcPct val="100000"/>
              </a:lnSpc>
              <a:spcBef>
                <a:spcPts val="0"/>
              </a:spcBef>
              <a:spcAft>
                <a:spcPts val="0"/>
              </a:spcAft>
              <a:buClrTx/>
              <a:buSzPts val="1400"/>
              <a:buFontTx/>
              <a:buChar char="■"/>
              <a:tabLst/>
              <a:defRPr/>
            </a:pPr>
            <a:r>
              <a:rPr lang="en-US" dirty="0"/>
              <a:t>Research - student debt has a powerful influence on whether college students choose to pursue a career in education</a:t>
            </a:r>
          </a:p>
          <a:p>
            <a:pPr lvl="2"/>
            <a:r>
              <a:rPr lang="en-US" dirty="0"/>
              <a:t>Financial aid, such as Scholarships &amp; loan forgiveness programs, can draw prospective teachers into the profession, and especially to high-need schools</a:t>
            </a:r>
          </a:p>
          <a:p>
            <a:pPr marL="914400" marR="0" lvl="1" indent="-317500" defTabSz="914400" eaLnBrk="1" fontAlgn="auto" latinLnBrk="0" hangingPunct="1">
              <a:lnSpc>
                <a:spcPct val="100000"/>
              </a:lnSpc>
              <a:spcBef>
                <a:spcPts val="0"/>
              </a:spcBef>
              <a:spcAft>
                <a:spcPts val="0"/>
              </a:spcAft>
              <a:buClrTx/>
              <a:buSzPts val="1400"/>
              <a:buFontTx/>
              <a:buChar char="○"/>
              <a:tabLst/>
              <a:defRPr/>
            </a:pPr>
            <a:r>
              <a:rPr lang="en-US" dirty="0"/>
              <a:t>4. </a:t>
            </a:r>
            <a:r>
              <a:rPr lang="en-US" b="0" dirty="0">
                <a:solidFill>
                  <a:schemeClr val="accent3"/>
                </a:solidFill>
              </a:rPr>
              <a:t>Provide more competitive compensation </a:t>
            </a:r>
            <a:r>
              <a:rPr lang="en-US" b="0" dirty="0"/>
              <a:t>to recruit teachers into high-need schools</a:t>
            </a:r>
            <a:endParaRPr lang="en-US" dirty="0"/>
          </a:p>
          <a:p>
            <a:pPr marL="1371600" marR="0" lvl="2" indent="-317500" defTabSz="914400" eaLnBrk="1" fontAlgn="auto" latinLnBrk="0" hangingPunct="1">
              <a:lnSpc>
                <a:spcPct val="100000"/>
              </a:lnSpc>
              <a:spcBef>
                <a:spcPts val="0"/>
              </a:spcBef>
              <a:spcAft>
                <a:spcPts val="0"/>
              </a:spcAft>
              <a:buClrTx/>
              <a:buSzPts val="1400"/>
              <a:buFontTx/>
              <a:buChar char="■"/>
              <a:tabLst/>
              <a:defRPr/>
            </a:pPr>
            <a:r>
              <a:rPr lang="en-US" dirty="0"/>
              <a:t>It takes money to recruit and retain high-quality teachers who are able and prepared to teach these advanced courses. </a:t>
            </a:r>
          </a:p>
          <a:p>
            <a:pPr lvl="2"/>
            <a:r>
              <a:rPr lang="en-US" dirty="0"/>
              <a:t>Certified teachers are in short supply for math &amp; science , especially in schools serving students of color and lower-income communities. </a:t>
            </a:r>
          </a:p>
          <a:p>
            <a:pPr lvl="3"/>
            <a:r>
              <a:rPr lang="en-US" dirty="0"/>
              <a:t>Quick illustration - schools serving more soc had 4 times as many uncertified teachers as schools serving primarily white students – Disparity is especially large in rural schools (2016)</a:t>
            </a:r>
          </a:p>
          <a:p>
            <a:pPr lvl="2"/>
            <a:r>
              <a:rPr lang="en-US" dirty="0" err="1"/>
              <a:t>Esp</a:t>
            </a:r>
            <a:r>
              <a:rPr lang="en-US" dirty="0"/>
              <a:t> important that schools get the extra support they need to offer advanced courses for their students</a:t>
            </a:r>
          </a:p>
          <a:p>
            <a:pPr lvl="2"/>
            <a:endParaRPr lang="en-US" dirty="0"/>
          </a:p>
          <a:p>
            <a:pPr marL="0" lvl="0" indent="0" algn="l" rtl="0">
              <a:spcBef>
                <a:spcPts val="0"/>
              </a:spcBef>
              <a:spcAft>
                <a:spcPts val="0"/>
              </a:spcAft>
              <a:buNone/>
            </a:pPr>
            <a:endParaRPr lang="en-US" dirty="0"/>
          </a:p>
          <a:p>
            <a:endParaRPr lang="en-US" dirty="0"/>
          </a:p>
          <a:p>
            <a:pPr marL="0" lvl="0" indent="0" algn="l" rtl="0">
              <a:spcBef>
                <a:spcPts val="0"/>
              </a:spcBef>
              <a:spcAft>
                <a:spcPts val="0"/>
              </a:spcAft>
              <a:buNone/>
            </a:pPr>
            <a:endParaRPr dirty="0"/>
          </a:p>
        </p:txBody>
      </p:sp>
      <p:sp>
        <p:nvSpPr>
          <p:cNvPr id="150" name="Google Shape;150;gf9f5785e2a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13692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Master" Target="../slideMasters/slideMaster3.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Gray">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3556820-5BD6-7C41-9F35-0709DCBA7BA6}"/>
              </a:ext>
            </a:extLst>
          </p:cNvPr>
          <p:cNvSpPr>
            <a:spLocks/>
          </p:cNvSpPr>
          <p:nvPr userDrawn="1"/>
        </p:nvSpPr>
        <p:spPr>
          <a:xfrm>
            <a:off x="1587" y="362174"/>
            <a:ext cx="24384000" cy="11826976"/>
          </a:xfrm>
          <a:prstGeom prst="rect">
            <a:avLst/>
          </a:prstGeom>
          <a:solidFill>
            <a:srgbClr val="576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solidFill>
                <a:schemeClr val="bg1"/>
              </a:solidFill>
            </a:endParaRPr>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17" name="Title 1">
            <a:extLst>
              <a:ext uri="{FF2B5EF4-FFF2-40B4-BE49-F238E27FC236}">
                <a16:creationId xmlns:a16="http://schemas.microsoft.com/office/drawing/2014/main" id="{723EBEA2-C871-924D-9669-D4CEBEA34A2B}"/>
              </a:ext>
            </a:extLst>
          </p:cNvPr>
          <p:cNvSpPr>
            <a:spLocks noGrp="1"/>
          </p:cNvSpPr>
          <p:nvPr>
            <p:ph type="ctrTitle" hasCustomPrompt="1"/>
          </p:nvPr>
        </p:nvSpPr>
        <p:spPr>
          <a:xfrm>
            <a:off x="2269122" y="5029200"/>
            <a:ext cx="20496234" cy="3231728"/>
          </a:xfrm>
        </p:spPr>
        <p:txBody>
          <a:bodyPr lIns="0" tIns="0" rIns="0" bIns="0">
            <a:normAutofit/>
          </a:bodyPr>
          <a:lstStyle>
            <a:lvl1pPr>
              <a:defRPr sz="7200" b="0" i="0" baseline="0">
                <a:solidFill>
                  <a:schemeClr val="bg1"/>
                </a:solidFill>
                <a:latin typeface="Times New Roman" panose="02020603050405020304" pitchFamily="18" charset="0"/>
                <a:cs typeface="Times New Roman" panose="02020603050405020304" pitchFamily="18" charset="0"/>
              </a:defRPr>
            </a:lvl1p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br>
              <a:rPr lang="en-US" dirty="0"/>
            </a:br>
            <a:r>
              <a:rPr lang="en-US" dirty="0"/>
              <a:t>2nd line</a:t>
            </a:r>
            <a:br>
              <a:rPr lang="en-US" dirty="0"/>
            </a:br>
            <a:fld id="{3A721B54-B231-2043-991F-275E32B20173}" type="datetime4">
              <a:rPr lang="en-US" smtClean="0"/>
              <a:t>February 11, 2020</a:t>
            </a:fld>
            <a:endParaRPr lang="en-US" dirty="0"/>
          </a:p>
        </p:txBody>
      </p:sp>
      <p:sp>
        <p:nvSpPr>
          <p:cNvPr id="8" name="Text Placeholder 7">
            <a:extLst>
              <a:ext uri="{FF2B5EF4-FFF2-40B4-BE49-F238E27FC236}">
                <a16:creationId xmlns:a16="http://schemas.microsoft.com/office/drawing/2014/main" id="{C73C284A-D09B-B543-AF7E-5F419F34CE5B}"/>
              </a:ext>
            </a:extLst>
          </p:cNvPr>
          <p:cNvSpPr>
            <a:spLocks noGrp="1"/>
          </p:cNvSpPr>
          <p:nvPr>
            <p:ph type="body" sz="quarter" idx="14"/>
          </p:nvPr>
        </p:nvSpPr>
        <p:spPr>
          <a:xfrm>
            <a:off x="2268538" y="8458200"/>
            <a:ext cx="2914649" cy="2968950"/>
          </a:xfrm>
        </p:spPr>
        <p:txBody>
          <a:bodyPr>
            <a:normAutofit/>
          </a:bodyPr>
          <a:lstStyle>
            <a:lvl1pPr>
              <a:defRPr sz="2400">
                <a:solidFill>
                  <a:schemeClr val="bg1"/>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32" name="Text Placeholder 7">
            <a:extLst>
              <a:ext uri="{FF2B5EF4-FFF2-40B4-BE49-F238E27FC236}">
                <a16:creationId xmlns:a16="http://schemas.microsoft.com/office/drawing/2014/main" id="{81E09265-B90B-4F4C-A68D-386E7DC88C22}"/>
              </a:ext>
            </a:extLst>
          </p:cNvPr>
          <p:cNvSpPr>
            <a:spLocks noGrp="1"/>
          </p:cNvSpPr>
          <p:nvPr>
            <p:ph type="body" sz="quarter" idx="15"/>
          </p:nvPr>
        </p:nvSpPr>
        <p:spPr>
          <a:xfrm>
            <a:off x="5330714" y="8458200"/>
            <a:ext cx="2914649" cy="2968950"/>
          </a:xfrm>
        </p:spPr>
        <p:txBody>
          <a:bodyPr>
            <a:normAutofit/>
          </a:bodyPr>
          <a:lstStyle>
            <a:lvl1pPr>
              <a:defRPr sz="2400">
                <a:solidFill>
                  <a:schemeClr val="bg1"/>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Tree>
    <p:extLst>
      <p:ext uri="{BB962C8B-B14F-4D97-AF65-F5344CB8AC3E}">
        <p14:creationId xmlns:p14="http://schemas.microsoft.com/office/powerpoint/2010/main" val="2969304784"/>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Text Slide — 01">
    <p:spTree>
      <p:nvGrpSpPr>
        <p:cNvPr id="1" name=""/>
        <p:cNvGrpSpPr/>
        <p:nvPr/>
      </p:nvGrpSpPr>
      <p:grpSpPr>
        <a:xfrm>
          <a:off x="0" y="0"/>
          <a:ext cx="0" cy="0"/>
          <a:chOff x="0" y="0"/>
          <a:chExt cx="0" cy="0"/>
        </a:xfrm>
      </p:grpSpPr>
      <p:sp>
        <p:nvSpPr>
          <p:cNvPr id="2" name="Title 1"/>
          <p:cNvSpPr>
            <a:spLocks noGrp="1"/>
          </p:cNvSpPr>
          <p:nvPr>
            <p:ph type="ctrTitle"/>
          </p:nvPr>
        </p:nvSpPr>
        <p:spPr>
          <a:xfrm>
            <a:off x="1144586" y="1143000"/>
            <a:ext cx="22101048"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22" name="Picture Placeholder 4">
            <a:extLst>
              <a:ext uri="{FF2B5EF4-FFF2-40B4-BE49-F238E27FC236}">
                <a16:creationId xmlns:a16="http://schemas.microsoft.com/office/drawing/2014/main" id="{C16D0DC0-1B50-B44F-A922-A1E6CBC25C7B}"/>
              </a:ext>
            </a:extLst>
          </p:cNvPr>
          <p:cNvSpPr>
            <a:spLocks noGrp="1"/>
          </p:cNvSpPr>
          <p:nvPr>
            <p:ph type="pic" sz="quarter" idx="21"/>
          </p:nvPr>
        </p:nvSpPr>
        <p:spPr>
          <a:xfrm>
            <a:off x="12624451" y="3152751"/>
            <a:ext cx="10653252" cy="8895991"/>
          </a:xfrm>
          <a:prstGeom prst="rect">
            <a:avLst/>
          </a:prstGeom>
        </p:spPr>
        <p:txBody>
          <a:bodyPr/>
          <a:lstStyle/>
          <a:p>
            <a:r>
              <a:rPr lang="en-US"/>
              <a:t>Click icon to add picture</a:t>
            </a:r>
          </a:p>
        </p:txBody>
      </p:sp>
      <p:sp>
        <p:nvSpPr>
          <p:cNvPr id="23" name="Text Placeholder 7">
            <a:extLst>
              <a:ext uri="{FF2B5EF4-FFF2-40B4-BE49-F238E27FC236}">
                <a16:creationId xmlns:a16="http://schemas.microsoft.com/office/drawing/2014/main" id="{F557ABA0-2CF0-894D-BFC5-E24C93581EC6}"/>
              </a:ext>
            </a:extLst>
          </p:cNvPr>
          <p:cNvSpPr>
            <a:spLocks noGrp="1"/>
          </p:cNvSpPr>
          <p:nvPr>
            <p:ph type="body" sz="quarter" idx="15"/>
          </p:nvPr>
        </p:nvSpPr>
        <p:spPr>
          <a:xfrm>
            <a:off x="1144586" y="3152752"/>
            <a:ext cx="10682748" cy="3860491"/>
          </a:xfrm>
        </p:spPr>
        <p:txBody>
          <a:bodyPr>
            <a:normAutofit/>
          </a:bodyPr>
          <a:lstStyle>
            <a:lvl1pPr marL="685800" indent="-685800">
              <a:spcAft>
                <a:spcPts val="1200"/>
              </a:spcAft>
              <a:buFont typeface="Arial" panose="020B0604020202020204" pitchFamily="34" charset="0"/>
              <a:buChar char="•"/>
              <a:defRPr sz="4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24" name="Text Placeholder 7">
            <a:extLst>
              <a:ext uri="{FF2B5EF4-FFF2-40B4-BE49-F238E27FC236}">
                <a16:creationId xmlns:a16="http://schemas.microsoft.com/office/drawing/2014/main" id="{CA97B1A4-557A-8842-A7CF-CEF459F857B2}"/>
              </a:ext>
            </a:extLst>
          </p:cNvPr>
          <p:cNvSpPr>
            <a:spLocks noGrp="1"/>
          </p:cNvSpPr>
          <p:nvPr>
            <p:ph type="body" sz="quarter" idx="16"/>
          </p:nvPr>
        </p:nvSpPr>
        <p:spPr>
          <a:xfrm>
            <a:off x="1144586" y="7538084"/>
            <a:ext cx="10682748" cy="4501515"/>
          </a:xfrm>
        </p:spPr>
        <p:txBody>
          <a:bodyPr anchor="ctr">
            <a:normAutofit/>
          </a:bodyPr>
          <a:lstStyle>
            <a:lvl1pPr marL="457200" indent="-457200">
              <a:spcAft>
                <a:spcPts val="1200"/>
              </a:spcAft>
              <a:buFont typeface="Arial" panose="020B0604020202020204" pitchFamily="34" charset="0"/>
              <a:buChar char="•"/>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Tree>
    <p:extLst>
      <p:ext uri="{BB962C8B-B14F-4D97-AF65-F5344CB8AC3E}">
        <p14:creationId xmlns:p14="http://schemas.microsoft.com/office/powerpoint/2010/main" val="657636835"/>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441" userDrawn="1">
          <p15:clr>
            <a:srgbClr val="FBAE40"/>
          </p15:clr>
        </p15:guide>
        <p15:guide id="11" pos="792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Text Slide — 02">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24" name="Picture Placeholder 4">
            <a:extLst>
              <a:ext uri="{FF2B5EF4-FFF2-40B4-BE49-F238E27FC236}">
                <a16:creationId xmlns:a16="http://schemas.microsoft.com/office/drawing/2014/main" id="{3D023766-93E8-6C43-9772-CDA7FC6144F7}"/>
              </a:ext>
            </a:extLst>
          </p:cNvPr>
          <p:cNvSpPr>
            <a:spLocks noGrp="1"/>
          </p:cNvSpPr>
          <p:nvPr>
            <p:ph type="pic" sz="quarter" idx="21"/>
          </p:nvPr>
        </p:nvSpPr>
        <p:spPr>
          <a:xfrm>
            <a:off x="1144588" y="3124175"/>
            <a:ext cx="22083252" cy="4648213"/>
          </a:xfrm>
          <a:prstGeom prst="rect">
            <a:avLst/>
          </a:prstGeom>
        </p:spPr>
        <p:txBody>
          <a:bodyPr/>
          <a:lstStyle/>
          <a:p>
            <a:r>
              <a:rPr lang="en-US"/>
              <a:t>Click icon to add picture</a:t>
            </a:r>
          </a:p>
        </p:txBody>
      </p:sp>
      <p:sp>
        <p:nvSpPr>
          <p:cNvPr id="28" name="Text Placeholder 7">
            <a:extLst>
              <a:ext uri="{FF2B5EF4-FFF2-40B4-BE49-F238E27FC236}">
                <a16:creationId xmlns:a16="http://schemas.microsoft.com/office/drawing/2014/main" id="{269D219F-F78E-9E4A-B025-7F24BB66706A}"/>
              </a:ext>
            </a:extLst>
          </p:cNvPr>
          <p:cNvSpPr>
            <a:spLocks noGrp="1"/>
          </p:cNvSpPr>
          <p:nvPr>
            <p:ph type="body" sz="quarter" idx="17"/>
          </p:nvPr>
        </p:nvSpPr>
        <p:spPr>
          <a:xfrm>
            <a:off x="12574586" y="8531537"/>
            <a:ext cx="10682748" cy="3508060"/>
          </a:xfrm>
        </p:spPr>
        <p:txBody>
          <a:bodyPr anchor="ctr">
            <a:normAutofit/>
          </a:bodyPr>
          <a:lstStyle>
            <a:lvl1pPr marL="457200" indent="-457200">
              <a:spcAft>
                <a:spcPts val="1200"/>
              </a:spcAft>
              <a:buFont typeface="Arial" panose="020B0604020202020204" pitchFamily="34" charset="0"/>
              <a:buChar char="•"/>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29" name="Text Placeholder 7">
            <a:extLst>
              <a:ext uri="{FF2B5EF4-FFF2-40B4-BE49-F238E27FC236}">
                <a16:creationId xmlns:a16="http://schemas.microsoft.com/office/drawing/2014/main" id="{D3B36E90-1930-594F-A27D-BBFA1CA70557}"/>
              </a:ext>
            </a:extLst>
          </p:cNvPr>
          <p:cNvSpPr>
            <a:spLocks noGrp="1"/>
          </p:cNvSpPr>
          <p:nvPr>
            <p:ph type="body" sz="quarter" idx="15"/>
          </p:nvPr>
        </p:nvSpPr>
        <p:spPr>
          <a:xfrm>
            <a:off x="1144586" y="8531537"/>
            <a:ext cx="10682748" cy="3508060"/>
          </a:xfrm>
        </p:spPr>
        <p:txBody>
          <a:bodyPr anchor="ctr">
            <a:normAutofit/>
          </a:bodyPr>
          <a:lstStyle>
            <a:lvl1pPr marL="685800" indent="-685800">
              <a:spcAft>
                <a:spcPts val="1200"/>
              </a:spcAft>
              <a:buFont typeface="Arial" panose="020B0604020202020204" pitchFamily="34" charset="0"/>
              <a:buChar char="•"/>
              <a:defRPr sz="4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Tree>
    <p:extLst>
      <p:ext uri="{BB962C8B-B14F-4D97-AF65-F5344CB8AC3E}">
        <p14:creationId xmlns:p14="http://schemas.microsoft.com/office/powerpoint/2010/main" val="3330836963"/>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p15:clr>
            <a:srgbClr val="FBAE40"/>
          </p15:clr>
        </p15:guide>
        <p15:guide id="11" pos="744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Text Slide — 03">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24" name="Picture Placeholder 4">
            <a:extLst>
              <a:ext uri="{FF2B5EF4-FFF2-40B4-BE49-F238E27FC236}">
                <a16:creationId xmlns:a16="http://schemas.microsoft.com/office/drawing/2014/main" id="{3D023766-93E8-6C43-9772-CDA7FC6144F7}"/>
              </a:ext>
            </a:extLst>
          </p:cNvPr>
          <p:cNvSpPr>
            <a:spLocks noGrp="1"/>
          </p:cNvSpPr>
          <p:nvPr>
            <p:ph type="pic" sz="quarter" idx="21"/>
          </p:nvPr>
        </p:nvSpPr>
        <p:spPr>
          <a:xfrm>
            <a:off x="1144588" y="3124175"/>
            <a:ext cx="10668000" cy="4648213"/>
          </a:xfrm>
          <a:prstGeom prst="rect">
            <a:avLst/>
          </a:prstGeom>
        </p:spPr>
        <p:txBody>
          <a:bodyPr/>
          <a:lstStyle/>
          <a:p>
            <a:r>
              <a:rPr lang="en-US"/>
              <a:t>Click icon to add picture</a:t>
            </a:r>
          </a:p>
        </p:txBody>
      </p:sp>
      <p:sp>
        <p:nvSpPr>
          <p:cNvPr id="16" name="Picture Placeholder 4">
            <a:extLst>
              <a:ext uri="{FF2B5EF4-FFF2-40B4-BE49-F238E27FC236}">
                <a16:creationId xmlns:a16="http://schemas.microsoft.com/office/drawing/2014/main" id="{8B25342B-08E1-464F-AC27-5A6519898803}"/>
              </a:ext>
            </a:extLst>
          </p:cNvPr>
          <p:cNvSpPr>
            <a:spLocks noGrp="1"/>
          </p:cNvSpPr>
          <p:nvPr>
            <p:ph type="pic" sz="quarter" idx="22"/>
          </p:nvPr>
        </p:nvSpPr>
        <p:spPr>
          <a:xfrm>
            <a:off x="12592876" y="3124175"/>
            <a:ext cx="10668000" cy="4648213"/>
          </a:xfrm>
          <a:prstGeom prst="rect">
            <a:avLst/>
          </a:prstGeom>
        </p:spPr>
        <p:txBody>
          <a:bodyPr/>
          <a:lstStyle/>
          <a:p>
            <a:r>
              <a:rPr lang="en-US"/>
              <a:t>Click icon to add picture</a:t>
            </a:r>
          </a:p>
        </p:txBody>
      </p:sp>
      <p:sp>
        <p:nvSpPr>
          <p:cNvPr id="20" name="Text Placeholder 7">
            <a:extLst>
              <a:ext uri="{FF2B5EF4-FFF2-40B4-BE49-F238E27FC236}">
                <a16:creationId xmlns:a16="http://schemas.microsoft.com/office/drawing/2014/main" id="{7AFEBE52-7AC4-8A4F-A882-82DC4FA897C6}"/>
              </a:ext>
            </a:extLst>
          </p:cNvPr>
          <p:cNvSpPr>
            <a:spLocks noGrp="1"/>
          </p:cNvSpPr>
          <p:nvPr>
            <p:ph type="body" sz="quarter" idx="16"/>
          </p:nvPr>
        </p:nvSpPr>
        <p:spPr>
          <a:xfrm>
            <a:off x="1144586" y="8531537"/>
            <a:ext cx="10682748" cy="3508059"/>
          </a:xfrm>
        </p:spPr>
        <p:txBody>
          <a:bodyPr anchor="ctr">
            <a:normAutofit/>
          </a:bodyPr>
          <a:lstStyle>
            <a:lvl1pPr marL="457200" indent="-457200">
              <a:spcAft>
                <a:spcPts val="1200"/>
              </a:spcAft>
              <a:buFont typeface="Arial" panose="020B0604020202020204" pitchFamily="34" charset="0"/>
              <a:buChar char="•"/>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21" name="Text Placeholder 7">
            <a:extLst>
              <a:ext uri="{FF2B5EF4-FFF2-40B4-BE49-F238E27FC236}">
                <a16:creationId xmlns:a16="http://schemas.microsoft.com/office/drawing/2014/main" id="{1BCA72C9-9805-E34B-BBDE-3CF10D461ABA}"/>
              </a:ext>
            </a:extLst>
          </p:cNvPr>
          <p:cNvSpPr>
            <a:spLocks noGrp="1"/>
          </p:cNvSpPr>
          <p:nvPr>
            <p:ph type="body" sz="quarter" idx="17"/>
          </p:nvPr>
        </p:nvSpPr>
        <p:spPr>
          <a:xfrm>
            <a:off x="12574586" y="8531537"/>
            <a:ext cx="10682748" cy="3508057"/>
          </a:xfrm>
        </p:spPr>
        <p:txBody>
          <a:bodyPr anchor="ctr">
            <a:normAutofit/>
          </a:bodyPr>
          <a:lstStyle>
            <a:lvl1pPr marL="457200" indent="-457200">
              <a:spcAft>
                <a:spcPts val="1200"/>
              </a:spcAft>
              <a:buFont typeface="Arial" panose="020B0604020202020204" pitchFamily="34" charset="0"/>
              <a:buChar char="•"/>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Tree>
    <p:extLst>
      <p:ext uri="{BB962C8B-B14F-4D97-AF65-F5344CB8AC3E}">
        <p14:creationId xmlns:p14="http://schemas.microsoft.com/office/powerpoint/2010/main" val="3005590817"/>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p15:clr>
            <a:srgbClr val="FBAE40"/>
          </p15:clr>
        </p15:guide>
        <p15:guide id="11" pos="744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Text Slide — 04">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24" name="Picture Placeholder 4">
            <a:extLst>
              <a:ext uri="{FF2B5EF4-FFF2-40B4-BE49-F238E27FC236}">
                <a16:creationId xmlns:a16="http://schemas.microsoft.com/office/drawing/2014/main" id="{3D023766-93E8-6C43-9772-CDA7FC6144F7}"/>
              </a:ext>
            </a:extLst>
          </p:cNvPr>
          <p:cNvSpPr>
            <a:spLocks noGrp="1"/>
          </p:cNvSpPr>
          <p:nvPr>
            <p:ph type="pic" sz="quarter" idx="21"/>
          </p:nvPr>
        </p:nvSpPr>
        <p:spPr>
          <a:xfrm>
            <a:off x="1144588" y="3124175"/>
            <a:ext cx="6858000" cy="4648213"/>
          </a:xfrm>
          <a:prstGeom prst="rect">
            <a:avLst/>
          </a:prstGeom>
        </p:spPr>
        <p:txBody>
          <a:bodyPr/>
          <a:lstStyle/>
          <a:p>
            <a:r>
              <a:rPr lang="en-US"/>
              <a:t>Click icon to add picture</a:t>
            </a:r>
            <a:endParaRPr lang="en-US" dirty="0"/>
          </a:p>
        </p:txBody>
      </p:sp>
      <p:sp>
        <p:nvSpPr>
          <p:cNvPr id="25" name="Picture Placeholder 4">
            <a:extLst>
              <a:ext uri="{FF2B5EF4-FFF2-40B4-BE49-F238E27FC236}">
                <a16:creationId xmlns:a16="http://schemas.microsoft.com/office/drawing/2014/main" id="{9243F34B-2502-DB4F-9DB5-EDCF7DC7B5D5}"/>
              </a:ext>
            </a:extLst>
          </p:cNvPr>
          <p:cNvSpPr>
            <a:spLocks noGrp="1"/>
          </p:cNvSpPr>
          <p:nvPr>
            <p:ph type="pic" sz="quarter" idx="23"/>
          </p:nvPr>
        </p:nvSpPr>
        <p:spPr>
          <a:xfrm>
            <a:off x="8764587" y="3124175"/>
            <a:ext cx="6858000" cy="4648213"/>
          </a:xfrm>
          <a:prstGeom prst="rect">
            <a:avLst/>
          </a:prstGeom>
        </p:spPr>
        <p:txBody>
          <a:bodyPr/>
          <a:lstStyle/>
          <a:p>
            <a:r>
              <a:rPr lang="en-US"/>
              <a:t>Click icon to add picture</a:t>
            </a:r>
          </a:p>
        </p:txBody>
      </p:sp>
      <p:sp>
        <p:nvSpPr>
          <p:cNvPr id="30" name="Picture Placeholder 4">
            <a:extLst>
              <a:ext uri="{FF2B5EF4-FFF2-40B4-BE49-F238E27FC236}">
                <a16:creationId xmlns:a16="http://schemas.microsoft.com/office/drawing/2014/main" id="{4236B20B-B550-8142-AEF8-60BDD719F696}"/>
              </a:ext>
            </a:extLst>
          </p:cNvPr>
          <p:cNvSpPr>
            <a:spLocks noGrp="1"/>
          </p:cNvSpPr>
          <p:nvPr>
            <p:ph type="pic" sz="quarter" idx="25"/>
          </p:nvPr>
        </p:nvSpPr>
        <p:spPr>
          <a:xfrm>
            <a:off x="16384587" y="3124175"/>
            <a:ext cx="6858000" cy="4648213"/>
          </a:xfrm>
          <a:prstGeom prst="rect">
            <a:avLst/>
          </a:prstGeom>
        </p:spPr>
        <p:txBody>
          <a:bodyPr/>
          <a:lstStyle/>
          <a:p>
            <a:r>
              <a:rPr lang="en-US"/>
              <a:t>Click icon to add picture</a:t>
            </a:r>
          </a:p>
        </p:txBody>
      </p:sp>
      <p:sp>
        <p:nvSpPr>
          <p:cNvPr id="31" name="Text Placeholder 7">
            <a:extLst>
              <a:ext uri="{FF2B5EF4-FFF2-40B4-BE49-F238E27FC236}">
                <a16:creationId xmlns:a16="http://schemas.microsoft.com/office/drawing/2014/main" id="{805AEC2D-775B-BF4D-8D0A-574C4B109908}"/>
              </a:ext>
            </a:extLst>
          </p:cNvPr>
          <p:cNvSpPr>
            <a:spLocks noGrp="1"/>
          </p:cNvSpPr>
          <p:nvPr>
            <p:ph type="body" sz="quarter" idx="16"/>
          </p:nvPr>
        </p:nvSpPr>
        <p:spPr>
          <a:xfrm>
            <a:off x="1144586" y="8531537"/>
            <a:ext cx="6858002" cy="3391057"/>
          </a:xfrm>
        </p:spPr>
        <p:txBody>
          <a:bodyPr anchor="ctr">
            <a:normAutofit/>
          </a:bodyPr>
          <a:lstStyle>
            <a:lvl1pPr marL="457200" indent="-457200">
              <a:spcAft>
                <a:spcPts val="1200"/>
              </a:spcAft>
              <a:buFont typeface="Arial" panose="020B0604020202020204" pitchFamily="34" charset="0"/>
              <a:buChar char="•"/>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32" name="Text Placeholder 7">
            <a:extLst>
              <a:ext uri="{FF2B5EF4-FFF2-40B4-BE49-F238E27FC236}">
                <a16:creationId xmlns:a16="http://schemas.microsoft.com/office/drawing/2014/main" id="{F5503E3A-1422-CD4D-8A89-397D3BA42065}"/>
              </a:ext>
            </a:extLst>
          </p:cNvPr>
          <p:cNvSpPr>
            <a:spLocks noGrp="1"/>
          </p:cNvSpPr>
          <p:nvPr>
            <p:ph type="body" sz="quarter" idx="26"/>
          </p:nvPr>
        </p:nvSpPr>
        <p:spPr>
          <a:xfrm>
            <a:off x="8774111" y="8531537"/>
            <a:ext cx="6858002" cy="3391056"/>
          </a:xfrm>
        </p:spPr>
        <p:txBody>
          <a:bodyPr anchor="ctr">
            <a:normAutofit/>
          </a:bodyPr>
          <a:lstStyle>
            <a:lvl1pPr marL="457200" indent="-457200">
              <a:spcAft>
                <a:spcPts val="1200"/>
              </a:spcAft>
              <a:buFont typeface="Arial" panose="020B0604020202020204" pitchFamily="34" charset="0"/>
              <a:buChar char="•"/>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33" name="Text Placeholder 7">
            <a:extLst>
              <a:ext uri="{FF2B5EF4-FFF2-40B4-BE49-F238E27FC236}">
                <a16:creationId xmlns:a16="http://schemas.microsoft.com/office/drawing/2014/main" id="{0064A36D-65DD-F745-A342-E072B9827553}"/>
              </a:ext>
            </a:extLst>
          </p:cNvPr>
          <p:cNvSpPr>
            <a:spLocks noGrp="1"/>
          </p:cNvSpPr>
          <p:nvPr>
            <p:ph type="body" sz="quarter" idx="27"/>
          </p:nvPr>
        </p:nvSpPr>
        <p:spPr>
          <a:xfrm>
            <a:off x="16375061" y="8531537"/>
            <a:ext cx="6858002" cy="3391057"/>
          </a:xfrm>
        </p:spPr>
        <p:txBody>
          <a:bodyPr anchor="ctr">
            <a:normAutofit/>
          </a:bodyPr>
          <a:lstStyle>
            <a:lvl1pPr marL="457200" indent="-457200">
              <a:spcAft>
                <a:spcPts val="1200"/>
              </a:spcAft>
              <a:buFont typeface="Arial" panose="020B0604020202020204" pitchFamily="34" charset="0"/>
              <a:buChar char="•"/>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Tree>
    <p:extLst>
      <p:ext uri="{BB962C8B-B14F-4D97-AF65-F5344CB8AC3E}">
        <p14:creationId xmlns:p14="http://schemas.microsoft.com/office/powerpoint/2010/main" val="84442689"/>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p15:clr>
            <a:srgbClr val="FBAE40"/>
          </p15:clr>
        </p15:guide>
        <p15:guide id="11" pos="7441">
          <p15:clr>
            <a:srgbClr val="FBAE40"/>
          </p15:clr>
        </p15:guide>
        <p15:guide id="12" pos="5041" userDrawn="1">
          <p15:clr>
            <a:srgbClr val="FBAE40"/>
          </p15:clr>
        </p15:guide>
        <p15:guide id="13" pos="5521" userDrawn="1">
          <p15:clr>
            <a:srgbClr val="FBAE40"/>
          </p15:clr>
        </p15:guide>
        <p15:guide id="14" pos="9841" userDrawn="1">
          <p15:clr>
            <a:srgbClr val="FBAE40"/>
          </p15:clr>
        </p15:guide>
        <p15:guide id="15" pos="1032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Text Slide — 05">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20" name="Content Placeholder 4">
            <a:extLst>
              <a:ext uri="{FF2B5EF4-FFF2-40B4-BE49-F238E27FC236}">
                <a16:creationId xmlns:a16="http://schemas.microsoft.com/office/drawing/2014/main" id="{66682ECA-8356-F142-94A1-921EA9421350}"/>
              </a:ext>
            </a:extLst>
          </p:cNvPr>
          <p:cNvSpPr>
            <a:spLocks noGrp="1"/>
          </p:cNvSpPr>
          <p:nvPr>
            <p:ph sz="quarter" idx="16" hasCustomPrompt="1"/>
          </p:nvPr>
        </p:nvSpPr>
        <p:spPr>
          <a:xfrm>
            <a:off x="1144587" y="3121326"/>
            <a:ext cx="10667999" cy="8918272"/>
          </a:xfrm>
          <a:prstGeom prst="rect">
            <a:avLst/>
          </a:prstGeom>
        </p:spPr>
        <p:txBody>
          <a:bodyPr>
            <a:normAutofit/>
          </a:bodyPr>
          <a:lstStyle>
            <a:lvl1pPr>
              <a:tabLst>
                <a:tab pos="114300" algn="l"/>
              </a:tabLst>
              <a:defRPr sz="4800">
                <a:solidFill>
                  <a:srgbClr val="576F7F"/>
                </a:solidFill>
              </a:defRPr>
            </a:lvl1pPr>
            <a:lvl2pPr marL="114300" indent="-114300">
              <a:tabLst/>
              <a:defRPr sz="1000">
                <a:solidFill>
                  <a:schemeClr val="bg1">
                    <a:lumMod val="50000"/>
                  </a:schemeClr>
                </a:solidFill>
              </a:defRPr>
            </a:lvl2pPr>
            <a:lvl3pPr marL="230188" indent="-115888">
              <a:tabLst/>
              <a:defRPr sz="1000">
                <a:solidFill>
                  <a:schemeClr val="bg1">
                    <a:lumMod val="50000"/>
                  </a:schemeClr>
                </a:solidFill>
              </a:defRPr>
            </a:lvl3pPr>
          </a:lstStyle>
          <a:p>
            <a:pPr lvl="0"/>
            <a:r>
              <a:rPr lang="tr-TR" dirty="0"/>
              <a:t>Picture</a:t>
            </a:r>
          </a:p>
        </p:txBody>
      </p:sp>
      <p:sp>
        <p:nvSpPr>
          <p:cNvPr id="21" name="Text Placeholder 7">
            <a:extLst>
              <a:ext uri="{FF2B5EF4-FFF2-40B4-BE49-F238E27FC236}">
                <a16:creationId xmlns:a16="http://schemas.microsoft.com/office/drawing/2014/main" id="{6428EAA1-0C81-0745-89CD-1A39835C4F74}"/>
              </a:ext>
            </a:extLst>
          </p:cNvPr>
          <p:cNvSpPr>
            <a:spLocks noGrp="1"/>
          </p:cNvSpPr>
          <p:nvPr>
            <p:ph type="body" sz="quarter" idx="17"/>
          </p:nvPr>
        </p:nvSpPr>
        <p:spPr>
          <a:xfrm>
            <a:off x="12574588" y="3121325"/>
            <a:ext cx="10667998" cy="8918273"/>
          </a:xfrm>
        </p:spPr>
        <p:txBody>
          <a:bodyPr anchor="ctr">
            <a:normAutofit/>
          </a:bodyPr>
          <a:lstStyle>
            <a:lvl1pPr marL="685800" indent="-685800">
              <a:spcAft>
                <a:spcPts val="2400"/>
              </a:spcAft>
              <a:buFont typeface="Arial" panose="020B0604020202020204" pitchFamily="34" charset="0"/>
              <a:buChar char="•"/>
              <a:defRPr sz="4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Tree>
    <p:extLst>
      <p:ext uri="{BB962C8B-B14F-4D97-AF65-F5344CB8AC3E}">
        <p14:creationId xmlns:p14="http://schemas.microsoft.com/office/powerpoint/2010/main" val="2823093321"/>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p15:clr>
            <a:srgbClr val="FBAE40"/>
          </p15:clr>
        </p15:guide>
        <p15:guide id="11" pos="744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cxnSp>
        <p:nvCxnSpPr>
          <p:cNvPr id="20" name="Straight Connector 19">
            <a:extLst>
              <a:ext uri="{FF2B5EF4-FFF2-40B4-BE49-F238E27FC236}">
                <a16:creationId xmlns:a16="http://schemas.microsoft.com/office/drawing/2014/main" id="{A1AB842C-6BB1-7849-B78D-1D793CD25166}"/>
              </a:ext>
            </a:extLst>
          </p:cNvPr>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AA9EDA39-870A-E945-9A81-5D7CFB06F0C7}"/>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Tree>
    <p:extLst>
      <p:ext uri="{BB962C8B-B14F-4D97-AF65-F5344CB8AC3E}">
        <p14:creationId xmlns:p14="http://schemas.microsoft.com/office/powerpoint/2010/main" val="2492538131"/>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p15:clr>
            <a:srgbClr val="FBAE40"/>
          </p15:clr>
        </p15:guide>
        <p15:guide id="11" pos="7441" userDrawn="1">
          <p15:clr>
            <a:srgbClr val="FBAE40"/>
          </p15:clr>
        </p15:guide>
        <p15:guide id="12" pos="7921" userDrawn="1">
          <p15:clr>
            <a:srgbClr val="FBAE40"/>
          </p15:clr>
        </p15:guide>
        <p15:guide id="13" pos="5521" userDrawn="1">
          <p15:clr>
            <a:srgbClr val="FBAE40"/>
          </p15:clr>
        </p15:guide>
        <p15:guide id="14" pos="5041" userDrawn="1">
          <p15:clr>
            <a:srgbClr val="FBAE40"/>
          </p15:clr>
        </p15:guide>
        <p15:guide id="15" pos="9841" userDrawn="1">
          <p15:clr>
            <a:srgbClr val="FBAE40"/>
          </p15:clr>
        </p15:guide>
        <p15:guide id="16" pos="10321"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ho We Ar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C12229-E291-174D-B538-49ECEDE0D8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29347" y="2667000"/>
            <a:ext cx="18607732" cy="5943600"/>
          </a:xfrm>
          <a:prstGeom prst="rect">
            <a:avLst/>
          </a:prstGeom>
        </p:spPr>
      </p:pic>
      <p:sp>
        <p:nvSpPr>
          <p:cNvPr id="4" name="Title 1">
            <a:extLst>
              <a:ext uri="{FF2B5EF4-FFF2-40B4-BE49-F238E27FC236}">
                <a16:creationId xmlns:a16="http://schemas.microsoft.com/office/drawing/2014/main" id="{A41E71E6-0AC5-124E-9EF3-037ED6FCB4E1}"/>
              </a:ext>
            </a:extLst>
          </p:cNvPr>
          <p:cNvSpPr txBox="1">
            <a:spLocks/>
          </p:cNvSpPr>
          <p:nvPr userDrawn="1"/>
        </p:nvSpPr>
        <p:spPr>
          <a:xfrm>
            <a:off x="1144587" y="1142999"/>
            <a:ext cx="22097999" cy="121917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6800" b="0" i="0" kern="1200" baseline="0">
                <a:solidFill>
                  <a:srgbClr val="576F7F"/>
                </a:solidFill>
                <a:latin typeface="Times New Roman" panose="02020603050405020304" pitchFamily="18" charset="0"/>
                <a:ea typeface="+mj-ea"/>
                <a:cs typeface="Times New Roman" panose="02020603050405020304" pitchFamily="18" charset="0"/>
              </a:defRPr>
            </a:lvl1pPr>
          </a:lstStyle>
          <a:p>
            <a:r>
              <a:rPr lang="tr-TR" dirty="0"/>
              <a:t>REL Central – </a:t>
            </a:r>
            <a:r>
              <a:rPr lang="en-US" noProof="0" dirty="0"/>
              <a:t>Who We Are</a:t>
            </a:r>
          </a:p>
        </p:txBody>
      </p:sp>
      <p:sp>
        <p:nvSpPr>
          <p:cNvPr id="10" name="Rectangle 9">
            <a:extLst>
              <a:ext uri="{FF2B5EF4-FFF2-40B4-BE49-F238E27FC236}">
                <a16:creationId xmlns:a16="http://schemas.microsoft.com/office/drawing/2014/main" id="{F1B211A7-31EC-FF4F-842E-570CD586AC61}"/>
              </a:ext>
            </a:extLst>
          </p:cNvPr>
          <p:cNvSpPr/>
          <p:nvPr userDrawn="1"/>
        </p:nvSpPr>
        <p:spPr>
          <a:xfrm>
            <a:off x="1129347" y="9144000"/>
            <a:ext cx="22101048" cy="2308324"/>
          </a:xfrm>
          <a:prstGeom prst="rect">
            <a:avLst/>
          </a:prstGeom>
        </p:spPr>
        <p:txBody>
          <a:bodyPr wrap="square">
            <a:spAutoFit/>
          </a:bodyPr>
          <a:lstStyle/>
          <a:p>
            <a:pPr marL="12700" marR="5080">
              <a:lnSpc>
                <a:spcPct val="100000"/>
              </a:lnSpc>
            </a:pPr>
            <a:r>
              <a:rPr lang="en-US" dirty="0">
                <a:solidFill>
                  <a:srgbClr val="5F7685"/>
                </a:solidFill>
                <a:latin typeface="Times New Roman" panose="02020603050405020304" pitchFamily="18" charset="0"/>
                <a:cs typeface="Times New Roman" panose="02020603050405020304" pitchFamily="18" charset="0"/>
              </a:rPr>
              <a:t>The </a:t>
            </a:r>
            <a:r>
              <a:rPr lang="en-US" spc="-10" dirty="0">
                <a:solidFill>
                  <a:srgbClr val="5F7685"/>
                </a:solidFill>
                <a:latin typeface="Times New Roman" panose="02020603050405020304" pitchFamily="18" charset="0"/>
                <a:cs typeface="Times New Roman" panose="02020603050405020304" pitchFamily="18" charset="0"/>
              </a:rPr>
              <a:t>Regional Educational Laboratory </a:t>
            </a:r>
            <a:r>
              <a:rPr lang="en-US" dirty="0">
                <a:solidFill>
                  <a:srgbClr val="5F7685"/>
                </a:solidFill>
                <a:latin typeface="Times New Roman" panose="02020603050405020304" pitchFamily="18" charset="0"/>
                <a:cs typeface="Times New Roman" panose="02020603050405020304" pitchFamily="18" charset="0"/>
              </a:rPr>
              <a:t>(REL) </a:t>
            </a:r>
            <a:r>
              <a:rPr lang="en-US" spc="-15" dirty="0">
                <a:solidFill>
                  <a:srgbClr val="5F7685"/>
                </a:solidFill>
                <a:latin typeface="Times New Roman" panose="02020603050405020304" pitchFamily="18" charset="0"/>
                <a:cs typeface="Times New Roman" panose="02020603050405020304" pitchFamily="18" charset="0"/>
              </a:rPr>
              <a:t>Central at </a:t>
            </a:r>
            <a:r>
              <a:rPr lang="en-US" spc="-10" dirty="0">
                <a:solidFill>
                  <a:srgbClr val="5F7685"/>
                </a:solidFill>
                <a:latin typeface="Times New Roman" panose="02020603050405020304" pitchFamily="18" charset="0"/>
                <a:cs typeface="Times New Roman" panose="02020603050405020304" pitchFamily="18" charset="0"/>
              </a:rPr>
              <a:t>Marzano </a:t>
            </a:r>
            <a:r>
              <a:rPr lang="en-US" spc="-15" dirty="0">
                <a:solidFill>
                  <a:srgbClr val="5F7685"/>
                </a:solidFill>
                <a:latin typeface="Times New Roman" panose="02020603050405020304" pitchFamily="18" charset="0"/>
                <a:cs typeface="Times New Roman" panose="02020603050405020304" pitchFamily="18" charset="0"/>
              </a:rPr>
              <a:t>Research </a:t>
            </a:r>
            <a:r>
              <a:rPr lang="en-US" spc="-5" dirty="0">
                <a:solidFill>
                  <a:srgbClr val="5F7685"/>
                </a:solidFill>
                <a:latin typeface="Times New Roman" panose="02020603050405020304" pitchFamily="18" charset="0"/>
                <a:cs typeface="Times New Roman" panose="02020603050405020304" pitchFamily="18" charset="0"/>
              </a:rPr>
              <a:t>serves </a:t>
            </a:r>
            <a:r>
              <a:rPr lang="en-US" dirty="0">
                <a:solidFill>
                  <a:srgbClr val="5F7685"/>
                </a:solidFill>
                <a:latin typeface="Times New Roman" panose="02020603050405020304" pitchFamily="18" charset="0"/>
                <a:cs typeface="Times New Roman" panose="02020603050405020304" pitchFamily="18" charset="0"/>
              </a:rPr>
              <a:t>the applied </a:t>
            </a:r>
            <a:r>
              <a:rPr lang="en-US" spc="-10" dirty="0">
                <a:solidFill>
                  <a:srgbClr val="5F7685"/>
                </a:solidFill>
                <a:latin typeface="Times New Roman" panose="02020603050405020304" pitchFamily="18" charset="0"/>
                <a:cs typeface="Times New Roman" panose="02020603050405020304" pitchFamily="18" charset="0"/>
              </a:rPr>
              <a:t>education research </a:t>
            </a:r>
            <a:r>
              <a:rPr lang="en-US" dirty="0">
                <a:solidFill>
                  <a:srgbClr val="5F7685"/>
                </a:solidFill>
                <a:latin typeface="Times New Roman" panose="02020603050405020304" pitchFamily="18" charset="0"/>
                <a:cs typeface="Times New Roman" panose="02020603050405020304" pitchFamily="18" charset="0"/>
              </a:rPr>
              <a:t>needs </a:t>
            </a:r>
            <a:r>
              <a:rPr lang="en-US" spc="-5" dirty="0">
                <a:solidFill>
                  <a:srgbClr val="5F7685"/>
                </a:solidFill>
                <a:latin typeface="Times New Roman" panose="02020603050405020304" pitchFamily="18" charset="0"/>
                <a:cs typeface="Times New Roman" panose="02020603050405020304" pitchFamily="18" charset="0"/>
              </a:rPr>
              <a:t>of </a:t>
            </a:r>
            <a:r>
              <a:rPr lang="en-US" spc="-15" dirty="0">
                <a:solidFill>
                  <a:srgbClr val="5F7685"/>
                </a:solidFill>
                <a:latin typeface="Times New Roman" panose="02020603050405020304" pitchFamily="18" charset="0"/>
                <a:cs typeface="Times New Roman" panose="02020603050405020304" pitchFamily="18" charset="0"/>
              </a:rPr>
              <a:t>Colorado, </a:t>
            </a:r>
            <a:r>
              <a:rPr lang="en-US" spc="-10" dirty="0">
                <a:solidFill>
                  <a:srgbClr val="5F7685"/>
                </a:solidFill>
                <a:latin typeface="Times New Roman" panose="02020603050405020304" pitchFamily="18" charset="0"/>
                <a:cs typeface="Times New Roman" panose="02020603050405020304" pitchFamily="18" charset="0"/>
              </a:rPr>
              <a:t>Kansas, </a:t>
            </a:r>
            <a:r>
              <a:rPr lang="en-US" dirty="0">
                <a:solidFill>
                  <a:srgbClr val="5F7685"/>
                </a:solidFill>
                <a:latin typeface="Times New Roman" panose="02020603050405020304" pitchFamily="18" charset="0"/>
                <a:cs typeface="Times New Roman" panose="02020603050405020304" pitchFamily="18" charset="0"/>
              </a:rPr>
              <a:t>Missouri, </a:t>
            </a:r>
            <a:r>
              <a:rPr lang="en-US" spc="-15" dirty="0">
                <a:solidFill>
                  <a:srgbClr val="5F7685"/>
                </a:solidFill>
                <a:latin typeface="Times New Roman" panose="02020603050405020304" pitchFamily="18" charset="0"/>
                <a:cs typeface="Times New Roman" panose="02020603050405020304" pitchFamily="18" charset="0"/>
              </a:rPr>
              <a:t>Nebraska, </a:t>
            </a:r>
            <a:r>
              <a:rPr lang="en-US" dirty="0">
                <a:solidFill>
                  <a:srgbClr val="5F7685"/>
                </a:solidFill>
                <a:latin typeface="Times New Roman" panose="02020603050405020304" pitchFamily="18" charset="0"/>
                <a:cs typeface="Times New Roman" panose="02020603050405020304" pitchFamily="18" charset="0"/>
              </a:rPr>
              <a:t>North </a:t>
            </a:r>
            <a:r>
              <a:rPr lang="en-US" spc="-20" dirty="0">
                <a:solidFill>
                  <a:srgbClr val="5F7685"/>
                </a:solidFill>
                <a:latin typeface="Times New Roman" panose="02020603050405020304" pitchFamily="18" charset="0"/>
                <a:cs typeface="Times New Roman" panose="02020603050405020304" pitchFamily="18" charset="0"/>
              </a:rPr>
              <a:t>Dakota, </a:t>
            </a:r>
            <a:r>
              <a:rPr lang="en-US" dirty="0">
                <a:solidFill>
                  <a:srgbClr val="5F7685"/>
                </a:solidFill>
                <a:latin typeface="Times New Roman" panose="02020603050405020304" pitchFamily="18" charset="0"/>
                <a:cs typeface="Times New Roman" panose="02020603050405020304" pitchFamily="18" charset="0"/>
              </a:rPr>
              <a:t>South </a:t>
            </a:r>
            <a:r>
              <a:rPr lang="en-US" spc="-20" dirty="0">
                <a:solidFill>
                  <a:srgbClr val="5F7685"/>
                </a:solidFill>
                <a:latin typeface="Times New Roman" panose="02020603050405020304" pitchFamily="18" charset="0"/>
                <a:cs typeface="Times New Roman" panose="02020603050405020304" pitchFamily="18" charset="0"/>
              </a:rPr>
              <a:t>Dakota, </a:t>
            </a:r>
            <a:r>
              <a:rPr lang="en-US" dirty="0">
                <a:solidFill>
                  <a:srgbClr val="5F7685"/>
                </a:solidFill>
                <a:latin typeface="Times New Roman" panose="02020603050405020304" pitchFamily="18" charset="0"/>
                <a:cs typeface="Times New Roman" panose="02020603050405020304" pitchFamily="18" charset="0"/>
              </a:rPr>
              <a:t>and</a:t>
            </a:r>
            <a:r>
              <a:rPr lang="en-US" spc="-75" dirty="0">
                <a:solidFill>
                  <a:srgbClr val="5F7685"/>
                </a:solidFill>
                <a:latin typeface="Times New Roman" panose="02020603050405020304" pitchFamily="18" charset="0"/>
                <a:cs typeface="Times New Roman" panose="02020603050405020304" pitchFamily="18" charset="0"/>
              </a:rPr>
              <a:t> </a:t>
            </a:r>
            <a:r>
              <a:rPr lang="en-US" spc="-15" dirty="0">
                <a:solidFill>
                  <a:srgbClr val="5F7685"/>
                </a:solidFill>
                <a:latin typeface="Times New Roman" panose="02020603050405020304" pitchFamily="18" charset="0"/>
                <a:cs typeface="Times New Roman" panose="02020603050405020304" pitchFamily="18" charset="0"/>
              </a:rPr>
              <a:t>Wyoming.</a:t>
            </a:r>
            <a:endParaRPr lang="en-US" dirty="0">
              <a:solidFill>
                <a:srgbClr val="5F768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559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ve Captioning Slide">
    <p:spTree>
      <p:nvGrpSpPr>
        <p:cNvPr id="1" name=""/>
        <p:cNvGrpSpPr/>
        <p:nvPr/>
      </p:nvGrpSpPr>
      <p:grpSpPr>
        <a:xfrm>
          <a:off x="0" y="0"/>
          <a:ext cx="0" cy="0"/>
          <a:chOff x="0" y="0"/>
          <a:chExt cx="0" cy="0"/>
        </a:xfrm>
      </p:grpSpPr>
      <p:pic>
        <p:nvPicPr>
          <p:cNvPr id="33" name="Picture Placeholder 9">
            <a:extLst>
              <a:ext uri="{FF2B5EF4-FFF2-40B4-BE49-F238E27FC236}">
                <a16:creationId xmlns:a16="http://schemas.microsoft.com/office/drawing/2014/main" id="{6A65AAE5-BE5F-234B-8F0C-221C8BA89B50}"/>
              </a:ext>
            </a:extLst>
          </p:cNvPr>
          <p:cNvPicPr>
            <a:picLocks noChangeAspect="1"/>
          </p:cNvPicPr>
          <p:nvPr userDrawn="1"/>
        </p:nvPicPr>
        <p:blipFill>
          <a:blip r:embed="rId2"/>
          <a:srcRect/>
          <a:stretch/>
        </p:blipFill>
        <p:spPr>
          <a:xfrm>
            <a:off x="12879386" y="1876088"/>
            <a:ext cx="10348453" cy="8820825"/>
          </a:xfrm>
          <a:prstGeom prst="rect">
            <a:avLst/>
          </a:prstGeom>
        </p:spPr>
      </p:pic>
      <p:sp>
        <p:nvSpPr>
          <p:cNvPr id="36" name="Rectangle 35">
            <a:extLst>
              <a:ext uri="{FF2B5EF4-FFF2-40B4-BE49-F238E27FC236}">
                <a16:creationId xmlns:a16="http://schemas.microsoft.com/office/drawing/2014/main" id="{3EC9932F-16A3-E440-BE2A-07FD96BDA327}"/>
              </a:ext>
            </a:extLst>
          </p:cNvPr>
          <p:cNvSpPr/>
          <p:nvPr userDrawn="1"/>
        </p:nvSpPr>
        <p:spPr>
          <a:xfrm>
            <a:off x="1138240" y="3818706"/>
            <a:ext cx="10348453" cy="6078587"/>
          </a:xfrm>
          <a:prstGeom prst="rect">
            <a:avLst/>
          </a:prstGeom>
        </p:spPr>
        <p:txBody>
          <a:bodyPr wrap="square">
            <a:spAutoFit/>
          </a:bodyPr>
          <a:lstStyle/>
          <a:p>
            <a:pPr marL="685800" indent="-685800">
              <a:spcAft>
                <a:spcPts val="600"/>
              </a:spcAft>
              <a:buFont typeface="Arial" panose="020B0604020202020204" pitchFamily="34" charset="0"/>
              <a:buChar char="•"/>
            </a:pPr>
            <a:r>
              <a:rPr lang="en-US" dirty="0">
                <a:solidFill>
                  <a:srgbClr val="576F7F"/>
                </a:solidFill>
                <a:latin typeface="Times New Roman" panose="02020603050405020304" pitchFamily="18" charset="0"/>
                <a:cs typeface="Times New Roman" panose="02020603050405020304" pitchFamily="18" charset="0"/>
              </a:rPr>
              <a:t>This webinar is being live-captioned. Please copy and paste the link sent to you in the chat box at the start of the webinar to take advantage of this service. </a:t>
            </a:r>
          </a:p>
          <a:p>
            <a:pPr marL="685800" indent="-685800">
              <a:spcAft>
                <a:spcPts val="600"/>
              </a:spcAft>
              <a:buFont typeface="Arial" panose="020B0604020202020204" pitchFamily="34" charset="0"/>
              <a:buChar char="•"/>
            </a:pPr>
            <a:r>
              <a:rPr lang="en-US" dirty="0">
                <a:solidFill>
                  <a:srgbClr val="576F7F"/>
                </a:solidFill>
                <a:latin typeface="Times New Roman" panose="02020603050405020304" pitchFamily="18" charset="0"/>
                <a:cs typeface="Times New Roman" panose="02020603050405020304" pitchFamily="18" charset="0"/>
              </a:rPr>
              <a:t>A prepopulated sign-in page will appear. Please click </a:t>
            </a:r>
            <a:r>
              <a:rPr lang="en-US" i="1" dirty="0">
                <a:solidFill>
                  <a:srgbClr val="576F7F"/>
                </a:solidFill>
                <a:latin typeface="Times New Roman" panose="02020603050405020304" pitchFamily="18" charset="0"/>
                <a:cs typeface="Times New Roman" panose="02020603050405020304" pitchFamily="18" charset="0"/>
              </a:rPr>
              <a:t>register</a:t>
            </a:r>
            <a:r>
              <a:rPr lang="en-US" dirty="0">
                <a:solidFill>
                  <a:srgbClr val="576F7F"/>
                </a:solidFill>
                <a:latin typeface="Times New Roman" panose="02020603050405020304" pitchFamily="18" charset="0"/>
                <a:cs typeface="Times New Roman" panose="02020603050405020304" pitchFamily="18" charset="0"/>
              </a:rPr>
              <a:t>. There is no need to fill in your information.</a:t>
            </a:r>
          </a:p>
        </p:txBody>
      </p:sp>
      <p:sp>
        <p:nvSpPr>
          <p:cNvPr id="37" name="Title 1">
            <a:extLst>
              <a:ext uri="{FF2B5EF4-FFF2-40B4-BE49-F238E27FC236}">
                <a16:creationId xmlns:a16="http://schemas.microsoft.com/office/drawing/2014/main" id="{6EA8D211-447A-0448-B9BC-E80F48E08782}"/>
              </a:ext>
            </a:extLst>
          </p:cNvPr>
          <p:cNvSpPr txBox="1">
            <a:spLocks/>
          </p:cNvSpPr>
          <p:nvPr userDrawn="1"/>
        </p:nvSpPr>
        <p:spPr>
          <a:xfrm>
            <a:off x="1138240" y="1066672"/>
            <a:ext cx="22097999" cy="121917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800" b="0" i="0" kern="1200">
                <a:solidFill>
                  <a:srgbClr val="576F7F"/>
                </a:solidFill>
                <a:latin typeface="Times New Roman" panose="02020603050405020304" pitchFamily="18" charset="0"/>
                <a:ea typeface="+mj-ea"/>
                <a:cs typeface="Times New Roman" panose="02020603050405020304" pitchFamily="18" charset="0"/>
              </a:defRPr>
            </a:lvl1pPr>
          </a:lstStyle>
          <a:p>
            <a:r>
              <a:rPr lang="en-US" dirty="0"/>
              <a:t>Live Captioning</a:t>
            </a:r>
          </a:p>
        </p:txBody>
      </p:sp>
    </p:spTree>
    <p:extLst>
      <p:ext uri="{BB962C8B-B14F-4D97-AF65-F5344CB8AC3E}">
        <p14:creationId xmlns:p14="http://schemas.microsoft.com/office/powerpoint/2010/main" val="3023172246"/>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441">
          <p15:clr>
            <a:srgbClr val="FBAE40"/>
          </p15:clr>
        </p15:guide>
        <p15:guide id="11" pos="792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7685E88-E5A0-B446-BEAE-8D10D26273AF}"/>
              </a:ext>
            </a:extLst>
          </p:cNvPr>
          <p:cNvSpPr/>
          <p:nvPr userDrawn="1"/>
        </p:nvSpPr>
        <p:spPr>
          <a:xfrm>
            <a:off x="1138240" y="4214987"/>
            <a:ext cx="10631801" cy="1102283"/>
          </a:xfrm>
          <a:prstGeom prst="rect">
            <a:avLst/>
          </a:prstGeom>
          <a:solidFill>
            <a:srgbClr val="576F7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00" dirty="0">
                <a:solidFill>
                  <a:prstClr val="white"/>
                </a:solidFill>
                <a:latin typeface="Times New Roman" panose="02020603050405020304" pitchFamily="18" charset="0"/>
                <a:cs typeface="Times New Roman" panose="02020603050405020304" pitchFamily="18" charset="0"/>
              </a:rPr>
              <a:t>Your Participation</a:t>
            </a:r>
          </a:p>
        </p:txBody>
      </p:sp>
      <p:pic>
        <p:nvPicPr>
          <p:cNvPr id="21" name="Picture 20">
            <a:extLst>
              <a:ext uri="{FF2B5EF4-FFF2-40B4-BE49-F238E27FC236}">
                <a16:creationId xmlns:a16="http://schemas.microsoft.com/office/drawing/2014/main" id="{EF19B3C6-5E60-424F-8C6C-87370E7683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565186" y="4214987"/>
            <a:ext cx="8936217" cy="7228839"/>
          </a:xfrm>
          <a:prstGeom prst="rect">
            <a:avLst/>
          </a:prstGeom>
        </p:spPr>
      </p:pic>
      <p:sp>
        <p:nvSpPr>
          <p:cNvPr id="25" name="Rectangle 24">
            <a:extLst>
              <a:ext uri="{FF2B5EF4-FFF2-40B4-BE49-F238E27FC236}">
                <a16:creationId xmlns:a16="http://schemas.microsoft.com/office/drawing/2014/main" id="{4FA32B12-A3E9-5A40-9593-095431F8B8DE}"/>
              </a:ext>
            </a:extLst>
          </p:cNvPr>
          <p:cNvSpPr/>
          <p:nvPr userDrawn="1"/>
        </p:nvSpPr>
        <p:spPr>
          <a:xfrm>
            <a:off x="1138240" y="5634015"/>
            <a:ext cx="10631801" cy="5570756"/>
          </a:xfrm>
          <a:prstGeom prst="rect">
            <a:avLst/>
          </a:prstGeom>
        </p:spPr>
        <p:txBody>
          <a:bodyPr wrap="square">
            <a:spAutoFit/>
          </a:bodyPr>
          <a:lstStyle/>
          <a:p>
            <a:pPr marL="571488" indent="-571488">
              <a:spcAft>
                <a:spcPts val="2400"/>
              </a:spcAft>
              <a:buFont typeface="Arial" panose="020B0604020202020204" pitchFamily="34" charset="0"/>
              <a:buChar char="•"/>
            </a:pPr>
            <a:r>
              <a:rPr lang="en-US" dirty="0">
                <a:solidFill>
                  <a:srgbClr val="5F7685"/>
                </a:solidFill>
                <a:latin typeface="Times New Roman" panose="02020603050405020304" pitchFamily="18" charset="0"/>
                <a:cs typeface="Times New Roman" panose="02020603050405020304" pitchFamily="18" charset="0"/>
              </a:rPr>
              <a:t>We will monitor the Q &amp; A box throughout the presentation. Please feel free to use it at any time for any comments or questions you have.</a:t>
            </a:r>
          </a:p>
          <a:p>
            <a:pPr marL="571488" indent="-571488">
              <a:spcAft>
                <a:spcPts val="1200"/>
              </a:spcAft>
              <a:buFont typeface="Arial" panose="020B0604020202020204" pitchFamily="34" charset="0"/>
              <a:buChar char="•"/>
            </a:pPr>
            <a:r>
              <a:rPr lang="en-US" dirty="0">
                <a:solidFill>
                  <a:srgbClr val="5F7685"/>
                </a:solidFill>
                <a:latin typeface="Times New Roman" panose="02020603050405020304" pitchFamily="18" charset="0"/>
                <a:cs typeface="Times New Roman" panose="02020603050405020304" pitchFamily="18" charset="0"/>
              </a:rPr>
              <a:t>Simply click on the Q &amp; A box panel at the top left corner of your screen and send us your question. </a:t>
            </a:r>
          </a:p>
        </p:txBody>
      </p:sp>
      <p:sp>
        <p:nvSpPr>
          <p:cNvPr id="26" name="Rectangle 25">
            <a:extLst>
              <a:ext uri="{FF2B5EF4-FFF2-40B4-BE49-F238E27FC236}">
                <a16:creationId xmlns:a16="http://schemas.microsoft.com/office/drawing/2014/main" id="{12FF5231-8590-8641-B05A-02257B5F8524}"/>
              </a:ext>
            </a:extLst>
          </p:cNvPr>
          <p:cNvSpPr/>
          <p:nvPr userDrawn="1"/>
        </p:nvSpPr>
        <p:spPr>
          <a:xfrm>
            <a:off x="1123313" y="2362177"/>
            <a:ext cx="21378089" cy="1569660"/>
          </a:xfrm>
          <a:prstGeom prst="rect">
            <a:avLst/>
          </a:prstGeom>
        </p:spPr>
        <p:txBody>
          <a:bodyPr wrap="square">
            <a:spAutoFit/>
          </a:bodyPr>
          <a:lstStyle/>
          <a:p>
            <a:r>
              <a:rPr lang="en-US" dirty="0">
                <a:solidFill>
                  <a:srgbClr val="5F7685"/>
                </a:solidFill>
                <a:latin typeface="Times New Roman" panose="02020603050405020304" pitchFamily="18" charset="0"/>
                <a:cs typeface="Times New Roman" panose="02020603050405020304" pitchFamily="18" charset="0"/>
              </a:rPr>
              <a:t>To reduce background noise, we have muted all participants. While chat has been disabled, you are welcome to communicate by using the Q &amp; A box.</a:t>
            </a:r>
          </a:p>
        </p:txBody>
      </p:sp>
      <p:sp>
        <p:nvSpPr>
          <p:cNvPr id="27" name="Title 1">
            <a:extLst>
              <a:ext uri="{FF2B5EF4-FFF2-40B4-BE49-F238E27FC236}">
                <a16:creationId xmlns:a16="http://schemas.microsoft.com/office/drawing/2014/main" id="{DC633918-029A-914B-BF77-D659AAE8D74C}"/>
              </a:ext>
            </a:extLst>
          </p:cNvPr>
          <p:cNvSpPr txBox="1">
            <a:spLocks/>
          </p:cNvSpPr>
          <p:nvPr userDrawn="1"/>
        </p:nvSpPr>
        <p:spPr>
          <a:xfrm>
            <a:off x="1138240" y="1066672"/>
            <a:ext cx="22097999" cy="121917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800" b="0" i="0" kern="1200">
                <a:solidFill>
                  <a:srgbClr val="576F7F"/>
                </a:solidFill>
                <a:latin typeface="Times New Roman" panose="02020603050405020304" pitchFamily="18" charset="0"/>
                <a:ea typeface="+mj-ea"/>
                <a:cs typeface="Times New Roman" panose="02020603050405020304" pitchFamily="18" charset="0"/>
              </a:defRPr>
            </a:lvl1pPr>
          </a:lstStyle>
          <a:p>
            <a:r>
              <a:rPr lang="en-US" dirty="0"/>
              <a:t>Q &amp; A</a:t>
            </a:r>
          </a:p>
        </p:txBody>
      </p:sp>
    </p:spTree>
    <p:extLst>
      <p:ext uri="{BB962C8B-B14F-4D97-AF65-F5344CB8AC3E}">
        <p14:creationId xmlns:p14="http://schemas.microsoft.com/office/powerpoint/2010/main" val="3669269248"/>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441">
          <p15:clr>
            <a:srgbClr val="FBAE40"/>
          </p15:clr>
        </p15:guide>
        <p15:guide id="11" pos="792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C162F1-978C-5A43-92FC-CE66198C8770}"/>
              </a:ext>
            </a:extLst>
          </p:cNvPr>
          <p:cNvSpPr/>
          <p:nvPr userDrawn="1"/>
        </p:nvSpPr>
        <p:spPr>
          <a:xfrm>
            <a:off x="1144584" y="5257800"/>
            <a:ext cx="22097999" cy="4724370"/>
          </a:xfrm>
          <a:prstGeom prst="rect">
            <a:avLst/>
          </a:prstGeom>
        </p:spPr>
        <p:txBody>
          <a:bodyPr wrap="square">
            <a:spAutoFit/>
          </a:bodyPr>
          <a:lstStyle/>
          <a:p>
            <a:pPr marL="0" marR="0" lvl="0" indent="0" algn="ctr" defTabSz="914400" rtl="0" eaLnBrk="1" fontAlgn="auto" latinLnBrk="0" hangingPunct="1">
              <a:lnSpc>
                <a:spcPct val="90000"/>
              </a:lnSpc>
              <a:spcBef>
                <a:spcPts val="1000"/>
              </a:spcBef>
              <a:spcAft>
                <a:spcPts val="2400"/>
              </a:spcAft>
              <a:buClrTx/>
              <a:buSzTx/>
              <a:buFont typeface="Arial" panose="020B0604020202020204" pitchFamily="34" charset="0"/>
              <a:buNone/>
              <a:tabLst/>
              <a:defRPr/>
            </a:pPr>
            <a:r>
              <a:rPr kumimoji="0" lang="en-US" sz="4800" b="0" i="0" u="none" strike="noStrike" kern="1200" cap="none" spc="0" normalizeH="0" baseline="0" noProof="0" dirty="0">
                <a:ln>
                  <a:noFill/>
                </a:ln>
                <a:solidFill>
                  <a:srgbClr val="576F7F"/>
                </a:solidFill>
                <a:effectLst/>
                <a:uLnTx/>
                <a:uFillTx/>
                <a:latin typeface="Times New Roman" panose="02020603050405020304" pitchFamily="18" charset="0"/>
                <a:ea typeface="+mn-ea"/>
                <a:cs typeface="Times New Roman" panose="02020603050405020304" pitchFamily="18" charset="0"/>
              </a:rPr>
              <a:t>Please visit our website and follow us on Twitter for information about our events, priorities, and alliances, and for access to our many free resources.</a:t>
            </a:r>
          </a:p>
          <a:p>
            <a:pPr marL="0" marR="0" lvl="0" indent="0" algn="ctr" defTabSz="914400" rtl="0" eaLnBrk="1" fontAlgn="auto" latinLnBrk="0" hangingPunct="1">
              <a:lnSpc>
                <a:spcPct val="90000"/>
              </a:lnSpc>
              <a:spcBef>
                <a:spcPts val="1000"/>
              </a:spcBef>
              <a:spcAft>
                <a:spcPts val="2400"/>
              </a:spcAft>
              <a:buClrTx/>
              <a:buSzTx/>
              <a:buFont typeface="Arial" panose="020B0604020202020204" pitchFamily="34" charset="0"/>
              <a:buNone/>
              <a:tabLst/>
              <a:defRPr/>
            </a:pPr>
            <a:r>
              <a:rPr kumimoji="0" lang="en-US" sz="4800" b="0" i="0" u="none" strike="noStrike" kern="1200" cap="none" spc="0" normalizeH="0" baseline="0" noProof="1">
                <a:ln>
                  <a:noFill/>
                </a:ln>
                <a:solidFill>
                  <a:srgbClr val="576F7F"/>
                </a:solidFill>
                <a:effectLst/>
                <a:uLnTx/>
                <a:uFillTx/>
                <a:latin typeface="Times New Roman" panose="02020603050405020304" pitchFamily="18" charset="0"/>
                <a:ea typeface="+mn-ea"/>
                <a:cs typeface="Times New Roman" panose="02020603050405020304" pitchFamily="18" charset="0"/>
              </a:rPr>
              <a:t>ies.gov/ncee/edlabs/regions/central/index.asp</a:t>
            </a:r>
          </a:p>
          <a:p>
            <a:pPr marL="0" marR="0" lvl="0" indent="0" algn="ctr" defTabSz="914400" rtl="0" eaLnBrk="1" fontAlgn="auto" latinLnBrk="0" hangingPunct="1">
              <a:lnSpc>
                <a:spcPct val="90000"/>
              </a:lnSpc>
              <a:spcBef>
                <a:spcPts val="1000"/>
              </a:spcBef>
              <a:spcAft>
                <a:spcPts val="2400"/>
              </a:spcAft>
              <a:buClrTx/>
              <a:buSzTx/>
              <a:buFont typeface="Arial" panose="020B0604020202020204" pitchFamily="34" charset="0"/>
              <a:buNone/>
              <a:tabLst/>
              <a:defRPr/>
            </a:pPr>
            <a:r>
              <a:rPr kumimoji="0" lang="en-US" sz="4800" b="0" i="0" u="none" strike="noStrike" kern="1200" cap="none" spc="0" normalizeH="0" baseline="0" noProof="1">
                <a:ln>
                  <a:noFill/>
                </a:ln>
                <a:solidFill>
                  <a:srgbClr val="576F7F"/>
                </a:solidFill>
                <a:effectLst/>
                <a:uLnTx/>
                <a:uFillTx/>
                <a:latin typeface="Times New Roman" panose="02020603050405020304" pitchFamily="18" charset="0"/>
                <a:ea typeface="+mn-ea"/>
                <a:cs typeface="Times New Roman" panose="02020603050405020304" pitchFamily="18" charset="0"/>
              </a:rPr>
              <a:t>@RELCentral </a:t>
            </a:r>
          </a:p>
          <a:p>
            <a:pPr marL="0" marR="0" lvl="0" indent="0" algn="ctr" defTabSz="914400" rtl="0" eaLnBrk="1" fontAlgn="auto" latinLnBrk="0" hangingPunct="1">
              <a:lnSpc>
                <a:spcPct val="90000"/>
              </a:lnSpc>
              <a:spcBef>
                <a:spcPts val="1000"/>
              </a:spcBef>
              <a:spcAft>
                <a:spcPts val="2400"/>
              </a:spcAft>
              <a:buClrTx/>
              <a:buSzTx/>
              <a:buFont typeface="Arial" panose="020B0604020202020204" pitchFamily="34" charset="0"/>
              <a:buNone/>
              <a:tabLst/>
              <a:defRPr/>
            </a:pPr>
            <a:r>
              <a:rPr kumimoji="0" lang="en-US" sz="4800" b="0" i="0" u="none" strike="noStrike" kern="1200" cap="none" spc="0" normalizeH="0" baseline="0" noProof="1">
                <a:ln>
                  <a:noFill/>
                </a:ln>
                <a:solidFill>
                  <a:srgbClr val="576F7F"/>
                </a:solidFill>
                <a:effectLst/>
                <a:uLnTx/>
                <a:uFillTx/>
                <a:latin typeface="Times New Roman" panose="02020603050405020304" pitchFamily="18" charset="0"/>
                <a:ea typeface="+mn-ea"/>
                <a:cs typeface="Times New Roman" panose="02020603050405020304" pitchFamily="18" charset="0"/>
              </a:rPr>
              <a:t>Or contact us at RELCentral@MarzanoResearch.com</a:t>
            </a:r>
          </a:p>
        </p:txBody>
      </p:sp>
      <p:sp>
        <p:nvSpPr>
          <p:cNvPr id="11" name="Rectangle 10">
            <a:extLst>
              <a:ext uri="{FF2B5EF4-FFF2-40B4-BE49-F238E27FC236}">
                <a16:creationId xmlns:a16="http://schemas.microsoft.com/office/drawing/2014/main" id="{71F7A732-F43B-AE4F-A3CA-7579B13D5C45}"/>
              </a:ext>
            </a:extLst>
          </p:cNvPr>
          <p:cNvSpPr/>
          <p:nvPr userDrawn="1"/>
        </p:nvSpPr>
        <p:spPr>
          <a:xfrm>
            <a:off x="1144583" y="10972800"/>
            <a:ext cx="22097999" cy="590931"/>
          </a:xfrm>
          <a:prstGeom prst="rect">
            <a:avLst/>
          </a:prstGeom>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576F7F"/>
                </a:solidFill>
                <a:effectLst/>
                <a:uLnTx/>
                <a:uFillTx/>
                <a:latin typeface="Times New Roman" panose="02020603050405020304" pitchFamily="18" charset="0"/>
                <a:ea typeface="+mn-ea"/>
                <a:cs typeface="Times New Roman" panose="02020603050405020304" pitchFamily="18" charset="0"/>
              </a:rPr>
              <a:t>This presentation was prepared under Contract ED-IES-17-C-0005 by Regional Educational Laboratory Central, administered by Marzano Research. </a:t>
            </a:r>
            <a:br>
              <a:rPr kumimoji="0" lang="en-US" sz="1800" b="0" i="1" u="none" strike="noStrike" kern="1200" cap="none" spc="0" normalizeH="0" baseline="0" noProof="0" dirty="0">
                <a:ln>
                  <a:noFill/>
                </a:ln>
                <a:solidFill>
                  <a:srgbClr val="576F7F"/>
                </a:solidFill>
                <a:effectLst/>
                <a:uLnTx/>
                <a:uFillTx/>
                <a:latin typeface="Times New Roman" panose="02020603050405020304" pitchFamily="18" charset="0"/>
                <a:ea typeface="+mn-ea"/>
                <a:cs typeface="Times New Roman" panose="02020603050405020304" pitchFamily="18" charset="0"/>
              </a:rPr>
            </a:br>
            <a:r>
              <a:rPr kumimoji="0" lang="en-US" sz="1800" b="0" i="1" u="none" strike="noStrike" kern="1200" cap="none" spc="0" normalizeH="0" baseline="0" noProof="0" dirty="0">
                <a:ln>
                  <a:noFill/>
                </a:ln>
                <a:solidFill>
                  <a:srgbClr val="576F7F"/>
                </a:solidFill>
                <a:effectLst/>
                <a:uLnTx/>
                <a:uFillTx/>
                <a:latin typeface="Times New Roman" panose="02020603050405020304" pitchFamily="18" charset="0"/>
                <a:ea typeface="+mn-ea"/>
                <a:cs typeface="Times New Roman" panose="02020603050405020304" pitchFamily="18" charset="0"/>
              </a:rPr>
              <a:t>The content does not necessarily reflect the views or policies of IES or the U.S. Department of Education, nor does mention of names, commercial products, or organizations imply endorsement by the U.S. Government.   </a:t>
            </a:r>
          </a:p>
        </p:txBody>
      </p:sp>
      <p:sp>
        <p:nvSpPr>
          <p:cNvPr id="12" name="Rectangle 11">
            <a:extLst>
              <a:ext uri="{FF2B5EF4-FFF2-40B4-BE49-F238E27FC236}">
                <a16:creationId xmlns:a16="http://schemas.microsoft.com/office/drawing/2014/main" id="{2D451A8C-9A80-B14F-B6F5-658473707334}"/>
              </a:ext>
            </a:extLst>
          </p:cNvPr>
          <p:cNvSpPr/>
          <p:nvPr userDrawn="1"/>
        </p:nvSpPr>
        <p:spPr>
          <a:xfrm>
            <a:off x="1144583" y="2743200"/>
            <a:ext cx="22097999" cy="1089529"/>
          </a:xfrm>
          <a:prstGeom prst="rect">
            <a:avLst/>
          </a:prstGeom>
        </p:spPr>
        <p:txBody>
          <a:bodyPr wrap="square">
            <a:spAutoFit/>
          </a:bodyPr>
          <a:lstStyle/>
          <a:p>
            <a:pPr marL="0" marR="0" lvl="0" indent="0" algn="ctr" defTabSz="914400" rtl="0" eaLnBrk="1" fontAlgn="auto" latinLnBrk="0" hangingPunct="1">
              <a:lnSpc>
                <a:spcPct val="90000"/>
              </a:lnSpc>
              <a:spcBef>
                <a:spcPts val="1000"/>
              </a:spcBef>
              <a:spcAft>
                <a:spcPts val="2400"/>
              </a:spcAft>
              <a:buClrTx/>
              <a:buSzTx/>
              <a:buFont typeface="Arial" panose="020B0604020202020204" pitchFamily="34" charset="0"/>
              <a:buNone/>
              <a:tabLst/>
              <a:defRPr/>
            </a:pPr>
            <a:r>
              <a:rPr kumimoji="0" lang="en-US" sz="7200" b="0" i="0" u="none" strike="noStrike" kern="1200" cap="none" spc="0" normalizeH="0" baseline="0" noProof="0" dirty="0">
                <a:ln>
                  <a:noFill/>
                </a:ln>
                <a:solidFill>
                  <a:srgbClr val="576F7F"/>
                </a:solidFill>
                <a:effectLst/>
                <a:uLnTx/>
                <a:uFillTx/>
                <a:latin typeface="Times New Roman" panose="02020603050405020304" pitchFamily="18" charset="0"/>
                <a:ea typeface="+mj-ea"/>
                <a:cs typeface="Times New Roman" panose="02020603050405020304" pitchFamily="18" charset="0"/>
              </a:rPr>
              <a:t>Thank You</a:t>
            </a:r>
            <a:endParaRPr kumimoji="0" lang="en-US" sz="4800" b="0" i="0" u="none" strike="noStrike" kern="1200" cap="none" spc="0" normalizeH="0" baseline="0" noProof="0" dirty="0">
              <a:ln>
                <a:noFill/>
              </a:ln>
              <a:solidFill>
                <a:srgbClr val="576F7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90548817"/>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441">
          <p15:clr>
            <a:srgbClr val="FBAE40"/>
          </p15:clr>
        </p15:guide>
        <p15:guide id="11" pos="792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Yellow">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3556820-5BD6-7C41-9F35-0709DCBA7BA6}"/>
              </a:ext>
            </a:extLst>
          </p:cNvPr>
          <p:cNvSpPr>
            <a:spLocks/>
          </p:cNvSpPr>
          <p:nvPr userDrawn="1"/>
        </p:nvSpPr>
        <p:spPr>
          <a:xfrm>
            <a:off x="1587" y="362174"/>
            <a:ext cx="24384000" cy="11826976"/>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576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26" name="Title 1">
            <a:extLst>
              <a:ext uri="{FF2B5EF4-FFF2-40B4-BE49-F238E27FC236}">
                <a16:creationId xmlns:a16="http://schemas.microsoft.com/office/drawing/2014/main" id="{0FAE0E86-F5B0-2643-9F7C-9B5DF5AB2A62}"/>
              </a:ext>
            </a:extLst>
          </p:cNvPr>
          <p:cNvSpPr>
            <a:spLocks noGrp="1"/>
          </p:cNvSpPr>
          <p:nvPr>
            <p:ph type="ctrTitle" hasCustomPrompt="1"/>
          </p:nvPr>
        </p:nvSpPr>
        <p:spPr>
          <a:xfrm>
            <a:off x="2269122" y="5029200"/>
            <a:ext cx="20496234" cy="3231728"/>
          </a:xfrm>
        </p:spPr>
        <p:txBody>
          <a:bodyPr lIns="0" tIns="0" rIns="0" bIns="0">
            <a:normAutofit/>
          </a:bodyPr>
          <a:lstStyle>
            <a:lvl1pPr>
              <a:defRPr sz="7200" b="0" i="0" baseline="0">
                <a:solidFill>
                  <a:schemeClr val="tx1"/>
                </a:solidFill>
                <a:latin typeface="Times New Roman" panose="02020603050405020304" pitchFamily="18" charset="0"/>
                <a:cs typeface="Times New Roman" panose="02020603050405020304" pitchFamily="18" charset="0"/>
              </a:defRPr>
            </a:lvl1p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br>
              <a:rPr lang="en-US" dirty="0"/>
            </a:br>
            <a:r>
              <a:rPr lang="en-US" dirty="0"/>
              <a:t>2nd line</a:t>
            </a:r>
            <a:br>
              <a:rPr lang="en-US" dirty="0"/>
            </a:br>
            <a:fld id="{A7C5D9EC-8953-8545-A1DB-E9A5AAE5DB58}" type="datetime4">
              <a:rPr lang="en-US" smtClean="0"/>
              <a:t>February 11, 2020</a:t>
            </a:fld>
            <a:endParaRPr lang="en-US" dirty="0"/>
          </a:p>
        </p:txBody>
      </p:sp>
      <p:sp>
        <p:nvSpPr>
          <p:cNvPr id="31" name="Text Placeholder 7">
            <a:extLst>
              <a:ext uri="{FF2B5EF4-FFF2-40B4-BE49-F238E27FC236}">
                <a16:creationId xmlns:a16="http://schemas.microsoft.com/office/drawing/2014/main" id="{4311E8C8-3143-A74B-8FDA-F85A6F535B0E}"/>
              </a:ext>
            </a:extLst>
          </p:cNvPr>
          <p:cNvSpPr>
            <a:spLocks noGrp="1"/>
          </p:cNvSpPr>
          <p:nvPr>
            <p:ph type="body" sz="quarter" idx="14"/>
          </p:nvPr>
        </p:nvSpPr>
        <p:spPr>
          <a:xfrm>
            <a:off x="2268538" y="8458200"/>
            <a:ext cx="2914649" cy="2968950"/>
          </a:xfrm>
        </p:spPr>
        <p:txBody>
          <a:bodyPr>
            <a:normAutofit/>
          </a:bodyPr>
          <a:lstStyle>
            <a:lvl1pPr>
              <a:defRPr sz="2400">
                <a:solidFill>
                  <a:schemeClr val="tx1"/>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32" name="Text Placeholder 7">
            <a:extLst>
              <a:ext uri="{FF2B5EF4-FFF2-40B4-BE49-F238E27FC236}">
                <a16:creationId xmlns:a16="http://schemas.microsoft.com/office/drawing/2014/main" id="{9B12BEB6-E28E-0A42-AF4D-0E33CBE7B6D1}"/>
              </a:ext>
            </a:extLst>
          </p:cNvPr>
          <p:cNvSpPr>
            <a:spLocks noGrp="1"/>
          </p:cNvSpPr>
          <p:nvPr>
            <p:ph type="body" sz="quarter" idx="15"/>
          </p:nvPr>
        </p:nvSpPr>
        <p:spPr>
          <a:xfrm>
            <a:off x="5330714" y="8458200"/>
            <a:ext cx="2914649" cy="2968950"/>
          </a:xfrm>
        </p:spPr>
        <p:txBody>
          <a:bodyPr>
            <a:normAutofit/>
          </a:bodyPr>
          <a:lstStyle>
            <a:lvl1pPr>
              <a:defRPr sz="2400">
                <a:solidFill>
                  <a:schemeClr val="tx1"/>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Tree>
    <p:extLst>
      <p:ext uri="{BB962C8B-B14F-4D97-AF65-F5344CB8AC3E}">
        <p14:creationId xmlns:p14="http://schemas.microsoft.com/office/powerpoint/2010/main" val="1362292997"/>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IE RA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1E71E6-0AC5-124E-9EF3-037ED6FCB4E1}"/>
              </a:ext>
            </a:extLst>
          </p:cNvPr>
          <p:cNvSpPr txBox="1">
            <a:spLocks/>
          </p:cNvSpPr>
          <p:nvPr userDrawn="1"/>
        </p:nvSpPr>
        <p:spPr>
          <a:xfrm>
            <a:off x="1144587" y="1142999"/>
            <a:ext cx="22097999" cy="121917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6800" b="0" i="0" kern="1200" baseline="0">
                <a:solidFill>
                  <a:srgbClr val="576F7F"/>
                </a:solidFill>
                <a:latin typeface="Times New Roman" panose="02020603050405020304" pitchFamily="18" charset="0"/>
                <a:ea typeface="+mj-ea"/>
                <a:cs typeface="Times New Roman" panose="02020603050405020304" pitchFamily="18" charset="0"/>
              </a:defRPr>
            </a:lvl1pPr>
          </a:lstStyle>
          <a:p>
            <a:r>
              <a:rPr lang="tr-TR" dirty="0">
                <a:latin typeface="Times New Roman" panose="02020603050405020304" pitchFamily="18" charset="0"/>
                <a:cs typeface="Times New Roman" panose="02020603050405020304" pitchFamily="18" charset="0"/>
              </a:rPr>
              <a:t>REL Central – American Indian Education Research Alliance</a:t>
            </a:r>
            <a:endParaRPr lang="en-US" dirty="0">
              <a:latin typeface="Times New Roman" panose="02020603050405020304" pitchFamily="18" charset="0"/>
              <a:cs typeface="Times New Roman" panose="02020603050405020304" pitchFamily="18" charset="0"/>
            </a:endParaRPr>
          </a:p>
        </p:txBody>
      </p:sp>
      <p:sp>
        <p:nvSpPr>
          <p:cNvPr id="5" name="object 20">
            <a:extLst>
              <a:ext uri="{FF2B5EF4-FFF2-40B4-BE49-F238E27FC236}">
                <a16:creationId xmlns:a16="http://schemas.microsoft.com/office/drawing/2014/main" id="{558A7159-5F98-114A-875C-ACDA83315543}"/>
              </a:ext>
            </a:extLst>
          </p:cNvPr>
          <p:cNvSpPr txBox="1"/>
          <p:nvPr userDrawn="1"/>
        </p:nvSpPr>
        <p:spPr>
          <a:xfrm>
            <a:off x="1144588" y="3827434"/>
            <a:ext cx="22097999" cy="2215991"/>
          </a:xfrm>
          <a:prstGeom prst="rect">
            <a:avLst/>
          </a:prstGeom>
        </p:spPr>
        <p:txBody>
          <a:bodyPr vert="horz" wrap="square" lIns="0" tIns="0" rIns="0" bIns="0" rtlCol="0">
            <a:spAutoFit/>
          </a:bodyPr>
          <a:lstStyle/>
          <a:p>
            <a:pPr algn="ctr"/>
            <a:r>
              <a:rPr lang="en-US" sz="4800" spc="-100" dirty="0">
                <a:solidFill>
                  <a:schemeClr val="tx2"/>
                </a:solidFill>
                <a:latin typeface="Times New Roman" panose="02020603050405020304" pitchFamily="18" charset="0"/>
                <a:cs typeface="Times New Roman" panose="02020603050405020304" pitchFamily="18" charset="0"/>
              </a:rPr>
              <a:t>An alliance united by goals supporting culturally responsive teaching initiatives that honor Native communities’ deep sense of connection, relationships, and knowledge to improve education for American Indian students.</a:t>
            </a:r>
          </a:p>
        </p:txBody>
      </p:sp>
      <p:grpSp>
        <p:nvGrpSpPr>
          <p:cNvPr id="19" name="Group 18">
            <a:extLst>
              <a:ext uri="{FF2B5EF4-FFF2-40B4-BE49-F238E27FC236}">
                <a16:creationId xmlns:a16="http://schemas.microsoft.com/office/drawing/2014/main" id="{9E976268-753D-0A47-8CAE-55D9D17BD30B}"/>
              </a:ext>
            </a:extLst>
          </p:cNvPr>
          <p:cNvGrpSpPr/>
          <p:nvPr userDrawn="1"/>
        </p:nvGrpSpPr>
        <p:grpSpPr>
          <a:xfrm>
            <a:off x="5290575" y="9454340"/>
            <a:ext cx="13806024" cy="1569660"/>
            <a:chOff x="4635731" y="9747359"/>
            <a:chExt cx="13806024" cy="1937153"/>
          </a:xfrm>
          <a:solidFill>
            <a:schemeClr val="bg2"/>
          </a:solidFill>
        </p:grpSpPr>
        <p:sp>
          <p:nvSpPr>
            <p:cNvPr id="7" name="Bent Arrow 6">
              <a:extLst>
                <a:ext uri="{FF2B5EF4-FFF2-40B4-BE49-F238E27FC236}">
                  <a16:creationId xmlns:a16="http://schemas.microsoft.com/office/drawing/2014/main" id="{E5496169-8BB1-3143-A8C6-DF0B702DE842}"/>
                </a:ext>
              </a:extLst>
            </p:cNvPr>
            <p:cNvSpPr/>
            <p:nvPr userDrawn="1"/>
          </p:nvSpPr>
          <p:spPr>
            <a:xfrm flipV="1">
              <a:off x="4635731"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9" name="Bent Arrow 8">
              <a:extLst>
                <a:ext uri="{FF2B5EF4-FFF2-40B4-BE49-F238E27FC236}">
                  <a16:creationId xmlns:a16="http://schemas.microsoft.com/office/drawing/2014/main" id="{C1A7B429-18BA-F84F-9770-430A51C44ED7}"/>
                </a:ext>
              </a:extLst>
            </p:cNvPr>
            <p:cNvSpPr/>
            <p:nvPr userDrawn="1"/>
          </p:nvSpPr>
          <p:spPr>
            <a:xfrm flipH="1" flipV="1">
              <a:off x="17069775"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64E05593-1F39-1F4B-954D-2B8428EEADE9}"/>
              </a:ext>
            </a:extLst>
          </p:cNvPr>
          <p:cNvGrpSpPr/>
          <p:nvPr userDrawn="1"/>
        </p:nvGrpSpPr>
        <p:grpSpPr>
          <a:xfrm>
            <a:off x="4954587" y="7870355"/>
            <a:ext cx="15884786" cy="1453264"/>
            <a:chOff x="3916184" y="7637422"/>
            <a:chExt cx="23364119" cy="2137531"/>
          </a:xfrm>
        </p:grpSpPr>
        <p:grpSp>
          <p:nvGrpSpPr>
            <p:cNvPr id="2" name="Group 1">
              <a:extLst>
                <a:ext uri="{FF2B5EF4-FFF2-40B4-BE49-F238E27FC236}">
                  <a16:creationId xmlns:a16="http://schemas.microsoft.com/office/drawing/2014/main" id="{C30FFCC2-1809-874E-8F70-DD328DDBCE6F}"/>
                </a:ext>
              </a:extLst>
            </p:cNvPr>
            <p:cNvGrpSpPr/>
            <p:nvPr userDrawn="1"/>
          </p:nvGrpSpPr>
          <p:grpSpPr>
            <a:xfrm>
              <a:off x="18531727" y="7729609"/>
              <a:ext cx="8748576" cy="2045344"/>
              <a:chOff x="18710440" y="7309135"/>
              <a:chExt cx="8748576" cy="2045344"/>
            </a:xfrm>
          </p:grpSpPr>
          <p:sp>
            <p:nvSpPr>
              <p:cNvPr id="13" name="Freeform 12">
                <a:extLst>
                  <a:ext uri="{FF2B5EF4-FFF2-40B4-BE49-F238E27FC236}">
                    <a16:creationId xmlns:a16="http://schemas.microsoft.com/office/drawing/2014/main" id="{1A05004F-3E21-7142-807E-DF2D2319AD76}"/>
                  </a:ext>
                </a:extLst>
              </p:cNvPr>
              <p:cNvSpPr/>
              <p:nvPr/>
            </p:nvSpPr>
            <p:spPr>
              <a:xfrm>
                <a:off x="21092717" y="7309135"/>
                <a:ext cx="6366299" cy="1884655"/>
              </a:xfrm>
              <a:custGeom>
                <a:avLst/>
                <a:gdLst>
                  <a:gd name="connsiteX0" fmla="*/ 0 w 1556411"/>
                  <a:gd name="connsiteY0" fmla="*/ 0 h 970947"/>
                  <a:gd name="connsiteX1" fmla="*/ 1556411 w 1556411"/>
                  <a:gd name="connsiteY1" fmla="*/ 0 h 970947"/>
                  <a:gd name="connsiteX2" fmla="*/ 1556411 w 1556411"/>
                  <a:gd name="connsiteY2" fmla="*/ 970947 h 970947"/>
                  <a:gd name="connsiteX3" fmla="*/ 0 w 1556411"/>
                  <a:gd name="connsiteY3" fmla="*/ 970947 h 970947"/>
                  <a:gd name="connsiteX4" fmla="*/ 0 w 1556411"/>
                  <a:gd name="connsiteY4" fmla="*/ 0 h 970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1" h="970947">
                    <a:moveTo>
                      <a:pt x="0" y="0"/>
                    </a:moveTo>
                    <a:lnTo>
                      <a:pt x="1556411" y="0"/>
                    </a:lnTo>
                    <a:lnTo>
                      <a:pt x="1556411" y="970947"/>
                    </a:lnTo>
                    <a:lnTo>
                      <a:pt x="0" y="970947"/>
                    </a:lnTo>
                    <a:lnTo>
                      <a:pt x="0" y="0"/>
                    </a:lnTo>
                    <a:close/>
                  </a:path>
                </a:pathLst>
              </a:custGeom>
              <a:solidFill>
                <a:schemeClr val="lt1">
                  <a:hueOff val="0"/>
                  <a:satOff val="0"/>
                  <a:lumOff val="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r>
                  <a:rPr lang="en-US" sz="3200" dirty="0">
                    <a:latin typeface="Arial" panose="020B0604020202020204" pitchFamily="34" charset="0"/>
                    <a:cs typeface="Arial" panose="020B0604020202020204" pitchFamily="34" charset="0"/>
                  </a:rPr>
                  <a:t>Culturally responsive instructional strategies</a:t>
                </a:r>
              </a:p>
            </p:txBody>
          </p:sp>
          <p:sp>
            <p:nvSpPr>
              <p:cNvPr id="14" name="Rectangle 13">
                <a:extLst>
                  <a:ext uri="{FF2B5EF4-FFF2-40B4-BE49-F238E27FC236}">
                    <a16:creationId xmlns:a16="http://schemas.microsoft.com/office/drawing/2014/main" id="{8108564C-E007-B143-AE4A-2A6807DC8CDC}"/>
                  </a:ext>
                </a:extLst>
              </p:cNvPr>
              <p:cNvSpPr>
                <a:spLocks noChangeAspect="1"/>
              </p:cNvSpPr>
              <p:nvPr/>
            </p:nvSpPr>
            <p:spPr>
              <a:xfrm>
                <a:off x="18710440" y="7337063"/>
                <a:ext cx="2117821" cy="2017416"/>
              </a:xfrm>
              <a:prstGeom prst="rect">
                <a:avLst/>
              </a:prstGeom>
              <a:blipFill dpi="0" rotWithShape="1">
                <a:blip r:embed="rId2" cstate="screen">
                  <a:extLst>
                    <a:ext uri="{28A0092B-C50C-407E-A947-70E740481C1C}">
                      <a14:useLocalDpi xmlns:a14="http://schemas.microsoft.com/office/drawing/2010/main"/>
                    </a:ext>
                  </a:extLst>
                </a:blip>
                <a:srcRect/>
                <a:stretch>
                  <a:fillRect l="6881" r="6881"/>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7" name="Group 16">
              <a:extLst>
                <a:ext uri="{FF2B5EF4-FFF2-40B4-BE49-F238E27FC236}">
                  <a16:creationId xmlns:a16="http://schemas.microsoft.com/office/drawing/2014/main" id="{D468E444-8EE9-1B4A-82CB-DFEEF2068646}"/>
                </a:ext>
              </a:extLst>
            </p:cNvPr>
            <p:cNvGrpSpPr/>
            <p:nvPr userDrawn="1"/>
          </p:nvGrpSpPr>
          <p:grpSpPr>
            <a:xfrm>
              <a:off x="3916184" y="7637422"/>
              <a:ext cx="6068814" cy="2109603"/>
              <a:chOff x="2728595" y="7239668"/>
              <a:chExt cx="6068814" cy="2109603"/>
            </a:xfrm>
          </p:grpSpPr>
          <p:sp>
            <p:nvSpPr>
              <p:cNvPr id="12" name="Freeform 11">
                <a:extLst>
                  <a:ext uri="{FF2B5EF4-FFF2-40B4-BE49-F238E27FC236}">
                    <a16:creationId xmlns:a16="http://schemas.microsoft.com/office/drawing/2014/main" id="{BAC1B497-26EF-CA49-944E-9767C2A2A1D0}"/>
                  </a:ext>
                </a:extLst>
              </p:cNvPr>
              <p:cNvSpPr/>
              <p:nvPr/>
            </p:nvSpPr>
            <p:spPr>
              <a:xfrm>
                <a:off x="4970269" y="7239668"/>
                <a:ext cx="3827140" cy="2013174"/>
              </a:xfrm>
              <a:custGeom>
                <a:avLst/>
                <a:gdLst>
                  <a:gd name="connsiteX0" fmla="*/ 0 w 1966461"/>
                  <a:gd name="connsiteY0" fmla="*/ 0 h 889563"/>
                  <a:gd name="connsiteX1" fmla="*/ 1966461 w 1966461"/>
                  <a:gd name="connsiteY1" fmla="*/ 0 h 889563"/>
                  <a:gd name="connsiteX2" fmla="*/ 1966461 w 1966461"/>
                  <a:gd name="connsiteY2" fmla="*/ 889563 h 889563"/>
                  <a:gd name="connsiteX3" fmla="*/ 0 w 1966461"/>
                  <a:gd name="connsiteY3" fmla="*/ 889563 h 889563"/>
                  <a:gd name="connsiteX4" fmla="*/ 0 w 1966461"/>
                  <a:gd name="connsiteY4" fmla="*/ 0 h 889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461" h="889563">
                    <a:moveTo>
                      <a:pt x="0" y="0"/>
                    </a:moveTo>
                    <a:lnTo>
                      <a:pt x="1966461" y="0"/>
                    </a:lnTo>
                    <a:lnTo>
                      <a:pt x="1966461" y="889563"/>
                    </a:lnTo>
                    <a:lnTo>
                      <a:pt x="0" y="889563"/>
                    </a:lnTo>
                    <a:lnTo>
                      <a:pt x="0" y="0"/>
                    </a:lnTo>
                    <a:close/>
                  </a:path>
                </a:pathLst>
              </a:custGeom>
              <a:ln>
                <a:noFill/>
              </a:ln>
            </p:spPr>
            <p:style>
              <a:lnRef idx="1">
                <a:scrgbClr r="0" g="0" b="0"/>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marL="0" lvl="0" indent="0" algn="l" defTabSz="6223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Needs </a:t>
                </a:r>
                <a:br>
                  <a:rPr lang="en-US" sz="3200" kern="1200" dirty="0">
                    <a:latin typeface="Arial" panose="020B0604020202020204" pitchFamily="34" charset="0"/>
                    <a:cs typeface="Arial" panose="020B0604020202020204" pitchFamily="34" charset="0"/>
                  </a:rPr>
                </a:br>
                <a:r>
                  <a:rPr lang="en-US" sz="3200" kern="1200" dirty="0">
                    <a:latin typeface="Arial" panose="020B0604020202020204" pitchFamily="34" charset="0"/>
                    <a:cs typeface="Arial" panose="020B0604020202020204" pitchFamily="34" charset="0"/>
                  </a:rPr>
                  <a:t>assessment</a:t>
                </a:r>
              </a:p>
            </p:txBody>
          </p:sp>
          <p:sp>
            <p:nvSpPr>
              <p:cNvPr id="15" name="Rectangle 14">
                <a:extLst>
                  <a:ext uri="{FF2B5EF4-FFF2-40B4-BE49-F238E27FC236}">
                    <a16:creationId xmlns:a16="http://schemas.microsoft.com/office/drawing/2014/main" id="{266C488E-D57E-194C-BAFB-3B8AC28DB416}"/>
                  </a:ext>
                </a:extLst>
              </p:cNvPr>
              <p:cNvSpPr>
                <a:spLocks noChangeAspect="1"/>
              </p:cNvSpPr>
              <p:nvPr/>
            </p:nvSpPr>
            <p:spPr>
              <a:xfrm>
                <a:off x="2728595" y="7331855"/>
                <a:ext cx="2142443" cy="2017416"/>
              </a:xfrm>
              <a:prstGeom prst="rect">
                <a:avLst/>
              </a:prstGeom>
              <a:blipFill dpi="0" rotWithShape="1">
                <a:blip r:embed="rId3" cstate="screen">
                  <a:extLst>
                    <a:ext uri="{28A0092B-C50C-407E-A947-70E740481C1C}">
                      <a14:useLocalDpi xmlns:a14="http://schemas.microsoft.com/office/drawing/2010/main"/>
                    </a:ext>
                  </a:extLst>
                </a:blip>
                <a:srcRect/>
                <a:stretch>
                  <a:fillRect l="3703" r="3703"/>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latin typeface="Times New Roman" panose="02020603050405020304" pitchFamily="18" charset="0"/>
                  <a:cs typeface="Times New Roman" panose="02020603050405020304" pitchFamily="18" charset="0"/>
                </a:endParaRPr>
              </a:p>
            </p:txBody>
          </p:sp>
        </p:grpSp>
      </p:grpSp>
      <p:sp>
        <p:nvSpPr>
          <p:cNvPr id="16" name="object 19">
            <a:extLst>
              <a:ext uri="{FF2B5EF4-FFF2-40B4-BE49-F238E27FC236}">
                <a16:creationId xmlns:a16="http://schemas.microsoft.com/office/drawing/2014/main" id="{53B2B4C6-1BA4-E74D-85C8-4FAF5E439C11}"/>
              </a:ext>
            </a:extLst>
          </p:cNvPr>
          <p:cNvSpPr txBox="1">
            <a:spLocks/>
          </p:cNvSpPr>
          <p:nvPr userDrawn="1"/>
        </p:nvSpPr>
        <p:spPr>
          <a:xfrm>
            <a:off x="7247945" y="7057023"/>
            <a:ext cx="9891284" cy="615553"/>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pPr>
            <a:r>
              <a:rPr lang="en-US" sz="4000" b="1" spc="-50" dirty="0">
                <a:solidFill>
                  <a:srgbClr val="000000"/>
                </a:solidFill>
                <a:latin typeface="Arial" panose="020B0604020202020204" pitchFamily="34" charset="0"/>
                <a:cs typeface="Arial" panose="020B0604020202020204" pitchFamily="34" charset="0"/>
              </a:rPr>
              <a:t>Areas of Focus</a:t>
            </a:r>
            <a:endParaRPr lang="en-US" sz="4000" b="1" spc="20" dirty="0">
              <a:solidFill>
                <a:srgbClr val="000000"/>
              </a:solidFill>
              <a:latin typeface="Arial" panose="020B0604020202020204" pitchFamily="34" charset="0"/>
              <a:cs typeface="Arial" panose="020B0604020202020204" pitchFamily="34" charset="0"/>
            </a:endParaRPr>
          </a:p>
        </p:txBody>
      </p:sp>
      <p:sp>
        <p:nvSpPr>
          <p:cNvPr id="20" name="Text Placeholder 7">
            <a:extLst>
              <a:ext uri="{FF2B5EF4-FFF2-40B4-BE49-F238E27FC236}">
                <a16:creationId xmlns:a16="http://schemas.microsoft.com/office/drawing/2014/main" id="{E03F2FF6-86FC-DF45-B4DE-47A76CF12135}"/>
              </a:ext>
            </a:extLst>
          </p:cNvPr>
          <p:cNvSpPr>
            <a:spLocks noGrp="1"/>
          </p:cNvSpPr>
          <p:nvPr>
            <p:ph type="body" sz="quarter" idx="16" hasCustomPrompt="1"/>
          </p:nvPr>
        </p:nvSpPr>
        <p:spPr>
          <a:xfrm>
            <a:off x="7247945" y="10395837"/>
            <a:ext cx="9891284" cy="1281339"/>
          </a:xfrm>
        </p:spPr>
        <p:txBody>
          <a:bodyPr>
            <a:normAutofit/>
          </a:bodyPr>
          <a:lstStyle>
            <a:lvl1pPr marL="0" indent="0">
              <a:buFont typeface="Arial" panose="020B0604020202020204" pitchFamily="34" charset="0"/>
              <a:buNone/>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algn="ctr"/>
            <a:r>
              <a:rPr lang="en-US" dirty="0">
                <a:solidFill>
                  <a:schemeClr val="tx2"/>
                </a:solidFill>
                <a:latin typeface="Times New Roman" panose="02020603050405020304" pitchFamily="18" charset="0"/>
                <a:cs typeface="Times New Roman" panose="02020603050405020304" pitchFamily="18" charset="0"/>
              </a:rPr>
              <a:t>Fill in with current project title</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(Delete Focus arrows that don’t align)</a:t>
            </a:r>
          </a:p>
        </p:txBody>
      </p:sp>
    </p:spTree>
    <p:extLst>
      <p:ext uri="{BB962C8B-B14F-4D97-AF65-F5344CB8AC3E}">
        <p14:creationId xmlns:p14="http://schemas.microsoft.com/office/powerpoint/2010/main" val="2270870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mp;CR RA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1E71E6-0AC5-124E-9EF3-037ED6FCB4E1}"/>
              </a:ext>
            </a:extLst>
          </p:cNvPr>
          <p:cNvSpPr txBox="1">
            <a:spLocks/>
          </p:cNvSpPr>
          <p:nvPr userDrawn="1"/>
        </p:nvSpPr>
        <p:spPr>
          <a:xfrm>
            <a:off x="1144587" y="1142999"/>
            <a:ext cx="22097999" cy="121917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6800" b="0" i="0" kern="1200" baseline="0">
                <a:solidFill>
                  <a:srgbClr val="576F7F"/>
                </a:solidFill>
                <a:latin typeface="Times New Roman" panose="02020603050405020304" pitchFamily="18" charset="0"/>
                <a:ea typeface="+mj-ea"/>
                <a:cs typeface="Times New Roman" panose="02020603050405020304" pitchFamily="18" charset="0"/>
              </a:defRPr>
            </a:lvl1pPr>
          </a:lstStyle>
          <a:p>
            <a:r>
              <a:rPr lang="tr-TR" dirty="0">
                <a:latin typeface="Times New Roman" panose="02020603050405020304" pitchFamily="18" charset="0"/>
                <a:cs typeface="Times New Roman" panose="02020603050405020304" pitchFamily="18" charset="0"/>
              </a:rPr>
              <a:t>REL Central – </a:t>
            </a:r>
            <a:r>
              <a:rPr lang="en-US" noProof="0" dirty="0">
                <a:latin typeface="Times New Roman" panose="02020603050405020304" pitchFamily="18" charset="0"/>
                <a:cs typeface="Times New Roman" panose="02020603050405020304" pitchFamily="18" charset="0"/>
              </a:rPr>
              <a:t>College and Career </a:t>
            </a:r>
            <a:r>
              <a:rPr lang="tr-TR" dirty="0">
                <a:latin typeface="Times New Roman" panose="02020603050405020304" pitchFamily="18" charset="0"/>
                <a:cs typeface="Times New Roman" panose="02020603050405020304" pitchFamily="18" charset="0"/>
              </a:rPr>
              <a:t>Readiness Research Alliance</a:t>
            </a:r>
            <a:endParaRPr lang="en-US" dirty="0">
              <a:latin typeface="Times New Roman" panose="02020603050405020304" pitchFamily="18" charset="0"/>
              <a:cs typeface="Times New Roman" panose="02020603050405020304" pitchFamily="18" charset="0"/>
            </a:endParaRPr>
          </a:p>
        </p:txBody>
      </p:sp>
      <p:sp>
        <p:nvSpPr>
          <p:cNvPr id="5" name="object 20">
            <a:extLst>
              <a:ext uri="{FF2B5EF4-FFF2-40B4-BE49-F238E27FC236}">
                <a16:creationId xmlns:a16="http://schemas.microsoft.com/office/drawing/2014/main" id="{558A7159-5F98-114A-875C-ACDA83315543}"/>
              </a:ext>
            </a:extLst>
          </p:cNvPr>
          <p:cNvSpPr txBox="1"/>
          <p:nvPr userDrawn="1"/>
        </p:nvSpPr>
        <p:spPr>
          <a:xfrm>
            <a:off x="1144588" y="4196765"/>
            <a:ext cx="22097999" cy="1477328"/>
          </a:xfrm>
          <a:prstGeom prst="rect">
            <a:avLst/>
          </a:prstGeom>
        </p:spPr>
        <p:txBody>
          <a:bodyPr vert="horz" wrap="square" lIns="0" tIns="0" rIns="0" bIns="0" rtlCol="0">
            <a:spAutoFit/>
          </a:bodyPr>
          <a:lstStyle/>
          <a:p>
            <a:pPr algn="ctr"/>
            <a:r>
              <a:rPr lang="en-US" sz="4800" spc="-100" dirty="0">
                <a:solidFill>
                  <a:schemeClr val="tx2"/>
                </a:solidFill>
                <a:latin typeface="Times New Roman" panose="02020603050405020304" pitchFamily="18" charset="0"/>
                <a:cs typeface="Times New Roman" panose="02020603050405020304" pitchFamily="18" charset="0"/>
              </a:rPr>
              <a:t>An alliance united by goals ensuring that all students graduate from high school prepared </a:t>
            </a:r>
            <a:br>
              <a:rPr lang="en-US" sz="4800" spc="-100" dirty="0">
                <a:solidFill>
                  <a:schemeClr val="tx2"/>
                </a:solidFill>
                <a:latin typeface="Times New Roman" panose="02020603050405020304" pitchFamily="18" charset="0"/>
                <a:cs typeface="Times New Roman" panose="02020603050405020304" pitchFamily="18" charset="0"/>
              </a:rPr>
            </a:br>
            <a:r>
              <a:rPr lang="en-US" sz="4800" spc="-100" dirty="0">
                <a:solidFill>
                  <a:schemeClr val="tx2"/>
                </a:solidFill>
                <a:latin typeface="Times New Roman" panose="02020603050405020304" pitchFamily="18" charset="0"/>
                <a:cs typeface="Times New Roman" panose="02020603050405020304" pitchFamily="18" charset="0"/>
              </a:rPr>
              <a:t>to enter the workforce or enroll in postsecondary degree or certification programs.</a:t>
            </a:r>
          </a:p>
        </p:txBody>
      </p:sp>
      <p:grpSp>
        <p:nvGrpSpPr>
          <p:cNvPr id="19" name="Group 18">
            <a:extLst>
              <a:ext uri="{FF2B5EF4-FFF2-40B4-BE49-F238E27FC236}">
                <a16:creationId xmlns:a16="http://schemas.microsoft.com/office/drawing/2014/main" id="{9E976268-753D-0A47-8CAE-55D9D17BD30B}"/>
              </a:ext>
            </a:extLst>
          </p:cNvPr>
          <p:cNvGrpSpPr/>
          <p:nvPr userDrawn="1"/>
        </p:nvGrpSpPr>
        <p:grpSpPr>
          <a:xfrm>
            <a:off x="5290575" y="9426631"/>
            <a:ext cx="13806024" cy="1569660"/>
            <a:chOff x="4635731" y="9747359"/>
            <a:chExt cx="13806024" cy="1937153"/>
          </a:xfrm>
          <a:solidFill>
            <a:schemeClr val="bg2"/>
          </a:solidFill>
        </p:grpSpPr>
        <p:sp>
          <p:nvSpPr>
            <p:cNvPr id="7" name="Bent Arrow 6">
              <a:extLst>
                <a:ext uri="{FF2B5EF4-FFF2-40B4-BE49-F238E27FC236}">
                  <a16:creationId xmlns:a16="http://schemas.microsoft.com/office/drawing/2014/main" id="{E5496169-8BB1-3143-A8C6-DF0B702DE842}"/>
                </a:ext>
              </a:extLst>
            </p:cNvPr>
            <p:cNvSpPr/>
            <p:nvPr userDrawn="1"/>
          </p:nvSpPr>
          <p:spPr>
            <a:xfrm flipV="1">
              <a:off x="4635731"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9" name="Bent Arrow 8">
              <a:extLst>
                <a:ext uri="{FF2B5EF4-FFF2-40B4-BE49-F238E27FC236}">
                  <a16:creationId xmlns:a16="http://schemas.microsoft.com/office/drawing/2014/main" id="{C1A7B429-18BA-F84F-9770-430A51C44ED7}"/>
                </a:ext>
              </a:extLst>
            </p:cNvPr>
            <p:cNvSpPr/>
            <p:nvPr userDrawn="1"/>
          </p:nvSpPr>
          <p:spPr>
            <a:xfrm flipH="1" flipV="1">
              <a:off x="17069775"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grpSp>
      <p:sp>
        <p:nvSpPr>
          <p:cNvPr id="20" name="Text Placeholder 7">
            <a:extLst>
              <a:ext uri="{FF2B5EF4-FFF2-40B4-BE49-F238E27FC236}">
                <a16:creationId xmlns:a16="http://schemas.microsoft.com/office/drawing/2014/main" id="{E03F2FF6-86FC-DF45-B4DE-47A76CF12135}"/>
              </a:ext>
            </a:extLst>
          </p:cNvPr>
          <p:cNvSpPr>
            <a:spLocks noGrp="1"/>
          </p:cNvSpPr>
          <p:nvPr userDrawn="1">
            <p:ph type="body" sz="quarter" idx="16" hasCustomPrompt="1"/>
          </p:nvPr>
        </p:nvSpPr>
        <p:spPr>
          <a:xfrm>
            <a:off x="7247945" y="10368128"/>
            <a:ext cx="9891284" cy="1281339"/>
          </a:xfrm>
        </p:spPr>
        <p:txBody>
          <a:bodyPr>
            <a:normAutofit/>
          </a:bodyPr>
          <a:lstStyle>
            <a:lvl1pPr marL="0" indent="0">
              <a:buFont typeface="Arial" panose="020B0604020202020204" pitchFamily="34" charset="0"/>
              <a:buNone/>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algn="ctr"/>
            <a:r>
              <a:rPr lang="en-US" dirty="0">
                <a:solidFill>
                  <a:schemeClr val="tx2"/>
                </a:solidFill>
                <a:latin typeface="Times New Roman" panose="02020603050405020304" pitchFamily="18" charset="0"/>
                <a:cs typeface="Times New Roman" panose="02020603050405020304" pitchFamily="18" charset="0"/>
              </a:rPr>
              <a:t>Fill in with current project title</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(Delete focus arrows that don’t align)</a:t>
            </a:r>
          </a:p>
        </p:txBody>
      </p:sp>
      <p:grpSp>
        <p:nvGrpSpPr>
          <p:cNvPr id="8" name="Group 7">
            <a:extLst>
              <a:ext uri="{FF2B5EF4-FFF2-40B4-BE49-F238E27FC236}">
                <a16:creationId xmlns:a16="http://schemas.microsoft.com/office/drawing/2014/main" id="{C4CC1F21-2F1C-8A47-B0B5-68E33B352798}"/>
              </a:ext>
            </a:extLst>
          </p:cNvPr>
          <p:cNvGrpSpPr/>
          <p:nvPr userDrawn="1"/>
        </p:nvGrpSpPr>
        <p:grpSpPr>
          <a:xfrm>
            <a:off x="4954587" y="7842645"/>
            <a:ext cx="5638800" cy="1371599"/>
            <a:chOff x="4954587" y="8322014"/>
            <a:chExt cx="5638800" cy="1371599"/>
          </a:xfrm>
        </p:grpSpPr>
        <p:sp>
          <p:nvSpPr>
            <p:cNvPr id="12" name="Freeform 11">
              <a:extLst>
                <a:ext uri="{FF2B5EF4-FFF2-40B4-BE49-F238E27FC236}">
                  <a16:creationId xmlns:a16="http://schemas.microsoft.com/office/drawing/2014/main" id="{BAC1B497-26EF-CA49-944E-9767C2A2A1D0}"/>
                </a:ext>
              </a:extLst>
            </p:cNvPr>
            <p:cNvSpPr/>
            <p:nvPr userDrawn="1"/>
          </p:nvSpPr>
          <p:spPr>
            <a:xfrm>
              <a:off x="6478655" y="8322015"/>
              <a:ext cx="4114732" cy="1368716"/>
            </a:xfrm>
            <a:custGeom>
              <a:avLst/>
              <a:gdLst>
                <a:gd name="connsiteX0" fmla="*/ 0 w 1966461"/>
                <a:gd name="connsiteY0" fmla="*/ 0 h 889563"/>
                <a:gd name="connsiteX1" fmla="*/ 1966461 w 1966461"/>
                <a:gd name="connsiteY1" fmla="*/ 0 h 889563"/>
                <a:gd name="connsiteX2" fmla="*/ 1966461 w 1966461"/>
                <a:gd name="connsiteY2" fmla="*/ 889563 h 889563"/>
                <a:gd name="connsiteX3" fmla="*/ 0 w 1966461"/>
                <a:gd name="connsiteY3" fmla="*/ 889563 h 889563"/>
                <a:gd name="connsiteX4" fmla="*/ 0 w 1966461"/>
                <a:gd name="connsiteY4" fmla="*/ 0 h 889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461" h="889563">
                  <a:moveTo>
                    <a:pt x="0" y="0"/>
                  </a:moveTo>
                  <a:lnTo>
                    <a:pt x="1966461" y="0"/>
                  </a:lnTo>
                  <a:lnTo>
                    <a:pt x="1966461" y="889563"/>
                  </a:lnTo>
                  <a:lnTo>
                    <a:pt x="0" y="889563"/>
                  </a:lnTo>
                  <a:lnTo>
                    <a:pt x="0" y="0"/>
                  </a:lnTo>
                  <a:close/>
                </a:path>
              </a:pathLst>
            </a:custGeom>
            <a:ln>
              <a:noFill/>
            </a:ln>
          </p:spPr>
          <p:style>
            <a:lnRef idx="1">
              <a:scrgbClr r="0" g="0" b="0"/>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marL="0" lvl="0" indent="0" algn="l" defTabSz="6223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Postsecondary success assessment</a:t>
              </a:r>
            </a:p>
          </p:txBody>
        </p:sp>
        <p:sp>
          <p:nvSpPr>
            <p:cNvPr id="23" name="Rectangle 22">
              <a:extLst>
                <a:ext uri="{FF2B5EF4-FFF2-40B4-BE49-F238E27FC236}">
                  <a16:creationId xmlns:a16="http://schemas.microsoft.com/office/drawing/2014/main" id="{3BC0C551-C391-C34C-BAF7-2E0FF0F7C996}"/>
                </a:ext>
              </a:extLst>
            </p:cNvPr>
            <p:cNvSpPr/>
            <p:nvPr userDrawn="1"/>
          </p:nvSpPr>
          <p:spPr>
            <a:xfrm>
              <a:off x="4954587" y="8322014"/>
              <a:ext cx="1456603" cy="1371599"/>
            </a:xfrm>
            <a:prstGeom prst="rect">
              <a:avLst/>
            </a:prstGeom>
            <a:blipFill dpi="0" rotWithShape="1">
              <a:blip r:embed="rId2" cstate="screen">
                <a:extLst>
                  <a:ext uri="{28A0092B-C50C-407E-A947-70E740481C1C}">
                    <a14:useLocalDpi xmlns:a14="http://schemas.microsoft.com/office/drawing/2010/main"/>
                  </a:ext>
                </a:extLst>
              </a:blip>
              <a:srcRect/>
              <a:stretch>
                <a:fillRect l="4508" r="4508"/>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3" name="Group 2">
            <a:extLst>
              <a:ext uri="{FF2B5EF4-FFF2-40B4-BE49-F238E27FC236}">
                <a16:creationId xmlns:a16="http://schemas.microsoft.com/office/drawing/2014/main" id="{A9C541E9-FE28-BE48-8D0C-FE1D2F181D7A}"/>
              </a:ext>
            </a:extLst>
          </p:cNvPr>
          <p:cNvGrpSpPr/>
          <p:nvPr userDrawn="1"/>
        </p:nvGrpSpPr>
        <p:grpSpPr>
          <a:xfrm>
            <a:off x="14874655" y="7833232"/>
            <a:ext cx="5964718" cy="1387543"/>
            <a:chOff x="14874655" y="8312601"/>
            <a:chExt cx="5964718" cy="1387543"/>
          </a:xfrm>
        </p:grpSpPr>
        <p:sp>
          <p:nvSpPr>
            <p:cNvPr id="13" name="Freeform 12">
              <a:extLst>
                <a:ext uri="{FF2B5EF4-FFF2-40B4-BE49-F238E27FC236}">
                  <a16:creationId xmlns:a16="http://schemas.microsoft.com/office/drawing/2014/main" id="{1A05004F-3E21-7142-807E-DF2D2319AD76}"/>
                </a:ext>
              </a:extLst>
            </p:cNvPr>
            <p:cNvSpPr/>
            <p:nvPr/>
          </p:nvSpPr>
          <p:spPr>
            <a:xfrm>
              <a:off x="16511056" y="8384691"/>
              <a:ext cx="4328317" cy="1281339"/>
            </a:xfrm>
            <a:custGeom>
              <a:avLst/>
              <a:gdLst>
                <a:gd name="connsiteX0" fmla="*/ 0 w 1556411"/>
                <a:gd name="connsiteY0" fmla="*/ 0 h 970947"/>
                <a:gd name="connsiteX1" fmla="*/ 1556411 w 1556411"/>
                <a:gd name="connsiteY1" fmla="*/ 0 h 970947"/>
                <a:gd name="connsiteX2" fmla="*/ 1556411 w 1556411"/>
                <a:gd name="connsiteY2" fmla="*/ 970947 h 970947"/>
                <a:gd name="connsiteX3" fmla="*/ 0 w 1556411"/>
                <a:gd name="connsiteY3" fmla="*/ 970947 h 970947"/>
                <a:gd name="connsiteX4" fmla="*/ 0 w 1556411"/>
                <a:gd name="connsiteY4" fmla="*/ 0 h 970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1" h="970947">
                  <a:moveTo>
                    <a:pt x="0" y="0"/>
                  </a:moveTo>
                  <a:lnTo>
                    <a:pt x="1556411" y="0"/>
                  </a:lnTo>
                  <a:lnTo>
                    <a:pt x="1556411" y="970947"/>
                  </a:lnTo>
                  <a:lnTo>
                    <a:pt x="0" y="970947"/>
                  </a:lnTo>
                  <a:lnTo>
                    <a:pt x="0" y="0"/>
                  </a:lnTo>
                  <a:close/>
                </a:path>
              </a:pathLst>
            </a:custGeom>
            <a:solidFill>
              <a:schemeClr val="lt1">
                <a:hueOff val="0"/>
                <a:satOff val="0"/>
                <a:lumOff val="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r>
                <a:rPr lang="en-US" sz="3200" dirty="0">
                  <a:latin typeface="Arial" panose="020B0604020202020204" pitchFamily="34" charset="0"/>
                  <a:cs typeface="Arial" panose="020B0604020202020204" pitchFamily="34" charset="0"/>
                </a:rPr>
                <a:t>Algebra I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readiness support</a:t>
              </a:r>
            </a:p>
          </p:txBody>
        </p:sp>
        <p:sp>
          <p:nvSpPr>
            <p:cNvPr id="24" name="Rectangle 23">
              <a:extLst>
                <a:ext uri="{FF2B5EF4-FFF2-40B4-BE49-F238E27FC236}">
                  <a16:creationId xmlns:a16="http://schemas.microsoft.com/office/drawing/2014/main" id="{FE0F9AC3-EAD9-DF40-BAD6-3EA5270CB72D}"/>
                </a:ext>
              </a:extLst>
            </p:cNvPr>
            <p:cNvSpPr/>
            <p:nvPr userDrawn="1"/>
          </p:nvSpPr>
          <p:spPr>
            <a:xfrm>
              <a:off x="14874655" y="8312601"/>
              <a:ext cx="1456603" cy="1387543"/>
            </a:xfrm>
            <a:prstGeom prst="rect">
              <a:avLst/>
            </a:prstGeom>
            <a:blipFill dpi="0" rotWithShape="1">
              <a:blip r:embed="rId3" cstate="screen">
                <a:extLst>
                  <a:ext uri="{28A0092B-C50C-407E-A947-70E740481C1C}">
                    <a14:useLocalDpi xmlns:a14="http://schemas.microsoft.com/office/drawing/2010/main"/>
                  </a:ext>
                </a:extLst>
              </a:blip>
              <a:srcRect/>
              <a:stretch>
                <a:fillRect t="9972" b="9972"/>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7" name="object 19">
            <a:extLst>
              <a:ext uri="{FF2B5EF4-FFF2-40B4-BE49-F238E27FC236}">
                <a16:creationId xmlns:a16="http://schemas.microsoft.com/office/drawing/2014/main" id="{3819E5E8-D105-7848-A28F-A89167BF3C15}"/>
              </a:ext>
            </a:extLst>
          </p:cNvPr>
          <p:cNvSpPr txBox="1">
            <a:spLocks/>
          </p:cNvSpPr>
          <p:nvPr userDrawn="1"/>
        </p:nvSpPr>
        <p:spPr>
          <a:xfrm>
            <a:off x="7247945" y="7057023"/>
            <a:ext cx="9891284" cy="615553"/>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pPr>
            <a:r>
              <a:rPr lang="en-US" sz="4000" b="1" spc="-50" dirty="0">
                <a:solidFill>
                  <a:srgbClr val="000000"/>
                </a:solidFill>
                <a:latin typeface="Arial" panose="020B0604020202020204" pitchFamily="34" charset="0"/>
                <a:cs typeface="Arial" panose="020B0604020202020204" pitchFamily="34" charset="0"/>
              </a:rPr>
              <a:t>Areas of Focus</a:t>
            </a:r>
            <a:endParaRPr lang="en-US" sz="4000" b="1" spc="2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861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SI RP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1E71E6-0AC5-124E-9EF3-037ED6FCB4E1}"/>
              </a:ext>
            </a:extLst>
          </p:cNvPr>
          <p:cNvSpPr txBox="1">
            <a:spLocks/>
          </p:cNvSpPr>
          <p:nvPr userDrawn="1"/>
        </p:nvSpPr>
        <p:spPr>
          <a:xfrm>
            <a:off x="1144587" y="1142999"/>
            <a:ext cx="22555200" cy="121917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6800" b="0" i="0" kern="1200" baseline="0">
                <a:solidFill>
                  <a:srgbClr val="576F7F"/>
                </a:solidFill>
                <a:latin typeface="Times New Roman" panose="02020603050405020304" pitchFamily="18" charset="0"/>
                <a:ea typeface="+mj-ea"/>
                <a:cs typeface="Times New Roman" panose="02020603050405020304" pitchFamily="18" charset="0"/>
              </a:defRPr>
            </a:lvl1pPr>
          </a:lstStyle>
          <a:p>
            <a:r>
              <a:rPr lang="tr-TR" dirty="0">
                <a:latin typeface="Times New Roman" panose="02020603050405020304" pitchFamily="18" charset="0"/>
                <a:cs typeface="Times New Roman" panose="02020603050405020304" pitchFamily="18" charset="0"/>
              </a:rPr>
              <a:t>REL Central – </a:t>
            </a:r>
            <a:r>
              <a:rPr lang="tr-TR" sz="6000" dirty="0">
                <a:latin typeface="Times New Roman" panose="02020603050405020304" pitchFamily="18" charset="0"/>
                <a:cs typeface="Times New Roman" panose="02020603050405020304" pitchFamily="18" charset="0"/>
              </a:rPr>
              <a:t>Colorado School </a:t>
            </a:r>
            <a:r>
              <a:rPr lang="en-US" sz="6000" noProof="0" dirty="0">
                <a:latin typeface="Times New Roman" panose="02020603050405020304" pitchFamily="18" charset="0"/>
                <a:cs typeface="Times New Roman" panose="02020603050405020304" pitchFamily="18" charset="0"/>
              </a:rPr>
              <a:t>Improvement Research Partnership</a:t>
            </a:r>
          </a:p>
        </p:txBody>
      </p:sp>
      <p:sp>
        <p:nvSpPr>
          <p:cNvPr id="5" name="object 20">
            <a:extLst>
              <a:ext uri="{FF2B5EF4-FFF2-40B4-BE49-F238E27FC236}">
                <a16:creationId xmlns:a16="http://schemas.microsoft.com/office/drawing/2014/main" id="{558A7159-5F98-114A-875C-ACDA83315543}"/>
              </a:ext>
            </a:extLst>
          </p:cNvPr>
          <p:cNvSpPr txBox="1"/>
          <p:nvPr userDrawn="1"/>
        </p:nvSpPr>
        <p:spPr>
          <a:xfrm>
            <a:off x="1144588" y="4196765"/>
            <a:ext cx="22097999" cy="1477328"/>
          </a:xfrm>
          <a:prstGeom prst="rect">
            <a:avLst/>
          </a:prstGeom>
        </p:spPr>
        <p:txBody>
          <a:bodyPr vert="horz" wrap="square" lIns="0" tIns="0" rIns="0" bIns="0" rtlCol="0">
            <a:spAutoFit/>
          </a:bodyPr>
          <a:lstStyle/>
          <a:p>
            <a:pPr algn="ctr"/>
            <a:r>
              <a:rPr lang="en-US" sz="4800" spc="-100" dirty="0">
                <a:solidFill>
                  <a:schemeClr val="tx2"/>
                </a:solidFill>
                <a:latin typeface="Times New Roman" panose="02020603050405020304" pitchFamily="18" charset="0"/>
                <a:cs typeface="Times New Roman" panose="02020603050405020304" pitchFamily="18" charset="0"/>
              </a:rPr>
              <a:t>A partnership united by goals to support school improvement efforts throughout </a:t>
            </a:r>
            <a:br>
              <a:rPr lang="en-US" sz="4800" spc="-100" dirty="0">
                <a:solidFill>
                  <a:schemeClr val="tx2"/>
                </a:solidFill>
                <a:latin typeface="Times New Roman" panose="02020603050405020304" pitchFamily="18" charset="0"/>
                <a:cs typeface="Times New Roman" panose="02020603050405020304" pitchFamily="18" charset="0"/>
              </a:rPr>
            </a:br>
            <a:r>
              <a:rPr lang="en-US" sz="4800" spc="-100" dirty="0">
                <a:solidFill>
                  <a:schemeClr val="tx2"/>
                </a:solidFill>
                <a:latin typeface="Times New Roman" panose="02020603050405020304" pitchFamily="18" charset="0"/>
                <a:cs typeface="Times New Roman" panose="02020603050405020304" pitchFamily="18" charset="0"/>
              </a:rPr>
              <a:t>Colorado in order to improve student learning outcomes.</a:t>
            </a:r>
          </a:p>
        </p:txBody>
      </p:sp>
      <p:grpSp>
        <p:nvGrpSpPr>
          <p:cNvPr id="19" name="Group 18">
            <a:extLst>
              <a:ext uri="{FF2B5EF4-FFF2-40B4-BE49-F238E27FC236}">
                <a16:creationId xmlns:a16="http://schemas.microsoft.com/office/drawing/2014/main" id="{9E976268-753D-0A47-8CAE-55D9D17BD30B}"/>
              </a:ext>
            </a:extLst>
          </p:cNvPr>
          <p:cNvGrpSpPr/>
          <p:nvPr userDrawn="1"/>
        </p:nvGrpSpPr>
        <p:grpSpPr>
          <a:xfrm>
            <a:off x="5290575" y="9454340"/>
            <a:ext cx="13806024" cy="1569660"/>
            <a:chOff x="4635731" y="9747359"/>
            <a:chExt cx="13806024" cy="1937153"/>
          </a:xfrm>
          <a:solidFill>
            <a:schemeClr val="bg2"/>
          </a:solidFill>
        </p:grpSpPr>
        <p:sp>
          <p:nvSpPr>
            <p:cNvPr id="7" name="Bent Arrow 6">
              <a:extLst>
                <a:ext uri="{FF2B5EF4-FFF2-40B4-BE49-F238E27FC236}">
                  <a16:creationId xmlns:a16="http://schemas.microsoft.com/office/drawing/2014/main" id="{E5496169-8BB1-3143-A8C6-DF0B702DE842}"/>
                </a:ext>
              </a:extLst>
            </p:cNvPr>
            <p:cNvSpPr/>
            <p:nvPr userDrawn="1"/>
          </p:nvSpPr>
          <p:spPr>
            <a:xfrm flipV="1">
              <a:off x="4635731"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9" name="Bent Arrow 8">
              <a:extLst>
                <a:ext uri="{FF2B5EF4-FFF2-40B4-BE49-F238E27FC236}">
                  <a16:creationId xmlns:a16="http://schemas.microsoft.com/office/drawing/2014/main" id="{C1A7B429-18BA-F84F-9770-430A51C44ED7}"/>
                </a:ext>
              </a:extLst>
            </p:cNvPr>
            <p:cNvSpPr/>
            <p:nvPr userDrawn="1"/>
          </p:nvSpPr>
          <p:spPr>
            <a:xfrm flipH="1" flipV="1">
              <a:off x="17069775"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grpSp>
      <p:sp>
        <p:nvSpPr>
          <p:cNvPr id="16" name="object 19">
            <a:extLst>
              <a:ext uri="{FF2B5EF4-FFF2-40B4-BE49-F238E27FC236}">
                <a16:creationId xmlns:a16="http://schemas.microsoft.com/office/drawing/2014/main" id="{53B2B4C6-1BA4-E74D-85C8-4FAF5E439C11}"/>
              </a:ext>
            </a:extLst>
          </p:cNvPr>
          <p:cNvSpPr txBox="1">
            <a:spLocks/>
          </p:cNvSpPr>
          <p:nvPr userDrawn="1"/>
        </p:nvSpPr>
        <p:spPr>
          <a:xfrm>
            <a:off x="7247945" y="7057023"/>
            <a:ext cx="9891284" cy="615553"/>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pPr>
            <a:r>
              <a:rPr lang="en-US" sz="4000" b="1" spc="-50" dirty="0">
                <a:solidFill>
                  <a:srgbClr val="000000"/>
                </a:solidFill>
                <a:latin typeface="Arial" panose="020B0604020202020204" pitchFamily="34" charset="0"/>
                <a:cs typeface="Arial" panose="020B0604020202020204" pitchFamily="34" charset="0"/>
              </a:rPr>
              <a:t>Areas of Focus</a:t>
            </a:r>
            <a:endParaRPr lang="en-US" sz="4000" b="1" spc="20" dirty="0">
              <a:solidFill>
                <a:srgbClr val="000000"/>
              </a:solidFill>
              <a:latin typeface="Arial" panose="020B0604020202020204" pitchFamily="34" charset="0"/>
              <a:cs typeface="Arial" panose="020B0604020202020204" pitchFamily="34" charset="0"/>
            </a:endParaRPr>
          </a:p>
        </p:txBody>
      </p:sp>
      <p:sp>
        <p:nvSpPr>
          <p:cNvPr id="20" name="Text Placeholder 7">
            <a:extLst>
              <a:ext uri="{FF2B5EF4-FFF2-40B4-BE49-F238E27FC236}">
                <a16:creationId xmlns:a16="http://schemas.microsoft.com/office/drawing/2014/main" id="{E03F2FF6-86FC-DF45-B4DE-47A76CF12135}"/>
              </a:ext>
            </a:extLst>
          </p:cNvPr>
          <p:cNvSpPr>
            <a:spLocks noGrp="1"/>
          </p:cNvSpPr>
          <p:nvPr userDrawn="1">
            <p:ph type="body" sz="quarter" idx="16" hasCustomPrompt="1"/>
          </p:nvPr>
        </p:nvSpPr>
        <p:spPr>
          <a:xfrm>
            <a:off x="7247945" y="10395837"/>
            <a:ext cx="9891284" cy="1281339"/>
          </a:xfrm>
        </p:spPr>
        <p:txBody>
          <a:bodyPr>
            <a:normAutofit/>
          </a:bodyPr>
          <a:lstStyle>
            <a:lvl1pPr marL="0" indent="0">
              <a:buFont typeface="Arial" panose="020B0604020202020204" pitchFamily="34" charset="0"/>
              <a:buNone/>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algn="ctr"/>
            <a:r>
              <a:rPr lang="en-US" dirty="0">
                <a:solidFill>
                  <a:schemeClr val="tx2"/>
                </a:solidFill>
                <a:latin typeface="Times New Roman" panose="02020603050405020304" pitchFamily="18" charset="0"/>
                <a:cs typeface="Times New Roman" panose="02020603050405020304" pitchFamily="18" charset="0"/>
              </a:rPr>
              <a:t>Fill in with current project title</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(Delete focus arrows that don’t align)</a:t>
            </a:r>
          </a:p>
        </p:txBody>
      </p:sp>
      <p:grpSp>
        <p:nvGrpSpPr>
          <p:cNvPr id="36" name="Group 35">
            <a:extLst>
              <a:ext uri="{FF2B5EF4-FFF2-40B4-BE49-F238E27FC236}">
                <a16:creationId xmlns:a16="http://schemas.microsoft.com/office/drawing/2014/main" id="{6850CD57-69FE-E948-9DDB-20923BA60962}"/>
              </a:ext>
            </a:extLst>
          </p:cNvPr>
          <p:cNvGrpSpPr/>
          <p:nvPr userDrawn="1"/>
        </p:nvGrpSpPr>
        <p:grpSpPr>
          <a:xfrm>
            <a:off x="4901880" y="7870355"/>
            <a:ext cx="15019743" cy="1445599"/>
            <a:chOff x="4901880" y="8322015"/>
            <a:chExt cx="15019743" cy="1445599"/>
          </a:xfrm>
        </p:grpSpPr>
        <p:grpSp>
          <p:nvGrpSpPr>
            <p:cNvPr id="37" name="Group 36">
              <a:extLst>
                <a:ext uri="{FF2B5EF4-FFF2-40B4-BE49-F238E27FC236}">
                  <a16:creationId xmlns:a16="http://schemas.microsoft.com/office/drawing/2014/main" id="{4783E456-9E16-494B-9590-EFA469F8E200}"/>
                </a:ext>
              </a:extLst>
            </p:cNvPr>
            <p:cNvGrpSpPr/>
            <p:nvPr userDrawn="1"/>
          </p:nvGrpSpPr>
          <p:grpSpPr>
            <a:xfrm>
              <a:off x="4901880" y="8322015"/>
              <a:ext cx="3786507" cy="1378129"/>
              <a:chOff x="4901880" y="8322015"/>
              <a:chExt cx="3786507" cy="1378129"/>
            </a:xfrm>
          </p:grpSpPr>
          <p:sp>
            <p:nvSpPr>
              <p:cNvPr id="44" name="Freeform 43">
                <a:extLst>
                  <a:ext uri="{FF2B5EF4-FFF2-40B4-BE49-F238E27FC236}">
                    <a16:creationId xmlns:a16="http://schemas.microsoft.com/office/drawing/2014/main" id="{D17DB2DE-E20E-2E4C-A426-88334699DA3A}"/>
                  </a:ext>
                </a:extLst>
              </p:cNvPr>
              <p:cNvSpPr/>
              <p:nvPr userDrawn="1"/>
            </p:nvSpPr>
            <p:spPr>
              <a:xfrm>
                <a:off x="6478655" y="8322015"/>
                <a:ext cx="2209732" cy="1368716"/>
              </a:xfrm>
              <a:custGeom>
                <a:avLst/>
                <a:gdLst>
                  <a:gd name="connsiteX0" fmla="*/ 0 w 1966461"/>
                  <a:gd name="connsiteY0" fmla="*/ 0 h 889563"/>
                  <a:gd name="connsiteX1" fmla="*/ 1966461 w 1966461"/>
                  <a:gd name="connsiteY1" fmla="*/ 0 h 889563"/>
                  <a:gd name="connsiteX2" fmla="*/ 1966461 w 1966461"/>
                  <a:gd name="connsiteY2" fmla="*/ 889563 h 889563"/>
                  <a:gd name="connsiteX3" fmla="*/ 0 w 1966461"/>
                  <a:gd name="connsiteY3" fmla="*/ 889563 h 889563"/>
                  <a:gd name="connsiteX4" fmla="*/ 0 w 1966461"/>
                  <a:gd name="connsiteY4" fmla="*/ 0 h 889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461" h="889563">
                    <a:moveTo>
                      <a:pt x="0" y="0"/>
                    </a:moveTo>
                    <a:lnTo>
                      <a:pt x="1966461" y="0"/>
                    </a:lnTo>
                    <a:lnTo>
                      <a:pt x="1966461" y="889563"/>
                    </a:lnTo>
                    <a:lnTo>
                      <a:pt x="0" y="889563"/>
                    </a:lnTo>
                    <a:lnTo>
                      <a:pt x="0" y="0"/>
                    </a:lnTo>
                    <a:close/>
                  </a:path>
                </a:pathLst>
              </a:custGeom>
              <a:ln>
                <a:noFill/>
              </a:ln>
            </p:spPr>
            <p:style>
              <a:lnRef idx="1">
                <a:scrgbClr r="0" g="0" b="0"/>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marL="0" lvl="0" indent="0" algn="l" defTabSz="6223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Program</a:t>
                </a:r>
                <a:br>
                  <a:rPr lang="en-US" sz="3200" kern="1200" dirty="0">
                    <a:latin typeface="Arial" panose="020B0604020202020204" pitchFamily="34" charset="0"/>
                    <a:cs typeface="Arial" panose="020B0604020202020204" pitchFamily="34" charset="0"/>
                  </a:rPr>
                </a:br>
                <a:r>
                  <a:rPr lang="en-US" sz="3200" kern="1200" dirty="0">
                    <a:latin typeface="Arial" panose="020B0604020202020204" pitchFamily="34" charset="0"/>
                    <a:cs typeface="Arial" panose="020B0604020202020204" pitchFamily="34" charset="0"/>
                  </a:rPr>
                  <a:t>evaluation</a:t>
                </a:r>
              </a:p>
            </p:txBody>
          </p:sp>
          <p:sp>
            <p:nvSpPr>
              <p:cNvPr id="45" name="Rectangle 44">
                <a:extLst>
                  <a:ext uri="{FF2B5EF4-FFF2-40B4-BE49-F238E27FC236}">
                    <a16:creationId xmlns:a16="http://schemas.microsoft.com/office/drawing/2014/main" id="{AFE388A8-9763-7F41-B235-4702F6C1ED31}"/>
                  </a:ext>
                </a:extLst>
              </p:cNvPr>
              <p:cNvSpPr/>
              <p:nvPr userDrawn="1"/>
            </p:nvSpPr>
            <p:spPr>
              <a:xfrm>
                <a:off x="4901880" y="8384691"/>
                <a:ext cx="1396977" cy="1315453"/>
              </a:xfrm>
              <a:prstGeom prst="rect">
                <a:avLst/>
              </a:prstGeom>
              <a:blipFill dpi="0" rotWithShape="1">
                <a:blip r:embed="rId2" cstate="screen">
                  <a:extLst>
                    <a:ext uri="{28A0092B-C50C-407E-A947-70E740481C1C}">
                      <a14:useLocalDpi xmlns:a14="http://schemas.microsoft.com/office/drawing/2010/main"/>
                    </a:ext>
                  </a:extLst>
                </a:blip>
                <a:srcRect/>
                <a:stretch>
                  <a:fillRect l="13927" r="13927"/>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38" name="Group 37">
              <a:extLst>
                <a:ext uri="{FF2B5EF4-FFF2-40B4-BE49-F238E27FC236}">
                  <a16:creationId xmlns:a16="http://schemas.microsoft.com/office/drawing/2014/main" id="{7A9D5DFF-84B9-4346-ADA0-7917C15871E7}"/>
                </a:ext>
              </a:extLst>
            </p:cNvPr>
            <p:cNvGrpSpPr/>
            <p:nvPr userDrawn="1"/>
          </p:nvGrpSpPr>
          <p:grpSpPr>
            <a:xfrm>
              <a:off x="11155135" y="8384691"/>
              <a:ext cx="3412275" cy="1315453"/>
              <a:chOff x="11072773" y="8384691"/>
              <a:chExt cx="3412275" cy="1315453"/>
            </a:xfrm>
          </p:grpSpPr>
          <p:sp>
            <p:nvSpPr>
              <p:cNvPr id="42" name="Freeform 41">
                <a:extLst>
                  <a:ext uri="{FF2B5EF4-FFF2-40B4-BE49-F238E27FC236}">
                    <a16:creationId xmlns:a16="http://schemas.microsoft.com/office/drawing/2014/main" id="{612A890D-465A-1D43-95B2-642941946714}"/>
                  </a:ext>
                </a:extLst>
              </p:cNvPr>
              <p:cNvSpPr/>
              <p:nvPr/>
            </p:nvSpPr>
            <p:spPr>
              <a:xfrm>
                <a:off x="12633496" y="8384691"/>
                <a:ext cx="1851552" cy="1281339"/>
              </a:xfrm>
              <a:custGeom>
                <a:avLst/>
                <a:gdLst>
                  <a:gd name="connsiteX0" fmla="*/ 0 w 1556411"/>
                  <a:gd name="connsiteY0" fmla="*/ 0 h 970947"/>
                  <a:gd name="connsiteX1" fmla="*/ 1556411 w 1556411"/>
                  <a:gd name="connsiteY1" fmla="*/ 0 h 970947"/>
                  <a:gd name="connsiteX2" fmla="*/ 1556411 w 1556411"/>
                  <a:gd name="connsiteY2" fmla="*/ 970947 h 970947"/>
                  <a:gd name="connsiteX3" fmla="*/ 0 w 1556411"/>
                  <a:gd name="connsiteY3" fmla="*/ 970947 h 970947"/>
                  <a:gd name="connsiteX4" fmla="*/ 0 w 1556411"/>
                  <a:gd name="connsiteY4" fmla="*/ 0 h 970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1" h="970947">
                    <a:moveTo>
                      <a:pt x="0" y="0"/>
                    </a:moveTo>
                    <a:lnTo>
                      <a:pt x="1556411" y="0"/>
                    </a:lnTo>
                    <a:lnTo>
                      <a:pt x="1556411" y="970947"/>
                    </a:lnTo>
                    <a:lnTo>
                      <a:pt x="0" y="970947"/>
                    </a:lnTo>
                    <a:lnTo>
                      <a:pt x="0" y="0"/>
                    </a:lnTo>
                    <a:close/>
                  </a:path>
                </a:pathLst>
              </a:custGeom>
              <a:solidFill>
                <a:schemeClr val="lt1">
                  <a:hueOff val="0"/>
                  <a:satOff val="0"/>
                  <a:lumOff val="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r>
                  <a:rPr lang="en-US" sz="3200" dirty="0">
                    <a:latin typeface="Arial" panose="020B0604020202020204" pitchFamily="34" charset="0"/>
                    <a:cs typeface="Arial" panose="020B0604020202020204" pitchFamily="34" charset="0"/>
                  </a:rPr>
                  <a:t>Cost</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analysis</a:t>
                </a:r>
              </a:p>
            </p:txBody>
          </p:sp>
          <p:sp>
            <p:nvSpPr>
              <p:cNvPr id="43" name="Rectangle 42">
                <a:extLst>
                  <a:ext uri="{FF2B5EF4-FFF2-40B4-BE49-F238E27FC236}">
                    <a16:creationId xmlns:a16="http://schemas.microsoft.com/office/drawing/2014/main" id="{7626847E-9C5A-C34B-970E-2785D4EB4603}"/>
                  </a:ext>
                </a:extLst>
              </p:cNvPr>
              <p:cNvSpPr/>
              <p:nvPr userDrawn="1"/>
            </p:nvSpPr>
            <p:spPr>
              <a:xfrm>
                <a:off x="11072773" y="8384691"/>
                <a:ext cx="1380924" cy="1315453"/>
              </a:xfrm>
              <a:prstGeom prst="rect">
                <a:avLst/>
              </a:prstGeom>
              <a:blipFill dpi="0" rotWithShape="1">
                <a:blip r:embed="rId3" cstate="screen">
                  <a:extLst>
                    <a:ext uri="{28A0092B-C50C-407E-A947-70E740481C1C}">
                      <a14:useLocalDpi xmlns:a14="http://schemas.microsoft.com/office/drawing/2010/main"/>
                    </a:ext>
                  </a:extLst>
                </a:blip>
                <a:srcRect/>
                <a:stretch>
                  <a:fillRect l="7214" r="7214"/>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39" name="Group 38">
              <a:extLst>
                <a:ext uri="{FF2B5EF4-FFF2-40B4-BE49-F238E27FC236}">
                  <a16:creationId xmlns:a16="http://schemas.microsoft.com/office/drawing/2014/main" id="{58316F92-2903-3444-B8BB-43C9B82A25CD}"/>
                </a:ext>
              </a:extLst>
            </p:cNvPr>
            <p:cNvGrpSpPr/>
            <p:nvPr userDrawn="1"/>
          </p:nvGrpSpPr>
          <p:grpSpPr>
            <a:xfrm>
              <a:off x="17034157" y="8384691"/>
              <a:ext cx="2887466" cy="1382923"/>
              <a:chOff x="17034157" y="8384691"/>
              <a:chExt cx="2887466" cy="1382923"/>
            </a:xfrm>
          </p:grpSpPr>
          <p:sp>
            <p:nvSpPr>
              <p:cNvPr id="40" name="Freeform 39">
                <a:extLst>
                  <a:ext uri="{FF2B5EF4-FFF2-40B4-BE49-F238E27FC236}">
                    <a16:creationId xmlns:a16="http://schemas.microsoft.com/office/drawing/2014/main" id="{886819EE-B3C6-AD40-AB6F-C625383C8D34}"/>
                  </a:ext>
                </a:extLst>
              </p:cNvPr>
              <p:cNvSpPr/>
              <p:nvPr userDrawn="1"/>
            </p:nvSpPr>
            <p:spPr>
              <a:xfrm>
                <a:off x="18594880" y="8384691"/>
                <a:ext cx="1326743" cy="1281339"/>
              </a:xfrm>
              <a:custGeom>
                <a:avLst/>
                <a:gdLst>
                  <a:gd name="connsiteX0" fmla="*/ 0 w 1556411"/>
                  <a:gd name="connsiteY0" fmla="*/ 0 h 970947"/>
                  <a:gd name="connsiteX1" fmla="*/ 1556411 w 1556411"/>
                  <a:gd name="connsiteY1" fmla="*/ 0 h 970947"/>
                  <a:gd name="connsiteX2" fmla="*/ 1556411 w 1556411"/>
                  <a:gd name="connsiteY2" fmla="*/ 970947 h 970947"/>
                  <a:gd name="connsiteX3" fmla="*/ 0 w 1556411"/>
                  <a:gd name="connsiteY3" fmla="*/ 970947 h 970947"/>
                  <a:gd name="connsiteX4" fmla="*/ 0 w 1556411"/>
                  <a:gd name="connsiteY4" fmla="*/ 0 h 970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1" h="970947">
                    <a:moveTo>
                      <a:pt x="0" y="0"/>
                    </a:moveTo>
                    <a:lnTo>
                      <a:pt x="1556411" y="0"/>
                    </a:lnTo>
                    <a:lnTo>
                      <a:pt x="1556411" y="970947"/>
                    </a:lnTo>
                    <a:lnTo>
                      <a:pt x="0" y="970947"/>
                    </a:lnTo>
                    <a:lnTo>
                      <a:pt x="0" y="0"/>
                    </a:lnTo>
                    <a:close/>
                  </a:path>
                </a:pathLst>
              </a:custGeom>
              <a:solidFill>
                <a:schemeClr val="lt1">
                  <a:hueOff val="0"/>
                  <a:satOff val="0"/>
                  <a:lumOff val="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r>
                  <a:rPr lang="en-US" sz="3200" dirty="0">
                    <a:latin typeface="Arial" panose="020B0604020202020204" pitchFamily="34" charset="0"/>
                    <a:cs typeface="Arial" panose="020B0604020202020204" pitchFamily="34" charset="0"/>
                  </a:rPr>
                  <a:t>Data</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use</a:t>
                </a:r>
              </a:p>
            </p:txBody>
          </p:sp>
          <p:sp>
            <p:nvSpPr>
              <p:cNvPr id="41" name="Rectangle 40">
                <a:extLst>
                  <a:ext uri="{FF2B5EF4-FFF2-40B4-BE49-F238E27FC236}">
                    <a16:creationId xmlns:a16="http://schemas.microsoft.com/office/drawing/2014/main" id="{66F482A2-1479-DA4A-8658-3F0A556C88EA}"/>
                  </a:ext>
                </a:extLst>
              </p:cNvPr>
              <p:cNvSpPr>
                <a:spLocks noChangeAspect="1"/>
              </p:cNvSpPr>
              <p:nvPr userDrawn="1"/>
            </p:nvSpPr>
            <p:spPr>
              <a:xfrm>
                <a:off x="17034157" y="8384691"/>
                <a:ext cx="1380924" cy="1382923"/>
              </a:xfrm>
              <a:prstGeom prst="rect">
                <a:avLst/>
              </a:prstGeom>
              <a:blipFill dpi="0" rotWithShape="1">
                <a:blip r:embed="rId4" cstate="screen">
                  <a:extLst>
                    <a:ext uri="{28A0092B-C50C-407E-A947-70E740481C1C}">
                      <a14:useLocalDpi xmlns:a14="http://schemas.microsoft.com/office/drawing/2010/main"/>
                    </a:ext>
                  </a:extLst>
                </a:blip>
                <a:srcRect/>
                <a:stretch>
                  <a:fillRect l="10085" r="10085"/>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sp>
        <p:nvSpPr>
          <p:cNvPr id="46" name="Down Arrow 45">
            <a:extLst>
              <a:ext uri="{FF2B5EF4-FFF2-40B4-BE49-F238E27FC236}">
                <a16:creationId xmlns:a16="http://schemas.microsoft.com/office/drawing/2014/main" id="{80B83CAD-3A85-504F-969A-B778F3C88AB1}"/>
              </a:ext>
            </a:extLst>
          </p:cNvPr>
          <p:cNvSpPr/>
          <p:nvPr userDrawn="1"/>
        </p:nvSpPr>
        <p:spPr>
          <a:xfrm>
            <a:off x="11859843" y="9429366"/>
            <a:ext cx="667489" cy="87211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222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CE RA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1E71E6-0AC5-124E-9EF3-037ED6FCB4E1}"/>
              </a:ext>
            </a:extLst>
          </p:cNvPr>
          <p:cNvSpPr txBox="1">
            <a:spLocks/>
          </p:cNvSpPr>
          <p:nvPr userDrawn="1"/>
        </p:nvSpPr>
        <p:spPr>
          <a:xfrm>
            <a:off x="1144587" y="1142999"/>
            <a:ext cx="22555200" cy="121917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6800" b="0" i="0" kern="1200" baseline="0">
                <a:solidFill>
                  <a:srgbClr val="576F7F"/>
                </a:solidFill>
                <a:latin typeface="Times New Roman" panose="02020603050405020304" pitchFamily="18" charset="0"/>
                <a:ea typeface="+mj-ea"/>
                <a:cs typeface="Times New Roman" panose="02020603050405020304" pitchFamily="18" charset="0"/>
              </a:defRPr>
            </a:lvl1pPr>
          </a:lstStyle>
          <a:p>
            <a:r>
              <a:rPr lang="en-US" noProof="0" dirty="0">
                <a:latin typeface="Times New Roman" panose="02020603050405020304" pitchFamily="18" charset="0"/>
                <a:cs typeface="Times New Roman" panose="02020603050405020304" pitchFamily="18" charset="0"/>
              </a:rPr>
              <a:t>REL Central – </a:t>
            </a:r>
            <a:r>
              <a:rPr lang="en-US" sz="6800" noProof="0" dirty="0">
                <a:latin typeface="Times New Roman" panose="02020603050405020304" pitchFamily="18" charset="0"/>
                <a:cs typeface="Times New Roman" panose="02020603050405020304" pitchFamily="18" charset="0"/>
              </a:rPr>
              <a:t>Early Childhood Education Research Alliance</a:t>
            </a:r>
          </a:p>
        </p:txBody>
      </p:sp>
      <p:sp>
        <p:nvSpPr>
          <p:cNvPr id="5" name="object 20">
            <a:extLst>
              <a:ext uri="{FF2B5EF4-FFF2-40B4-BE49-F238E27FC236}">
                <a16:creationId xmlns:a16="http://schemas.microsoft.com/office/drawing/2014/main" id="{558A7159-5F98-114A-875C-ACDA83315543}"/>
              </a:ext>
            </a:extLst>
          </p:cNvPr>
          <p:cNvSpPr txBox="1"/>
          <p:nvPr userDrawn="1"/>
        </p:nvSpPr>
        <p:spPr>
          <a:xfrm>
            <a:off x="1144588" y="4634769"/>
            <a:ext cx="22097999" cy="1477328"/>
          </a:xfrm>
          <a:prstGeom prst="rect">
            <a:avLst/>
          </a:prstGeom>
        </p:spPr>
        <p:txBody>
          <a:bodyPr vert="horz" wrap="square" lIns="0" tIns="0" rIns="0" bIns="0" rtlCol="0">
            <a:spAutoFit/>
          </a:bodyPr>
          <a:lstStyle/>
          <a:p>
            <a:pPr algn="ctr"/>
            <a:r>
              <a:rPr lang="en-US" sz="4800" spc="-100" dirty="0">
                <a:solidFill>
                  <a:schemeClr val="tx2"/>
                </a:solidFill>
                <a:latin typeface="Times New Roman" panose="02020603050405020304" pitchFamily="18" charset="0"/>
                <a:cs typeface="Times New Roman" panose="02020603050405020304" pitchFamily="18" charset="0"/>
              </a:rPr>
              <a:t>An alliance united by goals to improve school readiness and access to high-quality </a:t>
            </a:r>
            <a:br>
              <a:rPr lang="en-US" sz="4800" spc="-100" dirty="0">
                <a:solidFill>
                  <a:schemeClr val="tx2"/>
                </a:solidFill>
                <a:latin typeface="Times New Roman" panose="02020603050405020304" pitchFamily="18" charset="0"/>
                <a:cs typeface="Times New Roman" panose="02020603050405020304" pitchFamily="18" charset="0"/>
              </a:rPr>
            </a:br>
            <a:r>
              <a:rPr lang="en-US" sz="4800" spc="-100" dirty="0">
                <a:solidFill>
                  <a:schemeClr val="tx2"/>
                </a:solidFill>
                <a:latin typeface="Times New Roman" panose="02020603050405020304" pitchFamily="18" charset="0"/>
                <a:cs typeface="Times New Roman" panose="02020603050405020304" pitchFamily="18" charset="0"/>
              </a:rPr>
              <a:t>early childhood education programs. </a:t>
            </a:r>
          </a:p>
        </p:txBody>
      </p:sp>
      <p:grpSp>
        <p:nvGrpSpPr>
          <p:cNvPr id="19" name="Group 18">
            <a:extLst>
              <a:ext uri="{FF2B5EF4-FFF2-40B4-BE49-F238E27FC236}">
                <a16:creationId xmlns:a16="http://schemas.microsoft.com/office/drawing/2014/main" id="{9E976268-753D-0A47-8CAE-55D9D17BD30B}"/>
              </a:ext>
            </a:extLst>
          </p:cNvPr>
          <p:cNvGrpSpPr/>
          <p:nvPr userDrawn="1"/>
        </p:nvGrpSpPr>
        <p:grpSpPr>
          <a:xfrm>
            <a:off x="5290575" y="9454340"/>
            <a:ext cx="13806024" cy="1569660"/>
            <a:chOff x="4635731" y="9747359"/>
            <a:chExt cx="13806024" cy="1937153"/>
          </a:xfrm>
          <a:solidFill>
            <a:schemeClr val="bg2"/>
          </a:solidFill>
        </p:grpSpPr>
        <p:sp>
          <p:nvSpPr>
            <p:cNvPr id="7" name="Bent Arrow 6">
              <a:extLst>
                <a:ext uri="{FF2B5EF4-FFF2-40B4-BE49-F238E27FC236}">
                  <a16:creationId xmlns:a16="http://schemas.microsoft.com/office/drawing/2014/main" id="{E5496169-8BB1-3143-A8C6-DF0B702DE842}"/>
                </a:ext>
              </a:extLst>
            </p:cNvPr>
            <p:cNvSpPr/>
            <p:nvPr userDrawn="1"/>
          </p:nvSpPr>
          <p:spPr>
            <a:xfrm flipV="1">
              <a:off x="4635731"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9" name="Bent Arrow 8">
              <a:extLst>
                <a:ext uri="{FF2B5EF4-FFF2-40B4-BE49-F238E27FC236}">
                  <a16:creationId xmlns:a16="http://schemas.microsoft.com/office/drawing/2014/main" id="{C1A7B429-18BA-F84F-9770-430A51C44ED7}"/>
                </a:ext>
              </a:extLst>
            </p:cNvPr>
            <p:cNvSpPr/>
            <p:nvPr userDrawn="1"/>
          </p:nvSpPr>
          <p:spPr>
            <a:xfrm flipH="1" flipV="1">
              <a:off x="17069775"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grpSp>
      <p:sp>
        <p:nvSpPr>
          <p:cNvPr id="16" name="object 19">
            <a:extLst>
              <a:ext uri="{FF2B5EF4-FFF2-40B4-BE49-F238E27FC236}">
                <a16:creationId xmlns:a16="http://schemas.microsoft.com/office/drawing/2014/main" id="{53B2B4C6-1BA4-E74D-85C8-4FAF5E439C11}"/>
              </a:ext>
            </a:extLst>
          </p:cNvPr>
          <p:cNvSpPr txBox="1">
            <a:spLocks/>
          </p:cNvSpPr>
          <p:nvPr userDrawn="1"/>
        </p:nvSpPr>
        <p:spPr>
          <a:xfrm>
            <a:off x="7247945" y="7057023"/>
            <a:ext cx="9891284" cy="615553"/>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pPr>
            <a:r>
              <a:rPr lang="en-US" sz="4000" b="1" spc="-50" dirty="0">
                <a:solidFill>
                  <a:srgbClr val="000000"/>
                </a:solidFill>
                <a:latin typeface="Arial" panose="020B0604020202020204" pitchFamily="34" charset="0"/>
                <a:cs typeface="Arial" panose="020B0604020202020204" pitchFamily="34" charset="0"/>
              </a:rPr>
              <a:t>Areas of Focus</a:t>
            </a:r>
            <a:endParaRPr lang="en-US" sz="4000" b="1" spc="20" dirty="0">
              <a:solidFill>
                <a:srgbClr val="000000"/>
              </a:solidFill>
              <a:latin typeface="Arial" panose="020B0604020202020204" pitchFamily="34" charset="0"/>
              <a:cs typeface="Arial" panose="020B0604020202020204" pitchFamily="34" charset="0"/>
            </a:endParaRPr>
          </a:p>
        </p:txBody>
      </p:sp>
      <p:sp>
        <p:nvSpPr>
          <p:cNvPr id="20" name="Text Placeholder 7">
            <a:extLst>
              <a:ext uri="{FF2B5EF4-FFF2-40B4-BE49-F238E27FC236}">
                <a16:creationId xmlns:a16="http://schemas.microsoft.com/office/drawing/2014/main" id="{E03F2FF6-86FC-DF45-B4DE-47A76CF12135}"/>
              </a:ext>
            </a:extLst>
          </p:cNvPr>
          <p:cNvSpPr>
            <a:spLocks noGrp="1"/>
          </p:cNvSpPr>
          <p:nvPr userDrawn="1">
            <p:ph type="body" sz="quarter" idx="16" hasCustomPrompt="1"/>
          </p:nvPr>
        </p:nvSpPr>
        <p:spPr>
          <a:xfrm>
            <a:off x="7247945" y="10395837"/>
            <a:ext cx="9891284" cy="1281339"/>
          </a:xfrm>
        </p:spPr>
        <p:txBody>
          <a:bodyPr>
            <a:normAutofit/>
          </a:bodyPr>
          <a:lstStyle>
            <a:lvl1pPr marL="0" indent="0">
              <a:buFont typeface="Arial" panose="020B0604020202020204" pitchFamily="34" charset="0"/>
              <a:buNone/>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algn="ctr"/>
            <a:r>
              <a:rPr lang="en-US" dirty="0">
                <a:solidFill>
                  <a:schemeClr val="tx2"/>
                </a:solidFill>
                <a:latin typeface="Times New Roman" panose="02020603050405020304" pitchFamily="18" charset="0"/>
                <a:cs typeface="Times New Roman" panose="02020603050405020304" pitchFamily="18" charset="0"/>
              </a:rPr>
              <a:t>Fill in with current project title</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(Delete focus arrows that don’t align)</a:t>
            </a:r>
          </a:p>
        </p:txBody>
      </p:sp>
      <p:grpSp>
        <p:nvGrpSpPr>
          <p:cNvPr id="31" name="Group 30">
            <a:extLst>
              <a:ext uri="{FF2B5EF4-FFF2-40B4-BE49-F238E27FC236}">
                <a16:creationId xmlns:a16="http://schemas.microsoft.com/office/drawing/2014/main" id="{5BE1CB1D-36F6-434B-8653-A420B5FB6F3D}"/>
              </a:ext>
            </a:extLst>
          </p:cNvPr>
          <p:cNvGrpSpPr/>
          <p:nvPr userDrawn="1"/>
        </p:nvGrpSpPr>
        <p:grpSpPr>
          <a:xfrm>
            <a:off x="15049744" y="7933031"/>
            <a:ext cx="4840043" cy="1283369"/>
            <a:chOff x="15049744" y="8384691"/>
            <a:chExt cx="4840043" cy="1283369"/>
          </a:xfrm>
        </p:grpSpPr>
        <p:sp>
          <p:nvSpPr>
            <p:cNvPr id="32" name="Freeform 31">
              <a:extLst>
                <a:ext uri="{FF2B5EF4-FFF2-40B4-BE49-F238E27FC236}">
                  <a16:creationId xmlns:a16="http://schemas.microsoft.com/office/drawing/2014/main" id="{B15D37AE-19C8-CC43-8199-79DD54BD4B7E}"/>
                </a:ext>
              </a:extLst>
            </p:cNvPr>
            <p:cNvSpPr/>
            <p:nvPr userDrawn="1"/>
          </p:nvSpPr>
          <p:spPr>
            <a:xfrm>
              <a:off x="16511056" y="8384691"/>
              <a:ext cx="3378731" cy="1281339"/>
            </a:xfrm>
            <a:custGeom>
              <a:avLst/>
              <a:gdLst>
                <a:gd name="connsiteX0" fmla="*/ 0 w 1556411"/>
                <a:gd name="connsiteY0" fmla="*/ 0 h 970947"/>
                <a:gd name="connsiteX1" fmla="*/ 1556411 w 1556411"/>
                <a:gd name="connsiteY1" fmla="*/ 0 h 970947"/>
                <a:gd name="connsiteX2" fmla="*/ 1556411 w 1556411"/>
                <a:gd name="connsiteY2" fmla="*/ 970947 h 970947"/>
                <a:gd name="connsiteX3" fmla="*/ 0 w 1556411"/>
                <a:gd name="connsiteY3" fmla="*/ 970947 h 970947"/>
                <a:gd name="connsiteX4" fmla="*/ 0 w 1556411"/>
                <a:gd name="connsiteY4" fmla="*/ 0 h 970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1" h="970947">
                  <a:moveTo>
                    <a:pt x="0" y="0"/>
                  </a:moveTo>
                  <a:lnTo>
                    <a:pt x="1556411" y="0"/>
                  </a:lnTo>
                  <a:lnTo>
                    <a:pt x="1556411" y="970947"/>
                  </a:lnTo>
                  <a:lnTo>
                    <a:pt x="0" y="970947"/>
                  </a:lnTo>
                  <a:lnTo>
                    <a:pt x="0" y="0"/>
                  </a:lnTo>
                  <a:close/>
                </a:path>
              </a:pathLst>
            </a:custGeom>
            <a:solidFill>
              <a:schemeClr val="lt1">
                <a:hueOff val="0"/>
                <a:satOff val="0"/>
                <a:lumOff val="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r>
                <a:rPr lang="en-US" sz="3200" dirty="0">
                  <a:latin typeface="Arial" panose="020B0604020202020204" pitchFamily="34" charset="0"/>
                  <a:cs typeface="Arial" panose="020B0604020202020204" pitchFamily="34" charset="0"/>
                </a:rPr>
                <a:t>Teacher support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and preparation</a:t>
              </a:r>
            </a:p>
          </p:txBody>
        </p:sp>
        <p:sp>
          <p:nvSpPr>
            <p:cNvPr id="33" name="Rectangle 32">
              <a:extLst>
                <a:ext uri="{FF2B5EF4-FFF2-40B4-BE49-F238E27FC236}">
                  <a16:creationId xmlns:a16="http://schemas.microsoft.com/office/drawing/2014/main" id="{4FFDF463-52B7-2843-BCB6-F170D0BD65A2}"/>
                </a:ext>
              </a:extLst>
            </p:cNvPr>
            <p:cNvSpPr>
              <a:spLocks noChangeAspect="1"/>
            </p:cNvSpPr>
            <p:nvPr userDrawn="1"/>
          </p:nvSpPr>
          <p:spPr>
            <a:xfrm>
              <a:off x="15049744" y="8384691"/>
              <a:ext cx="1281514" cy="1283369"/>
            </a:xfrm>
            <a:prstGeom prst="rect">
              <a:avLst/>
            </a:prstGeom>
            <a:blipFill rotWithShape="1">
              <a:blip r:embed="rId2"/>
              <a:stretch>
                <a:fillRect/>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34" name="Group 33">
            <a:extLst>
              <a:ext uri="{FF2B5EF4-FFF2-40B4-BE49-F238E27FC236}">
                <a16:creationId xmlns:a16="http://schemas.microsoft.com/office/drawing/2014/main" id="{1A69D50A-4317-CB46-A6CE-1D6C3998B60F}"/>
              </a:ext>
            </a:extLst>
          </p:cNvPr>
          <p:cNvGrpSpPr/>
          <p:nvPr userDrawn="1"/>
        </p:nvGrpSpPr>
        <p:grpSpPr>
          <a:xfrm>
            <a:off x="4923604" y="7870355"/>
            <a:ext cx="3612383" cy="1372727"/>
            <a:chOff x="4923604" y="8322015"/>
            <a:chExt cx="3612383" cy="1372727"/>
          </a:xfrm>
        </p:grpSpPr>
        <p:sp>
          <p:nvSpPr>
            <p:cNvPr id="35" name="Freeform 34">
              <a:extLst>
                <a:ext uri="{FF2B5EF4-FFF2-40B4-BE49-F238E27FC236}">
                  <a16:creationId xmlns:a16="http://schemas.microsoft.com/office/drawing/2014/main" id="{2292C15F-964F-7B48-BB46-34A16E679E3E}"/>
                </a:ext>
              </a:extLst>
            </p:cNvPr>
            <p:cNvSpPr/>
            <p:nvPr userDrawn="1"/>
          </p:nvSpPr>
          <p:spPr>
            <a:xfrm>
              <a:off x="6478655" y="8322015"/>
              <a:ext cx="2057332" cy="1368716"/>
            </a:xfrm>
            <a:custGeom>
              <a:avLst/>
              <a:gdLst>
                <a:gd name="connsiteX0" fmla="*/ 0 w 1966461"/>
                <a:gd name="connsiteY0" fmla="*/ 0 h 889563"/>
                <a:gd name="connsiteX1" fmla="*/ 1966461 w 1966461"/>
                <a:gd name="connsiteY1" fmla="*/ 0 h 889563"/>
                <a:gd name="connsiteX2" fmla="*/ 1966461 w 1966461"/>
                <a:gd name="connsiteY2" fmla="*/ 889563 h 889563"/>
                <a:gd name="connsiteX3" fmla="*/ 0 w 1966461"/>
                <a:gd name="connsiteY3" fmla="*/ 889563 h 889563"/>
                <a:gd name="connsiteX4" fmla="*/ 0 w 1966461"/>
                <a:gd name="connsiteY4" fmla="*/ 0 h 889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461" h="889563">
                  <a:moveTo>
                    <a:pt x="0" y="0"/>
                  </a:moveTo>
                  <a:lnTo>
                    <a:pt x="1966461" y="0"/>
                  </a:lnTo>
                  <a:lnTo>
                    <a:pt x="1966461" y="889563"/>
                  </a:lnTo>
                  <a:lnTo>
                    <a:pt x="0" y="889563"/>
                  </a:lnTo>
                  <a:lnTo>
                    <a:pt x="0" y="0"/>
                  </a:lnTo>
                  <a:close/>
                </a:path>
              </a:pathLst>
            </a:custGeom>
            <a:ln>
              <a:noFill/>
            </a:ln>
          </p:spPr>
          <p:style>
            <a:lnRef idx="1">
              <a:scrgbClr r="0" g="0" b="0"/>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marL="0" lvl="0" indent="0" algn="l" defTabSz="6223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Data use</a:t>
              </a:r>
            </a:p>
          </p:txBody>
        </p:sp>
        <p:sp>
          <p:nvSpPr>
            <p:cNvPr id="36" name="Rectangle 35">
              <a:extLst>
                <a:ext uri="{FF2B5EF4-FFF2-40B4-BE49-F238E27FC236}">
                  <a16:creationId xmlns:a16="http://schemas.microsoft.com/office/drawing/2014/main" id="{9B412E97-F5B6-DA4E-8E0E-439C91BA21A9}"/>
                </a:ext>
              </a:extLst>
            </p:cNvPr>
            <p:cNvSpPr/>
            <p:nvPr userDrawn="1"/>
          </p:nvSpPr>
          <p:spPr>
            <a:xfrm>
              <a:off x="4923604" y="8384691"/>
              <a:ext cx="1375253" cy="1310051"/>
            </a:xfrm>
            <a:prstGeom prst="rect">
              <a:avLst/>
            </a:prstGeom>
            <a:blipFill rotWithShape="1">
              <a:blip r:embed="rId3"/>
              <a:stretch>
                <a:fillRect/>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2115620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P RA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1E71E6-0AC5-124E-9EF3-037ED6FCB4E1}"/>
              </a:ext>
            </a:extLst>
          </p:cNvPr>
          <p:cNvSpPr txBox="1">
            <a:spLocks/>
          </p:cNvSpPr>
          <p:nvPr userDrawn="1"/>
        </p:nvSpPr>
        <p:spPr>
          <a:xfrm>
            <a:off x="1144587" y="1142999"/>
            <a:ext cx="22555200" cy="121917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6800" b="0" i="0" kern="1200" baseline="0">
                <a:solidFill>
                  <a:srgbClr val="576F7F"/>
                </a:solidFill>
                <a:latin typeface="Times New Roman" panose="02020603050405020304" pitchFamily="18" charset="0"/>
                <a:ea typeface="+mj-ea"/>
                <a:cs typeface="Times New Roman" panose="02020603050405020304" pitchFamily="18" charset="0"/>
              </a:defRPr>
            </a:lvl1pPr>
          </a:lstStyle>
          <a:p>
            <a:r>
              <a:rPr lang="en-US" noProof="0" dirty="0">
                <a:latin typeface="Times New Roman" panose="02020603050405020304" pitchFamily="18" charset="0"/>
                <a:cs typeface="Times New Roman" panose="02020603050405020304" pitchFamily="18" charset="0"/>
              </a:rPr>
              <a:t>REL Central – </a:t>
            </a:r>
            <a:r>
              <a:rPr lang="en-US" sz="6800" noProof="0" dirty="0">
                <a:latin typeface="Times New Roman" panose="02020603050405020304" pitchFamily="18" charset="0"/>
                <a:cs typeface="Times New Roman" panose="02020603050405020304" pitchFamily="18" charset="0"/>
              </a:rPr>
              <a:t>Educator Pipeline Research Alliance</a:t>
            </a:r>
          </a:p>
        </p:txBody>
      </p:sp>
      <p:sp>
        <p:nvSpPr>
          <p:cNvPr id="5" name="object 20">
            <a:extLst>
              <a:ext uri="{FF2B5EF4-FFF2-40B4-BE49-F238E27FC236}">
                <a16:creationId xmlns:a16="http://schemas.microsoft.com/office/drawing/2014/main" id="{558A7159-5F98-114A-875C-ACDA83315543}"/>
              </a:ext>
            </a:extLst>
          </p:cNvPr>
          <p:cNvSpPr txBox="1"/>
          <p:nvPr userDrawn="1"/>
        </p:nvSpPr>
        <p:spPr>
          <a:xfrm>
            <a:off x="1144588" y="5078956"/>
            <a:ext cx="22097999" cy="738664"/>
          </a:xfrm>
          <a:prstGeom prst="rect">
            <a:avLst/>
          </a:prstGeom>
        </p:spPr>
        <p:txBody>
          <a:bodyPr vert="horz" wrap="square" lIns="0" tIns="0" rIns="0" bIns="0" rtlCol="0">
            <a:spAutoFit/>
          </a:bodyPr>
          <a:lstStyle/>
          <a:p>
            <a:pPr algn="ctr"/>
            <a:r>
              <a:rPr lang="en-US" sz="4800" spc="-100" dirty="0">
                <a:solidFill>
                  <a:schemeClr val="tx2"/>
                </a:solidFill>
                <a:latin typeface="Times New Roman" panose="02020603050405020304" pitchFamily="18" charset="0"/>
                <a:cs typeface="Times New Roman" panose="02020603050405020304" pitchFamily="18" charset="0"/>
              </a:rPr>
              <a:t>An alliance united by goals to support the development and retention of effective educators.</a:t>
            </a:r>
          </a:p>
        </p:txBody>
      </p:sp>
      <p:grpSp>
        <p:nvGrpSpPr>
          <p:cNvPr id="19" name="Group 18">
            <a:extLst>
              <a:ext uri="{FF2B5EF4-FFF2-40B4-BE49-F238E27FC236}">
                <a16:creationId xmlns:a16="http://schemas.microsoft.com/office/drawing/2014/main" id="{9E976268-753D-0A47-8CAE-55D9D17BD30B}"/>
              </a:ext>
            </a:extLst>
          </p:cNvPr>
          <p:cNvGrpSpPr/>
          <p:nvPr userDrawn="1"/>
        </p:nvGrpSpPr>
        <p:grpSpPr>
          <a:xfrm>
            <a:off x="5290575" y="9454340"/>
            <a:ext cx="13806024" cy="1569660"/>
            <a:chOff x="4635731" y="9747359"/>
            <a:chExt cx="13806024" cy="1937153"/>
          </a:xfrm>
          <a:solidFill>
            <a:schemeClr val="bg2"/>
          </a:solidFill>
        </p:grpSpPr>
        <p:sp>
          <p:nvSpPr>
            <p:cNvPr id="7" name="Bent Arrow 6">
              <a:extLst>
                <a:ext uri="{FF2B5EF4-FFF2-40B4-BE49-F238E27FC236}">
                  <a16:creationId xmlns:a16="http://schemas.microsoft.com/office/drawing/2014/main" id="{E5496169-8BB1-3143-A8C6-DF0B702DE842}"/>
                </a:ext>
              </a:extLst>
            </p:cNvPr>
            <p:cNvSpPr/>
            <p:nvPr userDrawn="1"/>
          </p:nvSpPr>
          <p:spPr>
            <a:xfrm flipV="1">
              <a:off x="4635731"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9" name="Bent Arrow 8">
              <a:extLst>
                <a:ext uri="{FF2B5EF4-FFF2-40B4-BE49-F238E27FC236}">
                  <a16:creationId xmlns:a16="http://schemas.microsoft.com/office/drawing/2014/main" id="{C1A7B429-18BA-F84F-9770-430A51C44ED7}"/>
                </a:ext>
              </a:extLst>
            </p:cNvPr>
            <p:cNvSpPr/>
            <p:nvPr userDrawn="1"/>
          </p:nvSpPr>
          <p:spPr>
            <a:xfrm flipH="1" flipV="1">
              <a:off x="17069775"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grpSp>
      <p:sp>
        <p:nvSpPr>
          <p:cNvPr id="16" name="object 19">
            <a:extLst>
              <a:ext uri="{FF2B5EF4-FFF2-40B4-BE49-F238E27FC236}">
                <a16:creationId xmlns:a16="http://schemas.microsoft.com/office/drawing/2014/main" id="{53B2B4C6-1BA4-E74D-85C8-4FAF5E439C11}"/>
              </a:ext>
            </a:extLst>
          </p:cNvPr>
          <p:cNvSpPr txBox="1">
            <a:spLocks/>
          </p:cNvSpPr>
          <p:nvPr userDrawn="1"/>
        </p:nvSpPr>
        <p:spPr>
          <a:xfrm>
            <a:off x="7247945" y="7057023"/>
            <a:ext cx="9891284" cy="615553"/>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pPr>
            <a:r>
              <a:rPr lang="en-US" sz="4000" b="1" spc="-50" dirty="0">
                <a:solidFill>
                  <a:srgbClr val="000000"/>
                </a:solidFill>
                <a:latin typeface="Arial" panose="020B0604020202020204" pitchFamily="34" charset="0"/>
                <a:cs typeface="Arial" panose="020B0604020202020204" pitchFamily="34" charset="0"/>
              </a:rPr>
              <a:t>Areas of Focus</a:t>
            </a:r>
            <a:endParaRPr lang="en-US" sz="4000" b="1" spc="20" dirty="0">
              <a:solidFill>
                <a:srgbClr val="000000"/>
              </a:solidFill>
              <a:latin typeface="Arial" panose="020B0604020202020204" pitchFamily="34" charset="0"/>
              <a:cs typeface="Arial" panose="020B0604020202020204" pitchFamily="34" charset="0"/>
            </a:endParaRPr>
          </a:p>
        </p:txBody>
      </p:sp>
      <p:sp>
        <p:nvSpPr>
          <p:cNvPr id="20" name="Text Placeholder 7">
            <a:extLst>
              <a:ext uri="{FF2B5EF4-FFF2-40B4-BE49-F238E27FC236}">
                <a16:creationId xmlns:a16="http://schemas.microsoft.com/office/drawing/2014/main" id="{E03F2FF6-86FC-DF45-B4DE-47A76CF12135}"/>
              </a:ext>
            </a:extLst>
          </p:cNvPr>
          <p:cNvSpPr>
            <a:spLocks noGrp="1"/>
          </p:cNvSpPr>
          <p:nvPr userDrawn="1">
            <p:ph type="body" sz="quarter" idx="16" hasCustomPrompt="1"/>
          </p:nvPr>
        </p:nvSpPr>
        <p:spPr>
          <a:xfrm>
            <a:off x="7247945" y="10395837"/>
            <a:ext cx="9891284" cy="1281339"/>
          </a:xfrm>
        </p:spPr>
        <p:txBody>
          <a:bodyPr>
            <a:normAutofit/>
          </a:bodyPr>
          <a:lstStyle>
            <a:lvl1pPr marL="0" indent="0">
              <a:buFont typeface="Arial" panose="020B0604020202020204" pitchFamily="34" charset="0"/>
              <a:buNone/>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algn="ctr"/>
            <a:r>
              <a:rPr lang="en-US" dirty="0">
                <a:solidFill>
                  <a:schemeClr val="tx2"/>
                </a:solidFill>
                <a:latin typeface="Times New Roman" panose="02020603050405020304" pitchFamily="18" charset="0"/>
                <a:cs typeface="Times New Roman" panose="02020603050405020304" pitchFamily="18" charset="0"/>
              </a:rPr>
              <a:t>Fill in with current project title</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(Delete focus arrows that don’t align)</a:t>
            </a:r>
          </a:p>
        </p:txBody>
      </p:sp>
      <p:grpSp>
        <p:nvGrpSpPr>
          <p:cNvPr id="6" name="Group 5">
            <a:extLst>
              <a:ext uri="{FF2B5EF4-FFF2-40B4-BE49-F238E27FC236}">
                <a16:creationId xmlns:a16="http://schemas.microsoft.com/office/drawing/2014/main" id="{CB9F99BF-23BB-4146-BB65-930C4B53B555}"/>
              </a:ext>
            </a:extLst>
          </p:cNvPr>
          <p:cNvGrpSpPr/>
          <p:nvPr userDrawn="1"/>
        </p:nvGrpSpPr>
        <p:grpSpPr>
          <a:xfrm>
            <a:off x="4938107" y="7870355"/>
            <a:ext cx="3827496" cy="1368716"/>
            <a:chOff x="4938107" y="8322015"/>
            <a:chExt cx="3827496" cy="1368716"/>
          </a:xfrm>
        </p:grpSpPr>
        <p:sp>
          <p:nvSpPr>
            <p:cNvPr id="28" name="Freeform 27">
              <a:extLst>
                <a:ext uri="{FF2B5EF4-FFF2-40B4-BE49-F238E27FC236}">
                  <a16:creationId xmlns:a16="http://schemas.microsoft.com/office/drawing/2014/main" id="{BC9367F6-2B9D-A942-BC2F-5AA92C24AC95}"/>
                </a:ext>
              </a:extLst>
            </p:cNvPr>
            <p:cNvSpPr/>
            <p:nvPr userDrawn="1"/>
          </p:nvSpPr>
          <p:spPr>
            <a:xfrm>
              <a:off x="6478655" y="8322015"/>
              <a:ext cx="2286948" cy="1368716"/>
            </a:xfrm>
            <a:custGeom>
              <a:avLst/>
              <a:gdLst>
                <a:gd name="connsiteX0" fmla="*/ 0 w 1966461"/>
                <a:gd name="connsiteY0" fmla="*/ 0 h 889563"/>
                <a:gd name="connsiteX1" fmla="*/ 1966461 w 1966461"/>
                <a:gd name="connsiteY1" fmla="*/ 0 h 889563"/>
                <a:gd name="connsiteX2" fmla="*/ 1966461 w 1966461"/>
                <a:gd name="connsiteY2" fmla="*/ 889563 h 889563"/>
                <a:gd name="connsiteX3" fmla="*/ 0 w 1966461"/>
                <a:gd name="connsiteY3" fmla="*/ 889563 h 889563"/>
                <a:gd name="connsiteX4" fmla="*/ 0 w 1966461"/>
                <a:gd name="connsiteY4" fmla="*/ 0 h 889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461" h="889563">
                  <a:moveTo>
                    <a:pt x="0" y="0"/>
                  </a:moveTo>
                  <a:lnTo>
                    <a:pt x="1966461" y="0"/>
                  </a:lnTo>
                  <a:lnTo>
                    <a:pt x="1966461" y="889563"/>
                  </a:lnTo>
                  <a:lnTo>
                    <a:pt x="0" y="889563"/>
                  </a:lnTo>
                  <a:lnTo>
                    <a:pt x="0" y="0"/>
                  </a:lnTo>
                  <a:close/>
                </a:path>
              </a:pathLst>
            </a:custGeom>
            <a:ln>
              <a:noFill/>
            </a:ln>
          </p:spPr>
          <p:style>
            <a:lnRef idx="1">
              <a:scrgbClr r="0" g="0" b="0"/>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marL="0" lvl="0" indent="0" algn="l" defTabSz="6223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Educator</a:t>
              </a:r>
              <a:br>
                <a:rPr lang="en-US" sz="3200" kern="1200" dirty="0">
                  <a:latin typeface="Arial" panose="020B0604020202020204" pitchFamily="34" charset="0"/>
                  <a:cs typeface="Arial" panose="020B0604020202020204" pitchFamily="34" charset="0"/>
                </a:rPr>
              </a:br>
              <a:r>
                <a:rPr lang="en-US" sz="3200" kern="1200" dirty="0">
                  <a:latin typeface="Arial" panose="020B0604020202020204" pitchFamily="34" charset="0"/>
                  <a:cs typeface="Arial" panose="020B0604020202020204" pitchFamily="34" charset="0"/>
                </a:rPr>
                <a:t>preparation</a:t>
              </a:r>
            </a:p>
          </p:txBody>
        </p:sp>
        <p:sp>
          <p:nvSpPr>
            <p:cNvPr id="30" name="Rectangle 29">
              <a:extLst>
                <a:ext uri="{FF2B5EF4-FFF2-40B4-BE49-F238E27FC236}">
                  <a16:creationId xmlns:a16="http://schemas.microsoft.com/office/drawing/2014/main" id="{0A2174BD-F556-3348-A2FA-668B79CAF2E2}"/>
                </a:ext>
              </a:extLst>
            </p:cNvPr>
            <p:cNvSpPr/>
            <p:nvPr userDrawn="1"/>
          </p:nvSpPr>
          <p:spPr>
            <a:xfrm>
              <a:off x="4938107" y="8384690"/>
              <a:ext cx="1360749" cy="1281339"/>
            </a:xfrm>
            <a:prstGeom prst="rect">
              <a:avLst/>
            </a:prstGeom>
            <a:blipFill dpi="0" rotWithShape="1">
              <a:blip r:embed="rId2" cstate="screen">
                <a:extLst>
                  <a:ext uri="{28A0092B-C50C-407E-A947-70E740481C1C}">
                    <a14:useLocalDpi xmlns:a14="http://schemas.microsoft.com/office/drawing/2010/main"/>
                  </a:ext>
                </a:extLst>
              </a:blip>
              <a:srcRect/>
              <a:stretch>
                <a:fillRect l="5230" r="5230"/>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3" name="Group 2">
            <a:extLst>
              <a:ext uri="{FF2B5EF4-FFF2-40B4-BE49-F238E27FC236}">
                <a16:creationId xmlns:a16="http://schemas.microsoft.com/office/drawing/2014/main" id="{6C63D332-962F-5E48-8E0D-E9C9CDA41633}"/>
              </a:ext>
            </a:extLst>
          </p:cNvPr>
          <p:cNvGrpSpPr/>
          <p:nvPr userDrawn="1"/>
        </p:nvGrpSpPr>
        <p:grpSpPr>
          <a:xfrm>
            <a:off x="10605426" y="7870355"/>
            <a:ext cx="3863138" cy="1490101"/>
            <a:chOff x="10966540" y="8322015"/>
            <a:chExt cx="3863138" cy="1490101"/>
          </a:xfrm>
        </p:grpSpPr>
        <p:sp>
          <p:nvSpPr>
            <p:cNvPr id="26" name="Freeform 25">
              <a:extLst>
                <a:ext uri="{FF2B5EF4-FFF2-40B4-BE49-F238E27FC236}">
                  <a16:creationId xmlns:a16="http://schemas.microsoft.com/office/drawing/2014/main" id="{3F4741ED-6407-B34E-A07A-229A44D347F8}"/>
                </a:ext>
              </a:extLst>
            </p:cNvPr>
            <p:cNvSpPr/>
            <p:nvPr/>
          </p:nvSpPr>
          <p:spPr>
            <a:xfrm>
              <a:off x="12715857" y="8384691"/>
              <a:ext cx="2113821" cy="1281339"/>
            </a:xfrm>
            <a:custGeom>
              <a:avLst/>
              <a:gdLst>
                <a:gd name="connsiteX0" fmla="*/ 0 w 1556411"/>
                <a:gd name="connsiteY0" fmla="*/ 0 h 970947"/>
                <a:gd name="connsiteX1" fmla="*/ 1556411 w 1556411"/>
                <a:gd name="connsiteY1" fmla="*/ 0 h 970947"/>
                <a:gd name="connsiteX2" fmla="*/ 1556411 w 1556411"/>
                <a:gd name="connsiteY2" fmla="*/ 970947 h 970947"/>
                <a:gd name="connsiteX3" fmla="*/ 0 w 1556411"/>
                <a:gd name="connsiteY3" fmla="*/ 970947 h 970947"/>
                <a:gd name="connsiteX4" fmla="*/ 0 w 1556411"/>
                <a:gd name="connsiteY4" fmla="*/ 0 h 970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1" h="970947">
                  <a:moveTo>
                    <a:pt x="0" y="0"/>
                  </a:moveTo>
                  <a:lnTo>
                    <a:pt x="1556411" y="0"/>
                  </a:lnTo>
                  <a:lnTo>
                    <a:pt x="1556411" y="970947"/>
                  </a:lnTo>
                  <a:lnTo>
                    <a:pt x="0" y="970947"/>
                  </a:lnTo>
                  <a:lnTo>
                    <a:pt x="0" y="0"/>
                  </a:lnTo>
                  <a:close/>
                </a:path>
              </a:pathLst>
            </a:custGeom>
            <a:solidFill>
              <a:schemeClr val="lt1">
                <a:hueOff val="0"/>
                <a:satOff val="0"/>
                <a:lumOff val="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r>
                <a:rPr lang="en-US" sz="3200" dirty="0">
                  <a:latin typeface="Arial" panose="020B0604020202020204" pitchFamily="34" charset="0"/>
                  <a:cs typeface="Arial" panose="020B0604020202020204" pitchFamily="34" charset="0"/>
                </a:rPr>
                <a:t>Educator</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evaluation</a:t>
              </a:r>
            </a:p>
          </p:txBody>
        </p:sp>
        <p:sp>
          <p:nvSpPr>
            <p:cNvPr id="37" name="Rectangle 36">
              <a:extLst>
                <a:ext uri="{FF2B5EF4-FFF2-40B4-BE49-F238E27FC236}">
                  <a16:creationId xmlns:a16="http://schemas.microsoft.com/office/drawing/2014/main" id="{61FB2AFF-A5CB-7C41-A9D5-E4CD5E18D031}"/>
                </a:ext>
              </a:extLst>
            </p:cNvPr>
            <p:cNvSpPr/>
            <p:nvPr userDrawn="1"/>
          </p:nvSpPr>
          <p:spPr>
            <a:xfrm>
              <a:off x="10966540" y="8322015"/>
              <a:ext cx="1564264" cy="1490101"/>
            </a:xfrm>
            <a:prstGeom prst="rect">
              <a:avLst/>
            </a:prstGeom>
            <a:blipFill dpi="0" rotWithShape="1">
              <a:blip r:embed="rId3" cstate="screen">
                <a:extLst>
                  <a:ext uri="{28A0092B-C50C-407E-A947-70E740481C1C}">
                    <a14:useLocalDpi xmlns:a14="http://schemas.microsoft.com/office/drawing/2010/main"/>
                  </a:ext>
                </a:extLst>
              </a:blip>
              <a:srcRect/>
              <a:stretch>
                <a:fillRect t="11340" b="11340"/>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grpSp>
      <p:grpSp>
        <p:nvGrpSpPr>
          <p:cNvPr id="2" name="Group 1">
            <a:extLst>
              <a:ext uri="{FF2B5EF4-FFF2-40B4-BE49-F238E27FC236}">
                <a16:creationId xmlns:a16="http://schemas.microsoft.com/office/drawing/2014/main" id="{CEE6248C-E2E5-9D44-A100-CD61E63BFC1C}"/>
              </a:ext>
            </a:extLst>
          </p:cNvPr>
          <p:cNvGrpSpPr/>
          <p:nvPr userDrawn="1"/>
        </p:nvGrpSpPr>
        <p:grpSpPr>
          <a:xfrm>
            <a:off x="16308387" y="7933031"/>
            <a:ext cx="3836344" cy="1281339"/>
            <a:chOff x="16584181" y="8384691"/>
            <a:chExt cx="3836344" cy="1281339"/>
          </a:xfrm>
        </p:grpSpPr>
        <p:sp>
          <p:nvSpPr>
            <p:cNvPr id="24" name="Freeform 23">
              <a:extLst>
                <a:ext uri="{FF2B5EF4-FFF2-40B4-BE49-F238E27FC236}">
                  <a16:creationId xmlns:a16="http://schemas.microsoft.com/office/drawing/2014/main" id="{EAAFFA86-CA20-EF4D-8C29-F356E9498F23}"/>
                </a:ext>
              </a:extLst>
            </p:cNvPr>
            <p:cNvSpPr/>
            <p:nvPr userDrawn="1"/>
          </p:nvSpPr>
          <p:spPr>
            <a:xfrm>
              <a:off x="18594880" y="8384691"/>
              <a:ext cx="1825645" cy="1281339"/>
            </a:xfrm>
            <a:custGeom>
              <a:avLst/>
              <a:gdLst>
                <a:gd name="connsiteX0" fmla="*/ 0 w 1556411"/>
                <a:gd name="connsiteY0" fmla="*/ 0 h 970947"/>
                <a:gd name="connsiteX1" fmla="*/ 1556411 w 1556411"/>
                <a:gd name="connsiteY1" fmla="*/ 0 h 970947"/>
                <a:gd name="connsiteX2" fmla="*/ 1556411 w 1556411"/>
                <a:gd name="connsiteY2" fmla="*/ 970947 h 970947"/>
                <a:gd name="connsiteX3" fmla="*/ 0 w 1556411"/>
                <a:gd name="connsiteY3" fmla="*/ 970947 h 970947"/>
                <a:gd name="connsiteX4" fmla="*/ 0 w 1556411"/>
                <a:gd name="connsiteY4" fmla="*/ 0 h 970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1" h="970947">
                  <a:moveTo>
                    <a:pt x="0" y="0"/>
                  </a:moveTo>
                  <a:lnTo>
                    <a:pt x="1556411" y="0"/>
                  </a:lnTo>
                  <a:lnTo>
                    <a:pt x="1556411" y="970947"/>
                  </a:lnTo>
                  <a:lnTo>
                    <a:pt x="0" y="970947"/>
                  </a:lnTo>
                  <a:lnTo>
                    <a:pt x="0" y="0"/>
                  </a:lnTo>
                  <a:close/>
                </a:path>
              </a:pathLst>
            </a:custGeom>
            <a:solidFill>
              <a:schemeClr val="lt1">
                <a:hueOff val="0"/>
                <a:satOff val="0"/>
                <a:lumOff val="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r>
                <a:rPr lang="en-US" sz="3200" dirty="0">
                  <a:latin typeface="Arial" panose="020B0604020202020204" pitchFamily="34" charset="0"/>
                  <a:cs typeface="Arial" panose="020B0604020202020204" pitchFamily="34" charset="0"/>
                </a:rPr>
                <a:t>Educator</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mobility</a:t>
              </a:r>
            </a:p>
          </p:txBody>
        </p:sp>
        <p:pic>
          <p:nvPicPr>
            <p:cNvPr id="38" name="Picture 37">
              <a:extLst>
                <a:ext uri="{FF2B5EF4-FFF2-40B4-BE49-F238E27FC236}">
                  <a16:creationId xmlns:a16="http://schemas.microsoft.com/office/drawing/2014/main" id="{FFCF2AF5-F301-854A-A9CE-21487706B65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584181" y="8534400"/>
              <a:ext cx="1825645" cy="1049126"/>
            </a:xfrm>
            <a:prstGeom prst="rect">
              <a:avLst/>
            </a:prstGeom>
          </p:spPr>
        </p:pic>
      </p:grpSp>
      <p:sp>
        <p:nvSpPr>
          <p:cNvPr id="41" name="Down Arrow 40">
            <a:extLst>
              <a:ext uri="{FF2B5EF4-FFF2-40B4-BE49-F238E27FC236}">
                <a16:creationId xmlns:a16="http://schemas.microsoft.com/office/drawing/2014/main" id="{527AD891-ED18-434A-9170-9FEEF17D4360}"/>
              </a:ext>
            </a:extLst>
          </p:cNvPr>
          <p:cNvSpPr/>
          <p:nvPr userDrawn="1"/>
        </p:nvSpPr>
        <p:spPr>
          <a:xfrm>
            <a:off x="11859843" y="9429366"/>
            <a:ext cx="667489" cy="87211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66200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E RP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1E71E6-0AC5-124E-9EF3-037ED6FCB4E1}"/>
              </a:ext>
            </a:extLst>
          </p:cNvPr>
          <p:cNvSpPr txBox="1">
            <a:spLocks/>
          </p:cNvSpPr>
          <p:nvPr userDrawn="1"/>
        </p:nvSpPr>
        <p:spPr>
          <a:xfrm>
            <a:off x="1144587" y="1142999"/>
            <a:ext cx="22555200" cy="121917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6800" b="0" i="0" kern="1200" baseline="0">
                <a:solidFill>
                  <a:srgbClr val="576F7F"/>
                </a:solidFill>
                <a:latin typeface="Times New Roman" panose="02020603050405020304" pitchFamily="18" charset="0"/>
                <a:ea typeface="+mj-ea"/>
                <a:cs typeface="Times New Roman" panose="02020603050405020304" pitchFamily="18" charset="0"/>
              </a:defRPr>
            </a:lvl1pPr>
          </a:lstStyle>
          <a:p>
            <a:r>
              <a:rPr lang="en-US" noProof="0" dirty="0">
                <a:latin typeface="Times New Roman" panose="02020603050405020304" pitchFamily="18" charset="0"/>
                <a:cs typeface="Times New Roman" panose="02020603050405020304" pitchFamily="18" charset="0"/>
              </a:rPr>
              <a:t>REL Central – </a:t>
            </a:r>
            <a:r>
              <a:rPr lang="en-US" sz="6800" noProof="0" dirty="0">
                <a:latin typeface="Times New Roman" panose="02020603050405020304" pitchFamily="18" charset="0"/>
                <a:cs typeface="Times New Roman" panose="02020603050405020304" pitchFamily="18" charset="0"/>
              </a:rPr>
              <a:t>Missouri Equity Research Partnership</a:t>
            </a:r>
          </a:p>
        </p:txBody>
      </p:sp>
      <p:sp>
        <p:nvSpPr>
          <p:cNvPr id="5" name="object 20">
            <a:extLst>
              <a:ext uri="{FF2B5EF4-FFF2-40B4-BE49-F238E27FC236}">
                <a16:creationId xmlns:a16="http://schemas.microsoft.com/office/drawing/2014/main" id="{558A7159-5F98-114A-875C-ACDA83315543}"/>
              </a:ext>
            </a:extLst>
          </p:cNvPr>
          <p:cNvSpPr txBox="1"/>
          <p:nvPr userDrawn="1"/>
        </p:nvSpPr>
        <p:spPr>
          <a:xfrm>
            <a:off x="801688" y="4604039"/>
            <a:ext cx="22783799" cy="1477328"/>
          </a:xfrm>
          <a:prstGeom prst="rect">
            <a:avLst/>
          </a:prstGeom>
        </p:spPr>
        <p:txBody>
          <a:bodyPr vert="horz" wrap="square" lIns="0" tIns="0" rIns="0" bIns="0" rtlCol="0">
            <a:spAutoFit/>
          </a:bodyPr>
          <a:lstStyle/>
          <a:p>
            <a:pPr algn="ctr"/>
            <a:r>
              <a:rPr lang="en-US" sz="4800" spc="-100" dirty="0">
                <a:solidFill>
                  <a:schemeClr val="tx2"/>
                </a:solidFill>
                <a:latin typeface="Times New Roman" panose="02020603050405020304" pitchFamily="18" charset="0"/>
                <a:cs typeface="Times New Roman" panose="02020603050405020304" pitchFamily="18" charset="0"/>
              </a:rPr>
              <a:t>A partnership united by researchers, policymakers, and practitioners working together to examine the implementation and outcomes of initiatives stemming from the Missouri Equity Plan.</a:t>
            </a:r>
          </a:p>
        </p:txBody>
      </p:sp>
      <p:grpSp>
        <p:nvGrpSpPr>
          <p:cNvPr id="19" name="Group 18">
            <a:extLst>
              <a:ext uri="{FF2B5EF4-FFF2-40B4-BE49-F238E27FC236}">
                <a16:creationId xmlns:a16="http://schemas.microsoft.com/office/drawing/2014/main" id="{9E976268-753D-0A47-8CAE-55D9D17BD30B}"/>
              </a:ext>
            </a:extLst>
          </p:cNvPr>
          <p:cNvGrpSpPr/>
          <p:nvPr userDrawn="1"/>
        </p:nvGrpSpPr>
        <p:grpSpPr>
          <a:xfrm>
            <a:off x="5290575" y="9416398"/>
            <a:ext cx="13806024" cy="1569660"/>
            <a:chOff x="4635731" y="9747359"/>
            <a:chExt cx="13806024" cy="1937153"/>
          </a:xfrm>
          <a:solidFill>
            <a:schemeClr val="bg2"/>
          </a:solidFill>
        </p:grpSpPr>
        <p:sp>
          <p:nvSpPr>
            <p:cNvPr id="7" name="Bent Arrow 6">
              <a:extLst>
                <a:ext uri="{FF2B5EF4-FFF2-40B4-BE49-F238E27FC236}">
                  <a16:creationId xmlns:a16="http://schemas.microsoft.com/office/drawing/2014/main" id="{E5496169-8BB1-3143-A8C6-DF0B702DE842}"/>
                </a:ext>
              </a:extLst>
            </p:cNvPr>
            <p:cNvSpPr/>
            <p:nvPr userDrawn="1"/>
          </p:nvSpPr>
          <p:spPr>
            <a:xfrm flipV="1">
              <a:off x="4635731"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9" name="Bent Arrow 8">
              <a:extLst>
                <a:ext uri="{FF2B5EF4-FFF2-40B4-BE49-F238E27FC236}">
                  <a16:creationId xmlns:a16="http://schemas.microsoft.com/office/drawing/2014/main" id="{C1A7B429-18BA-F84F-9770-430A51C44ED7}"/>
                </a:ext>
              </a:extLst>
            </p:cNvPr>
            <p:cNvSpPr/>
            <p:nvPr userDrawn="1"/>
          </p:nvSpPr>
          <p:spPr>
            <a:xfrm flipH="1" flipV="1">
              <a:off x="17069775"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grpSp>
      <p:sp>
        <p:nvSpPr>
          <p:cNvPr id="16" name="object 19">
            <a:extLst>
              <a:ext uri="{FF2B5EF4-FFF2-40B4-BE49-F238E27FC236}">
                <a16:creationId xmlns:a16="http://schemas.microsoft.com/office/drawing/2014/main" id="{53B2B4C6-1BA4-E74D-85C8-4FAF5E439C11}"/>
              </a:ext>
            </a:extLst>
          </p:cNvPr>
          <p:cNvSpPr txBox="1">
            <a:spLocks/>
          </p:cNvSpPr>
          <p:nvPr userDrawn="1"/>
        </p:nvSpPr>
        <p:spPr>
          <a:xfrm>
            <a:off x="7247945" y="7019081"/>
            <a:ext cx="9891284" cy="615553"/>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pPr>
            <a:r>
              <a:rPr lang="en-US" sz="4000" b="1" spc="-50" dirty="0">
                <a:solidFill>
                  <a:srgbClr val="000000"/>
                </a:solidFill>
                <a:latin typeface="Arial" panose="020B0604020202020204" pitchFamily="34" charset="0"/>
                <a:cs typeface="Arial" panose="020B0604020202020204" pitchFamily="34" charset="0"/>
              </a:rPr>
              <a:t>Areas of Focus</a:t>
            </a:r>
            <a:endParaRPr lang="en-US" sz="4000" b="1" spc="20" dirty="0">
              <a:solidFill>
                <a:srgbClr val="000000"/>
              </a:solidFill>
              <a:latin typeface="Arial" panose="020B0604020202020204" pitchFamily="34" charset="0"/>
              <a:cs typeface="Arial" panose="020B0604020202020204" pitchFamily="34" charset="0"/>
            </a:endParaRPr>
          </a:p>
        </p:txBody>
      </p:sp>
      <p:sp>
        <p:nvSpPr>
          <p:cNvPr id="20" name="Text Placeholder 7">
            <a:extLst>
              <a:ext uri="{FF2B5EF4-FFF2-40B4-BE49-F238E27FC236}">
                <a16:creationId xmlns:a16="http://schemas.microsoft.com/office/drawing/2014/main" id="{E03F2FF6-86FC-DF45-B4DE-47A76CF12135}"/>
              </a:ext>
            </a:extLst>
          </p:cNvPr>
          <p:cNvSpPr>
            <a:spLocks noGrp="1"/>
          </p:cNvSpPr>
          <p:nvPr userDrawn="1">
            <p:ph type="body" sz="quarter" idx="16" hasCustomPrompt="1"/>
          </p:nvPr>
        </p:nvSpPr>
        <p:spPr>
          <a:xfrm>
            <a:off x="7247945" y="10357895"/>
            <a:ext cx="9891284" cy="1281339"/>
          </a:xfrm>
        </p:spPr>
        <p:txBody>
          <a:bodyPr>
            <a:normAutofit/>
          </a:bodyPr>
          <a:lstStyle>
            <a:lvl1pPr marL="0" indent="0">
              <a:buFont typeface="Arial" panose="020B0604020202020204" pitchFamily="34" charset="0"/>
              <a:buNone/>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algn="ctr"/>
            <a:r>
              <a:rPr lang="en-US" dirty="0">
                <a:solidFill>
                  <a:schemeClr val="tx2"/>
                </a:solidFill>
                <a:latin typeface="Times New Roman" panose="02020603050405020304" pitchFamily="18" charset="0"/>
                <a:cs typeface="Times New Roman" panose="02020603050405020304" pitchFamily="18" charset="0"/>
              </a:rPr>
              <a:t>Fill in with current project title</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(Delete focus arrows that don’t align)</a:t>
            </a:r>
          </a:p>
        </p:txBody>
      </p:sp>
      <p:sp>
        <p:nvSpPr>
          <p:cNvPr id="32" name="Freeform 31">
            <a:extLst>
              <a:ext uri="{FF2B5EF4-FFF2-40B4-BE49-F238E27FC236}">
                <a16:creationId xmlns:a16="http://schemas.microsoft.com/office/drawing/2014/main" id="{B15D37AE-19C8-CC43-8199-79DD54BD4B7E}"/>
              </a:ext>
            </a:extLst>
          </p:cNvPr>
          <p:cNvSpPr/>
          <p:nvPr userDrawn="1"/>
        </p:nvSpPr>
        <p:spPr>
          <a:xfrm>
            <a:off x="17319027" y="7895089"/>
            <a:ext cx="3378731" cy="1281339"/>
          </a:xfrm>
          <a:custGeom>
            <a:avLst/>
            <a:gdLst>
              <a:gd name="connsiteX0" fmla="*/ 0 w 1556411"/>
              <a:gd name="connsiteY0" fmla="*/ 0 h 970947"/>
              <a:gd name="connsiteX1" fmla="*/ 1556411 w 1556411"/>
              <a:gd name="connsiteY1" fmla="*/ 0 h 970947"/>
              <a:gd name="connsiteX2" fmla="*/ 1556411 w 1556411"/>
              <a:gd name="connsiteY2" fmla="*/ 970947 h 970947"/>
              <a:gd name="connsiteX3" fmla="*/ 0 w 1556411"/>
              <a:gd name="connsiteY3" fmla="*/ 970947 h 970947"/>
              <a:gd name="connsiteX4" fmla="*/ 0 w 1556411"/>
              <a:gd name="connsiteY4" fmla="*/ 0 h 970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1" h="970947">
                <a:moveTo>
                  <a:pt x="0" y="0"/>
                </a:moveTo>
                <a:lnTo>
                  <a:pt x="1556411" y="0"/>
                </a:lnTo>
                <a:lnTo>
                  <a:pt x="1556411" y="970947"/>
                </a:lnTo>
                <a:lnTo>
                  <a:pt x="0" y="970947"/>
                </a:lnTo>
                <a:lnTo>
                  <a:pt x="0" y="0"/>
                </a:lnTo>
                <a:close/>
              </a:path>
            </a:pathLst>
          </a:custGeom>
          <a:solidFill>
            <a:schemeClr val="lt1">
              <a:hueOff val="0"/>
              <a:satOff val="0"/>
              <a:lumOff val="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r>
              <a:rPr lang="en-US" sz="3200" dirty="0">
                <a:latin typeface="Arial" panose="020B0604020202020204" pitchFamily="34" charset="0"/>
                <a:cs typeface="Arial" panose="020B0604020202020204" pitchFamily="34" charset="0"/>
              </a:rPr>
              <a:t>Leadership</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development</a:t>
            </a:r>
          </a:p>
        </p:txBody>
      </p:sp>
      <p:sp>
        <p:nvSpPr>
          <p:cNvPr id="35" name="Freeform 34">
            <a:extLst>
              <a:ext uri="{FF2B5EF4-FFF2-40B4-BE49-F238E27FC236}">
                <a16:creationId xmlns:a16="http://schemas.microsoft.com/office/drawing/2014/main" id="{2292C15F-964F-7B48-BB46-34A16E679E3E}"/>
              </a:ext>
            </a:extLst>
          </p:cNvPr>
          <p:cNvSpPr/>
          <p:nvPr userDrawn="1"/>
        </p:nvSpPr>
        <p:spPr>
          <a:xfrm>
            <a:off x="6169629" y="7832413"/>
            <a:ext cx="2057332" cy="1368716"/>
          </a:xfrm>
          <a:custGeom>
            <a:avLst/>
            <a:gdLst>
              <a:gd name="connsiteX0" fmla="*/ 0 w 1966461"/>
              <a:gd name="connsiteY0" fmla="*/ 0 h 889563"/>
              <a:gd name="connsiteX1" fmla="*/ 1966461 w 1966461"/>
              <a:gd name="connsiteY1" fmla="*/ 0 h 889563"/>
              <a:gd name="connsiteX2" fmla="*/ 1966461 w 1966461"/>
              <a:gd name="connsiteY2" fmla="*/ 889563 h 889563"/>
              <a:gd name="connsiteX3" fmla="*/ 0 w 1966461"/>
              <a:gd name="connsiteY3" fmla="*/ 889563 h 889563"/>
              <a:gd name="connsiteX4" fmla="*/ 0 w 1966461"/>
              <a:gd name="connsiteY4" fmla="*/ 0 h 889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461" h="889563">
                <a:moveTo>
                  <a:pt x="0" y="0"/>
                </a:moveTo>
                <a:lnTo>
                  <a:pt x="1966461" y="0"/>
                </a:lnTo>
                <a:lnTo>
                  <a:pt x="1966461" y="889563"/>
                </a:lnTo>
                <a:lnTo>
                  <a:pt x="0" y="889563"/>
                </a:lnTo>
                <a:lnTo>
                  <a:pt x="0" y="0"/>
                </a:lnTo>
                <a:close/>
              </a:path>
            </a:pathLst>
          </a:custGeom>
          <a:ln>
            <a:noFill/>
          </a:ln>
        </p:spPr>
        <p:style>
          <a:lnRef idx="1">
            <a:scrgbClr r="0" g="0" b="0"/>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marL="0" lvl="0" indent="0" algn="l" defTabSz="6223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Teacher</a:t>
            </a:r>
            <a:br>
              <a:rPr lang="en-US" sz="3200" kern="1200" dirty="0">
                <a:latin typeface="Arial" panose="020B0604020202020204" pitchFamily="34" charset="0"/>
                <a:cs typeface="Arial" panose="020B0604020202020204" pitchFamily="34" charset="0"/>
              </a:rPr>
            </a:br>
            <a:r>
              <a:rPr lang="en-US" sz="3200" kern="1200" dirty="0">
                <a:latin typeface="Arial" panose="020B0604020202020204" pitchFamily="34" charset="0"/>
                <a:cs typeface="Arial" panose="020B0604020202020204" pitchFamily="34" charset="0"/>
              </a:rPr>
              <a:t>shortage</a:t>
            </a:r>
          </a:p>
        </p:txBody>
      </p:sp>
      <p:pic>
        <p:nvPicPr>
          <p:cNvPr id="18" name="Picture 17">
            <a:extLst>
              <a:ext uri="{FF2B5EF4-FFF2-40B4-BE49-F238E27FC236}">
                <a16:creationId xmlns:a16="http://schemas.microsoft.com/office/drawing/2014/main" id="{8BEC25B2-E931-AB44-B77A-7E64A1718A4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94715" y="7895089"/>
            <a:ext cx="1295116" cy="1281339"/>
          </a:xfrm>
          <a:prstGeom prst="rect">
            <a:avLst/>
          </a:prstGeom>
        </p:spPr>
      </p:pic>
      <p:pic>
        <p:nvPicPr>
          <p:cNvPr id="22" name="Picture 21">
            <a:extLst>
              <a:ext uri="{FF2B5EF4-FFF2-40B4-BE49-F238E27FC236}">
                <a16:creationId xmlns:a16="http://schemas.microsoft.com/office/drawing/2014/main" id="{CDF98844-A530-6F40-865F-09A4066FB0F3}"/>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6129717" y="7893981"/>
            <a:ext cx="1009512" cy="1509169"/>
          </a:xfrm>
          <a:prstGeom prst="rect">
            <a:avLst/>
          </a:prstGeom>
        </p:spPr>
      </p:pic>
    </p:spTree>
    <p:extLst>
      <p:ext uri="{BB962C8B-B14F-4D97-AF65-F5344CB8AC3E}">
        <p14:creationId xmlns:p14="http://schemas.microsoft.com/office/powerpoint/2010/main" val="2130986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 RA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1E71E6-0AC5-124E-9EF3-037ED6FCB4E1}"/>
              </a:ext>
            </a:extLst>
          </p:cNvPr>
          <p:cNvSpPr txBox="1">
            <a:spLocks/>
          </p:cNvSpPr>
          <p:nvPr userDrawn="1"/>
        </p:nvSpPr>
        <p:spPr>
          <a:xfrm>
            <a:off x="1144587" y="1142999"/>
            <a:ext cx="22555200" cy="121917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6800" b="0" i="0" kern="1200" baseline="0">
                <a:solidFill>
                  <a:srgbClr val="576F7F"/>
                </a:solidFill>
                <a:latin typeface="Times New Roman" panose="02020603050405020304" pitchFamily="18" charset="0"/>
                <a:ea typeface="+mj-ea"/>
                <a:cs typeface="Times New Roman" panose="02020603050405020304" pitchFamily="18" charset="0"/>
              </a:defRPr>
            </a:lvl1pPr>
          </a:lstStyle>
          <a:p>
            <a:r>
              <a:rPr lang="en-US" noProof="0" dirty="0">
                <a:latin typeface="Times New Roman" panose="02020603050405020304" pitchFamily="18" charset="0"/>
                <a:cs typeface="Times New Roman" panose="02020603050405020304" pitchFamily="18" charset="0"/>
              </a:rPr>
              <a:t>REL Central – </a:t>
            </a:r>
            <a:r>
              <a:rPr lang="en-US" sz="6800" noProof="0" dirty="0">
                <a:latin typeface="Times New Roman" panose="02020603050405020304" pitchFamily="18" charset="0"/>
                <a:cs typeface="Times New Roman" panose="02020603050405020304" pitchFamily="18" charset="0"/>
              </a:rPr>
              <a:t>Rural Education Research Alliance</a:t>
            </a:r>
          </a:p>
        </p:txBody>
      </p:sp>
      <p:sp>
        <p:nvSpPr>
          <p:cNvPr id="5" name="object 20">
            <a:extLst>
              <a:ext uri="{FF2B5EF4-FFF2-40B4-BE49-F238E27FC236}">
                <a16:creationId xmlns:a16="http://schemas.microsoft.com/office/drawing/2014/main" id="{558A7159-5F98-114A-875C-ACDA83315543}"/>
              </a:ext>
            </a:extLst>
          </p:cNvPr>
          <p:cNvSpPr txBox="1"/>
          <p:nvPr userDrawn="1"/>
        </p:nvSpPr>
        <p:spPr>
          <a:xfrm>
            <a:off x="801688" y="4603525"/>
            <a:ext cx="22783799" cy="1477328"/>
          </a:xfrm>
          <a:prstGeom prst="rect">
            <a:avLst/>
          </a:prstGeom>
        </p:spPr>
        <p:txBody>
          <a:bodyPr vert="horz" wrap="square" lIns="0" tIns="0" rIns="0" bIns="0" rtlCol="0">
            <a:spAutoFit/>
          </a:bodyPr>
          <a:lstStyle/>
          <a:p>
            <a:pPr algn="ctr"/>
            <a:r>
              <a:rPr lang="en-US" sz="4800" spc="-100" dirty="0">
                <a:solidFill>
                  <a:schemeClr val="tx2"/>
                </a:solidFill>
                <a:latin typeface="Times New Roman" panose="02020603050405020304" pitchFamily="18" charset="0"/>
                <a:cs typeface="Times New Roman" panose="02020603050405020304" pitchFamily="18" charset="0"/>
              </a:rPr>
              <a:t>An alliance united by goals to address challenges faced by rural schools, including </a:t>
            </a:r>
            <a:br>
              <a:rPr lang="en-US" sz="4800" spc="-100" dirty="0">
                <a:solidFill>
                  <a:schemeClr val="tx2"/>
                </a:solidFill>
                <a:latin typeface="Times New Roman" panose="02020603050405020304" pitchFamily="18" charset="0"/>
                <a:cs typeface="Times New Roman" panose="02020603050405020304" pitchFamily="18" charset="0"/>
              </a:rPr>
            </a:br>
            <a:r>
              <a:rPr lang="en-US" sz="4800" spc="-100" dirty="0">
                <a:solidFill>
                  <a:schemeClr val="tx2"/>
                </a:solidFill>
                <a:latin typeface="Times New Roman" panose="02020603050405020304" pitchFamily="18" charset="0"/>
                <a:cs typeface="Times New Roman" panose="02020603050405020304" pitchFamily="18" charset="0"/>
              </a:rPr>
              <a:t>recruitment and retention and achievement gap closure.</a:t>
            </a:r>
          </a:p>
        </p:txBody>
      </p:sp>
      <p:grpSp>
        <p:nvGrpSpPr>
          <p:cNvPr id="19" name="Group 18">
            <a:extLst>
              <a:ext uri="{FF2B5EF4-FFF2-40B4-BE49-F238E27FC236}">
                <a16:creationId xmlns:a16="http://schemas.microsoft.com/office/drawing/2014/main" id="{9E976268-753D-0A47-8CAE-55D9D17BD30B}"/>
              </a:ext>
            </a:extLst>
          </p:cNvPr>
          <p:cNvGrpSpPr/>
          <p:nvPr userDrawn="1"/>
        </p:nvGrpSpPr>
        <p:grpSpPr>
          <a:xfrm>
            <a:off x="5290575" y="9447413"/>
            <a:ext cx="13806024" cy="1569660"/>
            <a:chOff x="4635731" y="9747359"/>
            <a:chExt cx="13806024" cy="1937153"/>
          </a:xfrm>
          <a:solidFill>
            <a:schemeClr val="bg2"/>
          </a:solidFill>
        </p:grpSpPr>
        <p:sp>
          <p:nvSpPr>
            <p:cNvPr id="7" name="Bent Arrow 6">
              <a:extLst>
                <a:ext uri="{FF2B5EF4-FFF2-40B4-BE49-F238E27FC236}">
                  <a16:creationId xmlns:a16="http://schemas.microsoft.com/office/drawing/2014/main" id="{E5496169-8BB1-3143-A8C6-DF0B702DE842}"/>
                </a:ext>
              </a:extLst>
            </p:cNvPr>
            <p:cNvSpPr/>
            <p:nvPr userDrawn="1"/>
          </p:nvSpPr>
          <p:spPr>
            <a:xfrm flipV="1">
              <a:off x="4635731"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9" name="Bent Arrow 8">
              <a:extLst>
                <a:ext uri="{FF2B5EF4-FFF2-40B4-BE49-F238E27FC236}">
                  <a16:creationId xmlns:a16="http://schemas.microsoft.com/office/drawing/2014/main" id="{C1A7B429-18BA-F84F-9770-430A51C44ED7}"/>
                </a:ext>
              </a:extLst>
            </p:cNvPr>
            <p:cNvSpPr/>
            <p:nvPr userDrawn="1"/>
          </p:nvSpPr>
          <p:spPr>
            <a:xfrm flipH="1" flipV="1">
              <a:off x="17069775"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grpSp>
      <p:sp>
        <p:nvSpPr>
          <p:cNvPr id="16" name="object 19">
            <a:extLst>
              <a:ext uri="{FF2B5EF4-FFF2-40B4-BE49-F238E27FC236}">
                <a16:creationId xmlns:a16="http://schemas.microsoft.com/office/drawing/2014/main" id="{53B2B4C6-1BA4-E74D-85C8-4FAF5E439C11}"/>
              </a:ext>
            </a:extLst>
          </p:cNvPr>
          <p:cNvSpPr txBox="1">
            <a:spLocks/>
          </p:cNvSpPr>
          <p:nvPr userDrawn="1"/>
        </p:nvSpPr>
        <p:spPr>
          <a:xfrm>
            <a:off x="7247945" y="7050096"/>
            <a:ext cx="9891284" cy="615553"/>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pPr>
            <a:r>
              <a:rPr lang="en-US" sz="4000" b="1" spc="-50" dirty="0">
                <a:solidFill>
                  <a:srgbClr val="000000"/>
                </a:solidFill>
                <a:latin typeface="Arial" panose="020B0604020202020204" pitchFamily="34" charset="0"/>
                <a:cs typeface="Arial" panose="020B0604020202020204" pitchFamily="34" charset="0"/>
              </a:rPr>
              <a:t>Areas of Focus</a:t>
            </a:r>
            <a:endParaRPr lang="en-US" sz="4000" b="1" spc="20" dirty="0">
              <a:solidFill>
                <a:srgbClr val="000000"/>
              </a:solidFill>
              <a:latin typeface="Arial" panose="020B0604020202020204" pitchFamily="34" charset="0"/>
              <a:cs typeface="Arial" panose="020B0604020202020204" pitchFamily="34" charset="0"/>
            </a:endParaRPr>
          </a:p>
        </p:txBody>
      </p:sp>
      <p:sp>
        <p:nvSpPr>
          <p:cNvPr id="20" name="Text Placeholder 7">
            <a:extLst>
              <a:ext uri="{FF2B5EF4-FFF2-40B4-BE49-F238E27FC236}">
                <a16:creationId xmlns:a16="http://schemas.microsoft.com/office/drawing/2014/main" id="{E03F2FF6-86FC-DF45-B4DE-47A76CF12135}"/>
              </a:ext>
            </a:extLst>
          </p:cNvPr>
          <p:cNvSpPr>
            <a:spLocks noGrp="1"/>
          </p:cNvSpPr>
          <p:nvPr userDrawn="1">
            <p:ph type="body" sz="quarter" idx="16" hasCustomPrompt="1"/>
          </p:nvPr>
        </p:nvSpPr>
        <p:spPr>
          <a:xfrm>
            <a:off x="7247945" y="10388910"/>
            <a:ext cx="9891284" cy="1281339"/>
          </a:xfrm>
        </p:spPr>
        <p:txBody>
          <a:bodyPr>
            <a:normAutofit/>
          </a:bodyPr>
          <a:lstStyle>
            <a:lvl1pPr marL="0" indent="0">
              <a:buFont typeface="Arial" panose="020B0604020202020204" pitchFamily="34" charset="0"/>
              <a:buNone/>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algn="ctr"/>
            <a:r>
              <a:rPr lang="en-US" dirty="0">
                <a:solidFill>
                  <a:schemeClr val="tx2"/>
                </a:solidFill>
                <a:latin typeface="Times New Roman" panose="02020603050405020304" pitchFamily="18" charset="0"/>
                <a:cs typeface="Times New Roman" panose="02020603050405020304" pitchFamily="18" charset="0"/>
              </a:rPr>
              <a:t>Fill in with current project title</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(Delete focus arrows that don’t align)</a:t>
            </a:r>
          </a:p>
        </p:txBody>
      </p:sp>
      <p:grpSp>
        <p:nvGrpSpPr>
          <p:cNvPr id="3" name="Group 2">
            <a:extLst>
              <a:ext uri="{FF2B5EF4-FFF2-40B4-BE49-F238E27FC236}">
                <a16:creationId xmlns:a16="http://schemas.microsoft.com/office/drawing/2014/main" id="{76117AE4-BA0C-FD46-8C91-F46366B2D75E}"/>
              </a:ext>
            </a:extLst>
          </p:cNvPr>
          <p:cNvGrpSpPr/>
          <p:nvPr userDrawn="1"/>
        </p:nvGrpSpPr>
        <p:grpSpPr>
          <a:xfrm>
            <a:off x="15543963" y="7924996"/>
            <a:ext cx="4724401" cy="1282447"/>
            <a:chOff x="15241587" y="8383583"/>
            <a:chExt cx="4724401" cy="1282447"/>
          </a:xfrm>
        </p:grpSpPr>
        <p:sp>
          <p:nvSpPr>
            <p:cNvPr id="32" name="Freeform 31">
              <a:extLst>
                <a:ext uri="{FF2B5EF4-FFF2-40B4-BE49-F238E27FC236}">
                  <a16:creationId xmlns:a16="http://schemas.microsoft.com/office/drawing/2014/main" id="{B15D37AE-19C8-CC43-8199-79DD54BD4B7E}"/>
                </a:ext>
              </a:extLst>
            </p:cNvPr>
            <p:cNvSpPr/>
            <p:nvPr userDrawn="1"/>
          </p:nvSpPr>
          <p:spPr>
            <a:xfrm>
              <a:off x="17319028" y="8384691"/>
              <a:ext cx="2646960" cy="1281339"/>
            </a:xfrm>
            <a:custGeom>
              <a:avLst/>
              <a:gdLst>
                <a:gd name="connsiteX0" fmla="*/ 0 w 1556411"/>
                <a:gd name="connsiteY0" fmla="*/ 0 h 970947"/>
                <a:gd name="connsiteX1" fmla="*/ 1556411 w 1556411"/>
                <a:gd name="connsiteY1" fmla="*/ 0 h 970947"/>
                <a:gd name="connsiteX2" fmla="*/ 1556411 w 1556411"/>
                <a:gd name="connsiteY2" fmla="*/ 970947 h 970947"/>
                <a:gd name="connsiteX3" fmla="*/ 0 w 1556411"/>
                <a:gd name="connsiteY3" fmla="*/ 970947 h 970947"/>
                <a:gd name="connsiteX4" fmla="*/ 0 w 1556411"/>
                <a:gd name="connsiteY4" fmla="*/ 0 h 970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1" h="970947">
                  <a:moveTo>
                    <a:pt x="0" y="0"/>
                  </a:moveTo>
                  <a:lnTo>
                    <a:pt x="1556411" y="0"/>
                  </a:lnTo>
                  <a:lnTo>
                    <a:pt x="1556411" y="970947"/>
                  </a:lnTo>
                  <a:lnTo>
                    <a:pt x="0" y="970947"/>
                  </a:lnTo>
                  <a:lnTo>
                    <a:pt x="0" y="0"/>
                  </a:lnTo>
                  <a:close/>
                </a:path>
              </a:pathLst>
            </a:custGeom>
            <a:solidFill>
              <a:schemeClr val="lt1">
                <a:hueOff val="0"/>
                <a:satOff val="0"/>
                <a:lumOff val="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r>
                <a:rPr lang="en-US" sz="3200" dirty="0">
                  <a:latin typeface="Arial" panose="020B0604020202020204" pitchFamily="34" charset="0"/>
                  <a:cs typeface="Arial" panose="020B0604020202020204" pitchFamily="34" charset="0"/>
                </a:rPr>
                <a:t>Closing achievement gaps</a:t>
              </a:r>
            </a:p>
          </p:txBody>
        </p:sp>
        <p:sp>
          <p:nvSpPr>
            <p:cNvPr id="15" name="Rectangle 14">
              <a:extLst>
                <a:ext uri="{FF2B5EF4-FFF2-40B4-BE49-F238E27FC236}">
                  <a16:creationId xmlns:a16="http://schemas.microsoft.com/office/drawing/2014/main" id="{B3D47ADF-68DF-274E-A830-E1E70E5EE56C}"/>
                </a:ext>
              </a:extLst>
            </p:cNvPr>
            <p:cNvSpPr>
              <a:spLocks noChangeAspect="1"/>
            </p:cNvSpPr>
            <p:nvPr userDrawn="1"/>
          </p:nvSpPr>
          <p:spPr>
            <a:xfrm>
              <a:off x="15241587" y="8383583"/>
              <a:ext cx="2279308" cy="1282447"/>
            </a:xfrm>
            <a:prstGeom prst="rect">
              <a:avLst/>
            </a:prstGeom>
            <a:blipFill dpi="0" rotWithShape="1">
              <a:blip r:embed="rId2" cstate="screen">
                <a:extLst>
                  <a:ext uri="{28A0092B-C50C-407E-A947-70E740481C1C}">
                    <a14:useLocalDpi xmlns:a14="http://schemas.microsoft.com/office/drawing/2010/main"/>
                  </a:ext>
                </a:extLst>
              </a:blip>
              <a:srcRect/>
              <a:stretch>
                <a:fillRect l="16538" r="16538"/>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grpSp>
      <p:grpSp>
        <p:nvGrpSpPr>
          <p:cNvPr id="2" name="Group 1">
            <a:extLst>
              <a:ext uri="{FF2B5EF4-FFF2-40B4-BE49-F238E27FC236}">
                <a16:creationId xmlns:a16="http://schemas.microsoft.com/office/drawing/2014/main" id="{56FB3C38-EDC8-F840-A58D-8342FB4D9E9B}"/>
              </a:ext>
            </a:extLst>
          </p:cNvPr>
          <p:cNvGrpSpPr/>
          <p:nvPr userDrawn="1"/>
        </p:nvGrpSpPr>
        <p:grpSpPr>
          <a:xfrm>
            <a:off x="4116387" y="7863428"/>
            <a:ext cx="5694214" cy="1368716"/>
            <a:chOff x="4116387" y="8322015"/>
            <a:chExt cx="5694214" cy="1368716"/>
          </a:xfrm>
        </p:grpSpPr>
        <p:sp>
          <p:nvSpPr>
            <p:cNvPr id="35" name="Freeform 34">
              <a:extLst>
                <a:ext uri="{FF2B5EF4-FFF2-40B4-BE49-F238E27FC236}">
                  <a16:creationId xmlns:a16="http://schemas.microsoft.com/office/drawing/2014/main" id="{2292C15F-964F-7B48-BB46-34A16E679E3E}"/>
                </a:ext>
              </a:extLst>
            </p:cNvPr>
            <p:cNvSpPr/>
            <p:nvPr userDrawn="1"/>
          </p:nvSpPr>
          <p:spPr>
            <a:xfrm>
              <a:off x="7063243" y="8322015"/>
              <a:ext cx="2747358" cy="1368716"/>
            </a:xfrm>
            <a:custGeom>
              <a:avLst/>
              <a:gdLst>
                <a:gd name="connsiteX0" fmla="*/ 0 w 1966461"/>
                <a:gd name="connsiteY0" fmla="*/ 0 h 889563"/>
                <a:gd name="connsiteX1" fmla="*/ 1966461 w 1966461"/>
                <a:gd name="connsiteY1" fmla="*/ 0 h 889563"/>
                <a:gd name="connsiteX2" fmla="*/ 1966461 w 1966461"/>
                <a:gd name="connsiteY2" fmla="*/ 889563 h 889563"/>
                <a:gd name="connsiteX3" fmla="*/ 0 w 1966461"/>
                <a:gd name="connsiteY3" fmla="*/ 889563 h 889563"/>
                <a:gd name="connsiteX4" fmla="*/ 0 w 1966461"/>
                <a:gd name="connsiteY4" fmla="*/ 0 h 889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461" h="889563">
                  <a:moveTo>
                    <a:pt x="0" y="0"/>
                  </a:moveTo>
                  <a:lnTo>
                    <a:pt x="1966461" y="0"/>
                  </a:lnTo>
                  <a:lnTo>
                    <a:pt x="1966461" y="889563"/>
                  </a:lnTo>
                  <a:lnTo>
                    <a:pt x="0" y="889563"/>
                  </a:lnTo>
                  <a:lnTo>
                    <a:pt x="0" y="0"/>
                  </a:lnTo>
                  <a:close/>
                </a:path>
              </a:pathLst>
            </a:custGeom>
            <a:ln>
              <a:noFill/>
            </a:ln>
          </p:spPr>
          <p:style>
            <a:lnRef idx="1">
              <a:scrgbClr r="0" g="0" b="0"/>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marL="0" lvl="0" indent="0" algn="l" defTabSz="6223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Teacher recruitment and retention</a:t>
              </a:r>
            </a:p>
          </p:txBody>
        </p:sp>
        <p:sp>
          <p:nvSpPr>
            <p:cNvPr id="21" name="Rectangle 20">
              <a:extLst>
                <a:ext uri="{FF2B5EF4-FFF2-40B4-BE49-F238E27FC236}">
                  <a16:creationId xmlns:a16="http://schemas.microsoft.com/office/drawing/2014/main" id="{91DC0F3E-4962-B542-8C99-1D2AAC15ABAD}"/>
                </a:ext>
              </a:extLst>
            </p:cNvPr>
            <p:cNvSpPr>
              <a:spLocks noChangeAspect="1"/>
            </p:cNvSpPr>
            <p:nvPr userDrawn="1"/>
          </p:nvSpPr>
          <p:spPr>
            <a:xfrm>
              <a:off x="4116387" y="8380344"/>
              <a:ext cx="2747358" cy="1285686"/>
            </a:xfrm>
            <a:prstGeom prst="rect">
              <a:avLst/>
            </a:prstGeom>
            <a:blipFill dpi="0" rotWithShape="1">
              <a:blip r:embed="rId3" cstate="screen">
                <a:extLst>
                  <a:ext uri="{28A0092B-C50C-407E-A947-70E740481C1C}">
                    <a14:useLocalDpi xmlns:a14="http://schemas.microsoft.com/office/drawing/2010/main"/>
                  </a:ext>
                </a:extLst>
              </a:blip>
              <a:srcRect/>
              <a:stretch>
                <a:fillRect l="97" r="97"/>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4428537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SI RP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1E71E6-0AC5-124E-9EF3-037ED6FCB4E1}"/>
              </a:ext>
            </a:extLst>
          </p:cNvPr>
          <p:cNvSpPr txBox="1">
            <a:spLocks/>
          </p:cNvSpPr>
          <p:nvPr userDrawn="1"/>
        </p:nvSpPr>
        <p:spPr>
          <a:xfrm>
            <a:off x="1144587" y="1142999"/>
            <a:ext cx="22555200" cy="121917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6800" b="0" i="0" kern="1200" baseline="0">
                <a:solidFill>
                  <a:srgbClr val="576F7F"/>
                </a:solidFill>
                <a:latin typeface="Times New Roman" panose="02020603050405020304" pitchFamily="18" charset="0"/>
                <a:ea typeface="+mj-ea"/>
                <a:cs typeface="Times New Roman" panose="02020603050405020304" pitchFamily="18" charset="0"/>
              </a:defRPr>
            </a:lvl1pPr>
          </a:lstStyle>
          <a:p>
            <a:r>
              <a:rPr lang="en-US" noProof="0" dirty="0">
                <a:latin typeface="Times New Roman" panose="02020603050405020304" pitchFamily="18" charset="0"/>
                <a:cs typeface="Times New Roman" panose="02020603050405020304" pitchFamily="18" charset="0"/>
              </a:rPr>
              <a:t>REL Central – </a:t>
            </a:r>
            <a:r>
              <a:rPr lang="en-US" sz="6000" noProof="0" dirty="0">
                <a:latin typeface="Times New Roman" panose="02020603050405020304" pitchFamily="18" charset="0"/>
                <a:cs typeface="Times New Roman" panose="02020603050405020304" pitchFamily="18" charset="0"/>
              </a:rPr>
              <a:t>Nebraska School Improvement Research Partnership</a:t>
            </a:r>
          </a:p>
        </p:txBody>
      </p:sp>
      <p:sp>
        <p:nvSpPr>
          <p:cNvPr id="5" name="object 20">
            <a:extLst>
              <a:ext uri="{FF2B5EF4-FFF2-40B4-BE49-F238E27FC236}">
                <a16:creationId xmlns:a16="http://schemas.microsoft.com/office/drawing/2014/main" id="{558A7159-5F98-114A-875C-ACDA83315543}"/>
              </a:ext>
            </a:extLst>
          </p:cNvPr>
          <p:cNvSpPr txBox="1"/>
          <p:nvPr userDrawn="1"/>
        </p:nvSpPr>
        <p:spPr>
          <a:xfrm>
            <a:off x="1144588" y="4593648"/>
            <a:ext cx="22097999" cy="1477328"/>
          </a:xfrm>
          <a:prstGeom prst="rect">
            <a:avLst/>
          </a:prstGeom>
        </p:spPr>
        <p:txBody>
          <a:bodyPr vert="horz" wrap="square" lIns="0" tIns="0" rIns="0" bIns="0" rtlCol="0">
            <a:spAutoFit/>
          </a:bodyPr>
          <a:lstStyle/>
          <a:p>
            <a:pPr algn="ctr"/>
            <a:r>
              <a:rPr lang="en-US" sz="4800" spc="-100" dirty="0">
                <a:solidFill>
                  <a:schemeClr val="tx2"/>
                </a:solidFill>
                <a:latin typeface="Times New Roman" panose="02020603050405020304" pitchFamily="18" charset="0"/>
                <a:cs typeface="Times New Roman" panose="02020603050405020304" pitchFamily="18" charset="0"/>
              </a:rPr>
              <a:t>An alliance united by goals to increase the Nebraska Department of Education’s capacity to provide coordinated, coherent, and high-quality support to Nebraska schools.</a:t>
            </a:r>
          </a:p>
        </p:txBody>
      </p:sp>
      <p:grpSp>
        <p:nvGrpSpPr>
          <p:cNvPr id="19" name="Group 18">
            <a:extLst>
              <a:ext uri="{FF2B5EF4-FFF2-40B4-BE49-F238E27FC236}">
                <a16:creationId xmlns:a16="http://schemas.microsoft.com/office/drawing/2014/main" id="{9E976268-753D-0A47-8CAE-55D9D17BD30B}"/>
              </a:ext>
            </a:extLst>
          </p:cNvPr>
          <p:cNvGrpSpPr/>
          <p:nvPr userDrawn="1"/>
        </p:nvGrpSpPr>
        <p:grpSpPr>
          <a:xfrm>
            <a:off x="5290575" y="9468195"/>
            <a:ext cx="13806024" cy="1569660"/>
            <a:chOff x="4635731" y="9747359"/>
            <a:chExt cx="13806024" cy="1937153"/>
          </a:xfrm>
          <a:solidFill>
            <a:schemeClr val="bg2"/>
          </a:solidFill>
        </p:grpSpPr>
        <p:sp>
          <p:nvSpPr>
            <p:cNvPr id="7" name="Bent Arrow 6">
              <a:extLst>
                <a:ext uri="{FF2B5EF4-FFF2-40B4-BE49-F238E27FC236}">
                  <a16:creationId xmlns:a16="http://schemas.microsoft.com/office/drawing/2014/main" id="{E5496169-8BB1-3143-A8C6-DF0B702DE842}"/>
                </a:ext>
              </a:extLst>
            </p:cNvPr>
            <p:cNvSpPr/>
            <p:nvPr userDrawn="1"/>
          </p:nvSpPr>
          <p:spPr>
            <a:xfrm flipV="1">
              <a:off x="4635731"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9" name="Bent Arrow 8">
              <a:extLst>
                <a:ext uri="{FF2B5EF4-FFF2-40B4-BE49-F238E27FC236}">
                  <a16:creationId xmlns:a16="http://schemas.microsoft.com/office/drawing/2014/main" id="{C1A7B429-18BA-F84F-9770-430A51C44ED7}"/>
                </a:ext>
              </a:extLst>
            </p:cNvPr>
            <p:cNvSpPr/>
            <p:nvPr userDrawn="1"/>
          </p:nvSpPr>
          <p:spPr>
            <a:xfrm flipH="1" flipV="1">
              <a:off x="17069775" y="9747359"/>
              <a:ext cx="1371980" cy="1937153"/>
            </a:xfrm>
            <a:prstGeom prst="bentArrow">
              <a:avLst>
                <a:gd name="adj1" fmla="val 25000"/>
                <a:gd name="adj2" fmla="val 22129"/>
                <a:gd name="adj3" fmla="val 15587"/>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grpSp>
      <p:sp>
        <p:nvSpPr>
          <p:cNvPr id="16" name="object 19">
            <a:extLst>
              <a:ext uri="{FF2B5EF4-FFF2-40B4-BE49-F238E27FC236}">
                <a16:creationId xmlns:a16="http://schemas.microsoft.com/office/drawing/2014/main" id="{53B2B4C6-1BA4-E74D-85C8-4FAF5E439C11}"/>
              </a:ext>
            </a:extLst>
          </p:cNvPr>
          <p:cNvSpPr txBox="1">
            <a:spLocks/>
          </p:cNvSpPr>
          <p:nvPr userDrawn="1"/>
        </p:nvSpPr>
        <p:spPr>
          <a:xfrm>
            <a:off x="7247945" y="7070878"/>
            <a:ext cx="9891284" cy="615553"/>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pPr>
            <a:r>
              <a:rPr lang="en-US" sz="4000" b="1" spc="-50" dirty="0">
                <a:solidFill>
                  <a:srgbClr val="000000"/>
                </a:solidFill>
                <a:latin typeface="Arial" panose="020B0604020202020204" pitchFamily="34" charset="0"/>
                <a:cs typeface="Arial" panose="020B0604020202020204" pitchFamily="34" charset="0"/>
              </a:rPr>
              <a:t>Areas of Focus</a:t>
            </a:r>
            <a:endParaRPr lang="en-US" sz="4000" b="1" spc="20" dirty="0">
              <a:solidFill>
                <a:srgbClr val="000000"/>
              </a:solidFill>
              <a:latin typeface="Arial" panose="020B0604020202020204" pitchFamily="34" charset="0"/>
              <a:cs typeface="Arial" panose="020B0604020202020204" pitchFamily="34" charset="0"/>
            </a:endParaRPr>
          </a:p>
        </p:txBody>
      </p:sp>
      <p:sp>
        <p:nvSpPr>
          <p:cNvPr id="20" name="Text Placeholder 7">
            <a:extLst>
              <a:ext uri="{FF2B5EF4-FFF2-40B4-BE49-F238E27FC236}">
                <a16:creationId xmlns:a16="http://schemas.microsoft.com/office/drawing/2014/main" id="{E03F2FF6-86FC-DF45-B4DE-47A76CF12135}"/>
              </a:ext>
            </a:extLst>
          </p:cNvPr>
          <p:cNvSpPr>
            <a:spLocks noGrp="1"/>
          </p:cNvSpPr>
          <p:nvPr userDrawn="1">
            <p:ph type="body" sz="quarter" idx="16" hasCustomPrompt="1"/>
          </p:nvPr>
        </p:nvSpPr>
        <p:spPr>
          <a:xfrm>
            <a:off x="7247945" y="10409692"/>
            <a:ext cx="9891284" cy="1281339"/>
          </a:xfrm>
        </p:spPr>
        <p:txBody>
          <a:bodyPr>
            <a:normAutofit/>
          </a:bodyPr>
          <a:lstStyle>
            <a:lvl1pPr marL="0" indent="0">
              <a:buFont typeface="Arial" panose="020B0604020202020204" pitchFamily="34" charset="0"/>
              <a:buNone/>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algn="ctr"/>
            <a:r>
              <a:rPr lang="en-US" dirty="0">
                <a:solidFill>
                  <a:schemeClr val="tx2"/>
                </a:solidFill>
                <a:latin typeface="Times New Roman" panose="02020603050405020304" pitchFamily="18" charset="0"/>
                <a:cs typeface="Times New Roman" panose="02020603050405020304" pitchFamily="18" charset="0"/>
              </a:rPr>
              <a:t>Fill in with current project title</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(Delete focus arrows that don’t align)</a:t>
            </a:r>
          </a:p>
        </p:txBody>
      </p:sp>
      <p:grpSp>
        <p:nvGrpSpPr>
          <p:cNvPr id="6" name="Group 5">
            <a:extLst>
              <a:ext uri="{FF2B5EF4-FFF2-40B4-BE49-F238E27FC236}">
                <a16:creationId xmlns:a16="http://schemas.microsoft.com/office/drawing/2014/main" id="{EE31261F-AEED-EC4F-9872-046F25611018}"/>
              </a:ext>
            </a:extLst>
          </p:cNvPr>
          <p:cNvGrpSpPr/>
          <p:nvPr userDrawn="1"/>
        </p:nvGrpSpPr>
        <p:grpSpPr>
          <a:xfrm>
            <a:off x="4187793" y="7884210"/>
            <a:ext cx="3586194" cy="1368716"/>
            <a:chOff x="4316700" y="8322015"/>
            <a:chExt cx="3586194" cy="1368716"/>
          </a:xfrm>
        </p:grpSpPr>
        <p:sp>
          <p:nvSpPr>
            <p:cNvPr id="44" name="Freeform 43">
              <a:extLst>
                <a:ext uri="{FF2B5EF4-FFF2-40B4-BE49-F238E27FC236}">
                  <a16:creationId xmlns:a16="http://schemas.microsoft.com/office/drawing/2014/main" id="{D17DB2DE-E20E-2E4C-A426-88334699DA3A}"/>
                </a:ext>
              </a:extLst>
            </p:cNvPr>
            <p:cNvSpPr/>
            <p:nvPr userDrawn="1"/>
          </p:nvSpPr>
          <p:spPr>
            <a:xfrm>
              <a:off x="5693162" y="8322015"/>
              <a:ext cx="2209732" cy="1368716"/>
            </a:xfrm>
            <a:custGeom>
              <a:avLst/>
              <a:gdLst>
                <a:gd name="connsiteX0" fmla="*/ 0 w 1966461"/>
                <a:gd name="connsiteY0" fmla="*/ 0 h 889563"/>
                <a:gd name="connsiteX1" fmla="*/ 1966461 w 1966461"/>
                <a:gd name="connsiteY1" fmla="*/ 0 h 889563"/>
                <a:gd name="connsiteX2" fmla="*/ 1966461 w 1966461"/>
                <a:gd name="connsiteY2" fmla="*/ 889563 h 889563"/>
                <a:gd name="connsiteX3" fmla="*/ 0 w 1966461"/>
                <a:gd name="connsiteY3" fmla="*/ 889563 h 889563"/>
                <a:gd name="connsiteX4" fmla="*/ 0 w 1966461"/>
                <a:gd name="connsiteY4" fmla="*/ 0 h 889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461" h="889563">
                  <a:moveTo>
                    <a:pt x="0" y="0"/>
                  </a:moveTo>
                  <a:lnTo>
                    <a:pt x="1966461" y="0"/>
                  </a:lnTo>
                  <a:lnTo>
                    <a:pt x="1966461" y="889563"/>
                  </a:lnTo>
                  <a:lnTo>
                    <a:pt x="0" y="889563"/>
                  </a:lnTo>
                  <a:lnTo>
                    <a:pt x="0" y="0"/>
                  </a:lnTo>
                  <a:close/>
                </a:path>
              </a:pathLst>
            </a:custGeom>
            <a:ln>
              <a:noFill/>
            </a:ln>
          </p:spPr>
          <p:style>
            <a:lnRef idx="1">
              <a:scrgbClr r="0" g="0" b="0"/>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marL="0" lvl="0" indent="0" algn="l" defTabSz="6223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Scaling intensive support</a:t>
              </a:r>
            </a:p>
          </p:txBody>
        </p:sp>
        <p:pic>
          <p:nvPicPr>
            <p:cNvPr id="21" name="Picture 17">
              <a:extLst>
                <a:ext uri="{FF2B5EF4-FFF2-40B4-BE49-F238E27FC236}">
                  <a16:creationId xmlns:a16="http://schemas.microsoft.com/office/drawing/2014/main" id="{C32E4BD2-1EB3-4745-BA96-A0D236342F4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4316700" y="8442010"/>
              <a:ext cx="1166700" cy="1166700"/>
            </a:xfrm>
            <a:prstGeom prst="rect">
              <a:avLst/>
            </a:prstGeom>
          </p:spPr>
        </p:pic>
      </p:grpSp>
      <p:grpSp>
        <p:nvGrpSpPr>
          <p:cNvPr id="3" name="Group 2">
            <a:extLst>
              <a:ext uri="{FF2B5EF4-FFF2-40B4-BE49-F238E27FC236}">
                <a16:creationId xmlns:a16="http://schemas.microsoft.com/office/drawing/2014/main" id="{3C8D4A55-3E39-CE40-850E-4BA3E375AC09}"/>
              </a:ext>
            </a:extLst>
          </p:cNvPr>
          <p:cNvGrpSpPr/>
          <p:nvPr userDrawn="1"/>
        </p:nvGrpSpPr>
        <p:grpSpPr>
          <a:xfrm>
            <a:off x="10424995" y="7946886"/>
            <a:ext cx="4587991" cy="1281339"/>
            <a:chOff x="10553902" y="8384691"/>
            <a:chExt cx="4587991" cy="1281339"/>
          </a:xfrm>
        </p:grpSpPr>
        <p:sp>
          <p:nvSpPr>
            <p:cNvPr id="42" name="Freeform 41">
              <a:extLst>
                <a:ext uri="{FF2B5EF4-FFF2-40B4-BE49-F238E27FC236}">
                  <a16:creationId xmlns:a16="http://schemas.microsoft.com/office/drawing/2014/main" id="{612A890D-465A-1D43-95B2-642941946714}"/>
                </a:ext>
              </a:extLst>
            </p:cNvPr>
            <p:cNvSpPr/>
            <p:nvPr/>
          </p:nvSpPr>
          <p:spPr>
            <a:xfrm>
              <a:off x="11930364" y="8384691"/>
              <a:ext cx="3211529" cy="1281339"/>
            </a:xfrm>
            <a:custGeom>
              <a:avLst/>
              <a:gdLst>
                <a:gd name="connsiteX0" fmla="*/ 0 w 1556411"/>
                <a:gd name="connsiteY0" fmla="*/ 0 h 970947"/>
                <a:gd name="connsiteX1" fmla="*/ 1556411 w 1556411"/>
                <a:gd name="connsiteY1" fmla="*/ 0 h 970947"/>
                <a:gd name="connsiteX2" fmla="*/ 1556411 w 1556411"/>
                <a:gd name="connsiteY2" fmla="*/ 970947 h 970947"/>
                <a:gd name="connsiteX3" fmla="*/ 0 w 1556411"/>
                <a:gd name="connsiteY3" fmla="*/ 970947 h 970947"/>
                <a:gd name="connsiteX4" fmla="*/ 0 w 1556411"/>
                <a:gd name="connsiteY4" fmla="*/ 0 h 970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1" h="970947">
                  <a:moveTo>
                    <a:pt x="0" y="0"/>
                  </a:moveTo>
                  <a:lnTo>
                    <a:pt x="1556411" y="0"/>
                  </a:lnTo>
                  <a:lnTo>
                    <a:pt x="1556411" y="970947"/>
                  </a:lnTo>
                  <a:lnTo>
                    <a:pt x="0" y="970947"/>
                  </a:lnTo>
                  <a:lnTo>
                    <a:pt x="0" y="0"/>
                  </a:lnTo>
                  <a:close/>
                </a:path>
              </a:pathLst>
            </a:custGeom>
            <a:solidFill>
              <a:schemeClr val="lt1">
                <a:hueOff val="0"/>
                <a:satOff val="0"/>
                <a:lumOff val="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r>
                <a:rPr lang="en-US" sz="3200" dirty="0">
                  <a:latin typeface="Arial" panose="020B0604020202020204" pitchFamily="34" charset="0"/>
                  <a:cs typeface="Arial" panose="020B0604020202020204" pitchFamily="34" charset="0"/>
                </a:rPr>
                <a:t>Evidence-based</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practices</a:t>
              </a:r>
            </a:p>
          </p:txBody>
        </p:sp>
        <p:pic>
          <p:nvPicPr>
            <p:cNvPr id="22" name="Picture 21">
              <a:extLst>
                <a:ext uri="{FF2B5EF4-FFF2-40B4-BE49-F238E27FC236}">
                  <a16:creationId xmlns:a16="http://schemas.microsoft.com/office/drawing/2014/main" id="{E254FDD4-BBED-B440-92B2-8217983D9138}"/>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31"/>
            <a:stretch/>
          </p:blipFill>
          <p:spPr>
            <a:xfrm>
              <a:off x="10553902" y="8442010"/>
              <a:ext cx="1166700" cy="1170570"/>
            </a:xfrm>
            <a:prstGeom prst="rect">
              <a:avLst/>
            </a:prstGeom>
          </p:spPr>
        </p:pic>
      </p:grpSp>
      <p:grpSp>
        <p:nvGrpSpPr>
          <p:cNvPr id="2" name="Group 1">
            <a:extLst>
              <a:ext uri="{FF2B5EF4-FFF2-40B4-BE49-F238E27FC236}">
                <a16:creationId xmlns:a16="http://schemas.microsoft.com/office/drawing/2014/main" id="{C2712CA7-5FA5-F943-9468-B12FEDCD02A9}"/>
              </a:ext>
            </a:extLst>
          </p:cNvPr>
          <p:cNvGrpSpPr/>
          <p:nvPr userDrawn="1"/>
        </p:nvGrpSpPr>
        <p:grpSpPr>
          <a:xfrm>
            <a:off x="16144757" y="7864643"/>
            <a:ext cx="5116630" cy="1445824"/>
            <a:chOff x="16273664" y="8302448"/>
            <a:chExt cx="5116630" cy="1445824"/>
          </a:xfrm>
        </p:grpSpPr>
        <p:sp>
          <p:nvSpPr>
            <p:cNvPr id="40" name="Freeform 39">
              <a:extLst>
                <a:ext uri="{FF2B5EF4-FFF2-40B4-BE49-F238E27FC236}">
                  <a16:creationId xmlns:a16="http://schemas.microsoft.com/office/drawing/2014/main" id="{886819EE-B3C6-AD40-AB6F-C625383C8D34}"/>
                </a:ext>
              </a:extLst>
            </p:cNvPr>
            <p:cNvSpPr/>
            <p:nvPr userDrawn="1"/>
          </p:nvSpPr>
          <p:spPr>
            <a:xfrm>
              <a:off x="17809387" y="8384691"/>
              <a:ext cx="3580907" cy="1281339"/>
            </a:xfrm>
            <a:custGeom>
              <a:avLst/>
              <a:gdLst>
                <a:gd name="connsiteX0" fmla="*/ 0 w 1556411"/>
                <a:gd name="connsiteY0" fmla="*/ 0 h 970947"/>
                <a:gd name="connsiteX1" fmla="*/ 1556411 w 1556411"/>
                <a:gd name="connsiteY1" fmla="*/ 0 h 970947"/>
                <a:gd name="connsiteX2" fmla="*/ 1556411 w 1556411"/>
                <a:gd name="connsiteY2" fmla="*/ 970947 h 970947"/>
                <a:gd name="connsiteX3" fmla="*/ 0 w 1556411"/>
                <a:gd name="connsiteY3" fmla="*/ 970947 h 970947"/>
                <a:gd name="connsiteX4" fmla="*/ 0 w 1556411"/>
                <a:gd name="connsiteY4" fmla="*/ 0 h 970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1" h="970947">
                  <a:moveTo>
                    <a:pt x="0" y="0"/>
                  </a:moveTo>
                  <a:lnTo>
                    <a:pt x="1556411" y="0"/>
                  </a:lnTo>
                  <a:lnTo>
                    <a:pt x="1556411" y="970947"/>
                  </a:lnTo>
                  <a:lnTo>
                    <a:pt x="0" y="970947"/>
                  </a:lnTo>
                  <a:lnTo>
                    <a:pt x="0" y="0"/>
                  </a:lnTo>
                  <a:close/>
                </a:path>
              </a:pathLst>
            </a:custGeom>
            <a:solidFill>
              <a:schemeClr val="lt1">
                <a:hueOff val="0"/>
                <a:satOff val="0"/>
                <a:lumOff val="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r>
                <a:rPr lang="en-US" sz="3200" dirty="0">
                  <a:latin typeface="Arial" panose="020B0604020202020204" pitchFamily="34" charset="0"/>
                  <a:cs typeface="Arial" panose="020B0604020202020204" pitchFamily="34" charset="0"/>
                </a:rPr>
                <a:t>Data-informed decision-making</a:t>
              </a:r>
            </a:p>
          </p:txBody>
        </p:sp>
        <p:pic>
          <p:nvPicPr>
            <p:cNvPr id="23" name="Picture 18">
              <a:extLst>
                <a:ext uri="{FF2B5EF4-FFF2-40B4-BE49-F238E27FC236}">
                  <a16:creationId xmlns:a16="http://schemas.microsoft.com/office/drawing/2014/main" id="{553F05C3-199F-FC47-BDE2-85EA235D8FAC}"/>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6273664" y="8302448"/>
              <a:ext cx="1445824" cy="1445824"/>
            </a:xfrm>
            <a:prstGeom prst="rect">
              <a:avLst/>
            </a:prstGeom>
          </p:spPr>
        </p:pic>
      </p:grpSp>
      <p:sp>
        <p:nvSpPr>
          <p:cNvPr id="28" name="Down Arrow 27">
            <a:extLst>
              <a:ext uri="{FF2B5EF4-FFF2-40B4-BE49-F238E27FC236}">
                <a16:creationId xmlns:a16="http://schemas.microsoft.com/office/drawing/2014/main" id="{C63CEA28-05D4-9F47-A3F0-E5C8ED4003FB}"/>
              </a:ext>
            </a:extLst>
          </p:cNvPr>
          <p:cNvSpPr/>
          <p:nvPr userDrawn="1"/>
        </p:nvSpPr>
        <p:spPr>
          <a:xfrm>
            <a:off x="11859843" y="9443221"/>
            <a:ext cx="667489" cy="87211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92132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DIS RP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1E71E6-0AC5-124E-9EF3-037ED6FCB4E1}"/>
              </a:ext>
            </a:extLst>
          </p:cNvPr>
          <p:cNvSpPr txBox="1">
            <a:spLocks/>
          </p:cNvSpPr>
          <p:nvPr userDrawn="1"/>
        </p:nvSpPr>
        <p:spPr>
          <a:xfrm>
            <a:off x="1144587" y="1142999"/>
            <a:ext cx="22555200" cy="121917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6800" b="0" i="0" kern="1200" baseline="0">
                <a:solidFill>
                  <a:srgbClr val="576F7F"/>
                </a:solidFill>
                <a:latin typeface="Times New Roman" panose="02020603050405020304" pitchFamily="18" charset="0"/>
                <a:ea typeface="+mj-ea"/>
                <a:cs typeface="Times New Roman" panose="02020603050405020304" pitchFamily="18" charset="0"/>
              </a:defRPr>
            </a:lvl1pPr>
          </a:lstStyle>
          <a:p>
            <a:r>
              <a:rPr lang="en-US" noProof="0" dirty="0">
                <a:latin typeface="Times New Roman" panose="02020603050405020304" pitchFamily="18" charset="0"/>
                <a:cs typeface="Times New Roman" panose="02020603050405020304" pitchFamily="18" charset="0"/>
              </a:rPr>
              <a:t>REL Central – </a:t>
            </a:r>
            <a:r>
              <a:rPr lang="en-US" sz="6000" noProof="0" dirty="0">
                <a:latin typeface="Times New Roman" panose="02020603050405020304" pitchFamily="18" charset="0"/>
                <a:cs typeface="Times New Roman" panose="02020603050405020304" pitchFamily="18" charset="0"/>
              </a:rPr>
              <a:t>North Dakota Innovative Schools Research Partnership</a:t>
            </a:r>
          </a:p>
        </p:txBody>
      </p:sp>
      <p:sp>
        <p:nvSpPr>
          <p:cNvPr id="5" name="object 20">
            <a:extLst>
              <a:ext uri="{FF2B5EF4-FFF2-40B4-BE49-F238E27FC236}">
                <a16:creationId xmlns:a16="http://schemas.microsoft.com/office/drawing/2014/main" id="{558A7159-5F98-114A-875C-ACDA83315543}"/>
              </a:ext>
            </a:extLst>
          </p:cNvPr>
          <p:cNvSpPr txBox="1"/>
          <p:nvPr userDrawn="1"/>
        </p:nvSpPr>
        <p:spPr>
          <a:xfrm>
            <a:off x="1144588" y="4045587"/>
            <a:ext cx="22097999" cy="1477328"/>
          </a:xfrm>
          <a:prstGeom prst="rect">
            <a:avLst/>
          </a:prstGeom>
        </p:spPr>
        <p:txBody>
          <a:bodyPr vert="horz" wrap="square" lIns="0" tIns="0" rIns="0" bIns="0" rtlCol="0">
            <a:spAutoFit/>
          </a:bodyPr>
          <a:lstStyle/>
          <a:p>
            <a:pPr algn="ctr"/>
            <a:r>
              <a:rPr lang="en-US" sz="4800" spc="-100" dirty="0">
                <a:solidFill>
                  <a:schemeClr val="tx2"/>
                </a:solidFill>
                <a:latin typeface="Times New Roman" panose="02020603050405020304" pitchFamily="18" charset="0"/>
                <a:cs typeface="Times New Roman" panose="02020603050405020304" pitchFamily="18" charset="0"/>
              </a:rPr>
              <a:t>An alliance united by goals to identify and support the implementation of promising </a:t>
            </a:r>
            <a:br>
              <a:rPr lang="en-US" sz="4800" spc="-100" dirty="0">
                <a:solidFill>
                  <a:schemeClr val="tx2"/>
                </a:solidFill>
                <a:latin typeface="Times New Roman" panose="02020603050405020304" pitchFamily="18" charset="0"/>
                <a:cs typeface="Times New Roman" panose="02020603050405020304" pitchFamily="18" charset="0"/>
              </a:rPr>
            </a:br>
            <a:r>
              <a:rPr lang="en-US" sz="4800" spc="-100" dirty="0">
                <a:solidFill>
                  <a:schemeClr val="tx2"/>
                </a:solidFill>
                <a:latin typeface="Times New Roman" panose="02020603050405020304" pitchFamily="18" charset="0"/>
                <a:cs typeface="Times New Roman" panose="02020603050405020304" pitchFamily="18" charset="0"/>
              </a:rPr>
              <a:t>innovative strategies in North Dakota.</a:t>
            </a:r>
          </a:p>
        </p:txBody>
      </p:sp>
      <p:sp>
        <p:nvSpPr>
          <p:cNvPr id="16" name="object 19">
            <a:extLst>
              <a:ext uri="{FF2B5EF4-FFF2-40B4-BE49-F238E27FC236}">
                <a16:creationId xmlns:a16="http://schemas.microsoft.com/office/drawing/2014/main" id="{53B2B4C6-1BA4-E74D-85C8-4FAF5E439C11}"/>
              </a:ext>
            </a:extLst>
          </p:cNvPr>
          <p:cNvSpPr txBox="1">
            <a:spLocks/>
          </p:cNvSpPr>
          <p:nvPr userDrawn="1"/>
        </p:nvSpPr>
        <p:spPr>
          <a:xfrm>
            <a:off x="7247945" y="6858000"/>
            <a:ext cx="9891284" cy="615553"/>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pPr>
            <a:r>
              <a:rPr lang="en-US" sz="4000" b="1" spc="-50" dirty="0">
                <a:solidFill>
                  <a:srgbClr val="000000"/>
                </a:solidFill>
                <a:latin typeface="Arial" panose="020B0604020202020204" pitchFamily="34" charset="0"/>
                <a:cs typeface="Arial" panose="020B0604020202020204" pitchFamily="34" charset="0"/>
              </a:rPr>
              <a:t>Area of Focus</a:t>
            </a:r>
            <a:endParaRPr lang="en-US" sz="4000" b="1" spc="20" dirty="0">
              <a:solidFill>
                <a:srgbClr val="000000"/>
              </a:solidFill>
              <a:latin typeface="Arial" panose="020B0604020202020204" pitchFamily="34" charset="0"/>
              <a:cs typeface="Arial" panose="020B0604020202020204" pitchFamily="34" charset="0"/>
            </a:endParaRPr>
          </a:p>
        </p:txBody>
      </p:sp>
      <p:sp>
        <p:nvSpPr>
          <p:cNvPr id="20" name="Text Placeholder 7">
            <a:extLst>
              <a:ext uri="{FF2B5EF4-FFF2-40B4-BE49-F238E27FC236}">
                <a16:creationId xmlns:a16="http://schemas.microsoft.com/office/drawing/2014/main" id="{E03F2FF6-86FC-DF45-B4DE-47A76CF12135}"/>
              </a:ext>
            </a:extLst>
          </p:cNvPr>
          <p:cNvSpPr>
            <a:spLocks noGrp="1"/>
          </p:cNvSpPr>
          <p:nvPr userDrawn="1">
            <p:ph type="body" sz="quarter" idx="16" hasCustomPrompt="1"/>
          </p:nvPr>
        </p:nvSpPr>
        <p:spPr>
          <a:xfrm>
            <a:off x="7247945" y="10535551"/>
            <a:ext cx="9891284" cy="872120"/>
          </a:xfrm>
        </p:spPr>
        <p:txBody>
          <a:bodyPr>
            <a:normAutofit/>
          </a:bodyPr>
          <a:lstStyle>
            <a:lvl1pPr marL="0" indent="0">
              <a:buFont typeface="Arial" panose="020B0604020202020204" pitchFamily="34" charset="0"/>
              <a:buNone/>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algn="ctr"/>
            <a:r>
              <a:rPr lang="en-US" dirty="0">
                <a:solidFill>
                  <a:schemeClr val="tx2"/>
                </a:solidFill>
                <a:latin typeface="Times New Roman" panose="02020603050405020304" pitchFamily="18" charset="0"/>
                <a:cs typeface="Times New Roman" panose="02020603050405020304" pitchFamily="18" charset="0"/>
              </a:rPr>
              <a:t>Fill in with current project title</a:t>
            </a:r>
          </a:p>
        </p:txBody>
      </p:sp>
      <p:sp>
        <p:nvSpPr>
          <p:cNvPr id="28" name="Down Arrow 27">
            <a:extLst>
              <a:ext uri="{FF2B5EF4-FFF2-40B4-BE49-F238E27FC236}">
                <a16:creationId xmlns:a16="http://schemas.microsoft.com/office/drawing/2014/main" id="{C63CEA28-05D4-9F47-A3F0-E5C8ED4003FB}"/>
              </a:ext>
            </a:extLst>
          </p:cNvPr>
          <p:cNvSpPr/>
          <p:nvPr userDrawn="1"/>
        </p:nvSpPr>
        <p:spPr>
          <a:xfrm>
            <a:off x="11859843" y="9470268"/>
            <a:ext cx="667489" cy="87211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37C795D-C7D1-F246-859F-BCDB03B18015}"/>
              </a:ext>
            </a:extLst>
          </p:cNvPr>
          <p:cNvGrpSpPr/>
          <p:nvPr userDrawn="1"/>
        </p:nvGrpSpPr>
        <p:grpSpPr>
          <a:xfrm>
            <a:off x="8449564" y="7560088"/>
            <a:ext cx="8602892" cy="1717016"/>
            <a:chOff x="8449564" y="7872035"/>
            <a:chExt cx="8602892" cy="1717016"/>
          </a:xfrm>
        </p:grpSpPr>
        <p:sp>
          <p:nvSpPr>
            <p:cNvPr id="42" name="Freeform 41">
              <a:extLst>
                <a:ext uri="{FF2B5EF4-FFF2-40B4-BE49-F238E27FC236}">
                  <a16:creationId xmlns:a16="http://schemas.microsoft.com/office/drawing/2014/main" id="{612A890D-465A-1D43-95B2-642941946714}"/>
                </a:ext>
              </a:extLst>
            </p:cNvPr>
            <p:cNvSpPr/>
            <p:nvPr/>
          </p:nvSpPr>
          <p:spPr>
            <a:xfrm>
              <a:off x="10030926" y="7882747"/>
              <a:ext cx="7021530" cy="1281339"/>
            </a:xfrm>
            <a:custGeom>
              <a:avLst/>
              <a:gdLst>
                <a:gd name="connsiteX0" fmla="*/ 0 w 1556411"/>
                <a:gd name="connsiteY0" fmla="*/ 0 h 970947"/>
                <a:gd name="connsiteX1" fmla="*/ 1556411 w 1556411"/>
                <a:gd name="connsiteY1" fmla="*/ 0 h 970947"/>
                <a:gd name="connsiteX2" fmla="*/ 1556411 w 1556411"/>
                <a:gd name="connsiteY2" fmla="*/ 970947 h 970947"/>
                <a:gd name="connsiteX3" fmla="*/ 0 w 1556411"/>
                <a:gd name="connsiteY3" fmla="*/ 970947 h 970947"/>
                <a:gd name="connsiteX4" fmla="*/ 0 w 1556411"/>
                <a:gd name="connsiteY4" fmla="*/ 0 h 970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1" h="970947">
                  <a:moveTo>
                    <a:pt x="0" y="0"/>
                  </a:moveTo>
                  <a:lnTo>
                    <a:pt x="1556411" y="0"/>
                  </a:lnTo>
                  <a:lnTo>
                    <a:pt x="1556411" y="970947"/>
                  </a:lnTo>
                  <a:lnTo>
                    <a:pt x="0" y="970947"/>
                  </a:lnTo>
                  <a:lnTo>
                    <a:pt x="0" y="0"/>
                  </a:lnTo>
                  <a:close/>
                </a:path>
              </a:pathLst>
            </a:custGeom>
            <a:solidFill>
              <a:schemeClr val="lt1">
                <a:hueOff val="0"/>
                <a:satOff val="0"/>
                <a:lumOff val="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What approaches can be used to evaluate innovative education proposals and programs? </a:t>
              </a:r>
            </a:p>
          </p:txBody>
        </p:sp>
        <p:pic>
          <p:nvPicPr>
            <p:cNvPr id="25" name="Picture 17">
              <a:extLst>
                <a:ext uri="{FF2B5EF4-FFF2-40B4-BE49-F238E27FC236}">
                  <a16:creationId xmlns:a16="http://schemas.microsoft.com/office/drawing/2014/main" id="{2DE44956-E3D7-DA4F-913C-84F0CDA5AA4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449564" y="7872035"/>
              <a:ext cx="1371600" cy="1717016"/>
            </a:xfrm>
            <a:prstGeom prst="rect">
              <a:avLst/>
            </a:prstGeom>
          </p:spPr>
        </p:pic>
      </p:grpSp>
    </p:spTree>
    <p:extLst>
      <p:ext uri="{BB962C8B-B14F-4D97-AF65-F5344CB8AC3E}">
        <p14:creationId xmlns:p14="http://schemas.microsoft.com/office/powerpoint/2010/main" val="6790660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SS RP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1E71E6-0AC5-124E-9EF3-037ED6FCB4E1}"/>
              </a:ext>
            </a:extLst>
          </p:cNvPr>
          <p:cNvSpPr txBox="1">
            <a:spLocks/>
          </p:cNvSpPr>
          <p:nvPr userDrawn="1"/>
        </p:nvSpPr>
        <p:spPr>
          <a:xfrm>
            <a:off x="1144587" y="1142999"/>
            <a:ext cx="22555200" cy="121917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6800" b="0" i="0" kern="1200" baseline="0">
                <a:solidFill>
                  <a:srgbClr val="576F7F"/>
                </a:solidFill>
                <a:latin typeface="Times New Roman" panose="02020603050405020304" pitchFamily="18" charset="0"/>
                <a:ea typeface="+mj-ea"/>
                <a:cs typeface="Times New Roman" panose="02020603050405020304" pitchFamily="18" charset="0"/>
              </a:defRPr>
            </a:lvl1pPr>
          </a:lstStyle>
          <a:p>
            <a:r>
              <a:rPr lang="en-US" sz="6800" noProof="0" dirty="0">
                <a:latin typeface="Times New Roman" panose="02020603050405020304" pitchFamily="18" charset="0"/>
                <a:cs typeface="Times New Roman" panose="02020603050405020304" pitchFamily="18" charset="0"/>
              </a:rPr>
              <a:t>REL Central – Wyoming State Support Research Partnership</a:t>
            </a:r>
          </a:p>
        </p:txBody>
      </p:sp>
      <p:sp>
        <p:nvSpPr>
          <p:cNvPr id="5" name="object 20">
            <a:extLst>
              <a:ext uri="{FF2B5EF4-FFF2-40B4-BE49-F238E27FC236}">
                <a16:creationId xmlns:a16="http://schemas.microsoft.com/office/drawing/2014/main" id="{558A7159-5F98-114A-875C-ACDA83315543}"/>
              </a:ext>
            </a:extLst>
          </p:cNvPr>
          <p:cNvSpPr txBox="1"/>
          <p:nvPr userDrawn="1"/>
        </p:nvSpPr>
        <p:spPr>
          <a:xfrm>
            <a:off x="1144588" y="4514018"/>
            <a:ext cx="22097999" cy="1477328"/>
          </a:xfrm>
          <a:prstGeom prst="rect">
            <a:avLst/>
          </a:prstGeom>
        </p:spPr>
        <p:txBody>
          <a:bodyPr vert="horz" wrap="square" lIns="0" tIns="0" rIns="0" bIns="0" rtlCol="0">
            <a:spAutoFit/>
          </a:bodyPr>
          <a:lstStyle/>
          <a:p>
            <a:pPr algn="ctr"/>
            <a:r>
              <a:rPr lang="en-US" sz="4800" spc="-100" dirty="0">
                <a:solidFill>
                  <a:schemeClr val="tx2"/>
                </a:solidFill>
                <a:latin typeface="Times New Roman" panose="02020603050405020304" pitchFamily="18" charset="0"/>
                <a:cs typeface="Times New Roman" panose="02020603050405020304" pitchFamily="18" charset="0"/>
              </a:rPr>
              <a:t>An alliance united by goals to support state initiatives focused on providing </a:t>
            </a:r>
            <a:br>
              <a:rPr lang="en-US" sz="4800" spc="-100" dirty="0">
                <a:solidFill>
                  <a:schemeClr val="tx2"/>
                </a:solidFill>
                <a:latin typeface="Times New Roman" panose="02020603050405020304" pitchFamily="18" charset="0"/>
                <a:cs typeface="Times New Roman" panose="02020603050405020304" pitchFamily="18" charset="0"/>
              </a:rPr>
            </a:br>
            <a:r>
              <a:rPr lang="en-US" sz="4800" spc="-100" dirty="0">
                <a:solidFill>
                  <a:schemeClr val="tx2"/>
                </a:solidFill>
                <a:latin typeface="Times New Roman" panose="02020603050405020304" pitchFamily="18" charset="0"/>
                <a:cs typeface="Times New Roman" panose="02020603050405020304" pitchFamily="18" charset="0"/>
              </a:rPr>
              <a:t>high-quality education to all students.</a:t>
            </a:r>
          </a:p>
        </p:txBody>
      </p:sp>
      <p:sp>
        <p:nvSpPr>
          <p:cNvPr id="16" name="object 19">
            <a:extLst>
              <a:ext uri="{FF2B5EF4-FFF2-40B4-BE49-F238E27FC236}">
                <a16:creationId xmlns:a16="http://schemas.microsoft.com/office/drawing/2014/main" id="{53B2B4C6-1BA4-E74D-85C8-4FAF5E439C11}"/>
              </a:ext>
            </a:extLst>
          </p:cNvPr>
          <p:cNvSpPr txBox="1">
            <a:spLocks/>
          </p:cNvSpPr>
          <p:nvPr userDrawn="1"/>
        </p:nvSpPr>
        <p:spPr>
          <a:xfrm>
            <a:off x="7247945" y="6858000"/>
            <a:ext cx="9891284" cy="615553"/>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pPr>
            <a:r>
              <a:rPr lang="en-US" sz="4000" b="1" spc="-50" dirty="0">
                <a:solidFill>
                  <a:srgbClr val="000000"/>
                </a:solidFill>
                <a:latin typeface="Arial" panose="020B0604020202020204" pitchFamily="34" charset="0"/>
                <a:cs typeface="Arial" panose="020B0604020202020204" pitchFamily="34" charset="0"/>
              </a:rPr>
              <a:t>Area of Focus</a:t>
            </a:r>
            <a:endParaRPr lang="en-US" sz="4000" b="1" spc="20" dirty="0">
              <a:solidFill>
                <a:srgbClr val="000000"/>
              </a:solidFill>
              <a:latin typeface="Arial" panose="020B0604020202020204" pitchFamily="34" charset="0"/>
              <a:cs typeface="Arial" panose="020B0604020202020204" pitchFamily="34" charset="0"/>
            </a:endParaRPr>
          </a:p>
        </p:txBody>
      </p:sp>
      <p:sp>
        <p:nvSpPr>
          <p:cNvPr id="20" name="Text Placeholder 7">
            <a:extLst>
              <a:ext uri="{FF2B5EF4-FFF2-40B4-BE49-F238E27FC236}">
                <a16:creationId xmlns:a16="http://schemas.microsoft.com/office/drawing/2014/main" id="{E03F2FF6-86FC-DF45-B4DE-47A76CF12135}"/>
              </a:ext>
            </a:extLst>
          </p:cNvPr>
          <p:cNvSpPr>
            <a:spLocks noGrp="1"/>
          </p:cNvSpPr>
          <p:nvPr userDrawn="1">
            <p:ph type="body" sz="quarter" idx="16" hasCustomPrompt="1"/>
          </p:nvPr>
        </p:nvSpPr>
        <p:spPr>
          <a:xfrm>
            <a:off x="7247945" y="10535550"/>
            <a:ext cx="9891284" cy="1281339"/>
          </a:xfrm>
        </p:spPr>
        <p:txBody>
          <a:bodyPr>
            <a:normAutofit/>
          </a:bodyPr>
          <a:lstStyle>
            <a:lvl1pPr marL="0" indent="0">
              <a:buFont typeface="Arial" panose="020B0604020202020204" pitchFamily="34" charset="0"/>
              <a:buNone/>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algn="ctr"/>
            <a:r>
              <a:rPr lang="en-US" dirty="0">
                <a:solidFill>
                  <a:schemeClr val="tx2"/>
                </a:solidFill>
                <a:latin typeface="Times New Roman" panose="02020603050405020304" pitchFamily="18" charset="0"/>
                <a:cs typeface="Times New Roman" panose="02020603050405020304" pitchFamily="18" charset="0"/>
              </a:rPr>
              <a:t>Fill in with current project title</a:t>
            </a:r>
          </a:p>
        </p:txBody>
      </p:sp>
      <p:sp>
        <p:nvSpPr>
          <p:cNvPr id="28" name="Down Arrow 27">
            <a:extLst>
              <a:ext uri="{FF2B5EF4-FFF2-40B4-BE49-F238E27FC236}">
                <a16:creationId xmlns:a16="http://schemas.microsoft.com/office/drawing/2014/main" id="{C63CEA28-05D4-9F47-A3F0-E5C8ED4003FB}"/>
              </a:ext>
            </a:extLst>
          </p:cNvPr>
          <p:cNvSpPr/>
          <p:nvPr userDrawn="1"/>
        </p:nvSpPr>
        <p:spPr>
          <a:xfrm>
            <a:off x="11859843" y="9470268"/>
            <a:ext cx="667489" cy="87211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89D204F-0F26-524D-8B3B-6D3B6B21505D}"/>
              </a:ext>
            </a:extLst>
          </p:cNvPr>
          <p:cNvGrpSpPr/>
          <p:nvPr userDrawn="1"/>
        </p:nvGrpSpPr>
        <p:grpSpPr>
          <a:xfrm>
            <a:off x="7418767" y="7572209"/>
            <a:ext cx="10518881" cy="1898059"/>
            <a:chOff x="7418767" y="7884156"/>
            <a:chExt cx="10518881" cy="1898059"/>
          </a:xfrm>
        </p:grpSpPr>
        <p:sp>
          <p:nvSpPr>
            <p:cNvPr id="42" name="Freeform 41">
              <a:extLst>
                <a:ext uri="{FF2B5EF4-FFF2-40B4-BE49-F238E27FC236}">
                  <a16:creationId xmlns:a16="http://schemas.microsoft.com/office/drawing/2014/main" id="{612A890D-465A-1D43-95B2-642941946714}"/>
                </a:ext>
              </a:extLst>
            </p:cNvPr>
            <p:cNvSpPr/>
            <p:nvPr/>
          </p:nvSpPr>
          <p:spPr>
            <a:xfrm>
              <a:off x="9526587" y="8143188"/>
              <a:ext cx="8411061" cy="1281339"/>
            </a:xfrm>
            <a:custGeom>
              <a:avLst/>
              <a:gdLst>
                <a:gd name="connsiteX0" fmla="*/ 0 w 1556411"/>
                <a:gd name="connsiteY0" fmla="*/ 0 h 970947"/>
                <a:gd name="connsiteX1" fmla="*/ 1556411 w 1556411"/>
                <a:gd name="connsiteY1" fmla="*/ 0 h 970947"/>
                <a:gd name="connsiteX2" fmla="*/ 1556411 w 1556411"/>
                <a:gd name="connsiteY2" fmla="*/ 970947 h 970947"/>
                <a:gd name="connsiteX3" fmla="*/ 0 w 1556411"/>
                <a:gd name="connsiteY3" fmla="*/ 970947 h 970947"/>
                <a:gd name="connsiteX4" fmla="*/ 0 w 1556411"/>
                <a:gd name="connsiteY4" fmla="*/ 0 h 970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1" h="970947">
                  <a:moveTo>
                    <a:pt x="0" y="0"/>
                  </a:moveTo>
                  <a:lnTo>
                    <a:pt x="1556411" y="0"/>
                  </a:lnTo>
                  <a:lnTo>
                    <a:pt x="1556411" y="970947"/>
                  </a:lnTo>
                  <a:lnTo>
                    <a:pt x="0" y="970947"/>
                  </a:lnTo>
                  <a:lnTo>
                    <a:pt x="0" y="0"/>
                  </a:lnTo>
                  <a:close/>
                </a:path>
              </a:pathLst>
            </a:custGeom>
            <a:solidFill>
              <a:schemeClr val="lt1">
                <a:hueOff val="0"/>
                <a:satOff val="0"/>
                <a:lumOff val="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r>
                <a:rPr lang="en-US" sz="3200" dirty="0">
                  <a:latin typeface="Arial" panose="020B0604020202020204" pitchFamily="34" charset="0"/>
                  <a:cs typeface="Arial" panose="020B0604020202020204" pitchFamily="34" charset="0"/>
                </a:rPr>
                <a:t>How can we use research and data to support state initiatives focused on providing high-quality education to all students? </a:t>
              </a:r>
            </a:p>
          </p:txBody>
        </p:sp>
        <p:pic>
          <p:nvPicPr>
            <p:cNvPr id="12" name="Picture 17">
              <a:extLst>
                <a:ext uri="{FF2B5EF4-FFF2-40B4-BE49-F238E27FC236}">
                  <a16:creationId xmlns:a16="http://schemas.microsoft.com/office/drawing/2014/main" id="{3BB80EC4-A991-2A49-9109-0F829FC8225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418767" y="7884156"/>
              <a:ext cx="1898059" cy="1898059"/>
            </a:xfrm>
            <a:prstGeom prst="rect">
              <a:avLst/>
            </a:prstGeom>
          </p:spPr>
        </p:pic>
      </p:grpSp>
    </p:spTree>
    <p:extLst>
      <p:ext uri="{BB962C8B-B14F-4D97-AF65-F5344CB8AC3E}">
        <p14:creationId xmlns:p14="http://schemas.microsoft.com/office/powerpoint/2010/main" val="247983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 Gray">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3556820-5BD6-7C41-9F35-0709DCBA7BA6}"/>
              </a:ext>
            </a:extLst>
          </p:cNvPr>
          <p:cNvSpPr>
            <a:spLocks/>
          </p:cNvSpPr>
          <p:nvPr userDrawn="1"/>
        </p:nvSpPr>
        <p:spPr>
          <a:xfrm>
            <a:off x="1587" y="362174"/>
            <a:ext cx="24384000" cy="11826976"/>
          </a:xfrm>
          <a:prstGeom prst="rect">
            <a:avLst/>
          </a:prstGeom>
          <a:solidFill>
            <a:srgbClr val="576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21" name="Slide Number Placeholder 6">
            <a:extLst>
              <a:ext uri="{FF2B5EF4-FFF2-40B4-BE49-F238E27FC236}">
                <a16:creationId xmlns:a16="http://schemas.microsoft.com/office/drawing/2014/main" id="{94254CDA-9455-1F48-A703-E7C2342F39CF}"/>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sp>
        <p:nvSpPr>
          <p:cNvPr id="14" name="Title 1">
            <a:extLst>
              <a:ext uri="{FF2B5EF4-FFF2-40B4-BE49-F238E27FC236}">
                <a16:creationId xmlns:a16="http://schemas.microsoft.com/office/drawing/2014/main" id="{3F940754-C6EA-AC4C-8314-59739CD84FF9}"/>
              </a:ext>
            </a:extLst>
          </p:cNvPr>
          <p:cNvSpPr>
            <a:spLocks noGrp="1"/>
          </p:cNvSpPr>
          <p:nvPr>
            <p:ph type="ctrTitle" hasCustomPrompt="1"/>
          </p:nvPr>
        </p:nvSpPr>
        <p:spPr>
          <a:xfrm>
            <a:off x="2269122" y="5531272"/>
            <a:ext cx="20496234" cy="3231728"/>
          </a:xfrm>
        </p:spPr>
        <p:txBody>
          <a:bodyPr lIns="0" tIns="0" rIns="0" bIns="0">
            <a:normAutofit/>
          </a:bodyPr>
          <a:lstStyle>
            <a:lvl1pPr>
              <a:defRPr sz="7200" b="0" i="0" baseline="0">
                <a:solidFill>
                  <a:schemeClr val="bg1"/>
                </a:solidFill>
                <a:latin typeface="Times New Roman" panose="02020603050405020304" pitchFamily="18" charset="0"/>
                <a:cs typeface="Times New Roman" panose="02020603050405020304" pitchFamily="18" charset="0"/>
              </a:defRPr>
            </a:lvl1p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br>
              <a:rPr lang="en-US" dirty="0"/>
            </a:br>
            <a:r>
              <a:rPr lang="en-US" dirty="0"/>
              <a:t>2nd line</a:t>
            </a:r>
          </a:p>
        </p:txBody>
      </p:sp>
    </p:spTree>
    <p:extLst>
      <p:ext uri="{BB962C8B-B14F-4D97-AF65-F5344CB8AC3E}">
        <p14:creationId xmlns:p14="http://schemas.microsoft.com/office/powerpoint/2010/main" val="908848621"/>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3"/>
        <p:cNvGrpSpPr/>
        <p:nvPr/>
      </p:nvGrpSpPr>
      <p:grpSpPr>
        <a:xfrm>
          <a:off x="0" y="0"/>
          <a:ext cx="0" cy="0"/>
          <a:chOff x="0" y="0"/>
          <a:chExt cx="0" cy="0"/>
        </a:xfrm>
      </p:grpSpPr>
      <p:sp>
        <p:nvSpPr>
          <p:cNvPr id="14" name="Google Shape;14;p10"/>
          <p:cNvSpPr/>
          <p:nvPr/>
        </p:nvSpPr>
        <p:spPr>
          <a:xfrm>
            <a:off x="0" y="-2"/>
            <a:ext cx="11529473" cy="13716000"/>
          </a:xfrm>
          <a:prstGeom prst="rect">
            <a:avLst/>
          </a:prstGeom>
          <a:solidFill>
            <a:srgbClr val="FFFFFF"/>
          </a:solidFill>
          <a:ln>
            <a:noFill/>
          </a:ln>
        </p:spPr>
        <p:txBody>
          <a:bodyPr spcFirstLastPara="1" wrap="square" lIns="182850" tIns="91400" rIns="182850"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Sarabun"/>
              <a:ea typeface="Sarabun"/>
              <a:cs typeface="Sarabun"/>
              <a:sym typeface="Sarabun"/>
            </a:endParaRPr>
          </a:p>
        </p:txBody>
      </p:sp>
      <p:sp>
        <p:nvSpPr>
          <p:cNvPr id="15" name="Google Shape;15;p10"/>
          <p:cNvSpPr txBox="1">
            <a:spLocks noGrp="1"/>
          </p:cNvSpPr>
          <p:nvPr>
            <p:ph type="ctrTitle"/>
          </p:nvPr>
        </p:nvSpPr>
        <p:spPr>
          <a:xfrm>
            <a:off x="1651210" y="4572000"/>
            <a:ext cx="9145189" cy="8229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Montserrat SemiBold"/>
              <a:buNone/>
              <a:defRPr sz="8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0"/>
          <p:cNvSpPr txBox="1">
            <a:spLocks noGrp="1"/>
          </p:cNvSpPr>
          <p:nvPr>
            <p:ph type="subTitle" idx="1"/>
          </p:nvPr>
        </p:nvSpPr>
        <p:spPr>
          <a:xfrm>
            <a:off x="12193580" y="6858001"/>
            <a:ext cx="10516969" cy="3657598"/>
          </a:xfrm>
          <a:prstGeom prst="rect">
            <a:avLst/>
          </a:prstGeom>
          <a:noFill/>
          <a:ln>
            <a:noFill/>
          </a:ln>
        </p:spPr>
        <p:txBody>
          <a:bodyPr spcFirstLastPara="1" wrap="square" lIns="91425" tIns="45700" rIns="91425" bIns="45700" anchor="ctr" anchorCtr="0">
            <a:normAutofit/>
          </a:bodyPr>
          <a:lstStyle>
            <a:lvl1pPr lvl="0" algn="l">
              <a:lnSpc>
                <a:spcPct val="120000"/>
              </a:lnSpc>
              <a:spcBef>
                <a:spcPts val="2000"/>
              </a:spcBef>
              <a:spcAft>
                <a:spcPts val="0"/>
              </a:spcAft>
              <a:buClr>
                <a:srgbClr val="E1E7F1"/>
              </a:buClr>
              <a:buSzPts val="2400"/>
              <a:buNone/>
              <a:defRPr sz="4800" b="0">
                <a:solidFill>
                  <a:srgbClr val="E1E7F1"/>
                </a:solidFill>
              </a:defRPr>
            </a:lvl1pPr>
            <a:lvl2pPr lvl="1" algn="ctr">
              <a:lnSpc>
                <a:spcPct val="90000"/>
              </a:lnSpc>
              <a:spcBef>
                <a:spcPts val="1000"/>
              </a:spcBef>
              <a:spcAft>
                <a:spcPts val="0"/>
              </a:spcAft>
              <a:buClr>
                <a:schemeClr val="lt2"/>
              </a:buClr>
              <a:buSzPts val="2000"/>
              <a:buNone/>
              <a:defRPr sz="4000"/>
            </a:lvl2pPr>
            <a:lvl3pPr lvl="2" algn="ctr">
              <a:lnSpc>
                <a:spcPct val="90000"/>
              </a:lnSpc>
              <a:spcBef>
                <a:spcPts val="1000"/>
              </a:spcBef>
              <a:spcAft>
                <a:spcPts val="0"/>
              </a:spcAft>
              <a:buClr>
                <a:schemeClr val="lt2"/>
              </a:buClr>
              <a:buSzPts val="1800"/>
              <a:buNone/>
              <a:defRPr sz="3600"/>
            </a:lvl3pPr>
            <a:lvl4pPr lvl="3" algn="ctr">
              <a:lnSpc>
                <a:spcPct val="90000"/>
              </a:lnSpc>
              <a:spcBef>
                <a:spcPts val="1000"/>
              </a:spcBef>
              <a:spcAft>
                <a:spcPts val="0"/>
              </a:spcAft>
              <a:buClr>
                <a:schemeClr val="lt2"/>
              </a:buClr>
              <a:buSzPts val="1600"/>
              <a:buNone/>
              <a:defRPr sz="3200"/>
            </a:lvl4pPr>
            <a:lvl5pPr lvl="4" algn="ctr">
              <a:lnSpc>
                <a:spcPct val="90000"/>
              </a:lnSpc>
              <a:spcBef>
                <a:spcPts val="1000"/>
              </a:spcBef>
              <a:spcAft>
                <a:spcPts val="0"/>
              </a:spcAft>
              <a:buClr>
                <a:schemeClr val="lt2"/>
              </a:buClr>
              <a:buSzPts val="1600"/>
              <a:buNone/>
              <a:defRPr sz="3200"/>
            </a:lvl5pPr>
            <a:lvl6pPr lvl="5" algn="ctr">
              <a:lnSpc>
                <a:spcPct val="90000"/>
              </a:lnSpc>
              <a:spcBef>
                <a:spcPts val="1000"/>
              </a:spcBef>
              <a:spcAft>
                <a:spcPts val="0"/>
              </a:spcAft>
              <a:buClr>
                <a:schemeClr val="lt1"/>
              </a:buClr>
              <a:buSzPts val="1600"/>
              <a:buNone/>
              <a:defRPr sz="3200"/>
            </a:lvl6pPr>
            <a:lvl7pPr lvl="6" algn="ctr">
              <a:lnSpc>
                <a:spcPct val="90000"/>
              </a:lnSpc>
              <a:spcBef>
                <a:spcPts val="1000"/>
              </a:spcBef>
              <a:spcAft>
                <a:spcPts val="0"/>
              </a:spcAft>
              <a:buClr>
                <a:schemeClr val="lt1"/>
              </a:buClr>
              <a:buSzPts val="1600"/>
              <a:buNone/>
              <a:defRPr sz="3200"/>
            </a:lvl7pPr>
            <a:lvl8pPr lvl="7" algn="ctr">
              <a:lnSpc>
                <a:spcPct val="90000"/>
              </a:lnSpc>
              <a:spcBef>
                <a:spcPts val="1000"/>
              </a:spcBef>
              <a:spcAft>
                <a:spcPts val="0"/>
              </a:spcAft>
              <a:buClr>
                <a:schemeClr val="lt1"/>
              </a:buClr>
              <a:buSzPts val="1600"/>
              <a:buNone/>
              <a:defRPr sz="3200"/>
            </a:lvl8pPr>
            <a:lvl9pPr lvl="8" algn="ctr">
              <a:lnSpc>
                <a:spcPct val="90000"/>
              </a:lnSpc>
              <a:spcBef>
                <a:spcPts val="1000"/>
              </a:spcBef>
              <a:spcAft>
                <a:spcPts val="0"/>
              </a:spcAft>
              <a:buClr>
                <a:schemeClr val="lt1"/>
              </a:buClr>
              <a:buSzPts val="1600"/>
              <a:buNone/>
              <a:defRPr sz="3200"/>
            </a:lvl9pPr>
          </a:lstStyle>
          <a:p>
            <a:endParaRPr/>
          </a:p>
        </p:txBody>
      </p:sp>
      <p:sp>
        <p:nvSpPr>
          <p:cNvPr id="17" name="Google Shape;17;p10"/>
          <p:cNvSpPr txBox="1">
            <a:spLocks noGrp="1"/>
          </p:cNvSpPr>
          <p:nvPr>
            <p:ph type="dt" idx="10"/>
          </p:nvPr>
        </p:nvSpPr>
        <p:spPr>
          <a:xfrm>
            <a:off x="17223443" y="914401"/>
            <a:ext cx="5487114" cy="730250"/>
          </a:xfrm>
          <a:prstGeom prst="rect">
            <a:avLst/>
          </a:prstGeom>
          <a:noFill/>
          <a:ln>
            <a:noFill/>
          </a:ln>
        </p:spPr>
        <p:txBody>
          <a:bodyPr spcFirstLastPara="1" wrap="square" lIns="91425" tIns="0" rIns="0" bIns="0" anchor="t"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8" name="Google Shape;18;p10"/>
          <p:cNvPicPr preferRelativeResize="0"/>
          <p:nvPr/>
        </p:nvPicPr>
        <p:blipFill rotWithShape="1">
          <a:blip r:embed="rId2">
            <a:alphaModFix/>
          </a:blip>
          <a:srcRect/>
          <a:stretch/>
        </p:blipFill>
        <p:spPr>
          <a:xfrm>
            <a:off x="1651210" y="914400"/>
            <a:ext cx="9145189" cy="2088352"/>
          </a:xfrm>
          <a:prstGeom prst="rect">
            <a:avLst/>
          </a:prstGeom>
          <a:noFill/>
          <a:ln>
            <a:noFill/>
          </a:ln>
        </p:spPr>
      </p:pic>
      <p:sp>
        <p:nvSpPr>
          <p:cNvPr id="19" name="Google Shape;19;p10"/>
          <p:cNvSpPr txBox="1">
            <a:spLocks noGrp="1"/>
          </p:cNvSpPr>
          <p:nvPr>
            <p:ph type="body" idx="2"/>
          </p:nvPr>
        </p:nvSpPr>
        <p:spPr>
          <a:xfrm>
            <a:off x="12193580" y="11887200"/>
            <a:ext cx="10516969" cy="914400"/>
          </a:xfrm>
          <a:prstGeom prst="rect">
            <a:avLst/>
          </a:prstGeom>
          <a:noFill/>
          <a:ln>
            <a:noFill/>
          </a:ln>
        </p:spPr>
        <p:txBody>
          <a:bodyPr spcFirstLastPara="1" wrap="square" lIns="91425" tIns="45700" rIns="91425" bIns="45700" anchor="t" anchorCtr="0">
            <a:normAutofit/>
          </a:bodyPr>
          <a:lstStyle>
            <a:lvl1pPr marL="914400" lvl="0" indent="-457200" algn="l">
              <a:lnSpc>
                <a:spcPct val="100000"/>
              </a:lnSpc>
              <a:spcBef>
                <a:spcPts val="2000"/>
              </a:spcBef>
              <a:spcAft>
                <a:spcPts val="0"/>
              </a:spcAft>
              <a:buClr>
                <a:schemeClr val="lt2"/>
              </a:buClr>
              <a:buSzPts val="2000"/>
              <a:buNone/>
              <a:defRPr sz="4000">
                <a:solidFill>
                  <a:schemeClr val="lt2"/>
                </a:solidFill>
                <a:latin typeface="Sarabun"/>
                <a:ea typeface="Sarabun"/>
                <a:cs typeface="Sarabun"/>
                <a:sym typeface="Sarabun"/>
              </a:defRPr>
            </a:lvl1pPr>
            <a:lvl2pPr marL="1828800" lvl="1" indent="-685800" algn="l">
              <a:lnSpc>
                <a:spcPct val="90000"/>
              </a:lnSpc>
              <a:spcBef>
                <a:spcPts val="1000"/>
              </a:spcBef>
              <a:spcAft>
                <a:spcPts val="0"/>
              </a:spcAft>
              <a:buClr>
                <a:schemeClr val="lt2"/>
              </a:buClr>
              <a:buSzPts val="1800"/>
              <a:buChar char="•"/>
              <a:defRPr/>
            </a:lvl2pPr>
            <a:lvl3pPr marL="2743200" lvl="2" indent="-685800" algn="l">
              <a:lnSpc>
                <a:spcPct val="90000"/>
              </a:lnSpc>
              <a:spcBef>
                <a:spcPts val="1000"/>
              </a:spcBef>
              <a:spcAft>
                <a:spcPts val="0"/>
              </a:spcAft>
              <a:buClr>
                <a:schemeClr val="lt2"/>
              </a:buClr>
              <a:buSzPts val="1800"/>
              <a:buChar char="•"/>
              <a:defRPr/>
            </a:lvl3pPr>
            <a:lvl4pPr marL="3657600" lvl="3" indent="-685800" algn="l">
              <a:lnSpc>
                <a:spcPct val="90000"/>
              </a:lnSpc>
              <a:spcBef>
                <a:spcPts val="1000"/>
              </a:spcBef>
              <a:spcAft>
                <a:spcPts val="0"/>
              </a:spcAft>
              <a:buClr>
                <a:schemeClr val="lt2"/>
              </a:buClr>
              <a:buSzPts val="1800"/>
              <a:buChar char="•"/>
              <a:defRPr/>
            </a:lvl4pPr>
            <a:lvl5pPr marL="4572000" lvl="4" indent="-685800" algn="l">
              <a:lnSpc>
                <a:spcPct val="90000"/>
              </a:lnSpc>
              <a:spcBef>
                <a:spcPts val="1000"/>
              </a:spcBef>
              <a:spcAft>
                <a:spcPts val="0"/>
              </a:spcAft>
              <a:buClr>
                <a:schemeClr val="lt2"/>
              </a:buClr>
              <a:buSzPts val="1800"/>
              <a:buChar char="•"/>
              <a:defRPr/>
            </a:lvl5pPr>
            <a:lvl6pPr marL="5486400" lvl="5" indent="-685800" algn="l">
              <a:lnSpc>
                <a:spcPct val="90000"/>
              </a:lnSpc>
              <a:spcBef>
                <a:spcPts val="1000"/>
              </a:spcBef>
              <a:spcAft>
                <a:spcPts val="0"/>
              </a:spcAft>
              <a:buClr>
                <a:schemeClr val="lt1"/>
              </a:buClr>
              <a:buSzPts val="1800"/>
              <a:buChar char="•"/>
              <a:defRPr/>
            </a:lvl6pPr>
            <a:lvl7pPr marL="6400800" lvl="6" indent="-685800" algn="l">
              <a:lnSpc>
                <a:spcPct val="90000"/>
              </a:lnSpc>
              <a:spcBef>
                <a:spcPts val="1000"/>
              </a:spcBef>
              <a:spcAft>
                <a:spcPts val="0"/>
              </a:spcAft>
              <a:buClr>
                <a:schemeClr val="lt1"/>
              </a:buClr>
              <a:buSzPts val="1800"/>
              <a:buChar char="•"/>
              <a:defRPr/>
            </a:lvl7pPr>
            <a:lvl8pPr marL="7315200" lvl="7" indent="-685800" algn="l">
              <a:lnSpc>
                <a:spcPct val="90000"/>
              </a:lnSpc>
              <a:spcBef>
                <a:spcPts val="1000"/>
              </a:spcBef>
              <a:spcAft>
                <a:spcPts val="0"/>
              </a:spcAft>
              <a:buClr>
                <a:schemeClr val="lt1"/>
              </a:buClr>
              <a:buSzPts val="1800"/>
              <a:buChar char="•"/>
              <a:defRPr/>
            </a:lvl8pPr>
            <a:lvl9pPr marL="8229600" lvl="8" indent="-685800" algn="l">
              <a:lnSpc>
                <a:spcPct val="90000"/>
              </a:lnSpc>
              <a:spcBef>
                <a:spcPts val="10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18158167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 You Slide_2">
  <p:cSld name="Thank You Slide_2">
    <p:spTree>
      <p:nvGrpSpPr>
        <p:cNvPr id="1" name="Shape 20"/>
        <p:cNvGrpSpPr/>
        <p:nvPr/>
      </p:nvGrpSpPr>
      <p:grpSpPr>
        <a:xfrm>
          <a:off x="0" y="0"/>
          <a:ext cx="0" cy="0"/>
          <a:chOff x="0" y="0"/>
          <a:chExt cx="0" cy="0"/>
        </a:xfrm>
      </p:grpSpPr>
      <p:sp>
        <p:nvSpPr>
          <p:cNvPr id="21" name="Google Shape;21;p14"/>
          <p:cNvSpPr/>
          <p:nvPr/>
        </p:nvSpPr>
        <p:spPr>
          <a:xfrm>
            <a:off x="0" y="-122732"/>
            <a:ext cx="24387175" cy="7132320"/>
          </a:xfrm>
          <a:prstGeom prst="rect">
            <a:avLst/>
          </a:prstGeom>
          <a:solidFill>
            <a:srgbClr val="FFFFFF"/>
          </a:solidFill>
          <a:ln>
            <a:noFill/>
          </a:ln>
        </p:spPr>
        <p:txBody>
          <a:bodyPr spcFirstLastPara="1" wrap="square" lIns="182850" tIns="91400" rIns="182850"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Sarabun"/>
              <a:ea typeface="Sarabun"/>
              <a:cs typeface="Sarabun"/>
              <a:sym typeface="Sarabun"/>
            </a:endParaRPr>
          </a:p>
        </p:txBody>
      </p:sp>
      <p:sp>
        <p:nvSpPr>
          <p:cNvPr id="22" name="Google Shape;22;p14"/>
          <p:cNvSpPr txBox="1"/>
          <p:nvPr/>
        </p:nvSpPr>
        <p:spPr>
          <a:xfrm>
            <a:off x="7212507" y="5183990"/>
            <a:ext cx="9962161" cy="1538802"/>
          </a:xfrm>
          <a:prstGeom prst="rect">
            <a:avLst/>
          </a:prstGeom>
          <a:noFill/>
          <a:ln>
            <a:noFill/>
          </a:ln>
        </p:spPr>
        <p:txBody>
          <a:bodyPr spcFirstLastPara="1" wrap="square" lIns="182850" tIns="91400" rIns="182850" bIns="91400" anchor="t" anchorCtr="0">
            <a:spAutoFit/>
          </a:bodyPr>
          <a:lstStyle/>
          <a:p>
            <a:pPr marL="0" marR="0" lvl="0" indent="0" algn="ctr" rtl="0">
              <a:spcBef>
                <a:spcPts val="0"/>
              </a:spcBef>
              <a:spcAft>
                <a:spcPts val="0"/>
              </a:spcAft>
              <a:buNone/>
            </a:pPr>
            <a:r>
              <a:rPr lang="en-US" sz="8800" b="1" i="0" u="none" strike="noStrike" cap="none">
                <a:solidFill>
                  <a:schemeClr val="dk1"/>
                </a:solidFill>
                <a:latin typeface="Montserrat"/>
                <a:ea typeface="Montserrat"/>
                <a:cs typeface="Montserrat"/>
                <a:sym typeface="Montserrat"/>
              </a:rPr>
              <a:t>Thank You</a:t>
            </a:r>
            <a:endParaRPr sz="9600"/>
          </a:p>
        </p:txBody>
      </p:sp>
      <p:sp>
        <p:nvSpPr>
          <p:cNvPr id="23" name="Google Shape;23;p14"/>
          <p:cNvSpPr txBox="1"/>
          <p:nvPr/>
        </p:nvSpPr>
        <p:spPr>
          <a:xfrm>
            <a:off x="2133878" y="11546869"/>
            <a:ext cx="20119419" cy="1538882"/>
          </a:xfrm>
          <a:prstGeom prst="rect">
            <a:avLst/>
          </a:prstGeom>
          <a:noFill/>
          <a:ln>
            <a:noFill/>
          </a:ln>
        </p:spPr>
        <p:txBody>
          <a:bodyPr spcFirstLastPara="1" wrap="square" lIns="182850" tIns="91400" rIns="182850" bIns="91400" anchor="t" anchorCtr="0">
            <a:noAutofit/>
          </a:bodyPr>
          <a:lstStyle/>
          <a:p>
            <a:pPr marL="0" marR="0" lvl="0" indent="0" algn="ctr" rtl="0">
              <a:lnSpc>
                <a:spcPct val="90000"/>
              </a:lnSpc>
              <a:spcBef>
                <a:spcPts val="0"/>
              </a:spcBef>
              <a:spcAft>
                <a:spcPts val="0"/>
              </a:spcAft>
              <a:buClr>
                <a:schemeClr val="lt1"/>
              </a:buClr>
              <a:buSzPts val="1800"/>
              <a:buFont typeface="Arial"/>
              <a:buNone/>
            </a:pPr>
            <a:r>
              <a:rPr lang="en-US" sz="3600" b="0" i="0" u="none" strike="noStrike" cap="none">
                <a:solidFill>
                  <a:schemeClr val="lt1"/>
                </a:solidFill>
                <a:latin typeface="Montserrat"/>
                <a:ea typeface="Montserrat"/>
                <a:cs typeface="Montserrat"/>
                <a:sym typeface="Montserrat"/>
              </a:rPr>
              <a:t>@MarzanoResearch</a:t>
            </a:r>
            <a:endParaRPr sz="3600" b="0" i="0" u="none" strike="noStrike" cap="none">
              <a:solidFill>
                <a:schemeClr val="lt1"/>
              </a:solidFill>
              <a:latin typeface="Montserrat"/>
              <a:ea typeface="Montserrat"/>
              <a:cs typeface="Montserrat"/>
              <a:sym typeface="Montserrat"/>
            </a:endParaRPr>
          </a:p>
          <a:p>
            <a:pPr marL="0" marR="0" lvl="0" indent="0" algn="ctr" rtl="0">
              <a:lnSpc>
                <a:spcPct val="90000"/>
              </a:lnSpc>
              <a:spcBef>
                <a:spcPts val="2000"/>
              </a:spcBef>
              <a:spcAft>
                <a:spcPts val="0"/>
              </a:spcAft>
              <a:buClr>
                <a:schemeClr val="lt1"/>
              </a:buClr>
              <a:buSzPts val="1800"/>
              <a:buFont typeface="Arial"/>
              <a:buNone/>
            </a:pPr>
            <a:r>
              <a:rPr lang="en-US" sz="3600" b="0" i="0" u="none" strike="noStrike" cap="none">
                <a:solidFill>
                  <a:schemeClr val="lt1"/>
                </a:solidFill>
                <a:latin typeface="Montserrat"/>
                <a:ea typeface="Montserrat"/>
                <a:cs typeface="Montserrat"/>
                <a:sym typeface="Montserrat"/>
              </a:rPr>
              <a:t>www.MarzanoResearch.com </a:t>
            </a:r>
            <a:endParaRPr sz="9600"/>
          </a:p>
          <a:p>
            <a:pPr marL="0" marR="0" lvl="0" indent="0" algn="ctr" rtl="0">
              <a:lnSpc>
                <a:spcPct val="90000"/>
              </a:lnSpc>
              <a:spcBef>
                <a:spcPts val="2000"/>
              </a:spcBef>
              <a:spcAft>
                <a:spcPts val="0"/>
              </a:spcAft>
              <a:buClr>
                <a:schemeClr val="lt1"/>
              </a:buClr>
              <a:buSzPts val="1800"/>
              <a:buFont typeface="Arial"/>
              <a:buNone/>
            </a:pPr>
            <a:r>
              <a:rPr lang="en-US" sz="3600" b="0" i="0" u="none" strike="noStrike" cap="none">
                <a:solidFill>
                  <a:schemeClr val="lt1"/>
                </a:solidFill>
                <a:latin typeface="Montserrat"/>
                <a:ea typeface="Montserrat"/>
                <a:cs typeface="Montserrat"/>
                <a:sym typeface="Montserrat"/>
              </a:rPr>
              <a:t>720.463.3600</a:t>
            </a:r>
            <a:endParaRPr sz="3600" b="0" i="0" u="none" strike="noStrike" cap="none">
              <a:solidFill>
                <a:schemeClr val="lt1"/>
              </a:solidFill>
              <a:latin typeface="Montserrat"/>
              <a:ea typeface="Montserrat"/>
              <a:cs typeface="Montserrat"/>
              <a:sym typeface="Montserrat"/>
            </a:endParaRPr>
          </a:p>
          <a:p>
            <a:pPr marL="0" marR="0" lvl="0" indent="0" algn="ctr" rtl="0">
              <a:lnSpc>
                <a:spcPct val="90000"/>
              </a:lnSpc>
              <a:spcBef>
                <a:spcPts val="2000"/>
              </a:spcBef>
              <a:spcAft>
                <a:spcPts val="0"/>
              </a:spcAft>
              <a:buClr>
                <a:schemeClr val="lt1"/>
              </a:buClr>
              <a:buSzPts val="1800"/>
              <a:buFont typeface="Arial"/>
              <a:buNone/>
            </a:pPr>
            <a:r>
              <a:rPr lang="en-US" sz="3600" b="0" i="0" u="none" strike="noStrike" cap="none">
                <a:solidFill>
                  <a:schemeClr val="lt1"/>
                </a:solidFill>
                <a:latin typeface="Montserrat"/>
                <a:ea typeface="Montserrat"/>
                <a:cs typeface="Montserrat"/>
                <a:sym typeface="Montserrat"/>
              </a:rPr>
              <a:t>Info@MarzanoResearch.com</a:t>
            </a:r>
            <a:endParaRPr sz="3600" b="0" i="0" u="none" strike="noStrike" cap="none">
              <a:solidFill>
                <a:schemeClr val="lt1"/>
              </a:solidFill>
              <a:latin typeface="Montserrat"/>
              <a:ea typeface="Montserrat"/>
              <a:cs typeface="Montserrat"/>
              <a:sym typeface="Montserrat"/>
            </a:endParaRPr>
          </a:p>
        </p:txBody>
      </p:sp>
      <p:sp>
        <p:nvSpPr>
          <p:cNvPr id="24" name="Google Shape;24;p14"/>
          <p:cNvSpPr txBox="1"/>
          <p:nvPr/>
        </p:nvSpPr>
        <p:spPr>
          <a:xfrm>
            <a:off x="2133878" y="7523836"/>
            <a:ext cx="20119419" cy="274320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chemeClr val="lt2"/>
              </a:buClr>
              <a:buSzPts val="2400"/>
              <a:buFont typeface="Arial"/>
              <a:buNone/>
            </a:pPr>
            <a:r>
              <a:rPr lang="en-US" sz="4800" b="0" i="0" u="none" strike="noStrike" cap="none">
                <a:solidFill>
                  <a:schemeClr val="lt2"/>
                </a:solidFill>
                <a:latin typeface="Sarabun"/>
                <a:ea typeface="Sarabun"/>
                <a:cs typeface="Sarabun"/>
                <a:sym typeface="Sarabun"/>
              </a:rPr>
              <a:t>Please visit our website and follow us on twitter for more information about our research and access to our many free resources. </a:t>
            </a:r>
            <a:endParaRPr sz="9600"/>
          </a:p>
          <a:p>
            <a:pPr marL="0" marR="0" lvl="0" indent="0" algn="ctr" rtl="0">
              <a:lnSpc>
                <a:spcPct val="100000"/>
              </a:lnSpc>
              <a:spcBef>
                <a:spcPts val="3200"/>
              </a:spcBef>
              <a:spcAft>
                <a:spcPts val="0"/>
              </a:spcAft>
              <a:buClr>
                <a:schemeClr val="lt2"/>
              </a:buClr>
              <a:buSzPts val="2400"/>
              <a:buFont typeface="Arial"/>
              <a:buNone/>
            </a:pPr>
            <a:r>
              <a:rPr lang="en-US" sz="4800" b="0" i="0" u="none" strike="noStrike" cap="none">
                <a:solidFill>
                  <a:schemeClr val="lt2"/>
                </a:solidFill>
                <a:latin typeface="Sarabun"/>
                <a:ea typeface="Sarabun"/>
                <a:cs typeface="Sarabun"/>
                <a:sym typeface="Sarabun"/>
              </a:rPr>
              <a:t>Or contact us</a:t>
            </a:r>
            <a:endParaRPr sz="3600" b="0" i="0" u="none" strike="noStrike" cap="none">
              <a:solidFill>
                <a:schemeClr val="lt2"/>
              </a:solidFill>
              <a:latin typeface="Sarabun"/>
              <a:ea typeface="Sarabun"/>
              <a:cs typeface="Sarabun"/>
              <a:sym typeface="Sarabun"/>
            </a:endParaRPr>
          </a:p>
        </p:txBody>
      </p:sp>
      <p:pic>
        <p:nvPicPr>
          <p:cNvPr id="25" name="Google Shape;25;p14"/>
          <p:cNvPicPr preferRelativeResize="0"/>
          <p:nvPr/>
        </p:nvPicPr>
        <p:blipFill rotWithShape="1">
          <a:blip r:embed="rId2">
            <a:alphaModFix/>
          </a:blip>
          <a:srcRect/>
          <a:stretch/>
        </p:blipFill>
        <p:spPr>
          <a:xfrm>
            <a:off x="9450031" y="659640"/>
            <a:ext cx="5487114" cy="3723384"/>
          </a:xfrm>
          <a:prstGeom prst="rect">
            <a:avLst/>
          </a:prstGeom>
          <a:noFill/>
          <a:ln>
            <a:noFill/>
          </a:ln>
        </p:spPr>
      </p:pic>
    </p:spTree>
    <p:extLst>
      <p:ext uri="{BB962C8B-B14F-4D97-AF65-F5344CB8AC3E}">
        <p14:creationId xmlns:p14="http://schemas.microsoft.com/office/powerpoint/2010/main" val="3826512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_2">
  <p:cSld name="Title Slide_2">
    <p:spTree>
      <p:nvGrpSpPr>
        <p:cNvPr id="1" name="Shape 26"/>
        <p:cNvGrpSpPr/>
        <p:nvPr/>
      </p:nvGrpSpPr>
      <p:grpSpPr>
        <a:xfrm>
          <a:off x="0" y="0"/>
          <a:ext cx="0" cy="0"/>
          <a:chOff x="0" y="0"/>
          <a:chExt cx="0" cy="0"/>
        </a:xfrm>
      </p:grpSpPr>
      <p:sp>
        <p:nvSpPr>
          <p:cNvPr id="27" name="Google Shape;27;p15"/>
          <p:cNvSpPr/>
          <p:nvPr/>
        </p:nvSpPr>
        <p:spPr>
          <a:xfrm>
            <a:off x="0" y="-2"/>
            <a:ext cx="11529473" cy="13716000"/>
          </a:xfrm>
          <a:prstGeom prst="rect">
            <a:avLst/>
          </a:prstGeom>
          <a:solidFill>
            <a:srgbClr val="FFFFFF"/>
          </a:solidFill>
          <a:ln>
            <a:noFill/>
          </a:ln>
        </p:spPr>
        <p:txBody>
          <a:bodyPr spcFirstLastPara="1" wrap="square" lIns="182850" tIns="91400" rIns="182850"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Sarabun"/>
              <a:ea typeface="Sarabun"/>
              <a:cs typeface="Sarabun"/>
              <a:sym typeface="Sarabun"/>
            </a:endParaRPr>
          </a:p>
        </p:txBody>
      </p:sp>
      <p:sp>
        <p:nvSpPr>
          <p:cNvPr id="28" name="Google Shape;28;p15"/>
          <p:cNvSpPr txBox="1">
            <a:spLocks noGrp="1"/>
          </p:cNvSpPr>
          <p:nvPr>
            <p:ph type="dt" idx="10"/>
          </p:nvPr>
        </p:nvSpPr>
        <p:spPr>
          <a:xfrm>
            <a:off x="17223443" y="914401"/>
            <a:ext cx="5487114" cy="730250"/>
          </a:xfrm>
          <a:prstGeom prst="rect">
            <a:avLst/>
          </a:prstGeom>
          <a:noFill/>
          <a:ln>
            <a:noFill/>
          </a:ln>
        </p:spPr>
        <p:txBody>
          <a:bodyPr spcFirstLastPara="1" wrap="square" lIns="91425" tIns="0" rIns="0" bIns="0" anchor="t"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29" name="Google Shape;29;p15"/>
          <p:cNvPicPr preferRelativeResize="0"/>
          <p:nvPr/>
        </p:nvPicPr>
        <p:blipFill rotWithShape="1">
          <a:blip r:embed="rId2">
            <a:alphaModFix/>
          </a:blip>
          <a:srcRect/>
          <a:stretch/>
        </p:blipFill>
        <p:spPr>
          <a:xfrm>
            <a:off x="1651210" y="914400"/>
            <a:ext cx="9145189" cy="2088352"/>
          </a:xfrm>
          <a:prstGeom prst="rect">
            <a:avLst/>
          </a:prstGeom>
          <a:noFill/>
          <a:ln>
            <a:noFill/>
          </a:ln>
        </p:spPr>
      </p:pic>
      <p:sp>
        <p:nvSpPr>
          <p:cNvPr id="30" name="Google Shape;30;p15"/>
          <p:cNvSpPr txBox="1">
            <a:spLocks noGrp="1"/>
          </p:cNvSpPr>
          <p:nvPr>
            <p:ph type="ctrTitle"/>
          </p:nvPr>
        </p:nvSpPr>
        <p:spPr>
          <a:xfrm>
            <a:off x="1651210" y="3862584"/>
            <a:ext cx="9145189" cy="437514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00"/>
              <a:buFont typeface="Montserrat SemiBold"/>
              <a:buNone/>
              <a:defRPr sz="8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651208" y="8838180"/>
            <a:ext cx="9145189" cy="1826780"/>
          </a:xfrm>
          <a:prstGeom prst="rect">
            <a:avLst/>
          </a:prstGeom>
          <a:noFill/>
          <a:ln>
            <a:noFill/>
          </a:ln>
        </p:spPr>
        <p:txBody>
          <a:bodyPr spcFirstLastPara="1" wrap="square" lIns="91425" tIns="45700" rIns="91425" bIns="45700" anchor="t" anchorCtr="0">
            <a:normAutofit/>
          </a:bodyPr>
          <a:lstStyle>
            <a:lvl1pPr lvl="0" algn="l">
              <a:lnSpc>
                <a:spcPct val="120000"/>
              </a:lnSpc>
              <a:spcBef>
                <a:spcPts val="2000"/>
              </a:spcBef>
              <a:spcAft>
                <a:spcPts val="0"/>
              </a:spcAft>
              <a:buClr>
                <a:schemeClr val="dk2"/>
              </a:buClr>
              <a:buSzPts val="2400"/>
              <a:buNone/>
              <a:defRPr sz="4800" b="0">
                <a:solidFill>
                  <a:schemeClr val="dk2"/>
                </a:solidFill>
              </a:defRPr>
            </a:lvl1pPr>
            <a:lvl2pPr lvl="1" algn="ctr">
              <a:lnSpc>
                <a:spcPct val="90000"/>
              </a:lnSpc>
              <a:spcBef>
                <a:spcPts val="1000"/>
              </a:spcBef>
              <a:spcAft>
                <a:spcPts val="0"/>
              </a:spcAft>
              <a:buClr>
                <a:schemeClr val="lt2"/>
              </a:buClr>
              <a:buSzPts val="2000"/>
              <a:buNone/>
              <a:defRPr sz="4000"/>
            </a:lvl2pPr>
            <a:lvl3pPr lvl="2" algn="ctr">
              <a:lnSpc>
                <a:spcPct val="90000"/>
              </a:lnSpc>
              <a:spcBef>
                <a:spcPts val="1000"/>
              </a:spcBef>
              <a:spcAft>
                <a:spcPts val="0"/>
              </a:spcAft>
              <a:buClr>
                <a:schemeClr val="lt2"/>
              </a:buClr>
              <a:buSzPts val="1800"/>
              <a:buNone/>
              <a:defRPr sz="3600"/>
            </a:lvl3pPr>
            <a:lvl4pPr lvl="3" algn="ctr">
              <a:lnSpc>
                <a:spcPct val="90000"/>
              </a:lnSpc>
              <a:spcBef>
                <a:spcPts val="1000"/>
              </a:spcBef>
              <a:spcAft>
                <a:spcPts val="0"/>
              </a:spcAft>
              <a:buClr>
                <a:schemeClr val="lt2"/>
              </a:buClr>
              <a:buSzPts val="1600"/>
              <a:buNone/>
              <a:defRPr sz="3200"/>
            </a:lvl4pPr>
            <a:lvl5pPr lvl="4" algn="ctr">
              <a:lnSpc>
                <a:spcPct val="90000"/>
              </a:lnSpc>
              <a:spcBef>
                <a:spcPts val="1000"/>
              </a:spcBef>
              <a:spcAft>
                <a:spcPts val="0"/>
              </a:spcAft>
              <a:buClr>
                <a:schemeClr val="lt2"/>
              </a:buClr>
              <a:buSzPts val="1600"/>
              <a:buNone/>
              <a:defRPr sz="3200"/>
            </a:lvl5pPr>
            <a:lvl6pPr lvl="5" algn="ctr">
              <a:lnSpc>
                <a:spcPct val="90000"/>
              </a:lnSpc>
              <a:spcBef>
                <a:spcPts val="1000"/>
              </a:spcBef>
              <a:spcAft>
                <a:spcPts val="0"/>
              </a:spcAft>
              <a:buClr>
                <a:schemeClr val="lt1"/>
              </a:buClr>
              <a:buSzPts val="1600"/>
              <a:buNone/>
              <a:defRPr sz="3200"/>
            </a:lvl6pPr>
            <a:lvl7pPr lvl="6" algn="ctr">
              <a:lnSpc>
                <a:spcPct val="90000"/>
              </a:lnSpc>
              <a:spcBef>
                <a:spcPts val="1000"/>
              </a:spcBef>
              <a:spcAft>
                <a:spcPts val="0"/>
              </a:spcAft>
              <a:buClr>
                <a:schemeClr val="lt1"/>
              </a:buClr>
              <a:buSzPts val="1600"/>
              <a:buNone/>
              <a:defRPr sz="3200"/>
            </a:lvl7pPr>
            <a:lvl8pPr lvl="7" algn="ctr">
              <a:lnSpc>
                <a:spcPct val="90000"/>
              </a:lnSpc>
              <a:spcBef>
                <a:spcPts val="1000"/>
              </a:spcBef>
              <a:spcAft>
                <a:spcPts val="0"/>
              </a:spcAft>
              <a:buClr>
                <a:schemeClr val="lt1"/>
              </a:buClr>
              <a:buSzPts val="1600"/>
              <a:buNone/>
              <a:defRPr sz="3200"/>
            </a:lvl8pPr>
            <a:lvl9pPr lvl="8" algn="ctr">
              <a:lnSpc>
                <a:spcPct val="90000"/>
              </a:lnSpc>
              <a:spcBef>
                <a:spcPts val="1000"/>
              </a:spcBef>
              <a:spcAft>
                <a:spcPts val="0"/>
              </a:spcAft>
              <a:buClr>
                <a:schemeClr val="lt1"/>
              </a:buClr>
              <a:buSzPts val="1600"/>
              <a:buNone/>
              <a:defRPr sz="3200"/>
            </a:lvl9pPr>
          </a:lstStyle>
          <a:p>
            <a:endParaRPr/>
          </a:p>
        </p:txBody>
      </p:sp>
      <p:sp>
        <p:nvSpPr>
          <p:cNvPr id="32" name="Google Shape;32;p15"/>
          <p:cNvSpPr txBox="1">
            <a:spLocks noGrp="1"/>
          </p:cNvSpPr>
          <p:nvPr>
            <p:ph type="body" idx="2"/>
          </p:nvPr>
        </p:nvSpPr>
        <p:spPr>
          <a:xfrm>
            <a:off x="1651202" y="11887200"/>
            <a:ext cx="9145189" cy="914400"/>
          </a:xfrm>
          <a:prstGeom prst="rect">
            <a:avLst/>
          </a:prstGeom>
          <a:noFill/>
          <a:ln>
            <a:noFill/>
          </a:ln>
        </p:spPr>
        <p:txBody>
          <a:bodyPr spcFirstLastPara="1" wrap="square" lIns="91425" tIns="45700" rIns="91425" bIns="45700" anchor="t" anchorCtr="0">
            <a:normAutofit/>
          </a:bodyPr>
          <a:lstStyle>
            <a:lvl1pPr marL="914400" lvl="0" indent="-457200" algn="l">
              <a:lnSpc>
                <a:spcPct val="100000"/>
              </a:lnSpc>
              <a:spcBef>
                <a:spcPts val="2000"/>
              </a:spcBef>
              <a:spcAft>
                <a:spcPts val="0"/>
              </a:spcAft>
              <a:buClr>
                <a:schemeClr val="dk2"/>
              </a:buClr>
              <a:buSzPts val="2000"/>
              <a:buNone/>
              <a:defRPr sz="4000">
                <a:solidFill>
                  <a:schemeClr val="dk2"/>
                </a:solidFill>
                <a:latin typeface="Sarabun"/>
                <a:ea typeface="Sarabun"/>
                <a:cs typeface="Sarabun"/>
                <a:sym typeface="Sarabun"/>
              </a:defRPr>
            </a:lvl1pPr>
            <a:lvl2pPr marL="1828800" lvl="1" indent="-685800" algn="l">
              <a:lnSpc>
                <a:spcPct val="90000"/>
              </a:lnSpc>
              <a:spcBef>
                <a:spcPts val="1000"/>
              </a:spcBef>
              <a:spcAft>
                <a:spcPts val="0"/>
              </a:spcAft>
              <a:buClr>
                <a:schemeClr val="lt2"/>
              </a:buClr>
              <a:buSzPts val="1800"/>
              <a:buChar char="•"/>
              <a:defRPr/>
            </a:lvl2pPr>
            <a:lvl3pPr marL="2743200" lvl="2" indent="-685800" algn="l">
              <a:lnSpc>
                <a:spcPct val="90000"/>
              </a:lnSpc>
              <a:spcBef>
                <a:spcPts val="1000"/>
              </a:spcBef>
              <a:spcAft>
                <a:spcPts val="0"/>
              </a:spcAft>
              <a:buClr>
                <a:schemeClr val="lt2"/>
              </a:buClr>
              <a:buSzPts val="1800"/>
              <a:buChar char="•"/>
              <a:defRPr/>
            </a:lvl3pPr>
            <a:lvl4pPr marL="3657600" lvl="3" indent="-685800" algn="l">
              <a:lnSpc>
                <a:spcPct val="90000"/>
              </a:lnSpc>
              <a:spcBef>
                <a:spcPts val="1000"/>
              </a:spcBef>
              <a:spcAft>
                <a:spcPts val="0"/>
              </a:spcAft>
              <a:buClr>
                <a:schemeClr val="lt2"/>
              </a:buClr>
              <a:buSzPts val="1800"/>
              <a:buChar char="•"/>
              <a:defRPr/>
            </a:lvl4pPr>
            <a:lvl5pPr marL="4572000" lvl="4" indent="-685800" algn="l">
              <a:lnSpc>
                <a:spcPct val="90000"/>
              </a:lnSpc>
              <a:spcBef>
                <a:spcPts val="1000"/>
              </a:spcBef>
              <a:spcAft>
                <a:spcPts val="0"/>
              </a:spcAft>
              <a:buClr>
                <a:schemeClr val="lt2"/>
              </a:buClr>
              <a:buSzPts val="1800"/>
              <a:buChar char="•"/>
              <a:defRPr/>
            </a:lvl5pPr>
            <a:lvl6pPr marL="5486400" lvl="5" indent="-685800" algn="l">
              <a:lnSpc>
                <a:spcPct val="90000"/>
              </a:lnSpc>
              <a:spcBef>
                <a:spcPts val="1000"/>
              </a:spcBef>
              <a:spcAft>
                <a:spcPts val="0"/>
              </a:spcAft>
              <a:buClr>
                <a:schemeClr val="lt1"/>
              </a:buClr>
              <a:buSzPts val="1800"/>
              <a:buChar char="•"/>
              <a:defRPr/>
            </a:lvl6pPr>
            <a:lvl7pPr marL="6400800" lvl="6" indent="-685800" algn="l">
              <a:lnSpc>
                <a:spcPct val="90000"/>
              </a:lnSpc>
              <a:spcBef>
                <a:spcPts val="1000"/>
              </a:spcBef>
              <a:spcAft>
                <a:spcPts val="0"/>
              </a:spcAft>
              <a:buClr>
                <a:schemeClr val="lt1"/>
              </a:buClr>
              <a:buSzPts val="1800"/>
              <a:buChar char="•"/>
              <a:defRPr/>
            </a:lvl7pPr>
            <a:lvl8pPr marL="7315200" lvl="7" indent="-685800" algn="l">
              <a:lnSpc>
                <a:spcPct val="90000"/>
              </a:lnSpc>
              <a:spcBef>
                <a:spcPts val="1000"/>
              </a:spcBef>
              <a:spcAft>
                <a:spcPts val="0"/>
              </a:spcAft>
              <a:buClr>
                <a:schemeClr val="lt1"/>
              </a:buClr>
              <a:buSzPts val="1800"/>
              <a:buChar char="•"/>
              <a:defRPr/>
            </a:lvl8pPr>
            <a:lvl9pPr marL="8229600" lvl="8" indent="-685800" algn="l">
              <a:lnSpc>
                <a:spcPct val="90000"/>
              </a:lnSpc>
              <a:spcBef>
                <a:spcPts val="1000"/>
              </a:spcBef>
              <a:spcAft>
                <a:spcPts val="0"/>
              </a:spcAft>
              <a:buClr>
                <a:schemeClr val="lt1"/>
              </a:buClr>
              <a:buSzPts val="1800"/>
              <a:buChar char="•"/>
              <a:defRPr/>
            </a:lvl9pPr>
          </a:lstStyle>
          <a:p>
            <a:endParaRPr/>
          </a:p>
        </p:txBody>
      </p:sp>
      <p:sp>
        <p:nvSpPr>
          <p:cNvPr id="33" name="Google Shape;33;p15"/>
          <p:cNvSpPr>
            <a:spLocks noGrp="1"/>
          </p:cNvSpPr>
          <p:nvPr>
            <p:ph type="pic" idx="3"/>
          </p:nvPr>
        </p:nvSpPr>
        <p:spPr>
          <a:xfrm>
            <a:off x="13590775" y="3002753"/>
            <a:ext cx="9145191" cy="10713246"/>
          </a:xfrm>
          <a:prstGeom prst="rect">
            <a:avLst/>
          </a:prstGeom>
          <a:noFill/>
          <a:ln>
            <a:noFill/>
          </a:ln>
        </p:spPr>
      </p:sp>
    </p:spTree>
    <p:extLst>
      <p:ext uri="{BB962C8B-B14F-4D97-AF65-F5344CB8AC3E}">
        <p14:creationId xmlns:p14="http://schemas.microsoft.com/office/powerpoint/2010/main" val="20985252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_3">
  <p:cSld name="Title Slide_3">
    <p:spTree>
      <p:nvGrpSpPr>
        <p:cNvPr id="1" name="Shape 34"/>
        <p:cNvGrpSpPr/>
        <p:nvPr/>
      </p:nvGrpSpPr>
      <p:grpSpPr>
        <a:xfrm>
          <a:off x="0" y="0"/>
          <a:ext cx="0" cy="0"/>
          <a:chOff x="0" y="0"/>
          <a:chExt cx="0" cy="0"/>
        </a:xfrm>
      </p:grpSpPr>
      <p:sp>
        <p:nvSpPr>
          <p:cNvPr id="35" name="Google Shape;35;p16"/>
          <p:cNvSpPr/>
          <p:nvPr/>
        </p:nvSpPr>
        <p:spPr>
          <a:xfrm>
            <a:off x="0" y="-2"/>
            <a:ext cx="11529473" cy="13716000"/>
          </a:xfrm>
          <a:prstGeom prst="rect">
            <a:avLst/>
          </a:prstGeom>
          <a:solidFill>
            <a:srgbClr val="FFFFFF"/>
          </a:solidFill>
          <a:ln>
            <a:noFill/>
          </a:ln>
        </p:spPr>
        <p:txBody>
          <a:bodyPr spcFirstLastPara="1" wrap="square" lIns="182850" tIns="91400" rIns="182850"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Sarabun"/>
              <a:ea typeface="Sarabun"/>
              <a:cs typeface="Sarabun"/>
              <a:sym typeface="Sarabun"/>
            </a:endParaRPr>
          </a:p>
        </p:txBody>
      </p:sp>
      <p:sp>
        <p:nvSpPr>
          <p:cNvPr id="36" name="Google Shape;36;p16"/>
          <p:cNvSpPr txBox="1">
            <a:spLocks noGrp="1"/>
          </p:cNvSpPr>
          <p:nvPr>
            <p:ph type="ctrTitle"/>
          </p:nvPr>
        </p:nvSpPr>
        <p:spPr>
          <a:xfrm>
            <a:off x="12193588" y="914400"/>
            <a:ext cx="10516969" cy="608830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2"/>
              </a:buClr>
              <a:buSzPts val="4400"/>
              <a:buFont typeface="Montserrat SemiBold"/>
              <a:buNone/>
              <a:defRPr sz="88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6"/>
          <p:cNvSpPr txBox="1">
            <a:spLocks noGrp="1"/>
          </p:cNvSpPr>
          <p:nvPr>
            <p:ph type="subTitle" idx="1"/>
          </p:nvPr>
        </p:nvSpPr>
        <p:spPr>
          <a:xfrm>
            <a:off x="12193586" y="7600241"/>
            <a:ext cx="10516969" cy="1832610"/>
          </a:xfrm>
          <a:prstGeom prst="rect">
            <a:avLst/>
          </a:prstGeom>
          <a:noFill/>
          <a:ln>
            <a:noFill/>
          </a:ln>
        </p:spPr>
        <p:txBody>
          <a:bodyPr spcFirstLastPara="1" wrap="square" lIns="91425" tIns="45700" rIns="91425" bIns="45700" anchor="t" anchorCtr="0">
            <a:normAutofit/>
          </a:bodyPr>
          <a:lstStyle>
            <a:lvl1pPr lvl="0" algn="l">
              <a:lnSpc>
                <a:spcPct val="120000"/>
              </a:lnSpc>
              <a:spcBef>
                <a:spcPts val="2000"/>
              </a:spcBef>
              <a:spcAft>
                <a:spcPts val="0"/>
              </a:spcAft>
              <a:buClr>
                <a:srgbClr val="E1E7F1"/>
              </a:buClr>
              <a:buSzPts val="2400"/>
              <a:buNone/>
              <a:defRPr sz="4800" b="0">
                <a:solidFill>
                  <a:srgbClr val="E1E7F1"/>
                </a:solidFill>
              </a:defRPr>
            </a:lvl1pPr>
            <a:lvl2pPr lvl="1" algn="ctr">
              <a:lnSpc>
                <a:spcPct val="90000"/>
              </a:lnSpc>
              <a:spcBef>
                <a:spcPts val="1000"/>
              </a:spcBef>
              <a:spcAft>
                <a:spcPts val="0"/>
              </a:spcAft>
              <a:buClr>
                <a:schemeClr val="lt2"/>
              </a:buClr>
              <a:buSzPts val="2000"/>
              <a:buNone/>
              <a:defRPr sz="4000"/>
            </a:lvl2pPr>
            <a:lvl3pPr lvl="2" algn="ctr">
              <a:lnSpc>
                <a:spcPct val="90000"/>
              </a:lnSpc>
              <a:spcBef>
                <a:spcPts val="1000"/>
              </a:spcBef>
              <a:spcAft>
                <a:spcPts val="0"/>
              </a:spcAft>
              <a:buClr>
                <a:schemeClr val="lt2"/>
              </a:buClr>
              <a:buSzPts val="1800"/>
              <a:buNone/>
              <a:defRPr sz="3600"/>
            </a:lvl3pPr>
            <a:lvl4pPr lvl="3" algn="ctr">
              <a:lnSpc>
                <a:spcPct val="90000"/>
              </a:lnSpc>
              <a:spcBef>
                <a:spcPts val="1000"/>
              </a:spcBef>
              <a:spcAft>
                <a:spcPts val="0"/>
              </a:spcAft>
              <a:buClr>
                <a:schemeClr val="lt2"/>
              </a:buClr>
              <a:buSzPts val="1600"/>
              <a:buNone/>
              <a:defRPr sz="3200"/>
            </a:lvl4pPr>
            <a:lvl5pPr lvl="4" algn="ctr">
              <a:lnSpc>
                <a:spcPct val="90000"/>
              </a:lnSpc>
              <a:spcBef>
                <a:spcPts val="1000"/>
              </a:spcBef>
              <a:spcAft>
                <a:spcPts val="0"/>
              </a:spcAft>
              <a:buClr>
                <a:schemeClr val="lt2"/>
              </a:buClr>
              <a:buSzPts val="1600"/>
              <a:buNone/>
              <a:defRPr sz="3200"/>
            </a:lvl5pPr>
            <a:lvl6pPr lvl="5" algn="ctr">
              <a:lnSpc>
                <a:spcPct val="90000"/>
              </a:lnSpc>
              <a:spcBef>
                <a:spcPts val="1000"/>
              </a:spcBef>
              <a:spcAft>
                <a:spcPts val="0"/>
              </a:spcAft>
              <a:buClr>
                <a:schemeClr val="lt1"/>
              </a:buClr>
              <a:buSzPts val="1600"/>
              <a:buNone/>
              <a:defRPr sz="3200"/>
            </a:lvl6pPr>
            <a:lvl7pPr lvl="6" algn="ctr">
              <a:lnSpc>
                <a:spcPct val="90000"/>
              </a:lnSpc>
              <a:spcBef>
                <a:spcPts val="1000"/>
              </a:spcBef>
              <a:spcAft>
                <a:spcPts val="0"/>
              </a:spcAft>
              <a:buClr>
                <a:schemeClr val="lt1"/>
              </a:buClr>
              <a:buSzPts val="1600"/>
              <a:buNone/>
              <a:defRPr sz="3200"/>
            </a:lvl7pPr>
            <a:lvl8pPr lvl="7" algn="ctr">
              <a:lnSpc>
                <a:spcPct val="90000"/>
              </a:lnSpc>
              <a:spcBef>
                <a:spcPts val="1000"/>
              </a:spcBef>
              <a:spcAft>
                <a:spcPts val="0"/>
              </a:spcAft>
              <a:buClr>
                <a:schemeClr val="lt1"/>
              </a:buClr>
              <a:buSzPts val="1600"/>
              <a:buNone/>
              <a:defRPr sz="3200"/>
            </a:lvl8pPr>
            <a:lvl9pPr lvl="8" algn="ctr">
              <a:lnSpc>
                <a:spcPct val="90000"/>
              </a:lnSpc>
              <a:spcBef>
                <a:spcPts val="1000"/>
              </a:spcBef>
              <a:spcAft>
                <a:spcPts val="0"/>
              </a:spcAft>
              <a:buClr>
                <a:schemeClr val="lt1"/>
              </a:buClr>
              <a:buSzPts val="1600"/>
              <a:buNone/>
              <a:defRPr sz="3200"/>
            </a:lvl9pPr>
          </a:lstStyle>
          <a:p>
            <a:endParaRPr/>
          </a:p>
        </p:txBody>
      </p:sp>
      <p:sp>
        <p:nvSpPr>
          <p:cNvPr id="38" name="Google Shape;38;p16"/>
          <p:cNvSpPr txBox="1">
            <a:spLocks noGrp="1"/>
          </p:cNvSpPr>
          <p:nvPr>
            <p:ph type="dt" idx="10"/>
          </p:nvPr>
        </p:nvSpPr>
        <p:spPr>
          <a:xfrm>
            <a:off x="17223443" y="914401"/>
            <a:ext cx="5487114" cy="730250"/>
          </a:xfrm>
          <a:prstGeom prst="rect">
            <a:avLst/>
          </a:prstGeom>
          <a:noFill/>
          <a:ln>
            <a:noFill/>
          </a:ln>
        </p:spPr>
        <p:txBody>
          <a:bodyPr spcFirstLastPara="1" wrap="square" lIns="91425" tIns="0" rIns="0" bIns="0" anchor="t"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9" name="Google Shape;39;p16"/>
          <p:cNvPicPr preferRelativeResize="0"/>
          <p:nvPr/>
        </p:nvPicPr>
        <p:blipFill rotWithShape="1">
          <a:blip r:embed="rId2">
            <a:alphaModFix/>
          </a:blip>
          <a:srcRect/>
          <a:stretch/>
        </p:blipFill>
        <p:spPr>
          <a:xfrm>
            <a:off x="1651210" y="914400"/>
            <a:ext cx="9145189" cy="2088352"/>
          </a:xfrm>
          <a:prstGeom prst="rect">
            <a:avLst/>
          </a:prstGeom>
          <a:noFill/>
          <a:ln>
            <a:noFill/>
          </a:ln>
        </p:spPr>
      </p:pic>
      <p:sp>
        <p:nvSpPr>
          <p:cNvPr id="40" name="Google Shape;40;p16"/>
          <p:cNvSpPr>
            <a:spLocks noGrp="1"/>
          </p:cNvSpPr>
          <p:nvPr>
            <p:ph type="pic" idx="2"/>
          </p:nvPr>
        </p:nvSpPr>
        <p:spPr>
          <a:xfrm>
            <a:off x="1676618" y="3951513"/>
            <a:ext cx="9145191" cy="9764486"/>
          </a:xfrm>
          <a:prstGeom prst="rect">
            <a:avLst/>
          </a:prstGeom>
          <a:noFill/>
          <a:ln>
            <a:noFill/>
          </a:ln>
        </p:spPr>
      </p:sp>
      <p:sp>
        <p:nvSpPr>
          <p:cNvPr id="41" name="Google Shape;41;p16"/>
          <p:cNvSpPr txBox="1">
            <a:spLocks noGrp="1"/>
          </p:cNvSpPr>
          <p:nvPr>
            <p:ph type="body" idx="3"/>
          </p:nvPr>
        </p:nvSpPr>
        <p:spPr>
          <a:xfrm>
            <a:off x="12193586" y="11887200"/>
            <a:ext cx="10516969" cy="914400"/>
          </a:xfrm>
          <a:prstGeom prst="rect">
            <a:avLst/>
          </a:prstGeom>
          <a:noFill/>
          <a:ln>
            <a:noFill/>
          </a:ln>
        </p:spPr>
        <p:txBody>
          <a:bodyPr spcFirstLastPara="1" wrap="square" lIns="91425" tIns="45700" rIns="91425" bIns="45700" anchor="t" anchorCtr="0">
            <a:normAutofit/>
          </a:bodyPr>
          <a:lstStyle>
            <a:lvl1pPr marL="914400" lvl="0" indent="-457200" algn="l">
              <a:lnSpc>
                <a:spcPct val="100000"/>
              </a:lnSpc>
              <a:spcBef>
                <a:spcPts val="2000"/>
              </a:spcBef>
              <a:spcAft>
                <a:spcPts val="0"/>
              </a:spcAft>
              <a:buClr>
                <a:schemeClr val="lt2"/>
              </a:buClr>
              <a:buSzPts val="2000"/>
              <a:buNone/>
              <a:defRPr sz="4000">
                <a:solidFill>
                  <a:schemeClr val="lt2"/>
                </a:solidFill>
                <a:latin typeface="Sarabun"/>
                <a:ea typeface="Sarabun"/>
                <a:cs typeface="Sarabun"/>
                <a:sym typeface="Sarabun"/>
              </a:defRPr>
            </a:lvl1pPr>
            <a:lvl2pPr marL="1828800" lvl="1" indent="-685800" algn="l">
              <a:lnSpc>
                <a:spcPct val="90000"/>
              </a:lnSpc>
              <a:spcBef>
                <a:spcPts val="1000"/>
              </a:spcBef>
              <a:spcAft>
                <a:spcPts val="0"/>
              </a:spcAft>
              <a:buClr>
                <a:schemeClr val="lt2"/>
              </a:buClr>
              <a:buSzPts val="1800"/>
              <a:buChar char="•"/>
              <a:defRPr/>
            </a:lvl2pPr>
            <a:lvl3pPr marL="2743200" lvl="2" indent="-685800" algn="l">
              <a:lnSpc>
                <a:spcPct val="90000"/>
              </a:lnSpc>
              <a:spcBef>
                <a:spcPts val="1000"/>
              </a:spcBef>
              <a:spcAft>
                <a:spcPts val="0"/>
              </a:spcAft>
              <a:buClr>
                <a:schemeClr val="lt2"/>
              </a:buClr>
              <a:buSzPts val="1800"/>
              <a:buChar char="•"/>
              <a:defRPr/>
            </a:lvl3pPr>
            <a:lvl4pPr marL="3657600" lvl="3" indent="-685800" algn="l">
              <a:lnSpc>
                <a:spcPct val="90000"/>
              </a:lnSpc>
              <a:spcBef>
                <a:spcPts val="1000"/>
              </a:spcBef>
              <a:spcAft>
                <a:spcPts val="0"/>
              </a:spcAft>
              <a:buClr>
                <a:schemeClr val="lt2"/>
              </a:buClr>
              <a:buSzPts val="1800"/>
              <a:buChar char="•"/>
              <a:defRPr/>
            </a:lvl4pPr>
            <a:lvl5pPr marL="4572000" lvl="4" indent="-685800" algn="l">
              <a:lnSpc>
                <a:spcPct val="90000"/>
              </a:lnSpc>
              <a:spcBef>
                <a:spcPts val="1000"/>
              </a:spcBef>
              <a:spcAft>
                <a:spcPts val="0"/>
              </a:spcAft>
              <a:buClr>
                <a:schemeClr val="lt2"/>
              </a:buClr>
              <a:buSzPts val="1800"/>
              <a:buChar char="•"/>
              <a:defRPr/>
            </a:lvl5pPr>
            <a:lvl6pPr marL="5486400" lvl="5" indent="-685800" algn="l">
              <a:lnSpc>
                <a:spcPct val="90000"/>
              </a:lnSpc>
              <a:spcBef>
                <a:spcPts val="1000"/>
              </a:spcBef>
              <a:spcAft>
                <a:spcPts val="0"/>
              </a:spcAft>
              <a:buClr>
                <a:schemeClr val="lt1"/>
              </a:buClr>
              <a:buSzPts val="1800"/>
              <a:buChar char="•"/>
              <a:defRPr/>
            </a:lvl6pPr>
            <a:lvl7pPr marL="6400800" lvl="6" indent="-685800" algn="l">
              <a:lnSpc>
                <a:spcPct val="90000"/>
              </a:lnSpc>
              <a:spcBef>
                <a:spcPts val="1000"/>
              </a:spcBef>
              <a:spcAft>
                <a:spcPts val="0"/>
              </a:spcAft>
              <a:buClr>
                <a:schemeClr val="lt1"/>
              </a:buClr>
              <a:buSzPts val="1800"/>
              <a:buChar char="•"/>
              <a:defRPr/>
            </a:lvl7pPr>
            <a:lvl8pPr marL="7315200" lvl="7" indent="-685800" algn="l">
              <a:lnSpc>
                <a:spcPct val="90000"/>
              </a:lnSpc>
              <a:spcBef>
                <a:spcPts val="1000"/>
              </a:spcBef>
              <a:spcAft>
                <a:spcPts val="0"/>
              </a:spcAft>
              <a:buClr>
                <a:schemeClr val="lt1"/>
              </a:buClr>
              <a:buSzPts val="1800"/>
              <a:buChar char="•"/>
              <a:defRPr/>
            </a:lvl8pPr>
            <a:lvl9pPr marL="8229600" lvl="8" indent="-685800" algn="l">
              <a:lnSpc>
                <a:spcPct val="90000"/>
              </a:lnSpc>
              <a:spcBef>
                <a:spcPts val="10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35048529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and Content" type="obj">
  <p:cSld name="1_Title and Conten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1676619" y="730250"/>
            <a:ext cx="21033938" cy="1828800"/>
          </a:xfrm>
          <a:prstGeom prst="rect">
            <a:avLst/>
          </a:prstGeom>
          <a:noFill/>
          <a:ln>
            <a:noFill/>
          </a:ln>
        </p:spPr>
        <p:txBody>
          <a:bodyPr spcFirstLastPara="1" wrap="square" lIns="182875" tIns="182875" rIns="0" bIns="45700" anchor="ctr" anchorCtr="0">
            <a:normAutofit/>
          </a:bodyPr>
          <a:lstStyle>
            <a:lvl1pPr lvl="0" algn="l">
              <a:lnSpc>
                <a:spcPct val="90000"/>
              </a:lnSpc>
              <a:spcBef>
                <a:spcPts val="0"/>
              </a:spcBef>
              <a:spcAft>
                <a:spcPts val="0"/>
              </a:spcAft>
              <a:buClr>
                <a:schemeClr val="dk1"/>
              </a:buClr>
              <a:buSzPts val="4400"/>
              <a:buFont typeface="Montserrat"/>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2"/>
          <p:cNvSpPr txBox="1">
            <a:spLocks noGrp="1"/>
          </p:cNvSpPr>
          <p:nvPr>
            <p:ph type="body" idx="1"/>
          </p:nvPr>
        </p:nvSpPr>
        <p:spPr>
          <a:xfrm>
            <a:off x="1682715" y="2743200"/>
            <a:ext cx="21033938" cy="8961120"/>
          </a:xfrm>
          <a:prstGeom prst="rect">
            <a:avLst/>
          </a:prstGeom>
          <a:noFill/>
          <a:ln>
            <a:noFill/>
          </a:ln>
        </p:spPr>
        <p:txBody>
          <a:bodyPr spcFirstLastPara="1" wrap="square" lIns="182875" tIns="182875" rIns="91425" bIns="45700" anchor="t" anchorCtr="0">
            <a:normAutofit/>
          </a:bodyPr>
          <a:lstStyle>
            <a:lvl1pPr marL="914400" lvl="0" indent="-457200" algn="l">
              <a:lnSpc>
                <a:spcPct val="100000"/>
              </a:lnSpc>
              <a:spcBef>
                <a:spcPts val="2000"/>
              </a:spcBef>
              <a:spcAft>
                <a:spcPts val="0"/>
              </a:spcAft>
              <a:buClr>
                <a:schemeClr val="dk2"/>
              </a:buClr>
              <a:buSzPts val="1800"/>
              <a:buNone/>
              <a:defRPr/>
            </a:lvl1pPr>
            <a:lvl2pPr marL="1828800" lvl="1" indent="-685800" algn="l">
              <a:lnSpc>
                <a:spcPct val="90000"/>
              </a:lnSpc>
              <a:spcBef>
                <a:spcPts val="2400"/>
              </a:spcBef>
              <a:spcAft>
                <a:spcPts val="0"/>
              </a:spcAft>
              <a:buClr>
                <a:schemeClr val="dk2"/>
              </a:buClr>
              <a:buSzPts val="1800"/>
              <a:buChar char="•"/>
              <a:defRPr/>
            </a:lvl2pPr>
            <a:lvl3pPr marL="2743200" lvl="2" indent="-685800" algn="l">
              <a:lnSpc>
                <a:spcPct val="90000"/>
              </a:lnSpc>
              <a:spcBef>
                <a:spcPts val="1200"/>
              </a:spcBef>
              <a:spcAft>
                <a:spcPts val="0"/>
              </a:spcAft>
              <a:buClr>
                <a:schemeClr val="dk2"/>
              </a:buClr>
              <a:buSzPts val="1800"/>
              <a:buChar char="•"/>
              <a:defRPr/>
            </a:lvl3pPr>
            <a:lvl4pPr marL="3657600" lvl="3" indent="-685800" algn="l">
              <a:lnSpc>
                <a:spcPct val="90000"/>
              </a:lnSpc>
              <a:spcBef>
                <a:spcPts val="1200"/>
              </a:spcBef>
              <a:spcAft>
                <a:spcPts val="0"/>
              </a:spcAft>
              <a:buClr>
                <a:schemeClr val="dk2"/>
              </a:buClr>
              <a:buSzPts val="1800"/>
              <a:buChar char="•"/>
              <a:defRPr/>
            </a:lvl4pPr>
            <a:lvl5pPr marL="4572000" lvl="4" indent="-685800" algn="l">
              <a:lnSpc>
                <a:spcPct val="90000"/>
              </a:lnSpc>
              <a:spcBef>
                <a:spcPts val="1200"/>
              </a:spcBef>
              <a:spcAft>
                <a:spcPts val="0"/>
              </a:spcAft>
              <a:buClr>
                <a:schemeClr val="dk2"/>
              </a:buClr>
              <a:buSzPts val="1800"/>
              <a:buChar char="•"/>
              <a:defRPr/>
            </a:lvl5pPr>
            <a:lvl6pPr marL="5486400" lvl="5" indent="-685800" algn="l">
              <a:lnSpc>
                <a:spcPct val="90000"/>
              </a:lnSpc>
              <a:spcBef>
                <a:spcPts val="12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54" name="Google Shape;54;p12"/>
          <p:cNvSpPr txBox="1">
            <a:spLocks noGrp="1"/>
          </p:cNvSpPr>
          <p:nvPr>
            <p:ph type="sldNum" idx="12"/>
          </p:nvPr>
        </p:nvSpPr>
        <p:spPr>
          <a:xfrm>
            <a:off x="17223443" y="10928987"/>
            <a:ext cx="5487114" cy="730250"/>
          </a:xfrm>
          <a:prstGeom prst="rect">
            <a:avLst/>
          </a:prstGeom>
          <a:noFill/>
          <a:ln>
            <a:noFill/>
          </a:ln>
        </p:spPr>
        <p:txBody>
          <a:bodyPr spcFirstLastPara="1" wrap="square" lIns="91425" tIns="4570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5" name="Google Shape;55;p12"/>
          <p:cNvSpPr txBox="1">
            <a:spLocks noGrp="1"/>
          </p:cNvSpPr>
          <p:nvPr>
            <p:ph type="ftr" idx="11"/>
          </p:nvPr>
        </p:nvSpPr>
        <p:spPr>
          <a:xfrm>
            <a:off x="8078252" y="12344401"/>
            <a:ext cx="8230672" cy="730250"/>
          </a:xfrm>
          <a:prstGeom prst="rect">
            <a:avLst/>
          </a:prstGeom>
          <a:noFill/>
          <a:ln>
            <a:noFill/>
          </a:ln>
        </p:spPr>
        <p:txBody>
          <a:bodyPr spcFirstLastPara="1" wrap="square" lIns="91425" tIns="45700" rIns="91425"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10576494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_Two Content" type="twoObj">
  <p:cSld name="1_Two Content">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1676619" y="730250"/>
            <a:ext cx="21033938" cy="1828800"/>
          </a:xfrm>
          <a:prstGeom prst="rect">
            <a:avLst/>
          </a:prstGeom>
          <a:noFill/>
          <a:ln>
            <a:noFill/>
          </a:ln>
        </p:spPr>
        <p:txBody>
          <a:bodyPr spcFirstLastPara="1" wrap="square" lIns="182875" tIns="182875" rIns="0" bIns="45700" anchor="ctr" anchorCtr="0">
            <a:normAutofit/>
          </a:bodyPr>
          <a:lstStyle>
            <a:lvl1pPr lvl="0" algn="l">
              <a:lnSpc>
                <a:spcPct val="90000"/>
              </a:lnSpc>
              <a:spcBef>
                <a:spcPts val="0"/>
              </a:spcBef>
              <a:spcAft>
                <a:spcPts val="0"/>
              </a:spcAft>
              <a:buClr>
                <a:schemeClr val="dk1"/>
              </a:buClr>
              <a:buSzPts val="4400"/>
              <a:buFont typeface="Montserra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3"/>
          <p:cNvSpPr txBox="1">
            <a:spLocks noGrp="1"/>
          </p:cNvSpPr>
          <p:nvPr>
            <p:ph type="body" idx="1"/>
          </p:nvPr>
        </p:nvSpPr>
        <p:spPr>
          <a:xfrm>
            <a:off x="1676618" y="2743200"/>
            <a:ext cx="10364549" cy="8961120"/>
          </a:xfrm>
          <a:prstGeom prst="rect">
            <a:avLst/>
          </a:prstGeom>
          <a:noFill/>
          <a:ln>
            <a:noFill/>
          </a:ln>
        </p:spPr>
        <p:txBody>
          <a:bodyPr spcFirstLastPara="1" wrap="square" lIns="182875" tIns="182875" rIns="91425" bIns="45700" anchor="t" anchorCtr="0">
            <a:normAutofit/>
          </a:bodyPr>
          <a:lstStyle>
            <a:lvl1pPr marL="914400" lvl="0" indent="-457200" algn="l">
              <a:lnSpc>
                <a:spcPct val="100000"/>
              </a:lnSpc>
              <a:spcBef>
                <a:spcPts val="2000"/>
              </a:spcBef>
              <a:spcAft>
                <a:spcPts val="0"/>
              </a:spcAft>
              <a:buClr>
                <a:schemeClr val="dk2"/>
              </a:buClr>
              <a:buSzPts val="1800"/>
              <a:buNone/>
              <a:defRPr/>
            </a:lvl1pPr>
            <a:lvl2pPr marL="1828800" lvl="1" indent="-685800" algn="l">
              <a:lnSpc>
                <a:spcPct val="90000"/>
              </a:lnSpc>
              <a:spcBef>
                <a:spcPts val="2400"/>
              </a:spcBef>
              <a:spcAft>
                <a:spcPts val="0"/>
              </a:spcAft>
              <a:buClr>
                <a:schemeClr val="dk2"/>
              </a:buClr>
              <a:buSzPts val="1800"/>
              <a:buChar char="•"/>
              <a:defRPr/>
            </a:lvl2pPr>
            <a:lvl3pPr marL="2743200" lvl="2" indent="-685800" algn="l">
              <a:lnSpc>
                <a:spcPct val="90000"/>
              </a:lnSpc>
              <a:spcBef>
                <a:spcPts val="1200"/>
              </a:spcBef>
              <a:spcAft>
                <a:spcPts val="0"/>
              </a:spcAft>
              <a:buClr>
                <a:schemeClr val="dk2"/>
              </a:buClr>
              <a:buSzPts val="1800"/>
              <a:buChar char="•"/>
              <a:defRPr/>
            </a:lvl3pPr>
            <a:lvl4pPr marL="3657600" lvl="3" indent="-685800" algn="l">
              <a:lnSpc>
                <a:spcPct val="90000"/>
              </a:lnSpc>
              <a:spcBef>
                <a:spcPts val="1200"/>
              </a:spcBef>
              <a:spcAft>
                <a:spcPts val="0"/>
              </a:spcAft>
              <a:buClr>
                <a:schemeClr val="dk2"/>
              </a:buClr>
              <a:buSzPts val="1800"/>
              <a:buChar char="•"/>
              <a:defRPr/>
            </a:lvl4pPr>
            <a:lvl5pPr marL="4572000" lvl="4" indent="-685800" algn="l">
              <a:lnSpc>
                <a:spcPct val="90000"/>
              </a:lnSpc>
              <a:spcBef>
                <a:spcPts val="1200"/>
              </a:spcBef>
              <a:spcAft>
                <a:spcPts val="0"/>
              </a:spcAft>
              <a:buClr>
                <a:schemeClr val="dk2"/>
              </a:buClr>
              <a:buSzPts val="1800"/>
              <a:buChar char="•"/>
              <a:defRPr/>
            </a:lvl5pPr>
            <a:lvl6pPr marL="5486400" lvl="5" indent="-685800" algn="l">
              <a:lnSpc>
                <a:spcPct val="90000"/>
              </a:lnSpc>
              <a:spcBef>
                <a:spcPts val="12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59" name="Google Shape;59;p13"/>
          <p:cNvSpPr txBox="1">
            <a:spLocks noGrp="1"/>
          </p:cNvSpPr>
          <p:nvPr>
            <p:ph type="body" idx="2"/>
          </p:nvPr>
        </p:nvSpPr>
        <p:spPr>
          <a:xfrm>
            <a:off x="12346008" y="2743200"/>
            <a:ext cx="10364549" cy="8961120"/>
          </a:xfrm>
          <a:prstGeom prst="rect">
            <a:avLst/>
          </a:prstGeom>
          <a:noFill/>
          <a:ln>
            <a:noFill/>
          </a:ln>
        </p:spPr>
        <p:txBody>
          <a:bodyPr spcFirstLastPara="1" wrap="square" lIns="182875" tIns="182875" rIns="91425" bIns="45700" anchor="t" anchorCtr="0">
            <a:normAutofit/>
          </a:bodyPr>
          <a:lstStyle>
            <a:lvl1pPr marL="914400" lvl="0" indent="-457200" algn="l">
              <a:lnSpc>
                <a:spcPct val="100000"/>
              </a:lnSpc>
              <a:spcBef>
                <a:spcPts val="2000"/>
              </a:spcBef>
              <a:spcAft>
                <a:spcPts val="0"/>
              </a:spcAft>
              <a:buClr>
                <a:schemeClr val="dk2"/>
              </a:buClr>
              <a:buSzPts val="1800"/>
              <a:buNone/>
              <a:defRPr/>
            </a:lvl1pPr>
            <a:lvl2pPr marL="1828800" lvl="1" indent="-685800" algn="l">
              <a:lnSpc>
                <a:spcPct val="90000"/>
              </a:lnSpc>
              <a:spcBef>
                <a:spcPts val="2400"/>
              </a:spcBef>
              <a:spcAft>
                <a:spcPts val="0"/>
              </a:spcAft>
              <a:buClr>
                <a:schemeClr val="dk2"/>
              </a:buClr>
              <a:buSzPts val="1800"/>
              <a:buChar char="•"/>
              <a:defRPr/>
            </a:lvl2pPr>
            <a:lvl3pPr marL="2743200" lvl="2" indent="-685800" algn="l">
              <a:lnSpc>
                <a:spcPct val="90000"/>
              </a:lnSpc>
              <a:spcBef>
                <a:spcPts val="1200"/>
              </a:spcBef>
              <a:spcAft>
                <a:spcPts val="0"/>
              </a:spcAft>
              <a:buClr>
                <a:schemeClr val="dk2"/>
              </a:buClr>
              <a:buSzPts val="1800"/>
              <a:buChar char="•"/>
              <a:defRPr/>
            </a:lvl3pPr>
            <a:lvl4pPr marL="3657600" lvl="3" indent="-685800" algn="l">
              <a:lnSpc>
                <a:spcPct val="90000"/>
              </a:lnSpc>
              <a:spcBef>
                <a:spcPts val="1200"/>
              </a:spcBef>
              <a:spcAft>
                <a:spcPts val="0"/>
              </a:spcAft>
              <a:buClr>
                <a:schemeClr val="dk2"/>
              </a:buClr>
              <a:buSzPts val="1800"/>
              <a:buChar char="•"/>
              <a:defRPr/>
            </a:lvl4pPr>
            <a:lvl5pPr marL="4572000" lvl="4" indent="-685800" algn="l">
              <a:lnSpc>
                <a:spcPct val="90000"/>
              </a:lnSpc>
              <a:spcBef>
                <a:spcPts val="1200"/>
              </a:spcBef>
              <a:spcAft>
                <a:spcPts val="0"/>
              </a:spcAft>
              <a:buClr>
                <a:schemeClr val="dk2"/>
              </a:buClr>
              <a:buSzPts val="1800"/>
              <a:buChar char="•"/>
              <a:defRPr/>
            </a:lvl5pPr>
            <a:lvl6pPr marL="5486400" lvl="5" indent="-685800" algn="l">
              <a:lnSpc>
                <a:spcPct val="90000"/>
              </a:lnSpc>
              <a:spcBef>
                <a:spcPts val="12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60" name="Google Shape;60;p13"/>
          <p:cNvSpPr txBox="1">
            <a:spLocks noGrp="1"/>
          </p:cNvSpPr>
          <p:nvPr>
            <p:ph type="sldNum" idx="12"/>
          </p:nvPr>
        </p:nvSpPr>
        <p:spPr>
          <a:xfrm>
            <a:off x="17223443" y="10928987"/>
            <a:ext cx="5487114" cy="730250"/>
          </a:xfrm>
          <a:prstGeom prst="rect">
            <a:avLst/>
          </a:prstGeom>
          <a:noFill/>
          <a:ln>
            <a:noFill/>
          </a:ln>
        </p:spPr>
        <p:txBody>
          <a:bodyPr spcFirstLastPara="1" wrap="square" lIns="91425" tIns="4570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1" name="Google Shape;61;p13"/>
          <p:cNvSpPr txBox="1">
            <a:spLocks noGrp="1"/>
          </p:cNvSpPr>
          <p:nvPr>
            <p:ph type="ftr" idx="11"/>
          </p:nvPr>
        </p:nvSpPr>
        <p:spPr>
          <a:xfrm>
            <a:off x="8078252" y="12344401"/>
            <a:ext cx="8230672" cy="730250"/>
          </a:xfrm>
          <a:prstGeom prst="rect">
            <a:avLst/>
          </a:prstGeom>
          <a:noFill/>
          <a:ln>
            <a:noFill/>
          </a:ln>
        </p:spPr>
        <p:txBody>
          <a:bodyPr spcFirstLastPara="1" wrap="square" lIns="91425" tIns="45700" rIns="91425"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0031070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62"/>
        <p:cNvGrpSpPr/>
        <p:nvPr/>
      </p:nvGrpSpPr>
      <p:grpSpPr>
        <a:xfrm>
          <a:off x="0" y="0"/>
          <a:ext cx="0" cy="0"/>
          <a:chOff x="0" y="0"/>
          <a:chExt cx="0" cy="0"/>
        </a:xfrm>
      </p:grpSpPr>
      <p:sp>
        <p:nvSpPr>
          <p:cNvPr id="63" name="Google Shape;63;p17"/>
          <p:cNvSpPr txBox="1">
            <a:spLocks noGrp="1"/>
          </p:cNvSpPr>
          <p:nvPr>
            <p:ph type="body" idx="1"/>
          </p:nvPr>
        </p:nvSpPr>
        <p:spPr>
          <a:xfrm>
            <a:off x="4420176" y="730248"/>
            <a:ext cx="18290381" cy="10974072"/>
          </a:xfrm>
          <a:prstGeom prst="rect">
            <a:avLst/>
          </a:prstGeom>
          <a:noFill/>
          <a:ln>
            <a:noFill/>
          </a:ln>
        </p:spPr>
        <p:txBody>
          <a:bodyPr spcFirstLastPara="1" wrap="square" lIns="182875" tIns="182875" rIns="91425" bIns="45700" anchor="ctr" anchorCtr="0">
            <a:normAutofit/>
          </a:bodyPr>
          <a:lstStyle>
            <a:lvl1pPr marL="914400" lvl="0" indent="-457200" algn="l">
              <a:lnSpc>
                <a:spcPct val="100000"/>
              </a:lnSpc>
              <a:spcBef>
                <a:spcPts val="2000"/>
              </a:spcBef>
              <a:spcAft>
                <a:spcPts val="0"/>
              </a:spcAft>
              <a:buClr>
                <a:schemeClr val="dk2"/>
              </a:buClr>
              <a:buSzPts val="1800"/>
              <a:buNone/>
              <a:defRPr/>
            </a:lvl1pPr>
            <a:lvl2pPr marL="1828800" lvl="1" indent="-685800" algn="l">
              <a:lnSpc>
                <a:spcPct val="90000"/>
              </a:lnSpc>
              <a:spcBef>
                <a:spcPts val="2400"/>
              </a:spcBef>
              <a:spcAft>
                <a:spcPts val="0"/>
              </a:spcAft>
              <a:buClr>
                <a:schemeClr val="dk2"/>
              </a:buClr>
              <a:buSzPts val="1800"/>
              <a:buChar char="•"/>
              <a:defRPr/>
            </a:lvl2pPr>
            <a:lvl3pPr marL="2743200" lvl="2" indent="-685800" algn="l">
              <a:lnSpc>
                <a:spcPct val="90000"/>
              </a:lnSpc>
              <a:spcBef>
                <a:spcPts val="1200"/>
              </a:spcBef>
              <a:spcAft>
                <a:spcPts val="0"/>
              </a:spcAft>
              <a:buClr>
                <a:schemeClr val="dk2"/>
              </a:buClr>
              <a:buSzPts val="1800"/>
              <a:buChar char="•"/>
              <a:defRPr/>
            </a:lvl3pPr>
            <a:lvl4pPr marL="3657600" lvl="3" indent="-685800" algn="l">
              <a:lnSpc>
                <a:spcPct val="90000"/>
              </a:lnSpc>
              <a:spcBef>
                <a:spcPts val="1200"/>
              </a:spcBef>
              <a:spcAft>
                <a:spcPts val="0"/>
              </a:spcAft>
              <a:buClr>
                <a:schemeClr val="dk2"/>
              </a:buClr>
              <a:buSzPts val="1800"/>
              <a:buChar char="•"/>
              <a:defRPr/>
            </a:lvl4pPr>
            <a:lvl5pPr marL="4572000" lvl="4" indent="-685800" algn="l">
              <a:lnSpc>
                <a:spcPct val="90000"/>
              </a:lnSpc>
              <a:spcBef>
                <a:spcPts val="1200"/>
              </a:spcBef>
              <a:spcAft>
                <a:spcPts val="0"/>
              </a:spcAft>
              <a:buClr>
                <a:schemeClr val="dk2"/>
              </a:buClr>
              <a:buSzPts val="1800"/>
              <a:buChar char="•"/>
              <a:defRPr/>
            </a:lvl5pPr>
            <a:lvl6pPr marL="5486400" lvl="5" indent="-685800" algn="l">
              <a:lnSpc>
                <a:spcPct val="90000"/>
              </a:lnSpc>
              <a:spcBef>
                <a:spcPts val="12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64" name="Google Shape;64;p17"/>
          <p:cNvSpPr txBox="1">
            <a:spLocks noGrp="1"/>
          </p:cNvSpPr>
          <p:nvPr>
            <p:ph type="ftr" idx="11"/>
          </p:nvPr>
        </p:nvSpPr>
        <p:spPr>
          <a:xfrm>
            <a:off x="8078252" y="12344401"/>
            <a:ext cx="8230672" cy="730250"/>
          </a:xfrm>
          <a:prstGeom prst="rect">
            <a:avLst/>
          </a:prstGeom>
          <a:noFill/>
          <a:ln>
            <a:noFill/>
          </a:ln>
        </p:spPr>
        <p:txBody>
          <a:bodyPr spcFirstLastPara="1" wrap="square" lIns="91425" tIns="45700" rIns="91425"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sldNum" idx="12"/>
          </p:nvPr>
        </p:nvSpPr>
        <p:spPr>
          <a:xfrm>
            <a:off x="17223443" y="10928987"/>
            <a:ext cx="5487114" cy="730250"/>
          </a:xfrm>
          <a:prstGeom prst="rect">
            <a:avLst/>
          </a:prstGeom>
          <a:noFill/>
          <a:ln>
            <a:noFill/>
          </a:ln>
        </p:spPr>
        <p:txBody>
          <a:bodyPr spcFirstLastPara="1" wrap="square" lIns="91425" tIns="4570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6" name="Google Shape;66;p17"/>
          <p:cNvSpPr txBox="1">
            <a:spLocks noGrp="1"/>
          </p:cNvSpPr>
          <p:nvPr>
            <p:ph type="title"/>
          </p:nvPr>
        </p:nvSpPr>
        <p:spPr>
          <a:xfrm rot="-5400000">
            <a:off x="-2530092" y="4936956"/>
            <a:ext cx="10974070" cy="2560653"/>
          </a:xfrm>
          <a:prstGeom prst="rect">
            <a:avLst/>
          </a:prstGeom>
          <a:noFill/>
          <a:ln>
            <a:noFill/>
          </a:ln>
        </p:spPr>
        <p:txBody>
          <a:bodyPr spcFirstLastPara="1" wrap="square" lIns="0" tIns="45700" rIns="91425" bIns="45700" anchor="t" anchorCtr="0">
            <a:normAutofit/>
          </a:bodyPr>
          <a:lstStyle>
            <a:lvl1pPr lvl="0" algn="ctr">
              <a:lnSpc>
                <a:spcPct val="90000"/>
              </a:lnSpc>
              <a:spcBef>
                <a:spcPts val="0"/>
              </a:spcBef>
              <a:spcAft>
                <a:spcPts val="0"/>
              </a:spcAft>
              <a:buClr>
                <a:schemeClr val="dk1"/>
              </a:buClr>
              <a:buSzPts val="4400"/>
              <a:buFont typeface="Montserrat"/>
              <a:buNone/>
              <a:defRPr sz="8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2341397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_Title and Vertical Text">
  <p:cSld name="2_Title and Vertical Text">
    <p:spTree>
      <p:nvGrpSpPr>
        <p:cNvPr id="1" name="Shape 67"/>
        <p:cNvGrpSpPr/>
        <p:nvPr/>
      </p:nvGrpSpPr>
      <p:grpSpPr>
        <a:xfrm>
          <a:off x="0" y="0"/>
          <a:ext cx="0" cy="0"/>
          <a:chOff x="0" y="0"/>
          <a:chExt cx="0" cy="0"/>
        </a:xfrm>
      </p:grpSpPr>
      <p:sp>
        <p:nvSpPr>
          <p:cNvPr id="68" name="Google Shape;68;p18"/>
          <p:cNvSpPr txBox="1">
            <a:spLocks noGrp="1"/>
          </p:cNvSpPr>
          <p:nvPr>
            <p:ph type="body" idx="1"/>
          </p:nvPr>
        </p:nvSpPr>
        <p:spPr>
          <a:xfrm>
            <a:off x="10206033" y="730247"/>
            <a:ext cx="12504524" cy="10974070"/>
          </a:xfrm>
          <a:prstGeom prst="rect">
            <a:avLst/>
          </a:prstGeom>
          <a:noFill/>
          <a:ln>
            <a:noFill/>
          </a:ln>
        </p:spPr>
        <p:txBody>
          <a:bodyPr spcFirstLastPara="1" wrap="square" lIns="182875" tIns="548625" rIns="822950" bIns="45700" anchor="ctr" anchorCtr="0">
            <a:normAutofit/>
          </a:bodyPr>
          <a:lstStyle>
            <a:lvl1pPr marL="914400" lvl="0" indent="-457200" algn="l">
              <a:lnSpc>
                <a:spcPct val="100000"/>
              </a:lnSpc>
              <a:spcBef>
                <a:spcPts val="2000"/>
              </a:spcBef>
              <a:spcAft>
                <a:spcPts val="0"/>
              </a:spcAft>
              <a:buClr>
                <a:schemeClr val="dk2"/>
              </a:buClr>
              <a:buSzPts val="2400"/>
              <a:buNone/>
              <a:defRPr/>
            </a:lvl1pPr>
            <a:lvl2pPr marL="1828800" lvl="1" indent="-711200" algn="l">
              <a:lnSpc>
                <a:spcPct val="90000"/>
              </a:lnSpc>
              <a:spcBef>
                <a:spcPts val="2400"/>
              </a:spcBef>
              <a:spcAft>
                <a:spcPts val="0"/>
              </a:spcAft>
              <a:buClr>
                <a:schemeClr val="dk2"/>
              </a:buClr>
              <a:buSzPts val="2000"/>
              <a:buChar char="•"/>
              <a:defRPr/>
            </a:lvl2pPr>
            <a:lvl3pPr marL="2743200" lvl="2" indent="-685800" algn="l">
              <a:lnSpc>
                <a:spcPct val="90000"/>
              </a:lnSpc>
              <a:spcBef>
                <a:spcPts val="1200"/>
              </a:spcBef>
              <a:spcAft>
                <a:spcPts val="0"/>
              </a:spcAft>
              <a:buClr>
                <a:schemeClr val="dk2"/>
              </a:buClr>
              <a:buSzPts val="1800"/>
              <a:buChar char="•"/>
              <a:defRPr/>
            </a:lvl3pPr>
            <a:lvl4pPr marL="3657600" lvl="3" indent="-660400" algn="l">
              <a:lnSpc>
                <a:spcPct val="90000"/>
              </a:lnSpc>
              <a:spcBef>
                <a:spcPts val="1200"/>
              </a:spcBef>
              <a:spcAft>
                <a:spcPts val="0"/>
              </a:spcAft>
              <a:buClr>
                <a:schemeClr val="dk2"/>
              </a:buClr>
              <a:buSzPts val="1600"/>
              <a:buChar char="•"/>
              <a:defRPr/>
            </a:lvl4pPr>
            <a:lvl5pPr marL="4572000" lvl="4" indent="-660400" algn="l">
              <a:lnSpc>
                <a:spcPct val="90000"/>
              </a:lnSpc>
              <a:spcBef>
                <a:spcPts val="1200"/>
              </a:spcBef>
              <a:spcAft>
                <a:spcPts val="0"/>
              </a:spcAft>
              <a:buClr>
                <a:schemeClr val="dk2"/>
              </a:buClr>
              <a:buSzPts val="1600"/>
              <a:buChar char="•"/>
              <a:defRPr/>
            </a:lvl5pPr>
            <a:lvl6pPr marL="5486400" lvl="5" indent="-685800" algn="l">
              <a:lnSpc>
                <a:spcPct val="90000"/>
              </a:lnSpc>
              <a:spcBef>
                <a:spcPts val="12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69" name="Google Shape;69;p18"/>
          <p:cNvSpPr txBox="1">
            <a:spLocks noGrp="1"/>
          </p:cNvSpPr>
          <p:nvPr>
            <p:ph type="title"/>
          </p:nvPr>
        </p:nvSpPr>
        <p:spPr>
          <a:xfrm>
            <a:off x="1676612" y="730250"/>
            <a:ext cx="7864864" cy="10974068"/>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dk1"/>
              </a:buClr>
              <a:buSzPts val="4400"/>
              <a:buFont typeface="Montserrat"/>
              <a:buNone/>
              <a:defRPr sz="8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8078252" y="12344401"/>
            <a:ext cx="8230672" cy="730250"/>
          </a:xfrm>
          <a:prstGeom prst="rect">
            <a:avLst/>
          </a:prstGeom>
          <a:noFill/>
          <a:ln>
            <a:noFill/>
          </a:ln>
        </p:spPr>
        <p:txBody>
          <a:bodyPr spcFirstLastPara="1" wrap="square" lIns="91425" tIns="45700" rIns="91425"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17223443" y="10928987"/>
            <a:ext cx="5487114" cy="730250"/>
          </a:xfrm>
          <a:prstGeom prst="rect">
            <a:avLst/>
          </a:prstGeom>
          <a:noFill/>
          <a:ln>
            <a:noFill/>
          </a:ln>
        </p:spPr>
        <p:txBody>
          <a:bodyPr spcFirstLastPara="1" wrap="square" lIns="91425" tIns="4570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1635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3_Title and Vertical Text">
  <p:cSld name="3_Title and Vertical Text">
    <p:spTree>
      <p:nvGrpSpPr>
        <p:cNvPr id="1" name="Shape 72"/>
        <p:cNvGrpSpPr/>
        <p:nvPr/>
      </p:nvGrpSpPr>
      <p:grpSpPr>
        <a:xfrm>
          <a:off x="0" y="0"/>
          <a:ext cx="0" cy="0"/>
          <a:chOff x="0" y="0"/>
          <a:chExt cx="0" cy="0"/>
        </a:xfrm>
      </p:grpSpPr>
      <p:sp>
        <p:nvSpPr>
          <p:cNvPr id="73" name="Google Shape;73;p19"/>
          <p:cNvSpPr txBox="1">
            <a:spLocks noGrp="1"/>
          </p:cNvSpPr>
          <p:nvPr>
            <p:ph type="body" idx="1"/>
          </p:nvPr>
        </p:nvSpPr>
        <p:spPr>
          <a:xfrm>
            <a:off x="1676618" y="640676"/>
            <a:ext cx="12504524" cy="11062372"/>
          </a:xfrm>
          <a:prstGeom prst="rect">
            <a:avLst/>
          </a:prstGeom>
          <a:noFill/>
          <a:ln>
            <a:noFill/>
          </a:ln>
        </p:spPr>
        <p:txBody>
          <a:bodyPr spcFirstLastPara="1" wrap="square" lIns="914400" tIns="548625" rIns="822950" bIns="45700" anchor="ctr" anchorCtr="0">
            <a:normAutofit/>
          </a:bodyPr>
          <a:lstStyle>
            <a:lvl1pPr marL="914400" lvl="0" indent="-457200" algn="l">
              <a:lnSpc>
                <a:spcPct val="100000"/>
              </a:lnSpc>
              <a:spcBef>
                <a:spcPts val="2000"/>
              </a:spcBef>
              <a:spcAft>
                <a:spcPts val="0"/>
              </a:spcAft>
              <a:buClr>
                <a:schemeClr val="dk2"/>
              </a:buClr>
              <a:buSzPts val="2400"/>
              <a:buNone/>
              <a:defRPr/>
            </a:lvl1pPr>
            <a:lvl2pPr marL="1828800" lvl="1" indent="-711200" algn="l">
              <a:lnSpc>
                <a:spcPct val="90000"/>
              </a:lnSpc>
              <a:spcBef>
                <a:spcPts val="2400"/>
              </a:spcBef>
              <a:spcAft>
                <a:spcPts val="0"/>
              </a:spcAft>
              <a:buClr>
                <a:schemeClr val="dk2"/>
              </a:buClr>
              <a:buSzPts val="2000"/>
              <a:buChar char="•"/>
              <a:defRPr/>
            </a:lvl2pPr>
            <a:lvl3pPr marL="2743200" lvl="2" indent="-685800" algn="l">
              <a:lnSpc>
                <a:spcPct val="90000"/>
              </a:lnSpc>
              <a:spcBef>
                <a:spcPts val="1200"/>
              </a:spcBef>
              <a:spcAft>
                <a:spcPts val="0"/>
              </a:spcAft>
              <a:buClr>
                <a:schemeClr val="dk2"/>
              </a:buClr>
              <a:buSzPts val="1800"/>
              <a:buChar char="•"/>
              <a:defRPr/>
            </a:lvl3pPr>
            <a:lvl4pPr marL="3657600" lvl="3" indent="-660400" algn="l">
              <a:lnSpc>
                <a:spcPct val="90000"/>
              </a:lnSpc>
              <a:spcBef>
                <a:spcPts val="1200"/>
              </a:spcBef>
              <a:spcAft>
                <a:spcPts val="0"/>
              </a:spcAft>
              <a:buClr>
                <a:schemeClr val="dk2"/>
              </a:buClr>
              <a:buSzPts val="1600"/>
              <a:buChar char="•"/>
              <a:defRPr/>
            </a:lvl4pPr>
            <a:lvl5pPr marL="4572000" lvl="4" indent="-660400" algn="l">
              <a:lnSpc>
                <a:spcPct val="90000"/>
              </a:lnSpc>
              <a:spcBef>
                <a:spcPts val="1200"/>
              </a:spcBef>
              <a:spcAft>
                <a:spcPts val="0"/>
              </a:spcAft>
              <a:buClr>
                <a:schemeClr val="dk2"/>
              </a:buClr>
              <a:buSzPts val="1600"/>
              <a:buChar char="•"/>
              <a:defRPr/>
            </a:lvl5pPr>
            <a:lvl6pPr marL="5486400" lvl="5" indent="-685800" algn="l">
              <a:lnSpc>
                <a:spcPct val="90000"/>
              </a:lnSpc>
              <a:spcBef>
                <a:spcPts val="12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74" name="Google Shape;74;p19"/>
          <p:cNvSpPr txBox="1">
            <a:spLocks noGrp="1"/>
          </p:cNvSpPr>
          <p:nvPr>
            <p:ph type="title"/>
          </p:nvPr>
        </p:nvSpPr>
        <p:spPr>
          <a:xfrm>
            <a:off x="14845693" y="730248"/>
            <a:ext cx="7864864" cy="10972800"/>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dk1"/>
              </a:buClr>
              <a:buSzPts val="4400"/>
              <a:buFont typeface="Montserrat"/>
              <a:buNone/>
              <a:defRPr sz="8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9"/>
          <p:cNvSpPr txBox="1">
            <a:spLocks noGrp="1"/>
          </p:cNvSpPr>
          <p:nvPr>
            <p:ph type="ftr" idx="11"/>
          </p:nvPr>
        </p:nvSpPr>
        <p:spPr>
          <a:xfrm>
            <a:off x="8078252" y="12344401"/>
            <a:ext cx="8230672" cy="730250"/>
          </a:xfrm>
          <a:prstGeom prst="rect">
            <a:avLst/>
          </a:prstGeom>
          <a:noFill/>
          <a:ln>
            <a:noFill/>
          </a:ln>
        </p:spPr>
        <p:txBody>
          <a:bodyPr spcFirstLastPara="1" wrap="square" lIns="91425" tIns="45700" rIns="91425"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sldNum" idx="12"/>
          </p:nvPr>
        </p:nvSpPr>
        <p:spPr>
          <a:xfrm>
            <a:off x="17223443" y="10928987"/>
            <a:ext cx="5487114" cy="730250"/>
          </a:xfrm>
          <a:prstGeom prst="rect">
            <a:avLst/>
          </a:prstGeom>
          <a:noFill/>
          <a:ln>
            <a:noFill/>
          </a:ln>
        </p:spPr>
        <p:txBody>
          <a:bodyPr spcFirstLastPara="1" wrap="square" lIns="91425" tIns="4570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pic>
        <p:nvPicPr>
          <p:cNvPr id="77" name="Google Shape;77;p19" descr="A close up of a sign&#10;&#10;Description automatically generated"/>
          <p:cNvPicPr preferRelativeResize="0"/>
          <p:nvPr/>
        </p:nvPicPr>
        <p:blipFill rotWithShape="1">
          <a:blip r:embed="rId2">
            <a:alphaModFix/>
          </a:blip>
          <a:srcRect/>
          <a:stretch/>
        </p:blipFill>
        <p:spPr>
          <a:xfrm>
            <a:off x="1676618" y="12344400"/>
            <a:ext cx="3200817" cy="730924"/>
          </a:xfrm>
          <a:prstGeom prst="rect">
            <a:avLst/>
          </a:prstGeom>
          <a:noFill/>
          <a:ln>
            <a:noFill/>
          </a:ln>
        </p:spPr>
      </p:pic>
    </p:spTree>
    <p:extLst>
      <p:ext uri="{BB962C8B-B14F-4D97-AF65-F5344CB8AC3E}">
        <p14:creationId xmlns:p14="http://schemas.microsoft.com/office/powerpoint/2010/main" val="15781593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harts and Graphs">
  <p:cSld name="Charts and Graphs">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1676619" y="730250"/>
            <a:ext cx="21033938" cy="1828800"/>
          </a:xfrm>
          <a:prstGeom prst="rect">
            <a:avLst/>
          </a:prstGeom>
          <a:noFill/>
          <a:ln>
            <a:noFill/>
          </a:ln>
        </p:spPr>
        <p:txBody>
          <a:bodyPr spcFirstLastPara="1" wrap="square" lIns="182875" tIns="182875" rIns="0" bIns="45700" anchor="ctr" anchorCtr="0">
            <a:normAutofit/>
          </a:bodyPr>
          <a:lstStyle>
            <a:lvl1pPr lvl="0" algn="l">
              <a:lnSpc>
                <a:spcPct val="90000"/>
              </a:lnSpc>
              <a:spcBef>
                <a:spcPts val="0"/>
              </a:spcBef>
              <a:spcAft>
                <a:spcPts val="0"/>
              </a:spcAft>
              <a:buClr>
                <a:schemeClr val="dk1"/>
              </a:buClr>
              <a:buSzPts val="4400"/>
              <a:buFont typeface="Montserra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sldNum" idx="12"/>
          </p:nvPr>
        </p:nvSpPr>
        <p:spPr>
          <a:xfrm>
            <a:off x="17223443" y="10928987"/>
            <a:ext cx="5487114" cy="730250"/>
          </a:xfrm>
          <a:prstGeom prst="rect">
            <a:avLst/>
          </a:prstGeom>
          <a:noFill/>
          <a:ln>
            <a:noFill/>
          </a:ln>
        </p:spPr>
        <p:txBody>
          <a:bodyPr spcFirstLastPara="1" wrap="square" lIns="91425" tIns="4570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1" name="Google Shape;81;p20"/>
          <p:cNvSpPr txBox="1">
            <a:spLocks noGrp="1"/>
          </p:cNvSpPr>
          <p:nvPr>
            <p:ph type="ftr" idx="11"/>
          </p:nvPr>
        </p:nvSpPr>
        <p:spPr>
          <a:xfrm>
            <a:off x="8078252" y="12344401"/>
            <a:ext cx="8230672" cy="730250"/>
          </a:xfrm>
          <a:prstGeom prst="rect">
            <a:avLst/>
          </a:prstGeom>
          <a:noFill/>
          <a:ln>
            <a:noFill/>
          </a:ln>
        </p:spPr>
        <p:txBody>
          <a:bodyPr spcFirstLastPara="1" wrap="square" lIns="91425" tIns="45700" rIns="91425"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a:spLocks noGrp="1"/>
          </p:cNvSpPr>
          <p:nvPr>
            <p:ph type="chart" idx="2"/>
          </p:nvPr>
        </p:nvSpPr>
        <p:spPr>
          <a:xfrm>
            <a:off x="1676618" y="2743201"/>
            <a:ext cx="10364549" cy="8959850"/>
          </a:xfrm>
          <a:prstGeom prst="rect">
            <a:avLst/>
          </a:prstGeom>
          <a:solidFill>
            <a:schemeClr val="accent1">
              <a:alpha val="9803"/>
            </a:schemeClr>
          </a:solidFill>
          <a:ln>
            <a:noFill/>
          </a:ln>
        </p:spPr>
        <p:txBody>
          <a:bodyPr spcFirstLastPara="1" wrap="square" lIns="182875" tIns="182875" rIns="91425" bIns="45700" anchor="t" anchorCtr="0">
            <a:normAutofit/>
          </a:bodyPr>
          <a:lstStyle>
            <a:lvl1pPr marR="0" lvl="0" algn="l" rtl="0">
              <a:lnSpc>
                <a:spcPct val="100000"/>
              </a:lnSpc>
              <a:spcBef>
                <a:spcPts val="2000"/>
              </a:spcBef>
              <a:spcAft>
                <a:spcPts val="0"/>
              </a:spcAft>
              <a:buClr>
                <a:schemeClr val="dk2"/>
              </a:buClr>
              <a:buSzPts val="2400"/>
              <a:buFont typeface="Arial"/>
              <a:buNone/>
              <a:defRPr sz="4800" b="0" i="0" u="none" strike="noStrike" cap="none">
                <a:solidFill>
                  <a:schemeClr val="dk2"/>
                </a:solidFill>
                <a:latin typeface="Sarabun"/>
                <a:ea typeface="Sarabun"/>
                <a:cs typeface="Sarabun"/>
                <a:sym typeface="Sarabun"/>
              </a:defRPr>
            </a:lvl1pPr>
            <a:lvl2pPr marR="0" lvl="1" algn="l" rtl="0">
              <a:lnSpc>
                <a:spcPct val="90000"/>
              </a:lnSpc>
              <a:spcBef>
                <a:spcPts val="2400"/>
              </a:spcBef>
              <a:spcAft>
                <a:spcPts val="0"/>
              </a:spcAft>
              <a:buClr>
                <a:schemeClr val="dk2"/>
              </a:buClr>
              <a:buSzPts val="2000"/>
              <a:buFont typeface="Arial"/>
              <a:buChar char="•"/>
              <a:defRPr sz="4000" b="0" i="0" u="none" strike="noStrike" cap="none">
                <a:solidFill>
                  <a:schemeClr val="dk2"/>
                </a:solidFill>
                <a:latin typeface="Sarabun"/>
                <a:ea typeface="Sarabun"/>
                <a:cs typeface="Sarabun"/>
                <a:sym typeface="Sarabun"/>
              </a:defRPr>
            </a:lvl2pPr>
            <a:lvl3pPr marR="0" lvl="2" algn="l" rtl="0">
              <a:lnSpc>
                <a:spcPct val="90000"/>
              </a:lnSpc>
              <a:spcBef>
                <a:spcPts val="1200"/>
              </a:spcBef>
              <a:spcAft>
                <a:spcPts val="0"/>
              </a:spcAft>
              <a:buClr>
                <a:schemeClr val="dk2"/>
              </a:buClr>
              <a:buSzPts val="1800"/>
              <a:buFont typeface="Arial"/>
              <a:buChar char="•"/>
              <a:defRPr sz="3600" b="0" i="0" u="none" strike="noStrike" cap="none">
                <a:solidFill>
                  <a:schemeClr val="dk2"/>
                </a:solidFill>
                <a:latin typeface="Sarabun"/>
                <a:ea typeface="Sarabun"/>
                <a:cs typeface="Sarabun"/>
                <a:sym typeface="Sarabun"/>
              </a:defRPr>
            </a:lvl3pPr>
            <a:lvl4pPr marR="0" lvl="3" algn="l" rtl="0">
              <a:lnSpc>
                <a:spcPct val="90000"/>
              </a:lnSpc>
              <a:spcBef>
                <a:spcPts val="1200"/>
              </a:spcBef>
              <a:spcAft>
                <a:spcPts val="0"/>
              </a:spcAft>
              <a:buClr>
                <a:schemeClr val="dk2"/>
              </a:buClr>
              <a:buSzPts val="1600"/>
              <a:buFont typeface="Arial"/>
              <a:buChar char="•"/>
              <a:defRPr sz="3200" b="0" i="0" u="none" strike="noStrike" cap="none">
                <a:solidFill>
                  <a:schemeClr val="dk2"/>
                </a:solidFill>
                <a:latin typeface="Sarabun"/>
                <a:ea typeface="Sarabun"/>
                <a:cs typeface="Sarabun"/>
                <a:sym typeface="Sarabun"/>
              </a:defRPr>
            </a:lvl4pPr>
            <a:lvl5pPr marR="0" lvl="4" algn="l" rtl="0">
              <a:lnSpc>
                <a:spcPct val="90000"/>
              </a:lnSpc>
              <a:spcBef>
                <a:spcPts val="1200"/>
              </a:spcBef>
              <a:spcAft>
                <a:spcPts val="0"/>
              </a:spcAft>
              <a:buClr>
                <a:schemeClr val="dk2"/>
              </a:buClr>
              <a:buSzPts val="1600"/>
              <a:buFont typeface="Arial"/>
              <a:buChar char="•"/>
              <a:defRPr sz="3200" b="0" i="0" u="none" strike="noStrike" cap="none">
                <a:solidFill>
                  <a:schemeClr val="dk2"/>
                </a:solidFill>
                <a:latin typeface="Sarabun"/>
                <a:ea typeface="Sarabun"/>
                <a:cs typeface="Sarabun"/>
                <a:sym typeface="Sarabun"/>
              </a:defRPr>
            </a:lvl5pPr>
            <a:lvl6pPr marR="0" lvl="5" algn="l" rtl="0">
              <a:lnSpc>
                <a:spcPct val="90000"/>
              </a:lnSpc>
              <a:spcBef>
                <a:spcPts val="1200"/>
              </a:spcBef>
              <a:spcAft>
                <a:spcPts val="0"/>
              </a:spcAft>
              <a:buClr>
                <a:schemeClr val="dk1"/>
              </a:buClr>
              <a:buSzPts val="1800"/>
              <a:buFont typeface="Arial"/>
              <a:buChar char="•"/>
              <a:defRPr sz="3600" b="0" i="0" u="none" strike="noStrike" cap="none">
                <a:solidFill>
                  <a:schemeClr val="dk1"/>
                </a:solidFill>
                <a:latin typeface="Sarabun"/>
                <a:ea typeface="Sarabun"/>
                <a:cs typeface="Sarabun"/>
                <a:sym typeface="Sarabun"/>
              </a:defRPr>
            </a:lvl6pPr>
            <a:lvl7pPr marR="0" lvl="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Sarabun"/>
                <a:ea typeface="Sarabun"/>
                <a:cs typeface="Sarabun"/>
                <a:sym typeface="Sarabun"/>
              </a:defRPr>
            </a:lvl7pPr>
            <a:lvl8pPr marR="0" lvl="7"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Sarabun"/>
                <a:ea typeface="Sarabun"/>
                <a:cs typeface="Sarabun"/>
                <a:sym typeface="Sarabun"/>
              </a:defRPr>
            </a:lvl8pPr>
            <a:lvl9pPr marR="0" lvl="8"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Sarabun"/>
                <a:ea typeface="Sarabun"/>
                <a:cs typeface="Sarabun"/>
                <a:sym typeface="Sarabun"/>
              </a:defRPr>
            </a:lvl9pPr>
          </a:lstStyle>
          <a:p>
            <a:endParaRPr/>
          </a:p>
        </p:txBody>
      </p:sp>
      <p:sp>
        <p:nvSpPr>
          <p:cNvPr id="83" name="Google Shape;83;p20"/>
          <p:cNvSpPr>
            <a:spLocks noGrp="1"/>
          </p:cNvSpPr>
          <p:nvPr>
            <p:ph type="chart" idx="3"/>
          </p:nvPr>
        </p:nvSpPr>
        <p:spPr>
          <a:xfrm>
            <a:off x="12346012" y="2743201"/>
            <a:ext cx="10364549" cy="8959850"/>
          </a:xfrm>
          <a:prstGeom prst="rect">
            <a:avLst/>
          </a:prstGeom>
          <a:solidFill>
            <a:schemeClr val="accent1">
              <a:alpha val="9803"/>
            </a:schemeClr>
          </a:solidFill>
          <a:ln>
            <a:noFill/>
          </a:ln>
        </p:spPr>
        <p:txBody>
          <a:bodyPr spcFirstLastPara="1" wrap="square" lIns="182875" tIns="182875" rIns="91425" bIns="45700" anchor="t" anchorCtr="0">
            <a:normAutofit/>
          </a:bodyPr>
          <a:lstStyle>
            <a:lvl1pPr marR="0" lvl="0" algn="l" rtl="0">
              <a:lnSpc>
                <a:spcPct val="100000"/>
              </a:lnSpc>
              <a:spcBef>
                <a:spcPts val="2000"/>
              </a:spcBef>
              <a:spcAft>
                <a:spcPts val="0"/>
              </a:spcAft>
              <a:buClr>
                <a:schemeClr val="dk2"/>
              </a:buClr>
              <a:buSzPts val="2400"/>
              <a:buFont typeface="Arial"/>
              <a:buNone/>
              <a:defRPr sz="4800" b="0" i="0" u="none" strike="noStrike" cap="none">
                <a:solidFill>
                  <a:schemeClr val="dk2"/>
                </a:solidFill>
                <a:latin typeface="Sarabun"/>
                <a:ea typeface="Sarabun"/>
                <a:cs typeface="Sarabun"/>
                <a:sym typeface="Sarabun"/>
              </a:defRPr>
            </a:lvl1pPr>
            <a:lvl2pPr marR="0" lvl="1" algn="l" rtl="0">
              <a:lnSpc>
                <a:spcPct val="90000"/>
              </a:lnSpc>
              <a:spcBef>
                <a:spcPts val="2400"/>
              </a:spcBef>
              <a:spcAft>
                <a:spcPts val="0"/>
              </a:spcAft>
              <a:buClr>
                <a:schemeClr val="dk2"/>
              </a:buClr>
              <a:buSzPts val="2000"/>
              <a:buFont typeface="Arial"/>
              <a:buChar char="•"/>
              <a:defRPr sz="4000" b="0" i="0" u="none" strike="noStrike" cap="none">
                <a:solidFill>
                  <a:schemeClr val="dk2"/>
                </a:solidFill>
                <a:latin typeface="Sarabun"/>
                <a:ea typeface="Sarabun"/>
                <a:cs typeface="Sarabun"/>
                <a:sym typeface="Sarabun"/>
              </a:defRPr>
            </a:lvl2pPr>
            <a:lvl3pPr marR="0" lvl="2" algn="l" rtl="0">
              <a:lnSpc>
                <a:spcPct val="90000"/>
              </a:lnSpc>
              <a:spcBef>
                <a:spcPts val="1200"/>
              </a:spcBef>
              <a:spcAft>
                <a:spcPts val="0"/>
              </a:spcAft>
              <a:buClr>
                <a:schemeClr val="dk2"/>
              </a:buClr>
              <a:buSzPts val="1800"/>
              <a:buFont typeface="Arial"/>
              <a:buChar char="•"/>
              <a:defRPr sz="3600" b="0" i="0" u="none" strike="noStrike" cap="none">
                <a:solidFill>
                  <a:schemeClr val="dk2"/>
                </a:solidFill>
                <a:latin typeface="Sarabun"/>
                <a:ea typeface="Sarabun"/>
                <a:cs typeface="Sarabun"/>
                <a:sym typeface="Sarabun"/>
              </a:defRPr>
            </a:lvl3pPr>
            <a:lvl4pPr marR="0" lvl="3" algn="l" rtl="0">
              <a:lnSpc>
                <a:spcPct val="90000"/>
              </a:lnSpc>
              <a:spcBef>
                <a:spcPts val="1200"/>
              </a:spcBef>
              <a:spcAft>
                <a:spcPts val="0"/>
              </a:spcAft>
              <a:buClr>
                <a:schemeClr val="dk2"/>
              </a:buClr>
              <a:buSzPts val="1600"/>
              <a:buFont typeface="Arial"/>
              <a:buChar char="•"/>
              <a:defRPr sz="3200" b="0" i="0" u="none" strike="noStrike" cap="none">
                <a:solidFill>
                  <a:schemeClr val="dk2"/>
                </a:solidFill>
                <a:latin typeface="Sarabun"/>
                <a:ea typeface="Sarabun"/>
                <a:cs typeface="Sarabun"/>
                <a:sym typeface="Sarabun"/>
              </a:defRPr>
            </a:lvl4pPr>
            <a:lvl5pPr marR="0" lvl="4" algn="l" rtl="0">
              <a:lnSpc>
                <a:spcPct val="90000"/>
              </a:lnSpc>
              <a:spcBef>
                <a:spcPts val="1200"/>
              </a:spcBef>
              <a:spcAft>
                <a:spcPts val="0"/>
              </a:spcAft>
              <a:buClr>
                <a:schemeClr val="dk2"/>
              </a:buClr>
              <a:buSzPts val="1600"/>
              <a:buFont typeface="Arial"/>
              <a:buChar char="•"/>
              <a:defRPr sz="3200" b="0" i="0" u="none" strike="noStrike" cap="none">
                <a:solidFill>
                  <a:schemeClr val="dk2"/>
                </a:solidFill>
                <a:latin typeface="Sarabun"/>
                <a:ea typeface="Sarabun"/>
                <a:cs typeface="Sarabun"/>
                <a:sym typeface="Sarabun"/>
              </a:defRPr>
            </a:lvl5pPr>
            <a:lvl6pPr marR="0" lvl="5" algn="l" rtl="0">
              <a:lnSpc>
                <a:spcPct val="90000"/>
              </a:lnSpc>
              <a:spcBef>
                <a:spcPts val="1200"/>
              </a:spcBef>
              <a:spcAft>
                <a:spcPts val="0"/>
              </a:spcAft>
              <a:buClr>
                <a:schemeClr val="dk1"/>
              </a:buClr>
              <a:buSzPts val="1800"/>
              <a:buFont typeface="Arial"/>
              <a:buChar char="•"/>
              <a:defRPr sz="3600" b="0" i="0" u="none" strike="noStrike" cap="none">
                <a:solidFill>
                  <a:schemeClr val="dk1"/>
                </a:solidFill>
                <a:latin typeface="Sarabun"/>
                <a:ea typeface="Sarabun"/>
                <a:cs typeface="Sarabun"/>
                <a:sym typeface="Sarabun"/>
              </a:defRPr>
            </a:lvl6pPr>
            <a:lvl7pPr marR="0" lvl="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Sarabun"/>
                <a:ea typeface="Sarabun"/>
                <a:cs typeface="Sarabun"/>
                <a:sym typeface="Sarabun"/>
              </a:defRPr>
            </a:lvl7pPr>
            <a:lvl8pPr marR="0" lvl="7"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Sarabun"/>
                <a:ea typeface="Sarabun"/>
                <a:cs typeface="Sarabun"/>
                <a:sym typeface="Sarabun"/>
              </a:defRPr>
            </a:lvl8pPr>
            <a:lvl9pPr marR="0" lvl="8"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Sarabun"/>
                <a:ea typeface="Sarabun"/>
                <a:cs typeface="Sarabun"/>
                <a:sym typeface="Sarabun"/>
              </a:defRPr>
            </a:lvl9pPr>
          </a:lstStyle>
          <a:p>
            <a:endParaRPr/>
          </a:p>
        </p:txBody>
      </p:sp>
    </p:spTree>
    <p:extLst>
      <p:ext uri="{BB962C8B-B14F-4D97-AF65-F5344CB8AC3E}">
        <p14:creationId xmlns:p14="http://schemas.microsoft.com/office/powerpoint/2010/main" val="373882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 Yellow">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3556820-5BD6-7C41-9F35-0709DCBA7BA6}"/>
              </a:ext>
            </a:extLst>
          </p:cNvPr>
          <p:cNvSpPr>
            <a:spLocks/>
          </p:cNvSpPr>
          <p:nvPr userDrawn="1"/>
        </p:nvSpPr>
        <p:spPr>
          <a:xfrm>
            <a:off x="1587" y="362174"/>
            <a:ext cx="24384000" cy="11826976"/>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b="0" cap="none" spc="0">
              <a:ln>
                <a:noFill/>
              </a:ln>
              <a:solidFill>
                <a:schemeClr val="tx1"/>
              </a:solidFill>
              <a:effectLst/>
            </a:endParaRPr>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576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21" name="Title 1">
            <a:extLst>
              <a:ext uri="{FF2B5EF4-FFF2-40B4-BE49-F238E27FC236}">
                <a16:creationId xmlns:a16="http://schemas.microsoft.com/office/drawing/2014/main" id="{F7B7FAD3-3A70-6441-A8ED-D420541B3A87}"/>
              </a:ext>
            </a:extLst>
          </p:cNvPr>
          <p:cNvSpPr>
            <a:spLocks noGrp="1"/>
          </p:cNvSpPr>
          <p:nvPr>
            <p:ph type="ctrTitle" hasCustomPrompt="1"/>
          </p:nvPr>
        </p:nvSpPr>
        <p:spPr>
          <a:xfrm>
            <a:off x="2269122" y="5531272"/>
            <a:ext cx="20496234" cy="3231728"/>
          </a:xfrm>
        </p:spPr>
        <p:txBody>
          <a:bodyPr lIns="0" tIns="0" rIns="0" bIns="0">
            <a:normAutofit/>
          </a:bodyPr>
          <a:lstStyle>
            <a:lvl1pPr>
              <a:defRPr sz="7200" b="0" i="0" baseline="0">
                <a:solidFill>
                  <a:schemeClr val="tx1"/>
                </a:solidFill>
                <a:latin typeface="Times New Roman" panose="02020603050405020304" pitchFamily="18" charset="0"/>
                <a:cs typeface="Times New Roman" panose="02020603050405020304" pitchFamily="18" charset="0"/>
              </a:defRPr>
            </a:lvl1p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br>
              <a:rPr lang="en-US" dirty="0"/>
            </a:br>
            <a:r>
              <a:rPr lang="en-US" dirty="0"/>
              <a:t>2nd line</a:t>
            </a:r>
          </a:p>
        </p:txBody>
      </p:sp>
    </p:spTree>
    <p:extLst>
      <p:ext uri="{BB962C8B-B14F-4D97-AF65-F5344CB8AC3E}">
        <p14:creationId xmlns:p14="http://schemas.microsoft.com/office/powerpoint/2010/main" val="1391676153"/>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1676619" y="730250"/>
            <a:ext cx="21033938" cy="1828800"/>
          </a:xfrm>
          <a:prstGeom prst="rect">
            <a:avLst/>
          </a:prstGeom>
          <a:noFill/>
          <a:ln>
            <a:noFill/>
          </a:ln>
        </p:spPr>
        <p:txBody>
          <a:bodyPr spcFirstLastPara="1" wrap="square" lIns="182875" tIns="182875" rIns="0" bIns="45700" anchor="ctr" anchorCtr="0">
            <a:normAutofit/>
          </a:bodyPr>
          <a:lstStyle>
            <a:lvl1pPr lvl="0" algn="l">
              <a:lnSpc>
                <a:spcPct val="90000"/>
              </a:lnSpc>
              <a:spcBef>
                <a:spcPts val="0"/>
              </a:spcBef>
              <a:spcAft>
                <a:spcPts val="0"/>
              </a:spcAft>
              <a:buClr>
                <a:schemeClr val="dk1"/>
              </a:buClr>
              <a:buSzPts val="4400"/>
              <a:buFont typeface="Montserrat"/>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1"/>
          <p:cNvSpPr txBox="1">
            <a:spLocks noGrp="1"/>
          </p:cNvSpPr>
          <p:nvPr>
            <p:ph type="ftr" idx="11"/>
          </p:nvPr>
        </p:nvSpPr>
        <p:spPr>
          <a:xfrm>
            <a:off x="8078252" y="12344401"/>
            <a:ext cx="8230672" cy="730250"/>
          </a:xfrm>
          <a:prstGeom prst="rect">
            <a:avLst/>
          </a:prstGeom>
          <a:noFill/>
          <a:ln>
            <a:noFill/>
          </a:ln>
        </p:spPr>
        <p:txBody>
          <a:bodyPr spcFirstLastPara="1" wrap="square" lIns="91425" tIns="45700" rIns="91425"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1"/>
          <p:cNvSpPr txBox="1">
            <a:spLocks noGrp="1"/>
          </p:cNvSpPr>
          <p:nvPr>
            <p:ph type="sldNum" idx="12"/>
          </p:nvPr>
        </p:nvSpPr>
        <p:spPr>
          <a:xfrm>
            <a:off x="17223443" y="10928987"/>
            <a:ext cx="5487114" cy="730250"/>
          </a:xfrm>
          <a:prstGeom prst="rect">
            <a:avLst/>
          </a:prstGeom>
          <a:noFill/>
          <a:ln>
            <a:noFill/>
          </a:ln>
        </p:spPr>
        <p:txBody>
          <a:bodyPr spcFirstLastPara="1" wrap="square" lIns="91425" tIns="4570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270672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
        <p:nvSpPr>
          <p:cNvPr id="89" name="Google Shape;89;p22"/>
          <p:cNvSpPr txBox="1">
            <a:spLocks noGrp="1"/>
          </p:cNvSpPr>
          <p:nvPr>
            <p:ph type="ftr" idx="11"/>
          </p:nvPr>
        </p:nvSpPr>
        <p:spPr>
          <a:xfrm>
            <a:off x="8078252" y="12344401"/>
            <a:ext cx="8230672" cy="730250"/>
          </a:xfrm>
          <a:prstGeom prst="rect">
            <a:avLst/>
          </a:prstGeom>
          <a:noFill/>
          <a:ln>
            <a:noFill/>
          </a:ln>
        </p:spPr>
        <p:txBody>
          <a:bodyPr spcFirstLastPara="1" wrap="square" lIns="91425" tIns="45700" rIns="91425"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
          <p:cNvSpPr txBox="1">
            <a:spLocks noGrp="1"/>
          </p:cNvSpPr>
          <p:nvPr>
            <p:ph type="sldNum" idx="12"/>
          </p:nvPr>
        </p:nvSpPr>
        <p:spPr>
          <a:xfrm>
            <a:off x="17223443" y="10928987"/>
            <a:ext cx="5487114" cy="730250"/>
          </a:xfrm>
          <a:prstGeom prst="rect">
            <a:avLst/>
          </a:prstGeom>
          <a:noFill/>
          <a:ln>
            <a:noFill/>
          </a:ln>
        </p:spPr>
        <p:txBody>
          <a:bodyPr spcFirstLastPara="1" wrap="square" lIns="91425" tIns="4570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953132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1679796" y="914399"/>
            <a:ext cx="7865498" cy="5442454"/>
          </a:xfrm>
          <a:prstGeom prst="rect">
            <a:avLst/>
          </a:prstGeom>
          <a:noFill/>
          <a:ln>
            <a:noFill/>
          </a:ln>
        </p:spPr>
        <p:txBody>
          <a:bodyPr spcFirstLastPara="1" wrap="square" lIns="182875" tIns="182875" rIns="0" bIns="45700" anchor="t" anchorCtr="0">
            <a:normAutofit/>
          </a:bodyPr>
          <a:lstStyle>
            <a:lvl1pPr lvl="0" algn="l">
              <a:lnSpc>
                <a:spcPct val="90000"/>
              </a:lnSpc>
              <a:spcBef>
                <a:spcPts val="0"/>
              </a:spcBef>
              <a:spcAft>
                <a:spcPts val="0"/>
              </a:spcAft>
              <a:buClr>
                <a:schemeClr val="dk1"/>
              </a:buClr>
              <a:buSzPts val="4800"/>
              <a:buFont typeface="Montserrat"/>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3"/>
          <p:cNvSpPr txBox="1">
            <a:spLocks noGrp="1"/>
          </p:cNvSpPr>
          <p:nvPr>
            <p:ph type="body" idx="1"/>
          </p:nvPr>
        </p:nvSpPr>
        <p:spPr>
          <a:xfrm>
            <a:off x="10367726" y="914398"/>
            <a:ext cx="12346007" cy="10789920"/>
          </a:xfrm>
          <a:prstGeom prst="rect">
            <a:avLst/>
          </a:prstGeom>
          <a:noFill/>
          <a:ln>
            <a:noFill/>
          </a:ln>
        </p:spPr>
        <p:txBody>
          <a:bodyPr spcFirstLastPara="1" wrap="square" lIns="182875" tIns="182875" rIns="91425" bIns="45700" anchor="t" anchorCtr="0">
            <a:normAutofit/>
          </a:bodyPr>
          <a:lstStyle>
            <a:lvl1pPr marL="914400" lvl="0" indent="-457200" algn="l">
              <a:lnSpc>
                <a:spcPct val="100000"/>
              </a:lnSpc>
              <a:spcBef>
                <a:spcPts val="2000"/>
              </a:spcBef>
              <a:spcAft>
                <a:spcPts val="0"/>
              </a:spcAft>
              <a:buClr>
                <a:schemeClr val="dk2"/>
              </a:buClr>
              <a:buSzPts val="3200"/>
              <a:buNone/>
              <a:defRPr sz="6400"/>
            </a:lvl1pPr>
            <a:lvl2pPr marL="1828800" lvl="1" indent="-812800" algn="l">
              <a:lnSpc>
                <a:spcPct val="90000"/>
              </a:lnSpc>
              <a:spcBef>
                <a:spcPts val="2400"/>
              </a:spcBef>
              <a:spcAft>
                <a:spcPts val="0"/>
              </a:spcAft>
              <a:buClr>
                <a:schemeClr val="dk2"/>
              </a:buClr>
              <a:buSzPts val="2800"/>
              <a:buChar char="•"/>
              <a:defRPr sz="5600"/>
            </a:lvl2pPr>
            <a:lvl3pPr marL="2743200" lvl="2" indent="-762000" algn="l">
              <a:lnSpc>
                <a:spcPct val="90000"/>
              </a:lnSpc>
              <a:spcBef>
                <a:spcPts val="1200"/>
              </a:spcBef>
              <a:spcAft>
                <a:spcPts val="0"/>
              </a:spcAft>
              <a:buClr>
                <a:schemeClr val="dk2"/>
              </a:buClr>
              <a:buSzPts val="2400"/>
              <a:buChar char="•"/>
              <a:defRPr sz="4800"/>
            </a:lvl3pPr>
            <a:lvl4pPr marL="3657600" lvl="3" indent="-711200" algn="l">
              <a:lnSpc>
                <a:spcPct val="90000"/>
              </a:lnSpc>
              <a:spcBef>
                <a:spcPts val="1200"/>
              </a:spcBef>
              <a:spcAft>
                <a:spcPts val="0"/>
              </a:spcAft>
              <a:buClr>
                <a:schemeClr val="dk2"/>
              </a:buClr>
              <a:buSzPts val="2000"/>
              <a:buChar char="•"/>
              <a:defRPr sz="4000"/>
            </a:lvl4pPr>
            <a:lvl5pPr marL="4572000" lvl="4" indent="-711200" algn="l">
              <a:lnSpc>
                <a:spcPct val="90000"/>
              </a:lnSpc>
              <a:spcBef>
                <a:spcPts val="1200"/>
              </a:spcBef>
              <a:spcAft>
                <a:spcPts val="0"/>
              </a:spcAft>
              <a:buClr>
                <a:schemeClr val="dk2"/>
              </a:buClr>
              <a:buSzPts val="2000"/>
              <a:buChar char="•"/>
              <a:defRPr sz="4000"/>
            </a:lvl5pPr>
            <a:lvl6pPr marL="5486400" lvl="5" indent="-711200" algn="l">
              <a:lnSpc>
                <a:spcPct val="90000"/>
              </a:lnSpc>
              <a:spcBef>
                <a:spcPts val="1200"/>
              </a:spcBef>
              <a:spcAft>
                <a:spcPts val="0"/>
              </a:spcAft>
              <a:buClr>
                <a:schemeClr val="dk1"/>
              </a:buClr>
              <a:buSzPts val="2000"/>
              <a:buChar char="•"/>
              <a:defRPr sz="4000"/>
            </a:lvl6pPr>
            <a:lvl7pPr marL="6400800" lvl="6" indent="-711200" algn="l">
              <a:lnSpc>
                <a:spcPct val="90000"/>
              </a:lnSpc>
              <a:spcBef>
                <a:spcPts val="1000"/>
              </a:spcBef>
              <a:spcAft>
                <a:spcPts val="0"/>
              </a:spcAft>
              <a:buClr>
                <a:schemeClr val="dk1"/>
              </a:buClr>
              <a:buSzPts val="2000"/>
              <a:buChar char="•"/>
              <a:defRPr sz="4000"/>
            </a:lvl7pPr>
            <a:lvl8pPr marL="7315200" lvl="7" indent="-711200" algn="l">
              <a:lnSpc>
                <a:spcPct val="90000"/>
              </a:lnSpc>
              <a:spcBef>
                <a:spcPts val="1000"/>
              </a:spcBef>
              <a:spcAft>
                <a:spcPts val="0"/>
              </a:spcAft>
              <a:buClr>
                <a:schemeClr val="dk1"/>
              </a:buClr>
              <a:buSzPts val="2000"/>
              <a:buChar char="•"/>
              <a:defRPr sz="4000"/>
            </a:lvl8pPr>
            <a:lvl9pPr marL="8229600" lvl="8" indent="-711200" algn="l">
              <a:lnSpc>
                <a:spcPct val="90000"/>
              </a:lnSpc>
              <a:spcBef>
                <a:spcPts val="1000"/>
              </a:spcBef>
              <a:spcAft>
                <a:spcPts val="0"/>
              </a:spcAft>
              <a:buClr>
                <a:schemeClr val="dk1"/>
              </a:buClr>
              <a:buSzPts val="2000"/>
              <a:buChar char="•"/>
              <a:defRPr sz="4000"/>
            </a:lvl9pPr>
          </a:lstStyle>
          <a:p>
            <a:endParaRPr/>
          </a:p>
        </p:txBody>
      </p:sp>
      <p:sp>
        <p:nvSpPr>
          <p:cNvPr id="94" name="Google Shape;94;p23"/>
          <p:cNvSpPr txBox="1">
            <a:spLocks noGrp="1"/>
          </p:cNvSpPr>
          <p:nvPr>
            <p:ph type="body" idx="2"/>
          </p:nvPr>
        </p:nvSpPr>
        <p:spPr>
          <a:xfrm>
            <a:off x="1679796" y="6857998"/>
            <a:ext cx="7865498" cy="4846320"/>
          </a:xfrm>
          <a:prstGeom prst="rect">
            <a:avLst/>
          </a:prstGeom>
          <a:noFill/>
          <a:ln>
            <a:noFill/>
          </a:ln>
        </p:spPr>
        <p:txBody>
          <a:bodyPr spcFirstLastPara="1" wrap="square" lIns="182875" tIns="182875" rIns="91425" bIns="45700" anchor="t" anchorCtr="0">
            <a:normAutofit/>
          </a:bodyPr>
          <a:lstStyle>
            <a:lvl1pPr marL="914400" lvl="0" indent="-457200" algn="l">
              <a:lnSpc>
                <a:spcPct val="100000"/>
              </a:lnSpc>
              <a:spcBef>
                <a:spcPts val="2000"/>
              </a:spcBef>
              <a:spcAft>
                <a:spcPts val="0"/>
              </a:spcAft>
              <a:buClr>
                <a:schemeClr val="dk2"/>
              </a:buClr>
              <a:buSzPts val="2400"/>
              <a:buNone/>
              <a:defRPr sz="4800"/>
            </a:lvl1pPr>
            <a:lvl2pPr marL="1828800" lvl="1" indent="-457200" algn="l">
              <a:lnSpc>
                <a:spcPct val="90000"/>
              </a:lnSpc>
              <a:spcBef>
                <a:spcPts val="2400"/>
              </a:spcBef>
              <a:spcAft>
                <a:spcPts val="0"/>
              </a:spcAft>
              <a:buClr>
                <a:schemeClr val="dk2"/>
              </a:buClr>
              <a:buSzPts val="1400"/>
              <a:buNone/>
              <a:defRPr sz="2800"/>
            </a:lvl2pPr>
            <a:lvl3pPr marL="2743200" lvl="2" indent="-457200" algn="l">
              <a:lnSpc>
                <a:spcPct val="90000"/>
              </a:lnSpc>
              <a:spcBef>
                <a:spcPts val="1200"/>
              </a:spcBef>
              <a:spcAft>
                <a:spcPts val="0"/>
              </a:spcAft>
              <a:buClr>
                <a:schemeClr val="dk2"/>
              </a:buClr>
              <a:buSzPts val="1200"/>
              <a:buNone/>
              <a:defRPr sz="2400"/>
            </a:lvl3pPr>
            <a:lvl4pPr marL="3657600" lvl="3" indent="-457200" algn="l">
              <a:lnSpc>
                <a:spcPct val="90000"/>
              </a:lnSpc>
              <a:spcBef>
                <a:spcPts val="1200"/>
              </a:spcBef>
              <a:spcAft>
                <a:spcPts val="0"/>
              </a:spcAft>
              <a:buClr>
                <a:schemeClr val="dk2"/>
              </a:buClr>
              <a:buSzPts val="1000"/>
              <a:buNone/>
              <a:defRPr sz="2000"/>
            </a:lvl4pPr>
            <a:lvl5pPr marL="4572000" lvl="4" indent="-457200" algn="l">
              <a:lnSpc>
                <a:spcPct val="90000"/>
              </a:lnSpc>
              <a:spcBef>
                <a:spcPts val="1200"/>
              </a:spcBef>
              <a:spcAft>
                <a:spcPts val="0"/>
              </a:spcAft>
              <a:buClr>
                <a:schemeClr val="dk2"/>
              </a:buClr>
              <a:buSzPts val="1000"/>
              <a:buNone/>
              <a:defRPr sz="2000"/>
            </a:lvl5pPr>
            <a:lvl6pPr marL="5486400" lvl="5" indent="-457200" algn="l">
              <a:lnSpc>
                <a:spcPct val="90000"/>
              </a:lnSpc>
              <a:spcBef>
                <a:spcPts val="1200"/>
              </a:spcBef>
              <a:spcAft>
                <a:spcPts val="0"/>
              </a:spcAft>
              <a:buClr>
                <a:schemeClr val="dk1"/>
              </a:buClr>
              <a:buSzPts val="1000"/>
              <a:buNone/>
              <a:defRPr sz="2000"/>
            </a:lvl6pPr>
            <a:lvl7pPr marL="6400800" lvl="6" indent="-457200" algn="l">
              <a:lnSpc>
                <a:spcPct val="90000"/>
              </a:lnSpc>
              <a:spcBef>
                <a:spcPts val="1000"/>
              </a:spcBef>
              <a:spcAft>
                <a:spcPts val="0"/>
              </a:spcAft>
              <a:buClr>
                <a:schemeClr val="dk1"/>
              </a:buClr>
              <a:buSzPts val="1000"/>
              <a:buNone/>
              <a:defRPr sz="2000"/>
            </a:lvl7pPr>
            <a:lvl8pPr marL="7315200" lvl="7" indent="-457200" algn="l">
              <a:lnSpc>
                <a:spcPct val="90000"/>
              </a:lnSpc>
              <a:spcBef>
                <a:spcPts val="1000"/>
              </a:spcBef>
              <a:spcAft>
                <a:spcPts val="0"/>
              </a:spcAft>
              <a:buClr>
                <a:schemeClr val="dk1"/>
              </a:buClr>
              <a:buSzPts val="1000"/>
              <a:buNone/>
              <a:defRPr sz="2000"/>
            </a:lvl8pPr>
            <a:lvl9pPr marL="8229600" lvl="8" indent="-457200" algn="l">
              <a:lnSpc>
                <a:spcPct val="90000"/>
              </a:lnSpc>
              <a:spcBef>
                <a:spcPts val="1000"/>
              </a:spcBef>
              <a:spcAft>
                <a:spcPts val="0"/>
              </a:spcAft>
              <a:buClr>
                <a:schemeClr val="dk1"/>
              </a:buClr>
              <a:buSzPts val="1000"/>
              <a:buNone/>
              <a:defRPr sz="2000"/>
            </a:lvl9pPr>
          </a:lstStyle>
          <a:p>
            <a:endParaRPr/>
          </a:p>
        </p:txBody>
      </p:sp>
      <p:sp>
        <p:nvSpPr>
          <p:cNvPr id="95" name="Google Shape;95;p23"/>
          <p:cNvSpPr txBox="1">
            <a:spLocks noGrp="1"/>
          </p:cNvSpPr>
          <p:nvPr>
            <p:ph type="ftr" idx="11"/>
          </p:nvPr>
        </p:nvSpPr>
        <p:spPr>
          <a:xfrm>
            <a:off x="8078252" y="12344401"/>
            <a:ext cx="8230672" cy="730250"/>
          </a:xfrm>
          <a:prstGeom prst="rect">
            <a:avLst/>
          </a:prstGeom>
          <a:noFill/>
          <a:ln>
            <a:noFill/>
          </a:ln>
        </p:spPr>
        <p:txBody>
          <a:bodyPr spcFirstLastPara="1" wrap="square" lIns="91425" tIns="45700" rIns="91425"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sldNum" idx="12"/>
          </p:nvPr>
        </p:nvSpPr>
        <p:spPr>
          <a:xfrm>
            <a:off x="17223443" y="10928987"/>
            <a:ext cx="5487114" cy="730250"/>
          </a:xfrm>
          <a:prstGeom prst="rect">
            <a:avLst/>
          </a:prstGeom>
          <a:noFill/>
          <a:ln>
            <a:noFill/>
          </a:ln>
        </p:spPr>
        <p:txBody>
          <a:bodyPr spcFirstLastPara="1" wrap="square" lIns="91425" tIns="4570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067968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97"/>
        <p:cNvGrpSpPr/>
        <p:nvPr/>
      </p:nvGrpSpPr>
      <p:grpSpPr>
        <a:xfrm>
          <a:off x="0" y="0"/>
          <a:ext cx="0" cy="0"/>
          <a:chOff x="0" y="0"/>
          <a:chExt cx="0" cy="0"/>
        </a:xfrm>
      </p:grpSpPr>
      <p:sp>
        <p:nvSpPr>
          <p:cNvPr id="98" name="Google Shape;98;p24"/>
          <p:cNvSpPr txBox="1">
            <a:spLocks noGrp="1"/>
          </p:cNvSpPr>
          <p:nvPr>
            <p:ph type="title"/>
          </p:nvPr>
        </p:nvSpPr>
        <p:spPr>
          <a:xfrm>
            <a:off x="1679796" y="914400"/>
            <a:ext cx="7865498" cy="5466296"/>
          </a:xfrm>
          <a:prstGeom prst="rect">
            <a:avLst/>
          </a:prstGeom>
          <a:noFill/>
          <a:ln>
            <a:noFill/>
          </a:ln>
        </p:spPr>
        <p:txBody>
          <a:bodyPr spcFirstLastPara="1" wrap="square" lIns="182875" tIns="182875" rIns="0" bIns="45700" anchor="t" anchorCtr="0">
            <a:normAutofit/>
          </a:bodyPr>
          <a:lstStyle>
            <a:lvl1pPr lvl="0" algn="l">
              <a:lnSpc>
                <a:spcPct val="90000"/>
              </a:lnSpc>
              <a:spcBef>
                <a:spcPts val="0"/>
              </a:spcBef>
              <a:spcAft>
                <a:spcPts val="0"/>
              </a:spcAft>
              <a:buClr>
                <a:schemeClr val="dk1"/>
              </a:buClr>
              <a:buSzPts val="4800"/>
              <a:buFont typeface="Montserrat"/>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4"/>
          <p:cNvSpPr>
            <a:spLocks noGrp="1"/>
          </p:cNvSpPr>
          <p:nvPr>
            <p:ph type="pic" idx="2"/>
          </p:nvPr>
        </p:nvSpPr>
        <p:spPr>
          <a:xfrm>
            <a:off x="10367726" y="914400"/>
            <a:ext cx="12346007" cy="10789920"/>
          </a:xfrm>
          <a:prstGeom prst="rect">
            <a:avLst/>
          </a:prstGeom>
          <a:noFill/>
          <a:ln>
            <a:noFill/>
          </a:ln>
        </p:spPr>
      </p:sp>
      <p:sp>
        <p:nvSpPr>
          <p:cNvPr id="100" name="Google Shape;100;p24"/>
          <p:cNvSpPr txBox="1">
            <a:spLocks noGrp="1"/>
          </p:cNvSpPr>
          <p:nvPr>
            <p:ph type="body" idx="1"/>
          </p:nvPr>
        </p:nvSpPr>
        <p:spPr>
          <a:xfrm>
            <a:off x="1679796" y="6858000"/>
            <a:ext cx="7865498" cy="4846320"/>
          </a:xfrm>
          <a:prstGeom prst="rect">
            <a:avLst/>
          </a:prstGeom>
          <a:noFill/>
          <a:ln>
            <a:noFill/>
          </a:ln>
        </p:spPr>
        <p:txBody>
          <a:bodyPr spcFirstLastPara="1" wrap="square" lIns="182875" tIns="182875" rIns="91425" bIns="45700" anchor="t" anchorCtr="0">
            <a:normAutofit/>
          </a:bodyPr>
          <a:lstStyle>
            <a:lvl1pPr marL="914400" lvl="0" indent="-457200" algn="l">
              <a:lnSpc>
                <a:spcPct val="100000"/>
              </a:lnSpc>
              <a:spcBef>
                <a:spcPts val="2000"/>
              </a:spcBef>
              <a:spcAft>
                <a:spcPts val="0"/>
              </a:spcAft>
              <a:buClr>
                <a:schemeClr val="dk2"/>
              </a:buClr>
              <a:buSzPts val="2400"/>
              <a:buNone/>
              <a:defRPr sz="4800"/>
            </a:lvl1pPr>
            <a:lvl2pPr marL="1828800" lvl="1" indent="-457200" algn="l">
              <a:lnSpc>
                <a:spcPct val="90000"/>
              </a:lnSpc>
              <a:spcBef>
                <a:spcPts val="2400"/>
              </a:spcBef>
              <a:spcAft>
                <a:spcPts val="0"/>
              </a:spcAft>
              <a:buClr>
                <a:schemeClr val="dk2"/>
              </a:buClr>
              <a:buSzPts val="1400"/>
              <a:buNone/>
              <a:defRPr sz="2800"/>
            </a:lvl2pPr>
            <a:lvl3pPr marL="2743200" lvl="2" indent="-457200" algn="l">
              <a:lnSpc>
                <a:spcPct val="90000"/>
              </a:lnSpc>
              <a:spcBef>
                <a:spcPts val="1200"/>
              </a:spcBef>
              <a:spcAft>
                <a:spcPts val="0"/>
              </a:spcAft>
              <a:buClr>
                <a:schemeClr val="dk2"/>
              </a:buClr>
              <a:buSzPts val="1200"/>
              <a:buNone/>
              <a:defRPr sz="2400"/>
            </a:lvl3pPr>
            <a:lvl4pPr marL="3657600" lvl="3" indent="-457200" algn="l">
              <a:lnSpc>
                <a:spcPct val="90000"/>
              </a:lnSpc>
              <a:spcBef>
                <a:spcPts val="1200"/>
              </a:spcBef>
              <a:spcAft>
                <a:spcPts val="0"/>
              </a:spcAft>
              <a:buClr>
                <a:schemeClr val="dk2"/>
              </a:buClr>
              <a:buSzPts val="1000"/>
              <a:buNone/>
              <a:defRPr sz="2000"/>
            </a:lvl4pPr>
            <a:lvl5pPr marL="4572000" lvl="4" indent="-457200" algn="l">
              <a:lnSpc>
                <a:spcPct val="90000"/>
              </a:lnSpc>
              <a:spcBef>
                <a:spcPts val="1200"/>
              </a:spcBef>
              <a:spcAft>
                <a:spcPts val="0"/>
              </a:spcAft>
              <a:buClr>
                <a:schemeClr val="dk2"/>
              </a:buClr>
              <a:buSzPts val="1000"/>
              <a:buNone/>
              <a:defRPr sz="2000"/>
            </a:lvl5pPr>
            <a:lvl6pPr marL="5486400" lvl="5" indent="-457200" algn="l">
              <a:lnSpc>
                <a:spcPct val="90000"/>
              </a:lnSpc>
              <a:spcBef>
                <a:spcPts val="1200"/>
              </a:spcBef>
              <a:spcAft>
                <a:spcPts val="0"/>
              </a:spcAft>
              <a:buClr>
                <a:schemeClr val="dk1"/>
              </a:buClr>
              <a:buSzPts val="1000"/>
              <a:buNone/>
              <a:defRPr sz="2000"/>
            </a:lvl6pPr>
            <a:lvl7pPr marL="6400800" lvl="6" indent="-457200" algn="l">
              <a:lnSpc>
                <a:spcPct val="90000"/>
              </a:lnSpc>
              <a:spcBef>
                <a:spcPts val="1000"/>
              </a:spcBef>
              <a:spcAft>
                <a:spcPts val="0"/>
              </a:spcAft>
              <a:buClr>
                <a:schemeClr val="dk1"/>
              </a:buClr>
              <a:buSzPts val="1000"/>
              <a:buNone/>
              <a:defRPr sz="2000"/>
            </a:lvl7pPr>
            <a:lvl8pPr marL="7315200" lvl="7" indent="-457200" algn="l">
              <a:lnSpc>
                <a:spcPct val="90000"/>
              </a:lnSpc>
              <a:spcBef>
                <a:spcPts val="1000"/>
              </a:spcBef>
              <a:spcAft>
                <a:spcPts val="0"/>
              </a:spcAft>
              <a:buClr>
                <a:schemeClr val="dk1"/>
              </a:buClr>
              <a:buSzPts val="1000"/>
              <a:buNone/>
              <a:defRPr sz="2000"/>
            </a:lvl8pPr>
            <a:lvl9pPr marL="8229600" lvl="8" indent="-457200" algn="l">
              <a:lnSpc>
                <a:spcPct val="90000"/>
              </a:lnSpc>
              <a:spcBef>
                <a:spcPts val="1000"/>
              </a:spcBef>
              <a:spcAft>
                <a:spcPts val="0"/>
              </a:spcAft>
              <a:buClr>
                <a:schemeClr val="dk1"/>
              </a:buClr>
              <a:buSzPts val="1000"/>
              <a:buNone/>
              <a:defRPr sz="2000"/>
            </a:lvl9pPr>
          </a:lstStyle>
          <a:p>
            <a:endParaRPr/>
          </a:p>
        </p:txBody>
      </p:sp>
      <p:sp>
        <p:nvSpPr>
          <p:cNvPr id="101" name="Google Shape;101;p24"/>
          <p:cNvSpPr txBox="1">
            <a:spLocks noGrp="1"/>
          </p:cNvSpPr>
          <p:nvPr>
            <p:ph type="ftr" idx="11"/>
          </p:nvPr>
        </p:nvSpPr>
        <p:spPr>
          <a:xfrm>
            <a:off x="8078252" y="12344401"/>
            <a:ext cx="8230672" cy="730250"/>
          </a:xfrm>
          <a:prstGeom prst="rect">
            <a:avLst/>
          </a:prstGeom>
          <a:noFill/>
          <a:ln>
            <a:noFill/>
          </a:ln>
        </p:spPr>
        <p:txBody>
          <a:bodyPr spcFirstLastPara="1" wrap="square" lIns="91425" tIns="45700" rIns="91425"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4"/>
          <p:cNvSpPr txBox="1">
            <a:spLocks noGrp="1"/>
          </p:cNvSpPr>
          <p:nvPr>
            <p:ph type="sldNum" idx="12"/>
          </p:nvPr>
        </p:nvSpPr>
        <p:spPr>
          <a:xfrm>
            <a:off x="17223443" y="10928987"/>
            <a:ext cx="5487114" cy="730250"/>
          </a:xfrm>
          <a:prstGeom prst="rect">
            <a:avLst/>
          </a:prstGeom>
          <a:noFill/>
          <a:ln>
            <a:noFill/>
          </a:ln>
        </p:spPr>
        <p:txBody>
          <a:bodyPr spcFirstLastPara="1" wrap="square" lIns="91425" tIns="4570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25932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14845060" y="914400"/>
            <a:ext cx="7865498" cy="5466296"/>
          </a:xfrm>
          <a:prstGeom prst="rect">
            <a:avLst/>
          </a:prstGeom>
          <a:noFill/>
          <a:ln>
            <a:noFill/>
          </a:ln>
        </p:spPr>
        <p:txBody>
          <a:bodyPr spcFirstLastPara="1" wrap="square" lIns="182875" tIns="182875" rIns="0" bIns="45700" anchor="t" anchorCtr="0">
            <a:normAutofit/>
          </a:bodyPr>
          <a:lstStyle>
            <a:lvl1pPr lvl="0" algn="l">
              <a:lnSpc>
                <a:spcPct val="90000"/>
              </a:lnSpc>
              <a:spcBef>
                <a:spcPts val="0"/>
              </a:spcBef>
              <a:spcAft>
                <a:spcPts val="0"/>
              </a:spcAft>
              <a:buClr>
                <a:schemeClr val="dk1"/>
              </a:buClr>
              <a:buSzPts val="4800"/>
              <a:buFont typeface="Montserrat"/>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5"/>
          <p:cNvSpPr>
            <a:spLocks noGrp="1"/>
          </p:cNvSpPr>
          <p:nvPr>
            <p:ph type="pic" idx="2"/>
          </p:nvPr>
        </p:nvSpPr>
        <p:spPr>
          <a:xfrm>
            <a:off x="1676618" y="914400"/>
            <a:ext cx="12346007" cy="10789920"/>
          </a:xfrm>
          <a:prstGeom prst="rect">
            <a:avLst/>
          </a:prstGeom>
          <a:noFill/>
          <a:ln>
            <a:noFill/>
          </a:ln>
        </p:spPr>
      </p:sp>
      <p:sp>
        <p:nvSpPr>
          <p:cNvPr id="106" name="Google Shape;106;p25"/>
          <p:cNvSpPr txBox="1">
            <a:spLocks noGrp="1"/>
          </p:cNvSpPr>
          <p:nvPr>
            <p:ph type="body" idx="1"/>
          </p:nvPr>
        </p:nvSpPr>
        <p:spPr>
          <a:xfrm>
            <a:off x="14845060" y="6858000"/>
            <a:ext cx="7865498" cy="4846320"/>
          </a:xfrm>
          <a:prstGeom prst="rect">
            <a:avLst/>
          </a:prstGeom>
          <a:noFill/>
          <a:ln>
            <a:noFill/>
          </a:ln>
        </p:spPr>
        <p:txBody>
          <a:bodyPr spcFirstLastPara="1" wrap="square" lIns="182875" tIns="182875" rIns="91425" bIns="45700" anchor="t" anchorCtr="0">
            <a:normAutofit/>
          </a:bodyPr>
          <a:lstStyle>
            <a:lvl1pPr marL="914400" lvl="0" indent="-457200" algn="l">
              <a:lnSpc>
                <a:spcPct val="100000"/>
              </a:lnSpc>
              <a:spcBef>
                <a:spcPts val="2000"/>
              </a:spcBef>
              <a:spcAft>
                <a:spcPts val="0"/>
              </a:spcAft>
              <a:buClr>
                <a:schemeClr val="dk2"/>
              </a:buClr>
              <a:buSzPts val="2400"/>
              <a:buNone/>
              <a:defRPr sz="4800"/>
            </a:lvl1pPr>
            <a:lvl2pPr marL="1828800" lvl="1" indent="-457200" algn="l">
              <a:lnSpc>
                <a:spcPct val="90000"/>
              </a:lnSpc>
              <a:spcBef>
                <a:spcPts val="2400"/>
              </a:spcBef>
              <a:spcAft>
                <a:spcPts val="0"/>
              </a:spcAft>
              <a:buClr>
                <a:schemeClr val="dk2"/>
              </a:buClr>
              <a:buSzPts val="1400"/>
              <a:buNone/>
              <a:defRPr sz="2800"/>
            </a:lvl2pPr>
            <a:lvl3pPr marL="2743200" lvl="2" indent="-457200" algn="l">
              <a:lnSpc>
                <a:spcPct val="90000"/>
              </a:lnSpc>
              <a:spcBef>
                <a:spcPts val="1200"/>
              </a:spcBef>
              <a:spcAft>
                <a:spcPts val="0"/>
              </a:spcAft>
              <a:buClr>
                <a:schemeClr val="dk2"/>
              </a:buClr>
              <a:buSzPts val="1200"/>
              <a:buNone/>
              <a:defRPr sz="2400"/>
            </a:lvl3pPr>
            <a:lvl4pPr marL="3657600" lvl="3" indent="-457200" algn="l">
              <a:lnSpc>
                <a:spcPct val="90000"/>
              </a:lnSpc>
              <a:spcBef>
                <a:spcPts val="1200"/>
              </a:spcBef>
              <a:spcAft>
                <a:spcPts val="0"/>
              </a:spcAft>
              <a:buClr>
                <a:schemeClr val="dk2"/>
              </a:buClr>
              <a:buSzPts val="1000"/>
              <a:buNone/>
              <a:defRPr sz="2000"/>
            </a:lvl4pPr>
            <a:lvl5pPr marL="4572000" lvl="4" indent="-457200" algn="l">
              <a:lnSpc>
                <a:spcPct val="90000"/>
              </a:lnSpc>
              <a:spcBef>
                <a:spcPts val="1200"/>
              </a:spcBef>
              <a:spcAft>
                <a:spcPts val="0"/>
              </a:spcAft>
              <a:buClr>
                <a:schemeClr val="dk2"/>
              </a:buClr>
              <a:buSzPts val="1000"/>
              <a:buNone/>
              <a:defRPr sz="2000"/>
            </a:lvl5pPr>
            <a:lvl6pPr marL="5486400" lvl="5" indent="-457200" algn="l">
              <a:lnSpc>
                <a:spcPct val="90000"/>
              </a:lnSpc>
              <a:spcBef>
                <a:spcPts val="1200"/>
              </a:spcBef>
              <a:spcAft>
                <a:spcPts val="0"/>
              </a:spcAft>
              <a:buClr>
                <a:schemeClr val="dk1"/>
              </a:buClr>
              <a:buSzPts val="1000"/>
              <a:buNone/>
              <a:defRPr sz="2000"/>
            </a:lvl6pPr>
            <a:lvl7pPr marL="6400800" lvl="6" indent="-457200" algn="l">
              <a:lnSpc>
                <a:spcPct val="90000"/>
              </a:lnSpc>
              <a:spcBef>
                <a:spcPts val="1000"/>
              </a:spcBef>
              <a:spcAft>
                <a:spcPts val="0"/>
              </a:spcAft>
              <a:buClr>
                <a:schemeClr val="dk1"/>
              </a:buClr>
              <a:buSzPts val="1000"/>
              <a:buNone/>
              <a:defRPr sz="2000"/>
            </a:lvl7pPr>
            <a:lvl8pPr marL="7315200" lvl="7" indent="-457200" algn="l">
              <a:lnSpc>
                <a:spcPct val="90000"/>
              </a:lnSpc>
              <a:spcBef>
                <a:spcPts val="1000"/>
              </a:spcBef>
              <a:spcAft>
                <a:spcPts val="0"/>
              </a:spcAft>
              <a:buClr>
                <a:schemeClr val="dk1"/>
              </a:buClr>
              <a:buSzPts val="1000"/>
              <a:buNone/>
              <a:defRPr sz="2000"/>
            </a:lvl8pPr>
            <a:lvl9pPr marL="8229600" lvl="8" indent="-457200" algn="l">
              <a:lnSpc>
                <a:spcPct val="90000"/>
              </a:lnSpc>
              <a:spcBef>
                <a:spcPts val="1000"/>
              </a:spcBef>
              <a:spcAft>
                <a:spcPts val="0"/>
              </a:spcAft>
              <a:buClr>
                <a:schemeClr val="dk1"/>
              </a:buClr>
              <a:buSzPts val="1000"/>
              <a:buNone/>
              <a:defRPr sz="2000"/>
            </a:lvl9pPr>
          </a:lstStyle>
          <a:p>
            <a:endParaRPr/>
          </a:p>
        </p:txBody>
      </p:sp>
      <p:sp>
        <p:nvSpPr>
          <p:cNvPr id="107" name="Google Shape;107;p25"/>
          <p:cNvSpPr txBox="1">
            <a:spLocks noGrp="1"/>
          </p:cNvSpPr>
          <p:nvPr>
            <p:ph type="ftr" idx="11"/>
          </p:nvPr>
        </p:nvSpPr>
        <p:spPr>
          <a:xfrm>
            <a:off x="8078252" y="12344401"/>
            <a:ext cx="8230672" cy="730250"/>
          </a:xfrm>
          <a:prstGeom prst="rect">
            <a:avLst/>
          </a:prstGeom>
          <a:noFill/>
          <a:ln>
            <a:noFill/>
          </a:ln>
        </p:spPr>
        <p:txBody>
          <a:bodyPr spcFirstLastPara="1" wrap="square" lIns="91425" tIns="45700" rIns="91425"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5"/>
          <p:cNvSpPr txBox="1">
            <a:spLocks noGrp="1"/>
          </p:cNvSpPr>
          <p:nvPr>
            <p:ph type="sldNum" idx="12"/>
          </p:nvPr>
        </p:nvSpPr>
        <p:spPr>
          <a:xfrm>
            <a:off x="17223443" y="10928987"/>
            <a:ext cx="5487114" cy="730250"/>
          </a:xfrm>
          <a:prstGeom prst="rect">
            <a:avLst/>
          </a:prstGeom>
          <a:noFill/>
          <a:ln>
            <a:noFill/>
          </a:ln>
        </p:spPr>
        <p:txBody>
          <a:bodyPr spcFirstLastPara="1" wrap="square" lIns="91425" tIns="4570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679838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1676619" y="730250"/>
            <a:ext cx="21033938" cy="1828800"/>
          </a:xfrm>
          <a:prstGeom prst="rect">
            <a:avLst/>
          </a:prstGeom>
          <a:noFill/>
          <a:ln>
            <a:noFill/>
          </a:ln>
        </p:spPr>
        <p:txBody>
          <a:bodyPr spcFirstLastPara="1" wrap="square" lIns="182875" tIns="182875" rIns="0" bIns="45700" anchor="ctr" anchorCtr="0">
            <a:normAutofit/>
          </a:bodyPr>
          <a:lstStyle>
            <a:lvl1pPr lvl="0" algn="l">
              <a:lnSpc>
                <a:spcPct val="90000"/>
              </a:lnSpc>
              <a:spcBef>
                <a:spcPts val="0"/>
              </a:spcBef>
              <a:spcAft>
                <a:spcPts val="0"/>
              </a:spcAft>
              <a:buClr>
                <a:schemeClr val="dk1"/>
              </a:buClr>
              <a:buSzPts val="4400"/>
              <a:buFont typeface="Montserrat"/>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26"/>
          <p:cNvSpPr txBox="1">
            <a:spLocks noGrp="1"/>
          </p:cNvSpPr>
          <p:nvPr>
            <p:ph type="sldNum" idx="12"/>
          </p:nvPr>
        </p:nvSpPr>
        <p:spPr>
          <a:xfrm>
            <a:off x="17223443" y="10928987"/>
            <a:ext cx="5487114" cy="730250"/>
          </a:xfrm>
          <a:prstGeom prst="rect">
            <a:avLst/>
          </a:prstGeom>
          <a:noFill/>
          <a:ln>
            <a:noFill/>
          </a:ln>
        </p:spPr>
        <p:txBody>
          <a:bodyPr spcFirstLastPara="1" wrap="square" lIns="91425" tIns="4570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12" name="Google Shape;112;p26"/>
          <p:cNvSpPr txBox="1">
            <a:spLocks noGrp="1"/>
          </p:cNvSpPr>
          <p:nvPr>
            <p:ph type="ftr" idx="11"/>
          </p:nvPr>
        </p:nvSpPr>
        <p:spPr>
          <a:xfrm>
            <a:off x="8078252" y="12344401"/>
            <a:ext cx="8230672" cy="730250"/>
          </a:xfrm>
          <a:prstGeom prst="rect">
            <a:avLst/>
          </a:prstGeom>
          <a:noFill/>
          <a:ln>
            <a:noFill/>
          </a:ln>
        </p:spPr>
        <p:txBody>
          <a:bodyPr spcFirstLastPara="1" wrap="square" lIns="91425" tIns="45700" rIns="91425"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6"/>
          <p:cNvSpPr>
            <a:spLocks noGrp="1"/>
          </p:cNvSpPr>
          <p:nvPr>
            <p:ph type="pic" idx="2"/>
          </p:nvPr>
        </p:nvSpPr>
        <p:spPr>
          <a:xfrm>
            <a:off x="1676619" y="2715806"/>
            <a:ext cx="21033938" cy="8961120"/>
          </a:xfrm>
          <a:prstGeom prst="rect">
            <a:avLst/>
          </a:prstGeom>
          <a:noFill/>
          <a:ln>
            <a:noFill/>
          </a:ln>
        </p:spPr>
      </p:sp>
    </p:spTree>
    <p:extLst>
      <p:ext uri="{BB962C8B-B14F-4D97-AF65-F5344CB8AC3E}">
        <p14:creationId xmlns:p14="http://schemas.microsoft.com/office/powerpoint/2010/main" val="3807287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 White">
    <p:spTree>
      <p:nvGrpSpPr>
        <p:cNvPr id="1" name=""/>
        <p:cNvGrpSpPr/>
        <p:nvPr/>
      </p:nvGrpSpPr>
      <p:grpSpPr>
        <a:xfrm>
          <a:off x="0" y="0"/>
          <a:ext cx="0" cy="0"/>
          <a:chOff x="0" y="0"/>
          <a:chExt cx="0" cy="0"/>
        </a:xfrm>
      </p:grpSpPr>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17" name="Title 1">
            <a:extLst>
              <a:ext uri="{FF2B5EF4-FFF2-40B4-BE49-F238E27FC236}">
                <a16:creationId xmlns:a16="http://schemas.microsoft.com/office/drawing/2014/main" id="{827B5FC5-D8F1-064D-8DDF-573695AF66C8}"/>
              </a:ext>
            </a:extLst>
          </p:cNvPr>
          <p:cNvSpPr>
            <a:spLocks noGrp="1"/>
          </p:cNvSpPr>
          <p:nvPr>
            <p:ph type="ctrTitle" hasCustomPrompt="1"/>
          </p:nvPr>
        </p:nvSpPr>
        <p:spPr>
          <a:xfrm>
            <a:off x="2269122" y="5531272"/>
            <a:ext cx="20496234" cy="3231728"/>
          </a:xfrm>
        </p:spPr>
        <p:txBody>
          <a:bodyPr lIns="0" tIns="0" rIns="0" bIns="0">
            <a:normAutofit/>
          </a:bodyPr>
          <a:lstStyle>
            <a:lvl1pPr>
              <a:defRPr sz="7200" b="0" i="0" baseline="0">
                <a:solidFill>
                  <a:srgbClr val="576F7F"/>
                </a:solidFill>
                <a:latin typeface="Times New Roman" panose="02020603050405020304" pitchFamily="18" charset="0"/>
                <a:cs typeface="Times New Roman" panose="02020603050405020304" pitchFamily="18" charset="0"/>
              </a:defRPr>
            </a:lvl1p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br>
              <a:rPr lang="en-US" dirty="0"/>
            </a:br>
            <a:r>
              <a:rPr lang="en-US" dirty="0"/>
              <a:t>2nd line</a:t>
            </a:r>
          </a:p>
        </p:txBody>
      </p:sp>
    </p:spTree>
    <p:extLst>
      <p:ext uri="{BB962C8B-B14F-4D97-AF65-F5344CB8AC3E}">
        <p14:creationId xmlns:p14="http://schemas.microsoft.com/office/powerpoint/2010/main" val="1100277267"/>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Slide — 01">
    <p:spTree>
      <p:nvGrpSpPr>
        <p:cNvPr id="1" name=""/>
        <p:cNvGrpSpPr/>
        <p:nvPr/>
      </p:nvGrpSpPr>
      <p:grpSpPr>
        <a:xfrm>
          <a:off x="0" y="0"/>
          <a:ext cx="0" cy="0"/>
          <a:chOff x="0" y="0"/>
          <a:chExt cx="0" cy="0"/>
        </a:xfrm>
      </p:grpSpPr>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17" name="Picture Placeholder 4">
            <a:extLst>
              <a:ext uri="{FF2B5EF4-FFF2-40B4-BE49-F238E27FC236}">
                <a16:creationId xmlns:a16="http://schemas.microsoft.com/office/drawing/2014/main" id="{389C38FD-514A-3045-9263-6A1BF07AB988}"/>
              </a:ext>
            </a:extLst>
          </p:cNvPr>
          <p:cNvSpPr>
            <a:spLocks noGrp="1"/>
          </p:cNvSpPr>
          <p:nvPr>
            <p:ph type="pic" sz="quarter" idx="21"/>
          </p:nvPr>
        </p:nvSpPr>
        <p:spPr>
          <a:xfrm>
            <a:off x="-31941" y="362172"/>
            <a:ext cx="24419116" cy="11826977"/>
          </a:xfrm>
          <a:prstGeom prst="rect">
            <a:avLst/>
          </a:prstGeom>
        </p:spPr>
        <p:txBody>
          <a:bodyPr/>
          <a:lstStyle/>
          <a:p>
            <a:r>
              <a:rPr lang="en-US"/>
              <a:t>Click icon to add picture</a:t>
            </a:r>
          </a:p>
        </p:txBody>
      </p:sp>
      <p:sp>
        <p:nvSpPr>
          <p:cNvPr id="21" name="Rectangle 20">
            <a:extLst>
              <a:ext uri="{FF2B5EF4-FFF2-40B4-BE49-F238E27FC236}">
                <a16:creationId xmlns:a16="http://schemas.microsoft.com/office/drawing/2014/main" id="{7F51C926-0B7B-F040-990F-6DAD17F61D10}"/>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Tree>
    <p:extLst>
      <p:ext uri="{BB962C8B-B14F-4D97-AF65-F5344CB8AC3E}">
        <p14:creationId xmlns:p14="http://schemas.microsoft.com/office/powerpoint/2010/main" val="1801423681"/>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 02">
    <p:spTree>
      <p:nvGrpSpPr>
        <p:cNvPr id="1" name=""/>
        <p:cNvGrpSpPr/>
        <p:nvPr/>
      </p:nvGrpSpPr>
      <p:grpSpPr>
        <a:xfrm>
          <a:off x="0" y="0"/>
          <a:ext cx="0" cy="0"/>
          <a:chOff x="0" y="0"/>
          <a:chExt cx="0" cy="0"/>
        </a:xfrm>
      </p:grpSpPr>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22" name="Picture Placeholder 4">
            <a:extLst>
              <a:ext uri="{FF2B5EF4-FFF2-40B4-BE49-F238E27FC236}">
                <a16:creationId xmlns:a16="http://schemas.microsoft.com/office/drawing/2014/main" id="{C16D0DC0-1B50-B44F-A922-A1E6CBC25C7B}"/>
              </a:ext>
            </a:extLst>
          </p:cNvPr>
          <p:cNvSpPr>
            <a:spLocks noGrp="1"/>
          </p:cNvSpPr>
          <p:nvPr>
            <p:ph type="pic" sz="quarter" idx="21"/>
          </p:nvPr>
        </p:nvSpPr>
        <p:spPr>
          <a:xfrm>
            <a:off x="1144588" y="1143001"/>
            <a:ext cx="22083252" cy="10287000"/>
          </a:xfrm>
          <a:prstGeom prst="rect">
            <a:avLst/>
          </a:prstGeom>
        </p:spPr>
        <p:txBody>
          <a:bodyPr/>
          <a:lstStyle/>
          <a:p>
            <a:r>
              <a:rPr lang="en-US"/>
              <a:t>Click icon to add picture</a:t>
            </a:r>
          </a:p>
        </p:txBody>
      </p:sp>
    </p:spTree>
    <p:extLst>
      <p:ext uri="{BB962C8B-B14F-4D97-AF65-F5344CB8AC3E}">
        <p14:creationId xmlns:p14="http://schemas.microsoft.com/office/powerpoint/2010/main" val="3370490306"/>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441">
          <p15:clr>
            <a:srgbClr val="FBAE40"/>
          </p15:clr>
        </p15:guide>
        <p15:guide id="11" pos="792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Slide — 01">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21" name="Text Placeholder 7">
            <a:extLst>
              <a:ext uri="{FF2B5EF4-FFF2-40B4-BE49-F238E27FC236}">
                <a16:creationId xmlns:a16="http://schemas.microsoft.com/office/drawing/2014/main" id="{3A2D9A2B-8B34-F540-99A1-C92EEC6DA8F4}"/>
              </a:ext>
            </a:extLst>
          </p:cNvPr>
          <p:cNvSpPr>
            <a:spLocks noGrp="1"/>
          </p:cNvSpPr>
          <p:nvPr>
            <p:ph type="body" sz="quarter" idx="14"/>
          </p:nvPr>
        </p:nvSpPr>
        <p:spPr>
          <a:xfrm>
            <a:off x="1144586" y="3152751"/>
            <a:ext cx="22098002" cy="8886843"/>
          </a:xfrm>
        </p:spPr>
        <p:txBody>
          <a:bodyPr anchor="ctr">
            <a:normAutofit/>
          </a:bodyPr>
          <a:lstStyle>
            <a:lvl1pPr marL="685800" indent="-685800">
              <a:spcAft>
                <a:spcPts val="2400"/>
              </a:spcAft>
              <a:buFont typeface="Arial" panose="020B0604020202020204" pitchFamily="34" charset="0"/>
              <a:buChar char="•"/>
              <a:defRPr sz="4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Tree>
    <p:extLst>
      <p:ext uri="{BB962C8B-B14F-4D97-AF65-F5344CB8AC3E}">
        <p14:creationId xmlns:p14="http://schemas.microsoft.com/office/powerpoint/2010/main" val="3082205775"/>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Slide — 02">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dirty="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26" name="Text Placeholder 7">
            <a:extLst>
              <a:ext uri="{FF2B5EF4-FFF2-40B4-BE49-F238E27FC236}">
                <a16:creationId xmlns:a16="http://schemas.microsoft.com/office/drawing/2014/main" id="{712FB6B8-B494-0F4A-88E7-5A10924214A0}"/>
              </a:ext>
            </a:extLst>
          </p:cNvPr>
          <p:cNvSpPr>
            <a:spLocks noGrp="1"/>
          </p:cNvSpPr>
          <p:nvPr>
            <p:ph type="body" sz="quarter" idx="15"/>
          </p:nvPr>
        </p:nvSpPr>
        <p:spPr>
          <a:xfrm>
            <a:off x="1144586" y="3152752"/>
            <a:ext cx="22098002" cy="3860491"/>
          </a:xfrm>
        </p:spPr>
        <p:txBody>
          <a:bodyPr>
            <a:normAutofit/>
          </a:bodyPr>
          <a:lstStyle>
            <a:lvl1pPr marL="685800" indent="-685800">
              <a:spcAft>
                <a:spcPts val="1200"/>
              </a:spcAft>
              <a:buFont typeface="Arial" panose="020B0604020202020204" pitchFamily="34" charset="0"/>
              <a:buChar char="•"/>
              <a:defRPr sz="4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27" name="Text Placeholder 7">
            <a:extLst>
              <a:ext uri="{FF2B5EF4-FFF2-40B4-BE49-F238E27FC236}">
                <a16:creationId xmlns:a16="http://schemas.microsoft.com/office/drawing/2014/main" id="{E07D1BF5-CC75-D548-877A-F9B67A02FBA6}"/>
              </a:ext>
            </a:extLst>
          </p:cNvPr>
          <p:cNvSpPr>
            <a:spLocks noGrp="1"/>
          </p:cNvSpPr>
          <p:nvPr>
            <p:ph type="body" sz="quarter" idx="16"/>
          </p:nvPr>
        </p:nvSpPr>
        <p:spPr>
          <a:xfrm>
            <a:off x="1144586" y="7279796"/>
            <a:ext cx="10682748" cy="4759797"/>
          </a:xfrm>
        </p:spPr>
        <p:txBody>
          <a:bodyPr anchor="ctr">
            <a:normAutofit/>
          </a:bodyPr>
          <a:lstStyle>
            <a:lvl1pPr marL="457200" indent="-457200">
              <a:spcAft>
                <a:spcPts val="1200"/>
              </a:spcAft>
              <a:buFont typeface="Arial" panose="020B0604020202020204" pitchFamily="34" charset="0"/>
              <a:buChar char="•"/>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28" name="Text Placeholder 7">
            <a:extLst>
              <a:ext uri="{FF2B5EF4-FFF2-40B4-BE49-F238E27FC236}">
                <a16:creationId xmlns:a16="http://schemas.microsoft.com/office/drawing/2014/main" id="{CE106A9F-1969-0644-9A50-A23079A8A24E}"/>
              </a:ext>
            </a:extLst>
          </p:cNvPr>
          <p:cNvSpPr>
            <a:spLocks noGrp="1"/>
          </p:cNvSpPr>
          <p:nvPr>
            <p:ph type="body" sz="quarter" idx="17"/>
          </p:nvPr>
        </p:nvSpPr>
        <p:spPr>
          <a:xfrm>
            <a:off x="12574586" y="7279796"/>
            <a:ext cx="10682748" cy="4759796"/>
          </a:xfrm>
        </p:spPr>
        <p:txBody>
          <a:bodyPr anchor="ctr">
            <a:normAutofit/>
          </a:bodyPr>
          <a:lstStyle>
            <a:lvl1pPr marL="457200" indent="-457200">
              <a:spcAft>
                <a:spcPts val="1200"/>
              </a:spcAft>
              <a:buFont typeface="Arial" panose="020B0604020202020204" pitchFamily="34" charset="0"/>
              <a:buChar char="•"/>
              <a:defRPr sz="36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Tree>
    <p:extLst>
      <p:ext uri="{BB962C8B-B14F-4D97-AF65-F5344CB8AC3E}">
        <p14:creationId xmlns:p14="http://schemas.microsoft.com/office/powerpoint/2010/main" val="3146664949"/>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userDrawn="1">
          <p15:clr>
            <a:srgbClr val="FBAE40"/>
          </p15:clr>
        </p15:guide>
        <p15:guide id="11" pos="7441"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image" Target="../media/image1.emf"/><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theme" Target="../theme/theme3.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5" Type="http://schemas.openxmlformats.org/officeDocument/2006/relationships/theme" Target="../theme/theme4.xml"/><Relationship Id="rId4"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image" Target="../media/image34.png"/><Relationship Id="rId2" Type="http://schemas.openxmlformats.org/officeDocument/2006/relationships/slideLayout" Target="../slideLayouts/slideLayout35.xml"/><Relationship Id="rId16" Type="http://schemas.openxmlformats.org/officeDocument/2006/relationships/image" Target="../media/image3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2.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92351" y="975749"/>
            <a:ext cx="21948458" cy="1044827"/>
          </a:xfrm>
          <a:prstGeom prst="rect">
            <a:avLst/>
          </a:prstGeom>
        </p:spPr>
        <p:txBody>
          <a:bodyPr vert="horz" lIns="91440" tIns="45720" rIns="91440" bIns="45720" rtlCol="0" anchor="t">
            <a:noAutofit/>
          </a:bodyPr>
          <a:lstStyle/>
          <a:p>
            <a:r>
              <a:rPr lang="en-US" noProof="0"/>
              <a:t>Click to edit Master title style</a:t>
            </a:r>
            <a:endParaRPr lang="en-US" noProof="0" dirty="0"/>
          </a:p>
        </p:txBody>
      </p:sp>
      <p:sp>
        <p:nvSpPr>
          <p:cNvPr id="6" name="Slide Number Placeholder 5"/>
          <p:cNvSpPr>
            <a:spLocks noGrp="1"/>
          </p:cNvSpPr>
          <p:nvPr>
            <p:ph type="sldNum" sz="quarter" idx="4"/>
          </p:nvPr>
        </p:nvSpPr>
        <p:spPr>
          <a:xfrm>
            <a:off x="1598819" y="12265479"/>
            <a:ext cx="1246941" cy="732365"/>
          </a:xfrm>
          <a:prstGeom prst="rect">
            <a:avLst/>
          </a:prstGeom>
        </p:spPr>
        <p:txBody>
          <a:bodyPr vert="horz" lIns="91440" tIns="45720" rIns="91440" bIns="45720" rtlCol="0" anchor="ctr"/>
          <a:lstStyle>
            <a:lvl1pPr algn="l">
              <a:defRPr lang="en-US" sz="2133" b="0" i="0" kern="1200" smtClean="0">
                <a:solidFill>
                  <a:srgbClr val="000000"/>
                </a:solidFill>
                <a:latin typeface="Times New Roman" panose="02020603050405020304" pitchFamily="18" charset="0"/>
                <a:ea typeface="+mn-ea"/>
                <a:cs typeface="Times New Roman" panose="02020603050405020304" pitchFamily="18" charset="0"/>
              </a:defRPr>
            </a:lvl1pPr>
          </a:lstStyle>
          <a:p>
            <a:fld id="{BA8CF1B3-96A0-D24B-B5C9-B5B93FF4523E}" type="slidenum">
              <a:rPr lang="uk-UA" smtClean="0"/>
              <a:pPr/>
              <a:t>‹#›</a:t>
            </a:fld>
            <a:endParaRPr lang="uk-UA" dirty="0"/>
          </a:p>
        </p:txBody>
      </p:sp>
      <p:sp>
        <p:nvSpPr>
          <p:cNvPr id="7" name="Text Placeholder 2">
            <a:extLst>
              <a:ext uri="{FF2B5EF4-FFF2-40B4-BE49-F238E27FC236}">
                <a16:creationId xmlns:a16="http://schemas.microsoft.com/office/drawing/2014/main" id="{06CEB089-E730-C64A-A490-6055B6A2F061}"/>
              </a:ext>
            </a:extLst>
          </p:cNvPr>
          <p:cNvSpPr>
            <a:spLocks noGrp="1"/>
          </p:cNvSpPr>
          <p:nvPr>
            <p:ph type="body" idx="1"/>
          </p:nvPr>
        </p:nvSpPr>
        <p:spPr>
          <a:xfrm>
            <a:off x="1592351" y="3124200"/>
            <a:ext cx="21948458" cy="7924800"/>
          </a:xfrm>
          <a:prstGeom prst="rect">
            <a:avLst/>
          </a:prstGeom>
        </p:spPr>
        <p:txBody>
          <a:bodyPr vert="horz" lIns="0" tIns="0" rIns="0" bIns="0" rtlCol="0">
            <a:normAutofit/>
          </a:bodyPr>
          <a:lstStyle/>
          <a:p>
            <a:pPr lvl="0"/>
            <a:r>
              <a:rPr lang="en-US" noProof="0" dirty="0"/>
              <a:t>Click to edit Master text styles</a:t>
            </a:r>
          </a:p>
          <a:p>
            <a:pPr marL="0" lvl="0" indent="-285750" algn="l" defTabSz="457200" rtl="0" eaLnBrk="1" latinLnBrk="0" hangingPunct="1">
              <a:spcBef>
                <a:spcPct val="20000"/>
              </a:spcBef>
              <a:buFont typeface="Arial"/>
              <a:buChar char="–"/>
            </a:pPr>
            <a:r>
              <a:rPr lang="en-US" noProof="0" dirty="0"/>
              <a:t>Second level</a:t>
            </a:r>
          </a:p>
          <a:p>
            <a:pPr marL="685800" lvl="1" indent="-171450" algn="l" defTabSz="457200" rtl="0" eaLnBrk="1" latinLnBrk="0" hangingPunct="1">
              <a:spcBef>
                <a:spcPct val="20000"/>
              </a:spcBef>
              <a:buFont typeface="Arial"/>
              <a:buChar char="•"/>
            </a:pPr>
            <a:r>
              <a:rPr lang="en-US" noProof="0" dirty="0"/>
              <a:t>Third level</a:t>
            </a:r>
          </a:p>
        </p:txBody>
      </p:sp>
    </p:spTree>
    <p:extLst>
      <p:ext uri="{BB962C8B-B14F-4D97-AF65-F5344CB8AC3E}">
        <p14:creationId xmlns:p14="http://schemas.microsoft.com/office/powerpoint/2010/main" val="820024555"/>
      </p:ext>
    </p:extLst>
  </p:cSld>
  <p:clrMap bg1="lt1" tx1="dk1" bg2="lt2" tx2="dk2" accent1="accent1" accent2="accent2" accent3="accent3" accent4="accent4" accent5="accent5" accent6="accent6" hlink="hlink" folHlink="folHlink"/>
  <p:sldLayoutIdLst>
    <p:sldLayoutId id="2147483752" r:id="rId1"/>
    <p:sldLayoutId id="2147483765" r:id="rId2"/>
    <p:sldLayoutId id="2147483762" r:id="rId3"/>
    <p:sldLayoutId id="2147483763" r:id="rId4"/>
    <p:sldLayoutId id="2147483751" r:id="rId5"/>
    <p:sldLayoutId id="2147483755" r:id="rId6"/>
    <p:sldLayoutId id="2147483760" r:id="rId7"/>
    <p:sldLayoutId id="2147483753" r:id="rId8"/>
    <p:sldLayoutId id="2147483754" r:id="rId9"/>
    <p:sldLayoutId id="2147483759" r:id="rId10"/>
    <p:sldLayoutId id="2147483756" r:id="rId11"/>
    <p:sldLayoutId id="2147483757" r:id="rId12"/>
    <p:sldLayoutId id="2147483758" r:id="rId13"/>
    <p:sldLayoutId id="2147483761" r:id="rId14"/>
    <p:sldLayoutId id="2147483764" r:id="rId15"/>
  </p:sldLayoutIdLst>
  <p:hf hdr="0"/>
  <p:txStyles>
    <p:titleStyle>
      <a:lvl1pPr algn="l" defTabSz="1219215" rtl="0" eaLnBrk="1" latinLnBrk="0" hangingPunct="1">
        <a:spcBef>
          <a:spcPct val="0"/>
        </a:spcBef>
        <a:buNone/>
        <a:defRPr lang="en-US" sz="6800" b="0" i="0" kern="1200" dirty="0">
          <a:solidFill>
            <a:srgbClr val="576F7F"/>
          </a:solidFill>
          <a:latin typeface="Times New Roman" panose="02020603050405020304" pitchFamily="18" charset="0"/>
          <a:ea typeface="+mj-ea"/>
          <a:cs typeface="Times New Roman" panose="02020603050405020304" pitchFamily="18" charset="0"/>
        </a:defRPr>
      </a:lvl1pPr>
    </p:titleStyle>
    <p:bodyStyle>
      <a:lvl1pPr marL="0" indent="0" algn="l" defTabSz="1219215" rtl="0" eaLnBrk="1" latinLnBrk="0" hangingPunct="1">
        <a:lnSpc>
          <a:spcPct val="100000"/>
        </a:lnSpc>
        <a:spcBef>
          <a:spcPts val="0"/>
        </a:spcBef>
        <a:buFontTx/>
        <a:buNone/>
        <a:tabLst/>
        <a:defRPr lang="tr-TR" sz="4800" b="0" i="0" kern="1200" dirty="0" smtClean="0">
          <a:solidFill>
            <a:srgbClr val="576F7F"/>
          </a:solidFill>
          <a:latin typeface="Times New Roman" panose="02020603050405020304" pitchFamily="18" charset="0"/>
          <a:ea typeface="+mn-ea"/>
          <a:cs typeface="Times New Roman" panose="02020603050405020304" pitchFamily="18" charset="0"/>
        </a:defRPr>
      </a:lvl1pPr>
      <a:lvl2pPr marL="1981225" indent="-910179" algn="l" defTabSz="1219215" rtl="0" eaLnBrk="1" latinLnBrk="0" hangingPunct="1">
        <a:lnSpc>
          <a:spcPct val="100000"/>
        </a:lnSpc>
        <a:spcBef>
          <a:spcPts val="0"/>
        </a:spcBef>
        <a:buFont typeface="Arial"/>
        <a:buChar char="–"/>
        <a:tabLst/>
        <a:defRPr lang="tr-TR" sz="2667" b="0" i="0" kern="1200" dirty="0" smtClean="0">
          <a:solidFill>
            <a:srgbClr val="576F7F"/>
          </a:solidFill>
          <a:latin typeface="Arial"/>
          <a:ea typeface="+mn-ea"/>
          <a:cs typeface="Arial"/>
        </a:defRPr>
      </a:lvl2pPr>
      <a:lvl3pPr marL="3048038" indent="-609608" algn="l" defTabSz="1219215" rtl="0" eaLnBrk="1" latinLnBrk="0" hangingPunct="1">
        <a:lnSpc>
          <a:spcPct val="100000"/>
        </a:lnSpc>
        <a:spcBef>
          <a:spcPts val="0"/>
        </a:spcBef>
        <a:buFont typeface="Arial"/>
        <a:buChar char="•"/>
        <a:tabLst/>
        <a:defRPr lang="tr-TR" sz="2800" b="0" i="0" kern="1200" dirty="0" smtClean="0">
          <a:solidFill>
            <a:srgbClr val="000000"/>
          </a:solidFill>
          <a:latin typeface="Arial"/>
          <a:ea typeface="+mn-ea"/>
          <a:cs typeface="Arial"/>
        </a:defRPr>
      </a:lvl3pPr>
      <a:lvl4pPr marL="4267253" indent="-609608" algn="l" defTabSz="1219215" rtl="0" eaLnBrk="1" latinLnBrk="0" hangingPunct="1">
        <a:spcBef>
          <a:spcPct val="20000"/>
        </a:spcBef>
        <a:buFont typeface="Arial"/>
        <a:buChar char="–"/>
        <a:defRPr sz="5333" kern="1200">
          <a:solidFill>
            <a:schemeClr val="tx1"/>
          </a:solidFill>
          <a:latin typeface="+mn-lt"/>
          <a:ea typeface="+mn-ea"/>
          <a:cs typeface="+mn-cs"/>
        </a:defRPr>
      </a:lvl4pPr>
      <a:lvl5pPr marL="5486469" indent="-609608" algn="l" defTabSz="1219215" rtl="0" eaLnBrk="1" latinLnBrk="0" hangingPunct="1">
        <a:spcBef>
          <a:spcPct val="20000"/>
        </a:spcBef>
        <a:buFont typeface="Arial"/>
        <a:buChar char="»"/>
        <a:defRPr sz="5333" kern="1200">
          <a:solidFill>
            <a:schemeClr val="tx1"/>
          </a:solidFill>
          <a:latin typeface="+mn-lt"/>
          <a:ea typeface="+mn-ea"/>
          <a:cs typeface="+mn-cs"/>
        </a:defRPr>
      </a:lvl5pPr>
      <a:lvl6pPr marL="6705684" indent="-609608" algn="l" defTabSz="1219215" rtl="0" eaLnBrk="1" latinLnBrk="0" hangingPunct="1">
        <a:spcBef>
          <a:spcPct val="20000"/>
        </a:spcBef>
        <a:buFont typeface="Arial"/>
        <a:buChar char="•"/>
        <a:defRPr sz="5333" kern="1200">
          <a:solidFill>
            <a:schemeClr val="tx1"/>
          </a:solidFill>
          <a:latin typeface="+mn-lt"/>
          <a:ea typeface="+mn-ea"/>
          <a:cs typeface="+mn-cs"/>
        </a:defRPr>
      </a:lvl6pPr>
      <a:lvl7pPr marL="7924899" indent="-609608" algn="l" defTabSz="1219215" rtl="0" eaLnBrk="1" latinLnBrk="0" hangingPunct="1">
        <a:spcBef>
          <a:spcPct val="20000"/>
        </a:spcBef>
        <a:buFont typeface="Arial"/>
        <a:buChar char="•"/>
        <a:defRPr sz="5333" kern="1200">
          <a:solidFill>
            <a:schemeClr val="tx1"/>
          </a:solidFill>
          <a:latin typeface="+mn-lt"/>
          <a:ea typeface="+mn-ea"/>
          <a:cs typeface="+mn-cs"/>
        </a:defRPr>
      </a:lvl7pPr>
      <a:lvl8pPr marL="9144114" indent="-609608" algn="l" defTabSz="1219215" rtl="0" eaLnBrk="1" latinLnBrk="0" hangingPunct="1">
        <a:spcBef>
          <a:spcPct val="20000"/>
        </a:spcBef>
        <a:buFont typeface="Arial"/>
        <a:buChar char="•"/>
        <a:defRPr sz="5333" kern="1200">
          <a:solidFill>
            <a:schemeClr val="tx1"/>
          </a:solidFill>
          <a:latin typeface="+mn-lt"/>
          <a:ea typeface="+mn-ea"/>
          <a:cs typeface="+mn-cs"/>
        </a:defRPr>
      </a:lvl8pPr>
      <a:lvl9pPr marL="10363330" indent="-609608" algn="l" defTabSz="1219215" rtl="0" eaLnBrk="1" latinLnBrk="0" hangingPunct="1">
        <a:spcBef>
          <a:spcPct val="20000"/>
        </a:spcBef>
        <a:buFont typeface="Arial"/>
        <a:buChar char="•"/>
        <a:defRPr sz="5333" kern="1200">
          <a:solidFill>
            <a:schemeClr val="tx1"/>
          </a:solidFill>
          <a:latin typeface="+mn-lt"/>
          <a:ea typeface="+mn-ea"/>
          <a:cs typeface="+mn-cs"/>
        </a:defRPr>
      </a:lvl9pPr>
    </p:bodyStyle>
    <p:otherStyle>
      <a:defPPr>
        <a:defRPr lang="en-US"/>
      </a:defPPr>
      <a:lvl1pPr marL="0" algn="l" defTabSz="1219215" rtl="0" eaLnBrk="1" latinLnBrk="0" hangingPunct="1">
        <a:defRPr sz="4800" kern="1200">
          <a:solidFill>
            <a:schemeClr val="tx1"/>
          </a:solidFill>
          <a:latin typeface="+mn-lt"/>
          <a:ea typeface="+mn-ea"/>
          <a:cs typeface="+mn-cs"/>
        </a:defRPr>
      </a:lvl1pPr>
      <a:lvl2pPr marL="1219215" algn="l" defTabSz="1219215" rtl="0" eaLnBrk="1" latinLnBrk="0" hangingPunct="1">
        <a:defRPr sz="4800" kern="1200">
          <a:solidFill>
            <a:schemeClr val="tx1"/>
          </a:solidFill>
          <a:latin typeface="+mn-lt"/>
          <a:ea typeface="+mn-ea"/>
          <a:cs typeface="+mn-cs"/>
        </a:defRPr>
      </a:lvl2pPr>
      <a:lvl3pPr marL="2438430" algn="l" defTabSz="1219215" rtl="0" eaLnBrk="1" latinLnBrk="0" hangingPunct="1">
        <a:defRPr sz="4800" kern="1200">
          <a:solidFill>
            <a:schemeClr val="tx1"/>
          </a:solidFill>
          <a:latin typeface="+mn-lt"/>
          <a:ea typeface="+mn-ea"/>
          <a:cs typeface="+mn-cs"/>
        </a:defRPr>
      </a:lvl3pPr>
      <a:lvl4pPr marL="3657646" algn="l" defTabSz="1219215" rtl="0" eaLnBrk="1" latinLnBrk="0" hangingPunct="1">
        <a:defRPr sz="4800" kern="1200">
          <a:solidFill>
            <a:schemeClr val="tx1"/>
          </a:solidFill>
          <a:latin typeface="+mn-lt"/>
          <a:ea typeface="+mn-ea"/>
          <a:cs typeface="+mn-cs"/>
        </a:defRPr>
      </a:lvl4pPr>
      <a:lvl5pPr marL="4876861" algn="l" defTabSz="1219215" rtl="0" eaLnBrk="1" latinLnBrk="0" hangingPunct="1">
        <a:defRPr sz="4800" kern="1200">
          <a:solidFill>
            <a:schemeClr val="tx1"/>
          </a:solidFill>
          <a:latin typeface="+mn-lt"/>
          <a:ea typeface="+mn-ea"/>
          <a:cs typeface="+mn-cs"/>
        </a:defRPr>
      </a:lvl5pPr>
      <a:lvl6pPr marL="6096076" algn="l" defTabSz="1219215" rtl="0" eaLnBrk="1" latinLnBrk="0" hangingPunct="1">
        <a:defRPr sz="4800" kern="1200">
          <a:solidFill>
            <a:schemeClr val="tx1"/>
          </a:solidFill>
          <a:latin typeface="+mn-lt"/>
          <a:ea typeface="+mn-ea"/>
          <a:cs typeface="+mn-cs"/>
        </a:defRPr>
      </a:lvl6pPr>
      <a:lvl7pPr marL="7315291" algn="l" defTabSz="1219215" rtl="0" eaLnBrk="1" latinLnBrk="0" hangingPunct="1">
        <a:defRPr sz="4800" kern="1200">
          <a:solidFill>
            <a:schemeClr val="tx1"/>
          </a:solidFill>
          <a:latin typeface="+mn-lt"/>
          <a:ea typeface="+mn-ea"/>
          <a:cs typeface="+mn-cs"/>
        </a:defRPr>
      </a:lvl7pPr>
      <a:lvl8pPr marL="8534507" algn="l" defTabSz="1219215" rtl="0" eaLnBrk="1" latinLnBrk="0" hangingPunct="1">
        <a:defRPr sz="4800" kern="1200">
          <a:solidFill>
            <a:schemeClr val="tx1"/>
          </a:solidFill>
          <a:latin typeface="+mn-lt"/>
          <a:ea typeface="+mn-ea"/>
          <a:cs typeface="+mn-cs"/>
        </a:defRPr>
      </a:lvl8pPr>
      <a:lvl9pPr marL="9753722" algn="l" defTabSz="1219215" rtl="0" eaLnBrk="1" latinLnBrk="0" hangingPunct="1">
        <a:defRPr sz="4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C134A92-50C0-024A-9B60-F2381E294D04}"/>
              </a:ext>
            </a:extLst>
          </p:cNvPr>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741F5506-CD64-5A45-A6BF-FD7AFCC7A2F8}"/>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pic>
        <p:nvPicPr>
          <p:cNvPr id="10" name="Picture 9">
            <a:extLst>
              <a:ext uri="{FF2B5EF4-FFF2-40B4-BE49-F238E27FC236}">
                <a16:creationId xmlns:a16="http://schemas.microsoft.com/office/drawing/2014/main" id="{AFFAF2BD-801D-1E4F-B146-9ED2A407FDEB}"/>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13" name="Title Placeholder 1">
            <a:extLst>
              <a:ext uri="{FF2B5EF4-FFF2-40B4-BE49-F238E27FC236}">
                <a16:creationId xmlns:a16="http://schemas.microsoft.com/office/drawing/2014/main" id="{7A8B88D4-DEB5-CD41-A6C5-B372ABAD7CFA}"/>
              </a:ext>
            </a:extLst>
          </p:cNvPr>
          <p:cNvSpPr>
            <a:spLocks noGrp="1"/>
          </p:cNvSpPr>
          <p:nvPr>
            <p:ph type="title"/>
          </p:nvPr>
        </p:nvSpPr>
        <p:spPr>
          <a:xfrm>
            <a:off x="1592351" y="975749"/>
            <a:ext cx="21948458" cy="1044827"/>
          </a:xfrm>
          <a:prstGeom prst="rect">
            <a:avLst/>
          </a:prstGeom>
        </p:spPr>
        <p:txBody>
          <a:bodyPr vert="horz" lIns="91440" tIns="45720" rIns="91440" bIns="45720" rtlCol="0" anchor="t">
            <a:noAutofit/>
          </a:bodyPr>
          <a:lstStyle/>
          <a:p>
            <a:r>
              <a:rPr lang="en-US" noProof="0" dirty="0"/>
              <a:t>Click to edit Master title style</a:t>
            </a:r>
          </a:p>
        </p:txBody>
      </p:sp>
      <p:sp>
        <p:nvSpPr>
          <p:cNvPr id="15" name="Text Placeholder 2">
            <a:extLst>
              <a:ext uri="{FF2B5EF4-FFF2-40B4-BE49-F238E27FC236}">
                <a16:creationId xmlns:a16="http://schemas.microsoft.com/office/drawing/2014/main" id="{DFA3C6D2-7233-7445-8074-13121CE37CB2}"/>
              </a:ext>
            </a:extLst>
          </p:cNvPr>
          <p:cNvSpPr>
            <a:spLocks noGrp="1"/>
          </p:cNvSpPr>
          <p:nvPr>
            <p:ph type="body" idx="1"/>
          </p:nvPr>
        </p:nvSpPr>
        <p:spPr>
          <a:xfrm>
            <a:off x="1592351" y="3124200"/>
            <a:ext cx="21948458" cy="7924800"/>
          </a:xfrm>
          <a:prstGeom prst="rect">
            <a:avLst/>
          </a:prstGeom>
        </p:spPr>
        <p:txBody>
          <a:bodyPr vert="horz" lIns="0" tIns="0" rIns="0" bIns="0" rtlCol="0">
            <a:normAutofit/>
          </a:bodyPr>
          <a:lstStyle/>
          <a:p>
            <a:pPr lvl="0"/>
            <a:r>
              <a:rPr lang="en-US" noProof="0" dirty="0"/>
              <a:t>Click to edit Master text styles</a:t>
            </a:r>
          </a:p>
          <a:p>
            <a:pPr marL="0" lvl="0" indent="-285750" algn="l" defTabSz="457200" rtl="0" eaLnBrk="1" latinLnBrk="0" hangingPunct="1">
              <a:spcBef>
                <a:spcPct val="20000"/>
              </a:spcBef>
              <a:buFont typeface="Arial"/>
              <a:buChar char="–"/>
            </a:pPr>
            <a:r>
              <a:rPr lang="en-US" noProof="0" dirty="0"/>
              <a:t>Second level</a:t>
            </a:r>
          </a:p>
          <a:p>
            <a:pPr marL="685800" lvl="1" indent="-171450" algn="l" defTabSz="457200" rtl="0" eaLnBrk="1" latinLnBrk="0" hangingPunct="1">
              <a:spcBef>
                <a:spcPct val="20000"/>
              </a:spcBef>
              <a:buFont typeface="Arial"/>
              <a:buChar char="•"/>
            </a:pPr>
            <a:r>
              <a:rPr lang="en-US" noProof="0" dirty="0"/>
              <a:t>Third level</a:t>
            </a:r>
          </a:p>
        </p:txBody>
      </p:sp>
      <p:sp>
        <p:nvSpPr>
          <p:cNvPr id="2" name="Slide Number Placeholder 6">
            <a:extLst>
              <a:ext uri="{FF2B5EF4-FFF2-40B4-BE49-F238E27FC236}">
                <a16:creationId xmlns:a16="http://schemas.microsoft.com/office/drawing/2014/main" id="{AFCC438D-6A3F-45A8-9C2D-B830D615F800}"/>
              </a:ext>
            </a:extLst>
          </p:cNvPr>
          <p:cNvSpPr txBox="1">
            <a:spLocks/>
          </p:cNvSpPr>
          <p:nvPr userDrawn="1"/>
        </p:nvSpPr>
        <p:spPr>
          <a:xfrm>
            <a:off x="22674363" y="12586392"/>
            <a:ext cx="950812" cy="732365"/>
          </a:xfrm>
          <a:prstGeom prst="rect">
            <a:avLst/>
          </a:prstGeom>
        </p:spPr>
        <p:txBody>
          <a:bodyPr anchor="ctr"/>
          <a:lstStyle>
            <a:defPPr>
              <a:defRPr lang="en-US"/>
            </a:defPPr>
            <a:lvl1pPr marL="0" algn="r" defTabSz="1219261" rtl="0" eaLnBrk="1" latinLnBrk="0" hangingPunct="1">
              <a:defRPr sz="4800" kern="1200">
                <a:solidFill>
                  <a:srgbClr val="576F7F"/>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a:lstStyle>
          <a:p>
            <a:fld id="{BA8CF1B3-96A0-D24B-B5C9-B5B93FF4523E}" type="slidenum">
              <a:rPr lang="uk-UA" sz="2130" smtClean="0"/>
              <a:pPr/>
              <a:t>‹#›</a:t>
            </a:fld>
            <a:endParaRPr lang="uk-UA" sz="2130" dirty="0"/>
          </a:p>
        </p:txBody>
      </p:sp>
    </p:spTree>
    <p:extLst>
      <p:ext uri="{BB962C8B-B14F-4D97-AF65-F5344CB8AC3E}">
        <p14:creationId xmlns:p14="http://schemas.microsoft.com/office/powerpoint/2010/main" val="380884702"/>
      </p:ext>
    </p:extLst>
  </p:cSld>
  <p:clrMap bg1="lt1" tx1="dk1" bg2="lt2" tx2="dk2" accent1="accent1" accent2="accent2" accent3="accent3" accent4="accent4" accent5="accent5" accent6="accent6" hlink="hlink" folHlink="folHlink"/>
  <p:sldLayoutIdLst>
    <p:sldLayoutId id="2147483779" r:id="rId1"/>
    <p:sldLayoutId id="2147483781" r:id="rId2"/>
    <p:sldLayoutId id="2147483782" r:id="rId3"/>
    <p:sldLayoutId id="2147483794" r:id="rId4"/>
  </p:sldLayoutIdLst>
  <p:txStyles>
    <p:titleStyle>
      <a:lvl1pPr algn="l" defTabSz="914400" rtl="0" eaLnBrk="1" latinLnBrk="0" hangingPunct="1">
        <a:lnSpc>
          <a:spcPct val="90000"/>
        </a:lnSpc>
        <a:spcBef>
          <a:spcPct val="0"/>
        </a:spcBef>
        <a:buNone/>
        <a:defRPr sz="6800" b="0" i="0" kern="1200">
          <a:solidFill>
            <a:srgbClr val="576F7F"/>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4800" b="0" i="0" kern="1200">
          <a:solidFill>
            <a:srgbClr val="576F7F"/>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70" b="0" i="0" kern="1200">
          <a:solidFill>
            <a:srgbClr val="576F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C134A92-50C0-024A-9B60-F2381E294D04}"/>
              </a:ext>
            </a:extLst>
          </p:cNvPr>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741F5506-CD64-5A45-A6BF-FD7AFCC7A2F8}"/>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9" name="Slide Number Placeholder 6">
            <a:extLst>
              <a:ext uri="{FF2B5EF4-FFF2-40B4-BE49-F238E27FC236}">
                <a16:creationId xmlns:a16="http://schemas.microsoft.com/office/drawing/2014/main" id="{912AFB6D-2E01-944F-9FE2-F0F88EA8D294}"/>
              </a:ext>
            </a:extLst>
          </p:cNvPr>
          <p:cNvSpPr txBox="1">
            <a:spLocks/>
          </p:cNvSpPr>
          <p:nvPr userDrawn="1"/>
        </p:nvSpPr>
        <p:spPr>
          <a:xfrm>
            <a:off x="22674363" y="12586392"/>
            <a:ext cx="950812" cy="732365"/>
          </a:xfrm>
          <a:prstGeom prst="rect">
            <a:avLst/>
          </a:prstGeom>
        </p:spPr>
        <p:txBody>
          <a:bodyPr anchor="ctr"/>
          <a:lstStyle>
            <a:defPPr>
              <a:defRPr lang="en-US"/>
            </a:defPPr>
            <a:lvl1pPr marL="0" algn="r" defTabSz="1219261" rtl="0" eaLnBrk="1" latinLnBrk="0" hangingPunct="1">
              <a:defRPr sz="4800" kern="1200">
                <a:solidFill>
                  <a:srgbClr val="576F7F"/>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a:lstStyle>
          <a:p>
            <a:fld id="{BA8CF1B3-96A0-D24B-B5C9-B5B93FF4523E}" type="slidenum">
              <a:rPr lang="uk-UA" sz="2130" smtClean="0"/>
              <a:pPr/>
              <a:t>‹#›</a:t>
            </a:fld>
            <a:endParaRPr lang="uk-UA" sz="2130" dirty="0"/>
          </a:p>
        </p:txBody>
      </p:sp>
      <p:pic>
        <p:nvPicPr>
          <p:cNvPr id="10" name="Picture 9">
            <a:extLst>
              <a:ext uri="{FF2B5EF4-FFF2-40B4-BE49-F238E27FC236}">
                <a16:creationId xmlns:a16="http://schemas.microsoft.com/office/drawing/2014/main" id="{AFFAF2BD-801D-1E4F-B146-9ED2A407FDEB}"/>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769935" y="12455705"/>
            <a:ext cx="3810000" cy="898122"/>
          </a:xfrm>
          <a:prstGeom prst="rect">
            <a:avLst/>
          </a:prstGeom>
        </p:spPr>
      </p:pic>
      <p:sp>
        <p:nvSpPr>
          <p:cNvPr id="13" name="Title Placeholder 1">
            <a:extLst>
              <a:ext uri="{FF2B5EF4-FFF2-40B4-BE49-F238E27FC236}">
                <a16:creationId xmlns:a16="http://schemas.microsoft.com/office/drawing/2014/main" id="{7A8B88D4-DEB5-CD41-A6C5-B372ABAD7CFA}"/>
              </a:ext>
            </a:extLst>
          </p:cNvPr>
          <p:cNvSpPr>
            <a:spLocks noGrp="1"/>
          </p:cNvSpPr>
          <p:nvPr>
            <p:ph type="title"/>
          </p:nvPr>
        </p:nvSpPr>
        <p:spPr>
          <a:xfrm>
            <a:off x="1592351" y="975749"/>
            <a:ext cx="21948458" cy="1044827"/>
          </a:xfrm>
          <a:prstGeom prst="rect">
            <a:avLst/>
          </a:prstGeom>
        </p:spPr>
        <p:txBody>
          <a:bodyPr vert="horz" lIns="91440" tIns="45720" rIns="91440" bIns="45720" rtlCol="0" anchor="t">
            <a:noAutofit/>
          </a:bodyPr>
          <a:lstStyle/>
          <a:p>
            <a:r>
              <a:rPr lang="en-US" noProof="0" dirty="0"/>
              <a:t>Click to edit Master title style</a:t>
            </a:r>
          </a:p>
        </p:txBody>
      </p:sp>
      <p:sp>
        <p:nvSpPr>
          <p:cNvPr id="15" name="Text Placeholder 2">
            <a:extLst>
              <a:ext uri="{FF2B5EF4-FFF2-40B4-BE49-F238E27FC236}">
                <a16:creationId xmlns:a16="http://schemas.microsoft.com/office/drawing/2014/main" id="{DFA3C6D2-7233-7445-8074-13121CE37CB2}"/>
              </a:ext>
            </a:extLst>
          </p:cNvPr>
          <p:cNvSpPr>
            <a:spLocks noGrp="1"/>
          </p:cNvSpPr>
          <p:nvPr>
            <p:ph type="body" idx="1"/>
          </p:nvPr>
        </p:nvSpPr>
        <p:spPr>
          <a:xfrm>
            <a:off x="1592351" y="3124200"/>
            <a:ext cx="21948458" cy="7924800"/>
          </a:xfrm>
          <a:prstGeom prst="rect">
            <a:avLst/>
          </a:prstGeom>
        </p:spPr>
        <p:txBody>
          <a:bodyPr vert="horz" lIns="0" tIns="0" rIns="0" bIns="0" rtlCol="0">
            <a:normAutofit/>
          </a:bodyPr>
          <a:lstStyle/>
          <a:p>
            <a:pPr lvl="0"/>
            <a:r>
              <a:rPr lang="en-US" noProof="0" dirty="0"/>
              <a:t>Click to edit Master text styles</a:t>
            </a:r>
          </a:p>
        </p:txBody>
      </p:sp>
    </p:spTree>
    <p:extLst>
      <p:ext uri="{BB962C8B-B14F-4D97-AF65-F5344CB8AC3E}">
        <p14:creationId xmlns:p14="http://schemas.microsoft.com/office/powerpoint/2010/main" val="402710287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Lst>
  <p:txStyles>
    <p:titleStyle>
      <a:lvl1pPr algn="l" defTabSz="914400" rtl="0" eaLnBrk="1" latinLnBrk="0" hangingPunct="1">
        <a:lnSpc>
          <a:spcPct val="90000"/>
        </a:lnSpc>
        <a:spcBef>
          <a:spcPct val="0"/>
        </a:spcBef>
        <a:buNone/>
        <a:defRPr sz="6800" b="0" i="0" kern="1200">
          <a:solidFill>
            <a:srgbClr val="576F7F"/>
          </a:solidFill>
          <a:latin typeface="Times New Roman" panose="02020603050405020304" pitchFamily="18" charset="0"/>
          <a:ea typeface="+mj-ea"/>
          <a:cs typeface="Times New Roman" panose="02020603050405020304" pitchFamily="18"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4800" b="0" i="0" kern="1200">
          <a:solidFill>
            <a:srgbClr val="576F7F"/>
          </a:solidFill>
          <a:latin typeface="Times New Roman" panose="02020603050405020304" pitchFamily="18" charset="0"/>
          <a:ea typeface="+mn-ea"/>
          <a:cs typeface="Times New Roman" panose="02020603050405020304" pitchFamily="18"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670" b="0" i="0" kern="1200">
          <a:solidFill>
            <a:srgbClr val="576F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1676619" y="730251"/>
            <a:ext cx="21033938" cy="2651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2"/>
              </a:buClr>
              <a:buSzPts val="4400"/>
              <a:buFont typeface="Montserrat SemiBold"/>
              <a:buNone/>
              <a:defRPr sz="4400" b="1" i="0" u="none" strike="noStrike" cap="none">
                <a:solidFill>
                  <a:schemeClr val="lt2"/>
                </a:solidFill>
                <a:latin typeface="Montserrat SemiBold"/>
                <a:ea typeface="Montserrat SemiBold"/>
                <a:cs typeface="Montserrat SemiBold"/>
                <a:sym typeface="Montserrat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1676619" y="3651250"/>
            <a:ext cx="21033938" cy="82296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2"/>
              </a:buClr>
              <a:buSzPts val="2800"/>
              <a:buFont typeface="Arial"/>
              <a:buChar char="•"/>
              <a:defRPr sz="2800" b="0" i="0" u="none" strike="noStrike" cap="none">
                <a:solidFill>
                  <a:schemeClr val="lt2"/>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lt2"/>
              </a:buClr>
              <a:buSzPts val="2400"/>
              <a:buFont typeface="Arial"/>
              <a:buChar char="•"/>
              <a:defRPr sz="2400" b="0" i="0" u="none" strike="noStrike" cap="none">
                <a:solidFill>
                  <a:schemeClr val="lt2"/>
                </a:solidFill>
                <a:latin typeface="Sarabun"/>
                <a:ea typeface="Sarabun"/>
                <a:cs typeface="Sarabun"/>
                <a:sym typeface="Sarabun"/>
              </a:defRPr>
            </a:lvl2pPr>
            <a:lvl3pPr marL="1371600" marR="0" lvl="2" indent="-355600" algn="l" rtl="0">
              <a:lnSpc>
                <a:spcPct val="90000"/>
              </a:lnSpc>
              <a:spcBef>
                <a:spcPts val="500"/>
              </a:spcBef>
              <a:spcAft>
                <a:spcPts val="0"/>
              </a:spcAft>
              <a:buClr>
                <a:schemeClr val="lt2"/>
              </a:buClr>
              <a:buSzPts val="2000"/>
              <a:buFont typeface="Arial"/>
              <a:buChar char="•"/>
              <a:defRPr sz="2000" b="0" i="0" u="none" strike="noStrike" cap="none">
                <a:solidFill>
                  <a:schemeClr val="lt2"/>
                </a:solidFill>
                <a:latin typeface="Sarabun"/>
                <a:ea typeface="Sarabun"/>
                <a:cs typeface="Sarabun"/>
                <a:sym typeface="Sarabun"/>
              </a:defRPr>
            </a:lvl3pPr>
            <a:lvl4pPr marL="1828800" marR="0" lvl="3" indent="-342900" algn="l" rtl="0">
              <a:lnSpc>
                <a:spcPct val="90000"/>
              </a:lnSpc>
              <a:spcBef>
                <a:spcPts val="500"/>
              </a:spcBef>
              <a:spcAft>
                <a:spcPts val="0"/>
              </a:spcAft>
              <a:buClr>
                <a:schemeClr val="lt2"/>
              </a:buClr>
              <a:buSzPts val="1800"/>
              <a:buFont typeface="Arial"/>
              <a:buChar char="•"/>
              <a:defRPr sz="1800" b="0" i="0" u="none" strike="noStrike" cap="none">
                <a:solidFill>
                  <a:schemeClr val="lt2"/>
                </a:solidFill>
                <a:latin typeface="Sarabun"/>
                <a:ea typeface="Sarabun"/>
                <a:cs typeface="Sarabun"/>
                <a:sym typeface="Sarabun"/>
              </a:defRPr>
            </a:lvl4pPr>
            <a:lvl5pPr marL="2286000" marR="0" lvl="4" indent="-342900" algn="l" rtl="0">
              <a:lnSpc>
                <a:spcPct val="90000"/>
              </a:lnSpc>
              <a:spcBef>
                <a:spcPts val="500"/>
              </a:spcBef>
              <a:spcAft>
                <a:spcPts val="0"/>
              </a:spcAft>
              <a:buClr>
                <a:schemeClr val="lt2"/>
              </a:buClr>
              <a:buSzPts val="1800"/>
              <a:buFont typeface="Arial"/>
              <a:buChar char="•"/>
              <a:defRPr sz="1800" b="0" i="0" u="none" strike="noStrike" cap="none">
                <a:solidFill>
                  <a:schemeClr val="lt2"/>
                </a:solidFill>
                <a:latin typeface="Sarabun"/>
                <a:ea typeface="Sarabun"/>
                <a:cs typeface="Sarabun"/>
                <a:sym typeface="Sarabu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Sarabun"/>
                <a:ea typeface="Sarabun"/>
                <a:cs typeface="Sarabun"/>
                <a:sym typeface="Sarabu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Sarabun"/>
                <a:ea typeface="Sarabun"/>
                <a:cs typeface="Sarabun"/>
                <a:sym typeface="Sarabu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Sarabun"/>
                <a:ea typeface="Sarabun"/>
                <a:cs typeface="Sarabun"/>
                <a:sym typeface="Sarabu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Sarabun"/>
                <a:ea typeface="Sarabun"/>
                <a:cs typeface="Sarabun"/>
                <a:sym typeface="Sarabun"/>
              </a:defRPr>
            </a:lvl9pPr>
          </a:lstStyle>
          <a:p>
            <a:endParaRPr/>
          </a:p>
        </p:txBody>
      </p:sp>
      <p:sp>
        <p:nvSpPr>
          <p:cNvPr id="12" name="Google Shape;12;p9"/>
          <p:cNvSpPr txBox="1">
            <a:spLocks noGrp="1"/>
          </p:cNvSpPr>
          <p:nvPr>
            <p:ph type="dt" idx="10"/>
          </p:nvPr>
        </p:nvSpPr>
        <p:spPr>
          <a:xfrm>
            <a:off x="17223443" y="730251"/>
            <a:ext cx="5487114" cy="730250"/>
          </a:xfrm>
          <a:prstGeom prst="rect">
            <a:avLst/>
          </a:prstGeom>
          <a:noFill/>
          <a:ln>
            <a:noFill/>
          </a:ln>
        </p:spPr>
        <p:txBody>
          <a:bodyPr spcFirstLastPara="1" wrap="square" lIns="91425" tIns="0" rIns="0" bIns="0" anchor="t" anchorCtr="0">
            <a:noAutofit/>
          </a:bodyPr>
          <a:lstStyle>
            <a:lvl1pPr marR="0" lvl="0" algn="r" rtl="0">
              <a:spcBef>
                <a:spcPts val="0"/>
              </a:spcBef>
              <a:spcAft>
                <a:spcPts val="0"/>
              </a:spcAft>
              <a:buSzPts val="1400"/>
              <a:buNone/>
              <a:defRPr sz="2400" b="0" i="0" u="none" strike="noStrike" cap="none">
                <a:solidFill>
                  <a:schemeClr val="lt2"/>
                </a:solidFill>
                <a:latin typeface="Sarabun"/>
                <a:ea typeface="Sarabun"/>
                <a:cs typeface="Sarabun"/>
                <a:sym typeface="Sarabun"/>
              </a:defRPr>
            </a:lvl1pPr>
            <a:lvl2pPr marR="0" lvl="1" algn="l" rtl="0">
              <a:spcBef>
                <a:spcPts val="0"/>
              </a:spcBef>
              <a:spcAft>
                <a:spcPts val="0"/>
              </a:spcAft>
              <a:buSzPts val="1400"/>
              <a:buNone/>
              <a:defRPr sz="3600" b="0" i="0" u="none" strike="noStrike" cap="none">
                <a:solidFill>
                  <a:schemeClr val="lt1"/>
                </a:solidFill>
                <a:latin typeface="Sarabun"/>
                <a:ea typeface="Sarabun"/>
                <a:cs typeface="Sarabun"/>
                <a:sym typeface="Sarabun"/>
              </a:defRPr>
            </a:lvl2pPr>
            <a:lvl3pPr marR="0" lvl="2" algn="l" rtl="0">
              <a:spcBef>
                <a:spcPts val="0"/>
              </a:spcBef>
              <a:spcAft>
                <a:spcPts val="0"/>
              </a:spcAft>
              <a:buSzPts val="1400"/>
              <a:buNone/>
              <a:defRPr sz="3600" b="0" i="0" u="none" strike="noStrike" cap="none">
                <a:solidFill>
                  <a:schemeClr val="lt1"/>
                </a:solidFill>
                <a:latin typeface="Sarabun"/>
                <a:ea typeface="Sarabun"/>
                <a:cs typeface="Sarabun"/>
                <a:sym typeface="Sarabun"/>
              </a:defRPr>
            </a:lvl3pPr>
            <a:lvl4pPr marR="0" lvl="3" algn="l" rtl="0">
              <a:spcBef>
                <a:spcPts val="0"/>
              </a:spcBef>
              <a:spcAft>
                <a:spcPts val="0"/>
              </a:spcAft>
              <a:buSzPts val="1400"/>
              <a:buNone/>
              <a:defRPr sz="3600" b="0" i="0" u="none" strike="noStrike" cap="none">
                <a:solidFill>
                  <a:schemeClr val="lt1"/>
                </a:solidFill>
                <a:latin typeface="Sarabun"/>
                <a:ea typeface="Sarabun"/>
                <a:cs typeface="Sarabun"/>
                <a:sym typeface="Sarabun"/>
              </a:defRPr>
            </a:lvl4pPr>
            <a:lvl5pPr marR="0" lvl="4" algn="l" rtl="0">
              <a:spcBef>
                <a:spcPts val="0"/>
              </a:spcBef>
              <a:spcAft>
                <a:spcPts val="0"/>
              </a:spcAft>
              <a:buSzPts val="1400"/>
              <a:buNone/>
              <a:defRPr sz="3600" b="0" i="0" u="none" strike="noStrike" cap="none">
                <a:solidFill>
                  <a:schemeClr val="lt1"/>
                </a:solidFill>
                <a:latin typeface="Sarabun"/>
                <a:ea typeface="Sarabun"/>
                <a:cs typeface="Sarabun"/>
                <a:sym typeface="Sarabun"/>
              </a:defRPr>
            </a:lvl5pPr>
            <a:lvl6pPr marR="0" lvl="5" algn="l" rtl="0">
              <a:spcBef>
                <a:spcPts val="0"/>
              </a:spcBef>
              <a:spcAft>
                <a:spcPts val="0"/>
              </a:spcAft>
              <a:buSzPts val="1400"/>
              <a:buNone/>
              <a:defRPr sz="3600" b="0" i="0" u="none" strike="noStrike" cap="none">
                <a:solidFill>
                  <a:schemeClr val="lt1"/>
                </a:solidFill>
                <a:latin typeface="Sarabun"/>
                <a:ea typeface="Sarabun"/>
                <a:cs typeface="Sarabun"/>
                <a:sym typeface="Sarabun"/>
              </a:defRPr>
            </a:lvl6pPr>
            <a:lvl7pPr marR="0" lvl="6" algn="l" rtl="0">
              <a:spcBef>
                <a:spcPts val="0"/>
              </a:spcBef>
              <a:spcAft>
                <a:spcPts val="0"/>
              </a:spcAft>
              <a:buSzPts val="1400"/>
              <a:buNone/>
              <a:defRPr sz="3600" b="0" i="0" u="none" strike="noStrike" cap="none">
                <a:solidFill>
                  <a:schemeClr val="lt1"/>
                </a:solidFill>
                <a:latin typeface="Sarabun"/>
                <a:ea typeface="Sarabun"/>
                <a:cs typeface="Sarabun"/>
                <a:sym typeface="Sarabun"/>
              </a:defRPr>
            </a:lvl7pPr>
            <a:lvl8pPr marR="0" lvl="7" algn="l" rtl="0">
              <a:spcBef>
                <a:spcPts val="0"/>
              </a:spcBef>
              <a:spcAft>
                <a:spcPts val="0"/>
              </a:spcAft>
              <a:buSzPts val="1400"/>
              <a:buNone/>
              <a:defRPr sz="3600" b="0" i="0" u="none" strike="noStrike" cap="none">
                <a:solidFill>
                  <a:schemeClr val="lt1"/>
                </a:solidFill>
                <a:latin typeface="Sarabun"/>
                <a:ea typeface="Sarabun"/>
                <a:cs typeface="Sarabun"/>
                <a:sym typeface="Sarabun"/>
              </a:defRPr>
            </a:lvl8pPr>
            <a:lvl9pPr marR="0" lvl="8" algn="l" rtl="0">
              <a:spcBef>
                <a:spcPts val="0"/>
              </a:spcBef>
              <a:spcAft>
                <a:spcPts val="0"/>
              </a:spcAft>
              <a:buSzPts val="1400"/>
              <a:buNone/>
              <a:defRPr sz="3600" b="0" i="0" u="none" strike="noStrike" cap="none">
                <a:solidFill>
                  <a:schemeClr val="lt1"/>
                </a:solidFill>
                <a:latin typeface="Sarabun"/>
                <a:ea typeface="Sarabun"/>
                <a:cs typeface="Sarabun"/>
                <a:sym typeface="Sarabun"/>
              </a:defRPr>
            </a:lvl9pPr>
          </a:lstStyle>
          <a:p>
            <a:endParaRPr/>
          </a:p>
        </p:txBody>
      </p:sp>
    </p:spTree>
    <p:extLst>
      <p:ext uri="{BB962C8B-B14F-4D97-AF65-F5344CB8AC3E}">
        <p14:creationId xmlns:p14="http://schemas.microsoft.com/office/powerpoint/2010/main" val="1382225939"/>
      </p:ext>
    </p:extLst>
  </p:cSld>
  <p:clrMap bg1="lt1" tx1="dk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1676619" y="730250"/>
            <a:ext cx="21033938" cy="1828800"/>
          </a:xfrm>
          <a:prstGeom prst="rect">
            <a:avLst/>
          </a:prstGeom>
          <a:noFill/>
          <a:ln>
            <a:noFill/>
          </a:ln>
        </p:spPr>
        <p:txBody>
          <a:bodyPr spcFirstLastPara="1" wrap="square" lIns="182875" tIns="182875" rIns="0" bIns="45700" anchor="ctr" anchorCtr="0">
            <a:normAutofit/>
          </a:bodyPr>
          <a:lstStyle>
            <a:lvl1pPr marR="0" lvl="0" algn="l" rtl="0">
              <a:lnSpc>
                <a:spcPct val="90000"/>
              </a:lnSpc>
              <a:spcBef>
                <a:spcPts val="0"/>
              </a:spcBef>
              <a:spcAft>
                <a:spcPts val="0"/>
              </a:spcAft>
              <a:buClr>
                <a:schemeClr val="dk1"/>
              </a:buClr>
              <a:buSzPts val="4400"/>
              <a:buFont typeface="Montserrat"/>
              <a:buNone/>
              <a:defRPr sz="4400" b="1" i="0" u="none" strike="noStrike" cap="non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11"/>
          <p:cNvSpPr txBox="1">
            <a:spLocks noGrp="1"/>
          </p:cNvSpPr>
          <p:nvPr>
            <p:ph type="body" idx="1"/>
          </p:nvPr>
        </p:nvSpPr>
        <p:spPr>
          <a:xfrm>
            <a:off x="1682715" y="2743200"/>
            <a:ext cx="21033938" cy="8961120"/>
          </a:xfrm>
          <a:prstGeom prst="rect">
            <a:avLst/>
          </a:prstGeom>
          <a:noFill/>
          <a:ln>
            <a:noFill/>
          </a:ln>
        </p:spPr>
        <p:txBody>
          <a:bodyPr spcFirstLastPara="1" wrap="square" lIns="182875" tIns="182875" rIns="91425" bIns="45700" anchor="t" anchorCtr="0">
            <a:normAutofit/>
          </a:bodyPr>
          <a:lstStyle>
            <a:lvl1pPr marL="457200" marR="0" lvl="0" indent="-228600" algn="l" rtl="0">
              <a:lnSpc>
                <a:spcPct val="100000"/>
              </a:lnSpc>
              <a:spcBef>
                <a:spcPts val="1000"/>
              </a:spcBef>
              <a:spcAft>
                <a:spcPts val="0"/>
              </a:spcAft>
              <a:buClr>
                <a:schemeClr val="dk2"/>
              </a:buClr>
              <a:buSzPts val="2400"/>
              <a:buFont typeface="Arial"/>
              <a:buNone/>
              <a:defRPr sz="2400" b="0" i="0" u="none" strike="noStrike" cap="none">
                <a:solidFill>
                  <a:schemeClr val="dk2"/>
                </a:solidFill>
                <a:latin typeface="Sarabun"/>
                <a:ea typeface="Sarabun"/>
                <a:cs typeface="Sarabun"/>
                <a:sym typeface="Sarabun"/>
              </a:defRPr>
            </a:lvl1pPr>
            <a:lvl2pPr marL="914400" marR="0" lvl="1" indent="-355600" algn="l" rtl="0">
              <a:lnSpc>
                <a:spcPct val="90000"/>
              </a:lnSpc>
              <a:spcBef>
                <a:spcPts val="1200"/>
              </a:spcBef>
              <a:spcAft>
                <a:spcPts val="0"/>
              </a:spcAft>
              <a:buClr>
                <a:schemeClr val="dk2"/>
              </a:buClr>
              <a:buSzPts val="2000"/>
              <a:buFont typeface="Arial"/>
              <a:buChar char="•"/>
              <a:defRPr sz="2000" b="0" i="0" u="none" strike="noStrike" cap="none">
                <a:solidFill>
                  <a:schemeClr val="dk2"/>
                </a:solidFill>
                <a:latin typeface="Sarabun"/>
                <a:ea typeface="Sarabun"/>
                <a:cs typeface="Sarabun"/>
                <a:sym typeface="Sarabun"/>
              </a:defRPr>
            </a:lvl2pPr>
            <a:lvl3pPr marL="1371600" marR="0" lvl="2" indent="-342900" algn="l" rtl="0">
              <a:lnSpc>
                <a:spcPct val="90000"/>
              </a:lnSpc>
              <a:spcBef>
                <a:spcPts val="600"/>
              </a:spcBef>
              <a:spcAft>
                <a:spcPts val="0"/>
              </a:spcAft>
              <a:buClr>
                <a:schemeClr val="dk2"/>
              </a:buClr>
              <a:buSzPts val="1800"/>
              <a:buFont typeface="Arial"/>
              <a:buChar char="•"/>
              <a:defRPr sz="1800" b="0" i="0" u="none" strike="noStrike" cap="none">
                <a:solidFill>
                  <a:schemeClr val="dk2"/>
                </a:solidFill>
                <a:latin typeface="Sarabun"/>
                <a:ea typeface="Sarabun"/>
                <a:cs typeface="Sarabun"/>
                <a:sym typeface="Sarabun"/>
              </a:defRPr>
            </a:lvl3pPr>
            <a:lvl4pPr marL="1828800" marR="0" lvl="3" indent="-330200" algn="l" rtl="0">
              <a:lnSpc>
                <a:spcPct val="90000"/>
              </a:lnSpc>
              <a:spcBef>
                <a:spcPts val="600"/>
              </a:spcBef>
              <a:spcAft>
                <a:spcPts val="0"/>
              </a:spcAft>
              <a:buClr>
                <a:schemeClr val="dk2"/>
              </a:buClr>
              <a:buSzPts val="1600"/>
              <a:buFont typeface="Arial"/>
              <a:buChar char="•"/>
              <a:defRPr sz="1600" b="0" i="0" u="none" strike="noStrike" cap="none">
                <a:solidFill>
                  <a:schemeClr val="dk2"/>
                </a:solidFill>
                <a:latin typeface="Sarabun"/>
                <a:ea typeface="Sarabun"/>
                <a:cs typeface="Sarabun"/>
                <a:sym typeface="Sarabun"/>
              </a:defRPr>
            </a:lvl4pPr>
            <a:lvl5pPr marL="2286000" marR="0" lvl="4" indent="-330200" algn="l" rtl="0">
              <a:lnSpc>
                <a:spcPct val="90000"/>
              </a:lnSpc>
              <a:spcBef>
                <a:spcPts val="600"/>
              </a:spcBef>
              <a:spcAft>
                <a:spcPts val="0"/>
              </a:spcAft>
              <a:buClr>
                <a:schemeClr val="dk2"/>
              </a:buClr>
              <a:buSzPts val="1600"/>
              <a:buFont typeface="Arial"/>
              <a:buChar char="•"/>
              <a:defRPr sz="1600" b="0" i="0" u="none" strike="noStrike" cap="none">
                <a:solidFill>
                  <a:schemeClr val="dk2"/>
                </a:solidFill>
                <a:latin typeface="Sarabun"/>
                <a:ea typeface="Sarabun"/>
                <a:cs typeface="Sarabun"/>
                <a:sym typeface="Sarabun"/>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Sarabun"/>
                <a:ea typeface="Sarabun"/>
                <a:cs typeface="Sarabun"/>
                <a:sym typeface="Sarabu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arabun"/>
                <a:ea typeface="Sarabun"/>
                <a:cs typeface="Sarabun"/>
                <a:sym typeface="Sarabu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arabun"/>
                <a:ea typeface="Sarabun"/>
                <a:cs typeface="Sarabun"/>
                <a:sym typeface="Sarabu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arabun"/>
                <a:ea typeface="Sarabun"/>
                <a:cs typeface="Sarabun"/>
                <a:sym typeface="Sarabun"/>
              </a:defRPr>
            </a:lvl9pPr>
          </a:lstStyle>
          <a:p>
            <a:endParaRPr/>
          </a:p>
        </p:txBody>
      </p:sp>
      <p:sp>
        <p:nvSpPr>
          <p:cNvPr id="45" name="Google Shape;45;p11"/>
          <p:cNvSpPr txBox="1">
            <a:spLocks noGrp="1"/>
          </p:cNvSpPr>
          <p:nvPr>
            <p:ph type="sldNum" idx="12"/>
          </p:nvPr>
        </p:nvSpPr>
        <p:spPr>
          <a:xfrm>
            <a:off x="17223443" y="10928987"/>
            <a:ext cx="5487114" cy="730250"/>
          </a:xfrm>
          <a:prstGeom prst="rect">
            <a:avLst/>
          </a:prstGeom>
          <a:noFill/>
          <a:ln>
            <a:noFill/>
          </a:ln>
        </p:spPr>
        <p:txBody>
          <a:bodyPr spcFirstLastPara="1" wrap="square" lIns="91425" tIns="45700" rIns="0" bIns="0" anchor="b" anchorCtr="0">
            <a:noAutofit/>
          </a:bodyPr>
          <a:lstStyle>
            <a:lvl1pPr marL="0" marR="0" lvl="0" indent="0" algn="r" rtl="0">
              <a:spcBef>
                <a:spcPts val="0"/>
              </a:spcBef>
              <a:buNone/>
              <a:defRPr sz="2400" b="0" i="0" u="none" strike="noStrike" cap="none">
                <a:solidFill>
                  <a:schemeClr val="dk1"/>
                </a:solidFill>
                <a:latin typeface="Montserrat"/>
                <a:ea typeface="Montserrat"/>
                <a:cs typeface="Montserrat"/>
                <a:sym typeface="Montserrat"/>
              </a:defRPr>
            </a:lvl1pPr>
            <a:lvl2pPr marL="0" marR="0" lvl="1" indent="0" algn="r" rtl="0">
              <a:spcBef>
                <a:spcPts val="0"/>
              </a:spcBef>
              <a:buNone/>
              <a:defRPr sz="2400" b="0" i="0" u="none" strike="noStrike" cap="none">
                <a:solidFill>
                  <a:schemeClr val="dk1"/>
                </a:solidFill>
                <a:latin typeface="Montserrat"/>
                <a:ea typeface="Montserrat"/>
                <a:cs typeface="Montserrat"/>
                <a:sym typeface="Montserrat"/>
              </a:defRPr>
            </a:lvl2pPr>
            <a:lvl3pPr marL="0" marR="0" lvl="2" indent="0" algn="r" rtl="0">
              <a:spcBef>
                <a:spcPts val="0"/>
              </a:spcBef>
              <a:buNone/>
              <a:defRPr sz="2400" b="0" i="0" u="none" strike="noStrike" cap="none">
                <a:solidFill>
                  <a:schemeClr val="dk1"/>
                </a:solidFill>
                <a:latin typeface="Montserrat"/>
                <a:ea typeface="Montserrat"/>
                <a:cs typeface="Montserrat"/>
                <a:sym typeface="Montserrat"/>
              </a:defRPr>
            </a:lvl3pPr>
            <a:lvl4pPr marL="0" marR="0" lvl="3" indent="0" algn="r" rtl="0">
              <a:spcBef>
                <a:spcPts val="0"/>
              </a:spcBef>
              <a:buNone/>
              <a:defRPr sz="2400" b="0" i="0" u="none" strike="noStrike" cap="none">
                <a:solidFill>
                  <a:schemeClr val="dk1"/>
                </a:solidFill>
                <a:latin typeface="Montserrat"/>
                <a:ea typeface="Montserrat"/>
                <a:cs typeface="Montserrat"/>
                <a:sym typeface="Montserrat"/>
              </a:defRPr>
            </a:lvl4pPr>
            <a:lvl5pPr marL="0" marR="0" lvl="4" indent="0" algn="r" rtl="0">
              <a:spcBef>
                <a:spcPts val="0"/>
              </a:spcBef>
              <a:buNone/>
              <a:defRPr sz="2400" b="0" i="0" u="none" strike="noStrike" cap="none">
                <a:solidFill>
                  <a:schemeClr val="dk1"/>
                </a:solidFill>
                <a:latin typeface="Montserrat"/>
                <a:ea typeface="Montserrat"/>
                <a:cs typeface="Montserrat"/>
                <a:sym typeface="Montserrat"/>
              </a:defRPr>
            </a:lvl5pPr>
            <a:lvl6pPr marL="0" marR="0" lvl="5" indent="0" algn="r" rtl="0">
              <a:spcBef>
                <a:spcPts val="0"/>
              </a:spcBef>
              <a:buNone/>
              <a:defRPr sz="2400" b="0" i="0" u="none" strike="noStrike" cap="none">
                <a:solidFill>
                  <a:schemeClr val="dk1"/>
                </a:solidFill>
                <a:latin typeface="Montserrat"/>
                <a:ea typeface="Montserrat"/>
                <a:cs typeface="Montserrat"/>
                <a:sym typeface="Montserrat"/>
              </a:defRPr>
            </a:lvl6pPr>
            <a:lvl7pPr marL="0" marR="0" lvl="6" indent="0" algn="r" rtl="0">
              <a:spcBef>
                <a:spcPts val="0"/>
              </a:spcBef>
              <a:buNone/>
              <a:defRPr sz="2400" b="0" i="0" u="none" strike="noStrike" cap="none">
                <a:solidFill>
                  <a:schemeClr val="dk1"/>
                </a:solidFill>
                <a:latin typeface="Montserrat"/>
                <a:ea typeface="Montserrat"/>
                <a:cs typeface="Montserrat"/>
                <a:sym typeface="Montserrat"/>
              </a:defRPr>
            </a:lvl7pPr>
            <a:lvl8pPr marL="0" marR="0" lvl="7" indent="0" algn="r" rtl="0">
              <a:spcBef>
                <a:spcPts val="0"/>
              </a:spcBef>
              <a:buNone/>
              <a:defRPr sz="2400" b="0" i="0" u="none" strike="noStrike" cap="none">
                <a:solidFill>
                  <a:schemeClr val="dk1"/>
                </a:solidFill>
                <a:latin typeface="Montserrat"/>
                <a:ea typeface="Montserrat"/>
                <a:cs typeface="Montserrat"/>
                <a:sym typeface="Montserrat"/>
              </a:defRPr>
            </a:lvl8pPr>
            <a:lvl9pPr marL="0" marR="0" lvl="8" indent="0" algn="r" rtl="0">
              <a:spcBef>
                <a:spcPts val="0"/>
              </a:spcBef>
              <a:buNone/>
              <a:defRPr sz="2400" b="0" i="0" u="none" strike="noStrike" cap="none">
                <a:solidFill>
                  <a:schemeClr val="dk1"/>
                </a:solidFill>
                <a:latin typeface="Montserrat"/>
                <a:ea typeface="Montserrat"/>
                <a:cs typeface="Montserrat"/>
                <a:sym typeface="Montserrat"/>
              </a:defRPr>
            </a:lvl9pPr>
          </a:lstStyle>
          <a:p>
            <a:fld id="{00000000-1234-1234-1234-123412341234}" type="slidenum">
              <a:rPr lang="en-US" smtClean="0"/>
              <a:pPr/>
              <a:t>‹#›</a:t>
            </a:fld>
            <a:endParaRPr lang="en-US"/>
          </a:p>
        </p:txBody>
      </p:sp>
      <p:pic>
        <p:nvPicPr>
          <p:cNvPr id="46" name="Google Shape;46;p11" descr="A close up of a sign&#10;&#10;Description automatically generated"/>
          <p:cNvPicPr preferRelativeResize="0"/>
          <p:nvPr/>
        </p:nvPicPr>
        <p:blipFill rotWithShape="1">
          <a:blip r:embed="rId14">
            <a:alphaModFix/>
          </a:blip>
          <a:srcRect/>
          <a:stretch/>
        </p:blipFill>
        <p:spPr>
          <a:xfrm>
            <a:off x="20143807" y="12489909"/>
            <a:ext cx="2560653" cy="584742"/>
          </a:xfrm>
          <a:prstGeom prst="rect">
            <a:avLst/>
          </a:prstGeom>
          <a:noFill/>
          <a:ln>
            <a:noFill/>
          </a:ln>
        </p:spPr>
      </p:pic>
      <p:sp>
        <p:nvSpPr>
          <p:cNvPr id="47" name="Google Shape;47;p11"/>
          <p:cNvSpPr txBox="1">
            <a:spLocks noGrp="1"/>
          </p:cNvSpPr>
          <p:nvPr>
            <p:ph type="ftr" idx="11"/>
          </p:nvPr>
        </p:nvSpPr>
        <p:spPr>
          <a:xfrm>
            <a:off x="8078252" y="12344401"/>
            <a:ext cx="8230672" cy="730250"/>
          </a:xfrm>
          <a:prstGeom prst="rect">
            <a:avLst/>
          </a:prstGeom>
          <a:noFill/>
          <a:ln>
            <a:noFill/>
          </a:ln>
        </p:spPr>
        <p:txBody>
          <a:bodyPr spcFirstLastPara="1" wrap="square" lIns="91425" tIns="45700" rIns="91425" bIns="0" anchor="b" anchorCtr="0">
            <a:noAutofit/>
          </a:bodyPr>
          <a:lstStyle>
            <a:lvl1pPr marR="0" lvl="0" algn="ctr" rtl="0">
              <a:spcBef>
                <a:spcPts val="0"/>
              </a:spcBef>
              <a:spcAft>
                <a:spcPts val="0"/>
              </a:spcAft>
              <a:buSzPts val="1400"/>
              <a:buNone/>
              <a:defRPr sz="2400" b="0" i="0" u="none" strike="noStrike" cap="none">
                <a:solidFill>
                  <a:schemeClr val="accent3"/>
                </a:solidFill>
                <a:latin typeface="Montserrat"/>
                <a:ea typeface="Montserrat"/>
                <a:cs typeface="Montserrat"/>
                <a:sym typeface="Montserrat"/>
              </a:defRPr>
            </a:lvl1pPr>
            <a:lvl2pPr marR="0" lvl="1" algn="l" rtl="0">
              <a:spcBef>
                <a:spcPts val="0"/>
              </a:spcBef>
              <a:spcAft>
                <a:spcPts val="0"/>
              </a:spcAft>
              <a:buSzPts val="1400"/>
              <a:buNone/>
              <a:defRPr sz="3600" b="0" i="0" u="none" strike="noStrike" cap="none">
                <a:solidFill>
                  <a:schemeClr val="dk1"/>
                </a:solidFill>
                <a:latin typeface="Sarabun"/>
                <a:ea typeface="Sarabun"/>
                <a:cs typeface="Sarabun"/>
                <a:sym typeface="Sarabun"/>
              </a:defRPr>
            </a:lvl2pPr>
            <a:lvl3pPr marR="0" lvl="2" algn="l" rtl="0">
              <a:spcBef>
                <a:spcPts val="0"/>
              </a:spcBef>
              <a:spcAft>
                <a:spcPts val="0"/>
              </a:spcAft>
              <a:buSzPts val="1400"/>
              <a:buNone/>
              <a:defRPr sz="3600" b="0" i="0" u="none" strike="noStrike" cap="none">
                <a:solidFill>
                  <a:schemeClr val="dk1"/>
                </a:solidFill>
                <a:latin typeface="Sarabun"/>
                <a:ea typeface="Sarabun"/>
                <a:cs typeface="Sarabun"/>
                <a:sym typeface="Sarabun"/>
              </a:defRPr>
            </a:lvl3pPr>
            <a:lvl4pPr marR="0" lvl="3" algn="l" rtl="0">
              <a:spcBef>
                <a:spcPts val="0"/>
              </a:spcBef>
              <a:spcAft>
                <a:spcPts val="0"/>
              </a:spcAft>
              <a:buSzPts val="1400"/>
              <a:buNone/>
              <a:defRPr sz="3600" b="0" i="0" u="none" strike="noStrike" cap="none">
                <a:solidFill>
                  <a:schemeClr val="dk1"/>
                </a:solidFill>
                <a:latin typeface="Sarabun"/>
                <a:ea typeface="Sarabun"/>
                <a:cs typeface="Sarabun"/>
                <a:sym typeface="Sarabun"/>
              </a:defRPr>
            </a:lvl4pPr>
            <a:lvl5pPr marR="0" lvl="4" algn="l" rtl="0">
              <a:spcBef>
                <a:spcPts val="0"/>
              </a:spcBef>
              <a:spcAft>
                <a:spcPts val="0"/>
              </a:spcAft>
              <a:buSzPts val="1400"/>
              <a:buNone/>
              <a:defRPr sz="3600" b="0" i="0" u="none" strike="noStrike" cap="none">
                <a:solidFill>
                  <a:schemeClr val="dk1"/>
                </a:solidFill>
                <a:latin typeface="Sarabun"/>
                <a:ea typeface="Sarabun"/>
                <a:cs typeface="Sarabun"/>
                <a:sym typeface="Sarabun"/>
              </a:defRPr>
            </a:lvl5pPr>
            <a:lvl6pPr marR="0" lvl="5" algn="l" rtl="0">
              <a:spcBef>
                <a:spcPts val="0"/>
              </a:spcBef>
              <a:spcAft>
                <a:spcPts val="0"/>
              </a:spcAft>
              <a:buSzPts val="1400"/>
              <a:buNone/>
              <a:defRPr sz="3600" b="0" i="0" u="none" strike="noStrike" cap="none">
                <a:solidFill>
                  <a:schemeClr val="dk1"/>
                </a:solidFill>
                <a:latin typeface="Sarabun"/>
                <a:ea typeface="Sarabun"/>
                <a:cs typeface="Sarabun"/>
                <a:sym typeface="Sarabun"/>
              </a:defRPr>
            </a:lvl6pPr>
            <a:lvl7pPr marR="0" lvl="6" algn="l" rtl="0">
              <a:spcBef>
                <a:spcPts val="0"/>
              </a:spcBef>
              <a:spcAft>
                <a:spcPts val="0"/>
              </a:spcAft>
              <a:buSzPts val="1400"/>
              <a:buNone/>
              <a:defRPr sz="3600" b="0" i="0" u="none" strike="noStrike" cap="none">
                <a:solidFill>
                  <a:schemeClr val="dk1"/>
                </a:solidFill>
                <a:latin typeface="Sarabun"/>
                <a:ea typeface="Sarabun"/>
                <a:cs typeface="Sarabun"/>
                <a:sym typeface="Sarabun"/>
              </a:defRPr>
            </a:lvl7pPr>
            <a:lvl8pPr marR="0" lvl="7" algn="l" rtl="0">
              <a:spcBef>
                <a:spcPts val="0"/>
              </a:spcBef>
              <a:spcAft>
                <a:spcPts val="0"/>
              </a:spcAft>
              <a:buSzPts val="1400"/>
              <a:buNone/>
              <a:defRPr sz="3600" b="0" i="0" u="none" strike="noStrike" cap="none">
                <a:solidFill>
                  <a:schemeClr val="dk1"/>
                </a:solidFill>
                <a:latin typeface="Sarabun"/>
                <a:ea typeface="Sarabun"/>
                <a:cs typeface="Sarabun"/>
                <a:sym typeface="Sarabun"/>
              </a:defRPr>
            </a:lvl8pPr>
            <a:lvl9pPr marR="0" lvl="8" algn="l" rtl="0">
              <a:spcBef>
                <a:spcPts val="0"/>
              </a:spcBef>
              <a:spcAft>
                <a:spcPts val="0"/>
              </a:spcAft>
              <a:buSzPts val="1400"/>
              <a:buNone/>
              <a:defRPr sz="3600" b="0" i="0" u="none" strike="noStrike" cap="none">
                <a:solidFill>
                  <a:schemeClr val="dk1"/>
                </a:solidFill>
                <a:latin typeface="Sarabun"/>
                <a:ea typeface="Sarabun"/>
                <a:cs typeface="Sarabun"/>
                <a:sym typeface="Sarabun"/>
              </a:defRPr>
            </a:lvl9pPr>
          </a:lstStyle>
          <a:p>
            <a:endParaRPr/>
          </a:p>
        </p:txBody>
      </p:sp>
      <p:pic>
        <p:nvPicPr>
          <p:cNvPr id="48" name="Google Shape;48;p11" descr="A picture containing wire, computer&#10;&#10;Description automatically generated"/>
          <p:cNvPicPr preferRelativeResize="0"/>
          <p:nvPr/>
        </p:nvPicPr>
        <p:blipFill rotWithShape="1">
          <a:blip r:embed="rId15">
            <a:alphaModFix/>
          </a:blip>
          <a:srcRect/>
          <a:stretch/>
        </p:blipFill>
        <p:spPr>
          <a:xfrm rot="10800000" flipH="1">
            <a:off x="1696115" y="12320424"/>
            <a:ext cx="6673121" cy="1395576"/>
          </a:xfrm>
          <a:prstGeom prst="rect">
            <a:avLst/>
          </a:prstGeom>
          <a:noFill/>
          <a:ln>
            <a:noFill/>
          </a:ln>
        </p:spPr>
      </p:pic>
      <p:pic>
        <p:nvPicPr>
          <p:cNvPr id="49" name="Google Shape;49;p11" descr="A picture containing wire, computer&#10;&#10;Description automatically generated"/>
          <p:cNvPicPr preferRelativeResize="0"/>
          <p:nvPr/>
        </p:nvPicPr>
        <p:blipFill rotWithShape="1">
          <a:blip r:embed="rId16">
            <a:alphaModFix/>
          </a:blip>
          <a:srcRect/>
          <a:stretch/>
        </p:blipFill>
        <p:spPr>
          <a:xfrm rot="5400000">
            <a:off x="19859935" y="9188760"/>
            <a:ext cx="7276252" cy="1778228"/>
          </a:xfrm>
          <a:prstGeom prst="rect">
            <a:avLst/>
          </a:prstGeom>
          <a:noFill/>
          <a:ln>
            <a:noFill/>
          </a:ln>
        </p:spPr>
      </p:pic>
      <p:pic>
        <p:nvPicPr>
          <p:cNvPr id="50" name="Google Shape;50;p11" descr="A picture containing wire, computer&#10;&#10;Description automatically generated"/>
          <p:cNvPicPr preferRelativeResize="0"/>
          <p:nvPr/>
        </p:nvPicPr>
        <p:blipFill rotWithShape="1">
          <a:blip r:embed="rId17">
            <a:alphaModFix/>
          </a:blip>
          <a:srcRect l="-8957"/>
          <a:stretch/>
        </p:blipFill>
        <p:spPr>
          <a:xfrm rot="-5400000" flipH="1">
            <a:off x="-3174515" y="8878029"/>
            <a:ext cx="8056032" cy="1685227"/>
          </a:xfrm>
          <a:prstGeom prst="rect">
            <a:avLst/>
          </a:prstGeom>
          <a:noFill/>
          <a:ln>
            <a:noFill/>
          </a:ln>
        </p:spPr>
      </p:pic>
    </p:spTree>
    <p:extLst>
      <p:ext uri="{BB962C8B-B14F-4D97-AF65-F5344CB8AC3E}">
        <p14:creationId xmlns:p14="http://schemas.microsoft.com/office/powerpoint/2010/main" val="1021101734"/>
      </p:ext>
    </p:extLst>
  </p:cSld>
  <p:clrMap bg1="lt1" tx1="dk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30.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www2.ed.gov/about/offices/list/ocr/docs/stem-course-taking.pdf" TargetMode="External"/><Relationship Id="rId2" Type="http://schemas.openxmlformats.org/officeDocument/2006/relationships/notesSlide" Target="../notesSlides/notesSlide7.xml"/><Relationship Id="rId1" Type="http://schemas.openxmlformats.org/officeDocument/2006/relationships/slideLayout" Target="../slideLayouts/slideLayout34.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
          <p:cNvSpPr txBox="1">
            <a:spLocks noGrp="1"/>
          </p:cNvSpPr>
          <p:nvPr>
            <p:ph type="ctrTitle"/>
          </p:nvPr>
        </p:nvSpPr>
        <p:spPr>
          <a:xfrm>
            <a:off x="1296981" y="4643900"/>
            <a:ext cx="9677400" cy="8229600"/>
          </a:xfrm>
          <a:prstGeom prst="rect">
            <a:avLst/>
          </a:prstGeom>
          <a:noFill/>
          <a:ln>
            <a:noFill/>
          </a:ln>
        </p:spPr>
        <p:txBody>
          <a:bodyPr spcFirstLastPara="1" wrap="square" lIns="182850" tIns="91400" rIns="182850" bIns="91400" anchor="ctr" anchorCtr="0">
            <a:normAutofit/>
          </a:bodyPr>
          <a:lstStyle/>
          <a:p>
            <a:r>
              <a:rPr lang="en-US" dirty="0"/>
              <a:t>Access to Advanced Math and Science Courses in Rural High Schools</a:t>
            </a:r>
            <a:endParaRPr dirty="0"/>
          </a:p>
        </p:txBody>
      </p:sp>
      <p:sp>
        <p:nvSpPr>
          <p:cNvPr id="120" name="Google Shape;120;p1"/>
          <p:cNvSpPr txBox="1">
            <a:spLocks noGrp="1"/>
          </p:cNvSpPr>
          <p:nvPr>
            <p:ph type="subTitle" idx="1"/>
          </p:nvPr>
        </p:nvSpPr>
        <p:spPr>
          <a:xfrm>
            <a:off x="12427387" y="8278100"/>
            <a:ext cx="11266200" cy="3657600"/>
          </a:xfrm>
          <a:prstGeom prst="rect">
            <a:avLst/>
          </a:prstGeom>
          <a:noFill/>
          <a:ln>
            <a:noFill/>
          </a:ln>
        </p:spPr>
        <p:txBody>
          <a:bodyPr spcFirstLastPara="1" wrap="square" lIns="182850" tIns="91400" rIns="182850" bIns="91400" anchor="ctr" anchorCtr="0">
            <a:normAutofit/>
          </a:bodyPr>
          <a:lstStyle/>
          <a:p>
            <a:pPr marL="0" indent="0">
              <a:lnSpc>
                <a:spcPct val="100000"/>
              </a:lnSpc>
              <a:spcBef>
                <a:spcPts val="0"/>
              </a:spcBef>
              <a:buClr>
                <a:schemeClr val="lt2"/>
              </a:buClr>
              <a:buSzPts val="2000"/>
            </a:pPr>
            <a:r>
              <a:rPr lang="en-US" sz="4000">
                <a:solidFill>
                  <a:schemeClr val="lt2"/>
                </a:solidFill>
                <a:latin typeface="Sarabun"/>
                <a:ea typeface="Sarabun"/>
                <a:cs typeface="Sarabun"/>
                <a:sym typeface="Sarabun"/>
              </a:rPr>
              <a:t>Melanie Leung, Research and Policy Associate</a:t>
            </a:r>
            <a:br>
              <a:rPr lang="en-US" sz="4000">
                <a:solidFill>
                  <a:schemeClr val="lt2"/>
                </a:solidFill>
                <a:latin typeface="Sarabun"/>
                <a:ea typeface="Sarabun"/>
                <a:cs typeface="Sarabun"/>
                <a:sym typeface="Sarabun"/>
              </a:rPr>
            </a:br>
            <a:r>
              <a:rPr lang="en-US" sz="4000">
                <a:solidFill>
                  <a:schemeClr val="lt2"/>
                </a:solidFill>
                <a:latin typeface="Sarabun"/>
                <a:ea typeface="Sarabun"/>
                <a:cs typeface="Sarabun"/>
                <a:sym typeface="Sarabun"/>
              </a:rPr>
              <a:t>Learning Policy Institute </a:t>
            </a:r>
            <a:endParaRPr sz="4000">
              <a:solidFill>
                <a:schemeClr val="lt2"/>
              </a:solidFill>
              <a:latin typeface="Sarabun"/>
              <a:ea typeface="Sarabun"/>
              <a:cs typeface="Sarabun"/>
              <a:sym typeface="Sarabun"/>
            </a:endParaRPr>
          </a:p>
          <a:p>
            <a:pPr marL="0" indent="0">
              <a:lnSpc>
                <a:spcPct val="100000"/>
              </a:lnSpc>
              <a:spcBef>
                <a:spcPts val="0"/>
              </a:spcBef>
              <a:buClr>
                <a:schemeClr val="lt2"/>
              </a:buClr>
              <a:buSzPts val="2000"/>
            </a:pPr>
            <a:endParaRPr sz="4000">
              <a:solidFill>
                <a:schemeClr val="lt2"/>
              </a:solidFill>
              <a:latin typeface="Sarabun"/>
              <a:ea typeface="Sarabun"/>
              <a:cs typeface="Sarabun"/>
              <a:sym typeface="Sarabun"/>
            </a:endParaRPr>
          </a:p>
          <a:p>
            <a:pPr marL="0" indent="0">
              <a:lnSpc>
                <a:spcPct val="100000"/>
              </a:lnSpc>
              <a:buClr>
                <a:schemeClr val="lt2"/>
              </a:buClr>
              <a:buSzPts val="2000"/>
            </a:pPr>
            <a:r>
              <a:rPr lang="en-US" sz="4000">
                <a:solidFill>
                  <a:schemeClr val="lt2"/>
                </a:solidFill>
                <a:latin typeface="Sarabun"/>
                <a:ea typeface="Sarabun"/>
                <a:cs typeface="Sarabun"/>
                <a:sym typeface="Sarabun"/>
              </a:rPr>
              <a:t>Caitlin Scott, Director</a:t>
            </a:r>
            <a:br>
              <a:rPr lang="en-US" sz="4000">
                <a:solidFill>
                  <a:schemeClr val="lt2"/>
                </a:solidFill>
                <a:latin typeface="Sarabun"/>
                <a:ea typeface="Sarabun"/>
                <a:cs typeface="Sarabun"/>
                <a:sym typeface="Sarabun"/>
              </a:rPr>
            </a:br>
            <a:r>
              <a:rPr lang="en-US" sz="4000">
                <a:solidFill>
                  <a:schemeClr val="lt2"/>
                </a:solidFill>
                <a:latin typeface="Sarabun"/>
                <a:ea typeface="Sarabun"/>
                <a:cs typeface="Sarabun"/>
                <a:sym typeface="Sarabun"/>
              </a:rPr>
              <a:t>Marzano Research</a:t>
            </a:r>
            <a:endParaRPr sz="4000">
              <a:solidFill>
                <a:schemeClr val="lt2"/>
              </a:solidFill>
              <a:latin typeface="Sarabun"/>
              <a:ea typeface="Sarabun"/>
              <a:cs typeface="Sarabun"/>
              <a:sym typeface="Sarabun"/>
            </a:endParaRPr>
          </a:p>
          <a:p>
            <a:pPr marL="0" indent="0">
              <a:spcBef>
                <a:spcPts val="0"/>
              </a:spcBef>
              <a:buSzPts val="2800"/>
            </a:pPr>
            <a:endParaRPr sz="4000">
              <a:solidFill>
                <a:schemeClr val="lt2"/>
              </a:solidFill>
              <a:latin typeface="Sarabun"/>
              <a:ea typeface="Sarabun"/>
              <a:cs typeface="Sarabun"/>
              <a:sym typeface="Sarabun"/>
            </a:endParaRPr>
          </a:p>
        </p:txBody>
      </p:sp>
      <p:sp>
        <p:nvSpPr>
          <p:cNvPr id="121" name="Google Shape;121;p1"/>
          <p:cNvSpPr txBox="1">
            <a:spLocks noGrp="1"/>
          </p:cNvSpPr>
          <p:nvPr>
            <p:ph type="dt" idx="10"/>
          </p:nvPr>
        </p:nvSpPr>
        <p:spPr>
          <a:xfrm>
            <a:off x="17222787" y="914401"/>
            <a:ext cx="5486400" cy="730250"/>
          </a:xfrm>
          <a:prstGeom prst="rect">
            <a:avLst/>
          </a:prstGeom>
          <a:noFill/>
          <a:ln>
            <a:noFill/>
          </a:ln>
        </p:spPr>
        <p:txBody>
          <a:bodyPr spcFirstLastPara="1" wrap="square" lIns="182850" tIns="0" rIns="0" bIns="0" anchor="t" anchorCtr="0">
            <a:noAutofit/>
          </a:bodyPr>
          <a:lstStyle/>
          <a:p>
            <a:pPr defTabSz="1828800">
              <a:buClr>
                <a:srgbClr val="000000"/>
              </a:buClr>
            </a:pPr>
            <a:r>
              <a:rPr lang="en-US" kern="0">
                <a:solidFill>
                  <a:srgbClr val="D3DCEC"/>
                </a:solidFill>
              </a:rPr>
              <a:t>10/27/21</a:t>
            </a:r>
            <a:endParaRPr kern="0">
              <a:solidFill>
                <a:srgbClr val="D3DCEC"/>
              </a:solidFill>
            </a:endParaRPr>
          </a:p>
        </p:txBody>
      </p:sp>
      <p:pic>
        <p:nvPicPr>
          <p:cNvPr id="3" name="Picture 2" descr="A picture containing qr code&#10;&#10;Description automatically generated">
            <a:extLst>
              <a:ext uri="{FF2B5EF4-FFF2-40B4-BE49-F238E27FC236}">
                <a16:creationId xmlns:a16="http://schemas.microsoft.com/office/drawing/2014/main" id="{CF23AAC7-6D88-40D4-B35A-236E2B78918D}"/>
              </a:ext>
            </a:extLst>
          </p:cNvPr>
          <p:cNvPicPr>
            <a:picLocks noChangeAspect="1"/>
          </p:cNvPicPr>
          <p:nvPr/>
        </p:nvPicPr>
        <p:blipFill>
          <a:blip r:embed="rId3"/>
          <a:stretch>
            <a:fillRect/>
          </a:stretch>
        </p:blipFill>
        <p:spPr>
          <a:xfrm>
            <a:off x="12959884" y="868038"/>
            <a:ext cx="5973662" cy="21541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f9f5785e2a_0_14"/>
          <p:cNvSpPr txBox="1">
            <a:spLocks noGrp="1"/>
          </p:cNvSpPr>
          <p:nvPr>
            <p:ph type="title"/>
          </p:nvPr>
        </p:nvSpPr>
        <p:spPr>
          <a:xfrm>
            <a:off x="1677987" y="730250"/>
            <a:ext cx="21031200" cy="1828800"/>
          </a:xfrm>
          <a:prstGeom prst="rect">
            <a:avLst/>
          </a:prstGeom>
          <a:noFill/>
          <a:ln>
            <a:noFill/>
          </a:ln>
        </p:spPr>
        <p:txBody>
          <a:bodyPr spcFirstLastPara="1" wrap="square" lIns="365750" tIns="365750" rIns="0" bIns="91400" anchor="ctr" anchorCtr="0">
            <a:normAutofit/>
          </a:bodyPr>
          <a:lstStyle/>
          <a:p>
            <a:r>
              <a:rPr lang="en-US" sz="6000" dirty="0"/>
              <a:t>Policy implications</a:t>
            </a:r>
            <a:endParaRPr sz="6000" dirty="0"/>
          </a:p>
        </p:txBody>
      </p:sp>
      <p:sp>
        <p:nvSpPr>
          <p:cNvPr id="153" name="Google Shape;153;gf9f5785e2a_0_14"/>
          <p:cNvSpPr txBox="1">
            <a:spLocks noGrp="1"/>
          </p:cNvSpPr>
          <p:nvPr>
            <p:ph type="body" idx="1"/>
          </p:nvPr>
        </p:nvSpPr>
        <p:spPr>
          <a:xfrm>
            <a:off x="1684087" y="2743200"/>
            <a:ext cx="21031200" cy="10248000"/>
          </a:xfrm>
          <a:prstGeom prst="rect">
            <a:avLst/>
          </a:prstGeom>
          <a:noFill/>
          <a:ln>
            <a:noFill/>
          </a:ln>
        </p:spPr>
        <p:txBody>
          <a:bodyPr spcFirstLastPara="1" wrap="square" lIns="365750" tIns="365750" rIns="182850" bIns="91400" anchor="t" anchorCtr="0">
            <a:noAutofit/>
          </a:bodyPr>
          <a:lstStyle/>
          <a:p>
            <a:pPr marL="1143000" indent="-685800">
              <a:buClr>
                <a:schemeClr val="accent3"/>
              </a:buClr>
              <a:buFont typeface="Wingdings" panose="05000000000000000000" pitchFamily="2" charset="2"/>
              <a:buChar char="q"/>
            </a:pPr>
            <a:r>
              <a:rPr lang="en-US" sz="4400" b="1" dirty="0">
                <a:solidFill>
                  <a:schemeClr val="accent3"/>
                </a:solidFill>
              </a:rPr>
              <a:t>Annually review </a:t>
            </a:r>
            <a:r>
              <a:rPr lang="en-US" sz="4400" dirty="0"/>
              <a:t>the extent to which a rigorous and engaging curriculum is provided across k–12</a:t>
            </a:r>
          </a:p>
          <a:p>
            <a:pPr marL="1143000" indent="-685800">
              <a:buClr>
                <a:schemeClr val="accent3"/>
              </a:buClr>
              <a:buFont typeface="Wingdings" panose="05000000000000000000" pitchFamily="2" charset="2"/>
              <a:buChar char="q"/>
            </a:pPr>
            <a:r>
              <a:rPr lang="en-US" sz="4400" b="1" dirty="0">
                <a:solidFill>
                  <a:schemeClr val="accent3"/>
                </a:solidFill>
              </a:rPr>
              <a:t>Establish adequate and stable funding </a:t>
            </a:r>
            <a:r>
              <a:rPr lang="en-US" sz="4400" dirty="0"/>
              <a:t>to support student access to advanced courses</a:t>
            </a:r>
          </a:p>
          <a:p>
            <a:pPr marL="1143000" indent="-685800">
              <a:buClr>
                <a:schemeClr val="accent3"/>
              </a:buClr>
              <a:buFont typeface="Wingdings" panose="05000000000000000000" pitchFamily="2" charset="2"/>
              <a:buChar char="q"/>
            </a:pPr>
            <a:r>
              <a:rPr lang="en-US" sz="4400" b="1" dirty="0">
                <a:solidFill>
                  <a:schemeClr val="accent3"/>
                </a:solidFill>
              </a:rPr>
              <a:t>Provide financial supports </a:t>
            </a:r>
            <a:r>
              <a:rPr lang="en-US" sz="4400" dirty="0"/>
              <a:t>to teacher candidates who prepare and commit to teach in high-need schools</a:t>
            </a:r>
          </a:p>
          <a:p>
            <a:pPr marL="1143000" indent="-685800">
              <a:buClr>
                <a:schemeClr val="accent3"/>
              </a:buClr>
              <a:buFont typeface="Wingdings" panose="05000000000000000000" pitchFamily="2" charset="2"/>
              <a:buChar char="q"/>
            </a:pPr>
            <a:r>
              <a:rPr lang="en-US" sz="4400" b="1" dirty="0">
                <a:solidFill>
                  <a:schemeClr val="accent3"/>
                </a:solidFill>
              </a:rPr>
              <a:t>Provide more competitive compensation </a:t>
            </a:r>
            <a:r>
              <a:rPr lang="en-US" sz="4400" dirty="0"/>
              <a:t>to recruit teachers into high-need schools</a:t>
            </a:r>
          </a:p>
          <a:p>
            <a:pPr marL="1943100" indent="-571500">
              <a:spcBef>
                <a:spcPts val="0"/>
              </a:spcBef>
              <a:buFont typeface="Wingdings" panose="05000000000000000000" pitchFamily="2" charset="2"/>
              <a:buChar char="q"/>
            </a:pPr>
            <a:endParaRPr sz="4400" dirty="0"/>
          </a:p>
          <a:p>
            <a:pPr marL="0" indent="0">
              <a:spcBef>
                <a:spcPts val="4400"/>
              </a:spcBef>
            </a:pPr>
            <a:endParaRPr dirty="0"/>
          </a:p>
        </p:txBody>
      </p:sp>
      <p:pic>
        <p:nvPicPr>
          <p:cNvPr id="154" name="Google Shape;154;gf9f5785e2a_0_14"/>
          <p:cNvPicPr preferRelativeResize="0"/>
          <p:nvPr/>
        </p:nvPicPr>
        <p:blipFill>
          <a:blip r:embed="rId3">
            <a:alphaModFix/>
          </a:blip>
          <a:stretch>
            <a:fillRect/>
          </a:stretch>
        </p:blipFill>
        <p:spPr>
          <a:xfrm>
            <a:off x="18117087" y="12477000"/>
            <a:ext cx="1521100" cy="628700"/>
          </a:xfrm>
          <a:prstGeom prst="rect">
            <a:avLst/>
          </a:prstGeom>
          <a:noFill/>
          <a:ln>
            <a:noFill/>
          </a:ln>
        </p:spPr>
      </p:pic>
    </p:spTree>
    <p:extLst>
      <p:ext uri="{BB962C8B-B14F-4D97-AF65-F5344CB8AC3E}">
        <p14:creationId xmlns:p14="http://schemas.microsoft.com/office/powerpoint/2010/main" val="2911188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f9f5785e2a_0_14"/>
          <p:cNvSpPr txBox="1">
            <a:spLocks noGrp="1"/>
          </p:cNvSpPr>
          <p:nvPr>
            <p:ph type="title"/>
          </p:nvPr>
        </p:nvSpPr>
        <p:spPr>
          <a:xfrm>
            <a:off x="1677987" y="730250"/>
            <a:ext cx="21031200" cy="1828800"/>
          </a:xfrm>
          <a:prstGeom prst="rect">
            <a:avLst/>
          </a:prstGeom>
          <a:noFill/>
          <a:ln>
            <a:noFill/>
          </a:ln>
        </p:spPr>
        <p:txBody>
          <a:bodyPr spcFirstLastPara="1" wrap="square" lIns="365750" tIns="365750" rIns="0" bIns="91400" anchor="ctr" anchorCtr="0">
            <a:normAutofit/>
          </a:bodyPr>
          <a:lstStyle/>
          <a:p>
            <a:r>
              <a:rPr lang="en-US" sz="6000" dirty="0"/>
              <a:t>References</a:t>
            </a:r>
            <a:endParaRPr sz="6000" dirty="0"/>
          </a:p>
        </p:txBody>
      </p:sp>
      <p:sp>
        <p:nvSpPr>
          <p:cNvPr id="153" name="Google Shape;153;gf9f5785e2a_0_14"/>
          <p:cNvSpPr txBox="1">
            <a:spLocks noGrp="1"/>
          </p:cNvSpPr>
          <p:nvPr>
            <p:ph type="body" idx="1"/>
          </p:nvPr>
        </p:nvSpPr>
        <p:spPr>
          <a:xfrm>
            <a:off x="1684087" y="2743200"/>
            <a:ext cx="21031200" cy="10248000"/>
          </a:xfrm>
          <a:prstGeom prst="rect">
            <a:avLst/>
          </a:prstGeom>
          <a:noFill/>
          <a:ln>
            <a:noFill/>
          </a:ln>
        </p:spPr>
        <p:txBody>
          <a:bodyPr spcFirstLastPara="1" wrap="square" lIns="365750" tIns="365750" rIns="182850" bIns="91400" anchor="t" anchorCtr="0">
            <a:noAutofit/>
          </a:bodyPr>
          <a:lstStyle/>
          <a:p>
            <a:pPr marL="342900" marR="0" lvl="0" indent="-342900">
              <a:lnSpc>
                <a:spcPct val="107000"/>
              </a:lnSpc>
              <a:spcBef>
                <a:spcPts val="0"/>
              </a:spcBef>
              <a:spcAft>
                <a:spcPts val="0"/>
              </a:spcAft>
              <a:buFont typeface="Symbol" panose="05050102010706020507" pitchFamily="18" charset="2"/>
              <a:buChar char=""/>
            </a:pPr>
            <a:r>
              <a:rPr lang="en-HK" dirty="0">
                <a:solidFill>
                  <a:srgbClr val="2E414F"/>
                </a:solidFill>
                <a:effectLst/>
                <a:latin typeface="Calibri Light" panose="020F0302020204030204" pitchFamily="34" charset="0"/>
                <a:ea typeface="DengXian" panose="02010600030101010101" pitchFamily="2" charset="-122"/>
                <a:cs typeface="Times New Roman" panose="02020603050405020304" pitchFamily="18" charset="0"/>
              </a:rPr>
              <a:t>Anderson, R., &amp; Chang, B. (2011). Mathematics Course-Taking in Rural High Schools. </a:t>
            </a:r>
            <a:r>
              <a:rPr lang="en-HK" i="1" dirty="0">
                <a:solidFill>
                  <a:srgbClr val="2E414F"/>
                </a:solidFill>
                <a:effectLst/>
                <a:latin typeface="Calibri Light" panose="020F0302020204030204" pitchFamily="34" charset="0"/>
                <a:ea typeface="DengXian" panose="02010600030101010101" pitchFamily="2" charset="-122"/>
                <a:cs typeface="Times New Roman" panose="02020603050405020304" pitchFamily="18" charset="0"/>
              </a:rPr>
              <a:t>Journal of Research in Rural Education, 26</a:t>
            </a:r>
            <a:r>
              <a:rPr lang="en-HK" dirty="0">
                <a:solidFill>
                  <a:srgbClr val="2E414F"/>
                </a:solidFill>
                <a:effectLst/>
                <a:latin typeface="Calibri Light" panose="020F0302020204030204" pitchFamily="34" charset="0"/>
                <a:ea typeface="DengXian" panose="02010600030101010101" pitchFamily="2" charset="-122"/>
                <a:cs typeface="Times New Roman" panose="02020603050405020304" pitchFamily="18" charset="0"/>
              </a:rPr>
              <a:t>, 1.</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HK" dirty="0" err="1">
                <a:effectLst/>
                <a:latin typeface="Calibri Light" panose="020F0302020204030204" pitchFamily="34" charset="0"/>
                <a:ea typeface="DengXian" panose="02010600030101010101" pitchFamily="2" charset="-122"/>
                <a:cs typeface="Times New Roman" panose="02020603050405020304" pitchFamily="18" charset="0"/>
              </a:rPr>
              <a:t>Cardichon</a:t>
            </a:r>
            <a:r>
              <a:rPr lang="en-HK" dirty="0">
                <a:effectLst/>
                <a:latin typeface="Calibri Light" panose="020F0302020204030204" pitchFamily="34" charset="0"/>
                <a:ea typeface="DengXian" panose="02010600030101010101" pitchFamily="2" charset="-122"/>
                <a:cs typeface="Times New Roman" panose="02020603050405020304" pitchFamily="18" charset="0"/>
              </a:rPr>
              <a:t>, J., Darling- Hammond, L., Yang, M., Scott, C., Shields, P. M., &amp; Burns, D. (2020). </a:t>
            </a:r>
            <a:r>
              <a:rPr lang="en-HK" i="1" dirty="0">
                <a:effectLst/>
                <a:latin typeface="Calibri Light" panose="020F0302020204030204" pitchFamily="34" charset="0"/>
                <a:ea typeface="DengXian" panose="02010600030101010101" pitchFamily="2" charset="-122"/>
                <a:cs typeface="Times New Roman" panose="02020603050405020304" pitchFamily="18" charset="0"/>
              </a:rPr>
              <a:t>Inequitable opportunity to learn: Student access to certified and experienced </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HK" dirty="0">
                <a:solidFill>
                  <a:srgbClr val="000000"/>
                </a:solidFill>
                <a:effectLst/>
                <a:latin typeface="Calibri Light" panose="020F0302020204030204" pitchFamily="34" charset="0"/>
                <a:ea typeface="DengXian" panose="02010600030101010101" pitchFamily="2" charset="-122"/>
                <a:cs typeface="Times New Roman" panose="02020603050405020304" pitchFamily="18" charset="0"/>
              </a:rPr>
              <a:t>Croft, M., &amp; Moore, R. (2019). Rural Students: Technology, Coursework, and Extracurricular Activities. Insights in Education and Work. </a:t>
            </a:r>
            <a:r>
              <a:rPr lang="en-HK" i="1" dirty="0">
                <a:solidFill>
                  <a:srgbClr val="000000"/>
                </a:solidFill>
                <a:effectLst/>
                <a:latin typeface="Calibri Light" panose="020F0302020204030204" pitchFamily="34" charset="0"/>
                <a:ea typeface="DengXian" panose="02010600030101010101" pitchFamily="2" charset="-122"/>
                <a:cs typeface="Times New Roman" panose="02020603050405020304" pitchFamily="18" charset="0"/>
              </a:rPr>
              <a:t>ACT, Inc.</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HK" dirty="0">
                <a:solidFill>
                  <a:srgbClr val="222222"/>
                </a:solidFill>
                <a:effectLst/>
                <a:latin typeface="Calibri Light" panose="020F0302020204030204" pitchFamily="34" charset="0"/>
                <a:ea typeface="DengXian" panose="02010600030101010101" pitchFamily="2" charset="-122"/>
                <a:cs typeface="Times New Roman" panose="02020603050405020304" pitchFamily="18" charset="0"/>
              </a:rPr>
              <a:t>Irvin, M., Byun, S. Y., Smiley, W. S., &amp; Hutchins, B. C. (2017). Relation of opportunity to learn advanced math to the educational attainment of rural youth. </a:t>
            </a:r>
            <a:r>
              <a:rPr lang="en-HK" i="1" dirty="0">
                <a:solidFill>
                  <a:srgbClr val="222222"/>
                </a:solidFill>
                <a:effectLst/>
                <a:latin typeface="Calibri Light" panose="020F0302020204030204" pitchFamily="34" charset="0"/>
                <a:ea typeface="DengXian" panose="02010600030101010101" pitchFamily="2" charset="-122"/>
                <a:cs typeface="Times New Roman" panose="02020603050405020304" pitchFamily="18" charset="0"/>
              </a:rPr>
              <a:t>American Journal of Education</a:t>
            </a:r>
            <a:r>
              <a:rPr lang="en-HK" dirty="0">
                <a:solidFill>
                  <a:srgbClr val="222222"/>
                </a:solidFill>
                <a:effectLst/>
                <a:latin typeface="Calibri Light" panose="020F0302020204030204" pitchFamily="34" charset="0"/>
                <a:ea typeface="DengXian" panose="02010600030101010101" pitchFamily="2" charset="-122"/>
                <a:cs typeface="Times New Roman" panose="02020603050405020304" pitchFamily="18" charset="0"/>
              </a:rPr>
              <a:t>, </a:t>
            </a:r>
            <a:r>
              <a:rPr lang="en-HK" i="1" dirty="0">
                <a:solidFill>
                  <a:srgbClr val="222222"/>
                </a:solidFill>
                <a:effectLst/>
                <a:latin typeface="Calibri Light" panose="020F0302020204030204" pitchFamily="34" charset="0"/>
                <a:ea typeface="DengXian" panose="02010600030101010101" pitchFamily="2" charset="-122"/>
                <a:cs typeface="Times New Roman" panose="02020603050405020304" pitchFamily="18" charset="0"/>
              </a:rPr>
              <a:t>123</a:t>
            </a:r>
            <a:r>
              <a:rPr lang="en-HK" dirty="0">
                <a:solidFill>
                  <a:srgbClr val="222222"/>
                </a:solidFill>
                <a:effectLst/>
                <a:latin typeface="Calibri Light" panose="020F0302020204030204" pitchFamily="34" charset="0"/>
                <a:ea typeface="DengXian" panose="02010600030101010101" pitchFamily="2" charset="-122"/>
                <a:cs typeface="Times New Roman" panose="02020603050405020304" pitchFamily="18" charset="0"/>
              </a:rPr>
              <a:t>(3), 475-510.</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HK" dirty="0">
                <a:effectLst/>
                <a:latin typeface="Calibri Light" panose="020F0302020204030204" pitchFamily="34" charset="0"/>
                <a:ea typeface="DengXian" panose="02010600030101010101" pitchFamily="2" charset="-122"/>
                <a:cs typeface="Times New Roman" panose="02020603050405020304" pitchFamily="18" charset="0"/>
              </a:rPr>
              <a:t>Kane, T. J., Owens, A. M., </a:t>
            </a:r>
            <a:r>
              <a:rPr lang="en-HK" dirty="0" err="1">
                <a:effectLst/>
                <a:latin typeface="Calibri Light" panose="020F0302020204030204" pitchFamily="34" charset="0"/>
                <a:ea typeface="DengXian" panose="02010600030101010101" pitchFamily="2" charset="-122"/>
                <a:cs typeface="Times New Roman" panose="02020603050405020304" pitchFamily="18" charset="0"/>
              </a:rPr>
              <a:t>Marinell</a:t>
            </a:r>
            <a:r>
              <a:rPr lang="en-HK" dirty="0">
                <a:effectLst/>
                <a:latin typeface="Calibri Light" panose="020F0302020204030204" pitchFamily="34" charset="0"/>
                <a:ea typeface="DengXian" panose="02010600030101010101" pitchFamily="2" charset="-122"/>
                <a:cs typeface="Times New Roman" panose="02020603050405020304" pitchFamily="18" charset="0"/>
              </a:rPr>
              <a:t>, W. H., </a:t>
            </a:r>
            <a:r>
              <a:rPr lang="en-HK" dirty="0" err="1">
                <a:effectLst/>
                <a:latin typeface="Calibri Light" panose="020F0302020204030204" pitchFamily="34" charset="0"/>
                <a:ea typeface="DengXian" panose="02010600030101010101" pitchFamily="2" charset="-122"/>
                <a:cs typeface="Times New Roman" panose="02020603050405020304" pitchFamily="18" charset="0"/>
              </a:rPr>
              <a:t>Thal</a:t>
            </a:r>
            <a:r>
              <a:rPr lang="en-HK" dirty="0">
                <a:effectLst/>
                <a:latin typeface="Calibri Light" panose="020F0302020204030204" pitchFamily="34" charset="0"/>
                <a:ea typeface="DengXian" panose="02010600030101010101" pitchFamily="2" charset="-122"/>
                <a:cs typeface="Times New Roman" panose="02020603050405020304" pitchFamily="18" charset="0"/>
              </a:rPr>
              <a:t>, D. R., &amp; </a:t>
            </a:r>
            <a:r>
              <a:rPr lang="en-HK" dirty="0" err="1">
                <a:effectLst/>
                <a:latin typeface="Calibri Light" panose="020F0302020204030204" pitchFamily="34" charset="0"/>
                <a:ea typeface="DengXian" panose="02010600030101010101" pitchFamily="2" charset="-122"/>
                <a:cs typeface="Times New Roman" panose="02020603050405020304" pitchFamily="18" charset="0"/>
              </a:rPr>
              <a:t>Staiger</a:t>
            </a:r>
            <a:r>
              <a:rPr lang="en-HK" dirty="0">
                <a:effectLst/>
                <a:latin typeface="Calibri Light" panose="020F0302020204030204" pitchFamily="34" charset="0"/>
                <a:ea typeface="DengXian" panose="02010600030101010101" pitchFamily="2" charset="-122"/>
                <a:cs typeface="Times New Roman" panose="02020603050405020304" pitchFamily="18" charset="0"/>
              </a:rPr>
              <a:t>, D. O. (2016). </a:t>
            </a:r>
            <a:r>
              <a:rPr lang="en-HK" i="1" dirty="0">
                <a:effectLst/>
                <a:latin typeface="Calibri Light" panose="020F0302020204030204" pitchFamily="34" charset="0"/>
                <a:ea typeface="DengXian" panose="02010600030101010101" pitchFamily="2" charset="-122"/>
                <a:cs typeface="Times New Roman" panose="02020603050405020304" pitchFamily="18" charset="0"/>
              </a:rPr>
              <a:t>Teaching higher: Educators’ perspectives on Common Core implementation</a:t>
            </a:r>
            <a:r>
              <a:rPr lang="en-HK" dirty="0">
                <a:effectLst/>
                <a:latin typeface="Calibri Light" panose="020F0302020204030204" pitchFamily="34" charset="0"/>
                <a:ea typeface="DengXian" panose="02010600030101010101" pitchFamily="2" charset="-122"/>
                <a:cs typeface="Times New Roman" panose="02020603050405020304" pitchFamily="18" charset="0"/>
              </a:rPr>
              <a:t>. </a:t>
            </a:r>
            <a:r>
              <a:rPr lang="en-HK" dirty="0" err="1">
                <a:effectLst/>
                <a:latin typeface="Calibri Light" panose="020F0302020204030204" pitchFamily="34" charset="0"/>
                <a:ea typeface="DengXian" panose="02010600030101010101" pitchFamily="2" charset="-122"/>
                <a:cs typeface="Times New Roman" panose="02020603050405020304" pitchFamily="18" charset="0"/>
              </a:rPr>
              <a:t>Center</a:t>
            </a:r>
            <a:r>
              <a:rPr lang="en-HK" dirty="0">
                <a:effectLst/>
                <a:latin typeface="Calibri Light" panose="020F0302020204030204" pitchFamily="34" charset="0"/>
                <a:ea typeface="DengXian" panose="02010600030101010101" pitchFamily="2" charset="-122"/>
                <a:cs typeface="Times New Roman" panose="02020603050405020304" pitchFamily="18" charset="0"/>
              </a:rPr>
              <a:t> for Education Policy Research, Harvard University.</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HK" dirty="0">
                <a:effectLst/>
                <a:latin typeface="Calibri Light" panose="020F0302020204030204" pitchFamily="34" charset="0"/>
                <a:ea typeface="DengXian" panose="02010600030101010101" pitchFamily="2" charset="-122"/>
                <a:cs typeface="Times New Roman" panose="02020603050405020304" pitchFamily="18" charset="0"/>
              </a:rPr>
              <a:t>Kotok, S. (2017). Unfulfilled potential: High- achieving minority students and the high school achievement gap in math. </a:t>
            </a:r>
            <a:r>
              <a:rPr lang="en-HK" i="1" dirty="0">
                <a:effectLst/>
                <a:latin typeface="Calibri Light" panose="020F0302020204030204" pitchFamily="34" charset="0"/>
                <a:ea typeface="DengXian" panose="02010600030101010101" pitchFamily="2" charset="-122"/>
                <a:cs typeface="Times New Roman" panose="02020603050405020304" pitchFamily="18" charset="0"/>
              </a:rPr>
              <a:t>High School Journal, 100</a:t>
            </a:r>
            <a:r>
              <a:rPr lang="en-HK" dirty="0">
                <a:effectLst/>
                <a:latin typeface="Calibri Light" panose="020F0302020204030204" pitchFamily="34" charset="0"/>
                <a:ea typeface="DengXian" panose="02010600030101010101" pitchFamily="2" charset="-122"/>
                <a:cs typeface="Times New Roman" panose="02020603050405020304" pitchFamily="18" charset="0"/>
              </a:rPr>
              <a:t>(3), 183–202.</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HK" dirty="0">
                <a:effectLst/>
                <a:latin typeface="Calibri Light" panose="020F0302020204030204" pitchFamily="34" charset="0"/>
                <a:ea typeface="DengXian" panose="02010600030101010101" pitchFamily="2" charset="-122"/>
                <a:cs typeface="Times New Roman" panose="02020603050405020304" pitchFamily="18" charset="0"/>
              </a:rPr>
              <a:t>Long, M. C., Conger, D., &amp; </a:t>
            </a:r>
            <a:r>
              <a:rPr lang="en-HK" dirty="0" err="1">
                <a:effectLst/>
                <a:latin typeface="Calibri Light" panose="020F0302020204030204" pitchFamily="34" charset="0"/>
                <a:ea typeface="DengXian" panose="02010600030101010101" pitchFamily="2" charset="-122"/>
                <a:cs typeface="Times New Roman" panose="02020603050405020304" pitchFamily="18" charset="0"/>
              </a:rPr>
              <a:t>Latarola</a:t>
            </a:r>
            <a:r>
              <a:rPr lang="en-HK" dirty="0">
                <a:effectLst/>
                <a:latin typeface="Calibri Light" panose="020F0302020204030204" pitchFamily="34" charset="0"/>
                <a:ea typeface="DengXian" panose="02010600030101010101" pitchFamily="2" charset="-122"/>
                <a:cs typeface="Times New Roman" panose="02020603050405020304" pitchFamily="18" charset="0"/>
              </a:rPr>
              <a:t>, P. (2012). Effects of high school course- taking on secondary and postsecondary success. </a:t>
            </a:r>
            <a:r>
              <a:rPr lang="en-HK" i="1" dirty="0">
                <a:effectLst/>
                <a:latin typeface="Calibri Light" panose="020F0302020204030204" pitchFamily="34" charset="0"/>
                <a:ea typeface="DengXian" panose="02010600030101010101" pitchFamily="2" charset="-122"/>
                <a:cs typeface="Times New Roman" panose="02020603050405020304" pitchFamily="18" charset="0"/>
              </a:rPr>
              <a:t>American Educational Research Journal, 49</a:t>
            </a:r>
            <a:r>
              <a:rPr lang="en-HK" dirty="0">
                <a:effectLst/>
                <a:latin typeface="Calibri Light" panose="020F0302020204030204" pitchFamily="34" charset="0"/>
                <a:ea typeface="DengXian" panose="02010600030101010101" pitchFamily="2" charset="-122"/>
                <a:cs typeface="Times New Roman" panose="02020603050405020304" pitchFamily="18" charset="0"/>
              </a:rPr>
              <a:t>(2), 285–322</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HK" dirty="0">
                <a:effectLst/>
                <a:latin typeface="Calibri Light" panose="020F0302020204030204" pitchFamily="34" charset="0"/>
                <a:ea typeface="DengXian" panose="02010600030101010101" pitchFamily="2" charset="-122"/>
                <a:cs typeface="Times New Roman" panose="02020603050405020304" pitchFamily="18" charset="0"/>
              </a:rPr>
              <a:t>Moller, S., &amp; Stearns, E. (2012). Tracking success: High school curricula and </a:t>
            </a:r>
            <a:r>
              <a:rPr lang="en-HK" dirty="0" err="1">
                <a:effectLst/>
                <a:latin typeface="Calibri Light" panose="020F0302020204030204" pitchFamily="34" charset="0"/>
                <a:ea typeface="DengXian" panose="02010600030101010101" pitchFamily="2" charset="-122"/>
                <a:cs typeface="Times New Roman" panose="02020603050405020304" pitchFamily="18" charset="0"/>
              </a:rPr>
              <a:t>labor</a:t>
            </a:r>
            <a:r>
              <a:rPr lang="en-HK" dirty="0">
                <a:effectLst/>
                <a:latin typeface="Calibri Light" panose="020F0302020204030204" pitchFamily="34" charset="0"/>
                <a:ea typeface="DengXian" panose="02010600030101010101" pitchFamily="2" charset="-122"/>
                <a:cs typeface="Times New Roman" panose="02020603050405020304" pitchFamily="18" charset="0"/>
              </a:rPr>
              <a:t> market outcomes by race and gender. </a:t>
            </a:r>
            <a:r>
              <a:rPr lang="en-HK" i="1" dirty="0">
                <a:effectLst/>
                <a:latin typeface="Calibri Light" panose="020F0302020204030204" pitchFamily="34" charset="0"/>
                <a:ea typeface="DengXian" panose="02010600030101010101" pitchFamily="2" charset="-122"/>
                <a:cs typeface="Times New Roman" panose="02020603050405020304" pitchFamily="18" charset="0"/>
              </a:rPr>
              <a:t>Urban Education, 47</a:t>
            </a:r>
            <a:r>
              <a:rPr lang="en-HK" dirty="0">
                <a:effectLst/>
                <a:latin typeface="Calibri Light" panose="020F0302020204030204" pitchFamily="34" charset="0"/>
                <a:ea typeface="DengXian" panose="02010600030101010101" pitchFamily="2" charset="-122"/>
                <a:cs typeface="Times New Roman" panose="02020603050405020304" pitchFamily="18" charset="0"/>
              </a:rPr>
              <a:t>(6), 1025–1054. https://doi.org/10.1177/0042085912454440 (accessed 06/30/2020).</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HK" dirty="0">
                <a:effectLst/>
                <a:latin typeface="Calibri Light" panose="020F0302020204030204" pitchFamily="34" charset="0"/>
                <a:ea typeface="DengXian" panose="02010600030101010101" pitchFamily="2" charset="-122"/>
                <a:cs typeface="Times New Roman" panose="02020603050405020304" pitchFamily="18" charset="0"/>
              </a:rPr>
              <a:t>Morgan, T. L., </a:t>
            </a:r>
            <a:r>
              <a:rPr lang="en-HK" dirty="0" err="1">
                <a:effectLst/>
                <a:latin typeface="Calibri Light" panose="020F0302020204030204" pitchFamily="34" charset="0"/>
                <a:ea typeface="DengXian" panose="02010600030101010101" pitchFamily="2" charset="-122"/>
                <a:cs typeface="Times New Roman" panose="02020603050405020304" pitchFamily="18" charset="0"/>
              </a:rPr>
              <a:t>Zakhem</a:t>
            </a:r>
            <a:r>
              <a:rPr lang="en-HK" dirty="0">
                <a:effectLst/>
                <a:latin typeface="Calibri Light" panose="020F0302020204030204" pitchFamily="34" charset="0"/>
                <a:ea typeface="DengXian" panose="02010600030101010101" pitchFamily="2" charset="-122"/>
                <a:cs typeface="Times New Roman" panose="02020603050405020304" pitchFamily="18" charset="0"/>
              </a:rPr>
              <a:t>, D., &amp; Cooper, W. L. (2018). From high school access to postsecondary success: An exploratory study of the impact of high- rigor coursework</a:t>
            </a:r>
            <a:r>
              <a:rPr lang="en-HK" i="1" dirty="0">
                <a:effectLst/>
                <a:latin typeface="Calibri Light" panose="020F0302020204030204" pitchFamily="34" charset="0"/>
                <a:ea typeface="DengXian" panose="02010600030101010101" pitchFamily="2" charset="-122"/>
                <a:cs typeface="Times New Roman" panose="02020603050405020304" pitchFamily="18" charset="0"/>
              </a:rPr>
              <a:t>. Education Sciences, 8</a:t>
            </a:r>
            <a:r>
              <a:rPr lang="en-HK" dirty="0">
                <a:effectLst/>
                <a:latin typeface="Calibri Light" panose="020F0302020204030204" pitchFamily="34" charset="0"/>
                <a:ea typeface="DengXian" panose="02010600030101010101" pitchFamily="2" charset="-122"/>
                <a:cs typeface="Times New Roman" panose="02020603050405020304" pitchFamily="18" charset="0"/>
              </a:rPr>
              <a:t>(4), 191.</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HK" dirty="0">
                <a:effectLst/>
                <a:latin typeface="Calibri Light" panose="020F0302020204030204" pitchFamily="34" charset="0"/>
                <a:ea typeface="DengXian" panose="02010600030101010101" pitchFamily="2" charset="-122"/>
                <a:cs typeface="Times New Roman" panose="02020603050405020304" pitchFamily="18" charset="0"/>
              </a:rPr>
              <a:t>Nowicki, J. M. (2018). </a:t>
            </a:r>
            <a:r>
              <a:rPr lang="en-HK" i="1" dirty="0">
                <a:effectLst/>
                <a:latin typeface="Calibri Light" panose="020F0302020204030204" pitchFamily="34" charset="0"/>
                <a:ea typeface="DengXian" panose="02010600030101010101" pitchFamily="2" charset="-122"/>
                <a:cs typeface="Times New Roman" panose="02020603050405020304" pitchFamily="18" charset="0"/>
              </a:rPr>
              <a:t>K–12 education: Public high schools with more students in poverty and smaller schools provide fewer academic offerings to prepare for college</a:t>
            </a:r>
            <a:r>
              <a:rPr lang="en-HK" dirty="0">
                <a:effectLst/>
                <a:latin typeface="Calibri Light" panose="020F0302020204030204" pitchFamily="34" charset="0"/>
                <a:ea typeface="DengXian" panose="02010600030101010101" pitchFamily="2" charset="-122"/>
                <a:cs typeface="Times New Roman" panose="02020603050405020304" pitchFamily="18" charset="0"/>
              </a:rPr>
              <a:t> [Report to the Ranking Member, Committee on  Education and the Workforce, House of Representatives. GAO-19-8].</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HK" dirty="0">
                <a:effectLst/>
                <a:latin typeface="Calibri Light" panose="020F0302020204030204" pitchFamily="34" charset="0"/>
                <a:ea typeface="DengXian" panose="02010600030101010101" pitchFamily="2" charset="-122"/>
                <a:cs typeface="Times New Roman" panose="02020603050405020304" pitchFamily="18" charset="0"/>
              </a:rPr>
              <a:t>Oakes, J. (2005). </a:t>
            </a:r>
            <a:r>
              <a:rPr lang="en-HK" i="1" dirty="0">
                <a:effectLst/>
                <a:latin typeface="Calibri Light" panose="020F0302020204030204" pitchFamily="34" charset="0"/>
                <a:ea typeface="DengXian" panose="02010600030101010101" pitchFamily="2" charset="-122"/>
                <a:cs typeface="Times New Roman" panose="02020603050405020304" pitchFamily="18" charset="0"/>
              </a:rPr>
              <a:t>Keeping Track: How Schools Structure Inequality</a:t>
            </a:r>
            <a:r>
              <a:rPr lang="en-HK" dirty="0">
                <a:effectLst/>
                <a:latin typeface="Calibri Light" panose="020F0302020204030204" pitchFamily="34" charset="0"/>
                <a:ea typeface="DengXian" panose="02010600030101010101" pitchFamily="2" charset="-122"/>
                <a:cs typeface="Times New Roman" panose="02020603050405020304" pitchFamily="18" charset="0"/>
              </a:rPr>
              <a:t> (2nd ed.). Yale University Press.</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HK" dirty="0" err="1">
                <a:effectLst/>
                <a:latin typeface="Calibri Light" panose="020F0302020204030204" pitchFamily="34" charset="0"/>
                <a:ea typeface="DengXian" panose="02010600030101010101" pitchFamily="2" charset="-122"/>
                <a:cs typeface="Times New Roman" panose="02020603050405020304" pitchFamily="18" charset="0"/>
              </a:rPr>
              <a:t>Radunzel</a:t>
            </a:r>
            <a:r>
              <a:rPr lang="en-HK" dirty="0">
                <a:effectLst/>
                <a:latin typeface="Calibri Light" panose="020F0302020204030204" pitchFamily="34" charset="0"/>
                <a:ea typeface="DengXian" panose="02010600030101010101" pitchFamily="2" charset="-122"/>
                <a:cs typeface="Times New Roman" panose="02020603050405020304" pitchFamily="18" charset="0"/>
              </a:rPr>
              <a:t>, J., &amp; Noble, J. (2012</a:t>
            </a:r>
            <a:r>
              <a:rPr lang="en-HK" i="1" dirty="0">
                <a:effectLst/>
                <a:latin typeface="Calibri Light" panose="020F0302020204030204" pitchFamily="34" charset="0"/>
                <a:ea typeface="DengXian" panose="02010600030101010101" pitchFamily="2" charset="-122"/>
                <a:cs typeface="Times New Roman" panose="02020603050405020304" pitchFamily="18" charset="0"/>
              </a:rPr>
              <a:t>). Tracking 2003 ACT[R]- tested high school </a:t>
            </a:r>
            <a:r>
              <a:rPr lang="en-HK" i="1" dirty="0" err="1">
                <a:effectLst/>
                <a:latin typeface="Calibri Light" panose="020F0302020204030204" pitchFamily="34" charset="0"/>
                <a:ea typeface="DengXian" panose="02010600030101010101" pitchFamily="2" charset="-122"/>
                <a:cs typeface="Times New Roman" panose="02020603050405020304" pitchFamily="18" charset="0"/>
              </a:rPr>
              <a:t>gradu</a:t>
            </a:r>
            <a:r>
              <a:rPr lang="en-HK" i="1" dirty="0">
                <a:effectLst/>
                <a:latin typeface="Calibri Light" panose="020F0302020204030204" pitchFamily="34" charset="0"/>
                <a:ea typeface="DengXian" panose="02010600030101010101" pitchFamily="2" charset="-122"/>
                <a:cs typeface="Times New Roman" panose="02020603050405020304" pitchFamily="18" charset="0"/>
              </a:rPr>
              <a:t> ates: College readiness, </a:t>
            </a:r>
            <a:r>
              <a:rPr lang="en-HK" i="1" dirty="0" err="1">
                <a:effectLst/>
                <a:latin typeface="Calibri Light" panose="020F0302020204030204" pitchFamily="34" charset="0"/>
                <a:ea typeface="DengXian" panose="02010600030101010101" pitchFamily="2" charset="-122"/>
                <a:cs typeface="Times New Roman" panose="02020603050405020304" pitchFamily="18" charset="0"/>
              </a:rPr>
              <a:t>enrollment</a:t>
            </a:r>
            <a:r>
              <a:rPr lang="en-HK" i="1" dirty="0">
                <a:effectLst/>
                <a:latin typeface="Calibri Light" panose="020F0302020204030204" pitchFamily="34" charset="0"/>
                <a:ea typeface="DengXian" panose="02010600030101010101" pitchFamily="2" charset="-122"/>
                <a:cs typeface="Times New Roman" panose="02020603050405020304" pitchFamily="18" charset="0"/>
              </a:rPr>
              <a:t>, and long- term success</a:t>
            </a:r>
            <a:r>
              <a:rPr lang="en-HK" dirty="0">
                <a:effectLst/>
                <a:latin typeface="Calibri Light" panose="020F0302020204030204" pitchFamily="34" charset="0"/>
                <a:ea typeface="DengXian" panose="02010600030101010101" pitchFamily="2" charset="-122"/>
                <a:cs typeface="Times New Roman" panose="02020603050405020304" pitchFamily="18" charset="0"/>
              </a:rPr>
              <a:t> [ACT Research Report No. 2012-2]. ACT, Inc.</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HK" dirty="0">
                <a:effectLst/>
                <a:latin typeface="Calibri Light" panose="020F0302020204030204" pitchFamily="34" charset="0"/>
                <a:ea typeface="DengXian" panose="02010600030101010101" pitchFamily="2" charset="-122"/>
                <a:cs typeface="Times New Roman" panose="02020603050405020304" pitchFamily="18" charset="0"/>
              </a:rPr>
              <a:t>Steiner, D., Magee, J., &amp; Jensen, B. (2019). High- quality curriculum and system improvement. Learning First and the Johns Hopkins Institute for Education Policy. https://learningfirst.com/wp-content/uploads/2019/01/Quality-curriculum-and-system-improvement.pdf (accessed 06/30/2020).</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HK" dirty="0">
                <a:effectLst/>
                <a:latin typeface="Calibri Light" panose="020F0302020204030204" pitchFamily="34" charset="0"/>
                <a:ea typeface="DengXian" panose="02010600030101010101" pitchFamily="2" charset="-122"/>
                <a:cs typeface="Times New Roman" panose="02020603050405020304" pitchFamily="18" charset="0"/>
              </a:rPr>
              <a:t>U.S. Department of Education Office for Civil Rights. (2018). </a:t>
            </a:r>
            <a:r>
              <a:rPr lang="en-HK" i="1" dirty="0">
                <a:effectLst/>
                <a:latin typeface="Calibri Light" panose="020F0302020204030204" pitchFamily="34" charset="0"/>
                <a:ea typeface="DengXian" panose="02010600030101010101" pitchFamily="2" charset="-122"/>
                <a:cs typeface="Times New Roman" panose="02020603050405020304" pitchFamily="18" charset="0"/>
              </a:rPr>
              <a:t>2015–16 Civil Rights Data Collection STEM course taking</a:t>
            </a:r>
            <a:r>
              <a:rPr lang="en-HK" dirty="0">
                <a:effectLst/>
                <a:latin typeface="Calibri Light" panose="020F0302020204030204" pitchFamily="34" charset="0"/>
                <a:ea typeface="DengXian" panose="02010600030101010101" pitchFamily="2" charset="-122"/>
                <a:cs typeface="Times New Roman" panose="02020603050405020304" pitchFamily="18" charset="0"/>
              </a:rPr>
              <a:t>. </a:t>
            </a:r>
            <a:r>
              <a:rPr lang="en-HK" u="sng" dirty="0">
                <a:solidFill>
                  <a:srgbClr val="0563C1"/>
                </a:solidFill>
                <a:effectLst/>
                <a:latin typeface="Calibri Light" panose="020F0302020204030204" pitchFamily="34" charset="0"/>
                <a:ea typeface="DengXian" panose="02010600030101010101" pitchFamily="2" charset="-122"/>
                <a:cs typeface="Times New Roman" panose="02020603050405020304" pitchFamily="18" charset="0"/>
                <a:hlinkClick r:id="rId3"/>
              </a:rPr>
              <a:t>https://www2.ed.gov/about/offices/list/ocr/docs/stem-course-taking.pdf</a:t>
            </a:r>
            <a:r>
              <a:rPr lang="en-HK" dirty="0">
                <a:effectLst/>
                <a:latin typeface="Calibri Light" panose="020F0302020204030204" pitchFamily="34" charset="0"/>
                <a:ea typeface="DengXian" panose="02010600030101010101" pitchFamily="2" charset="-122"/>
                <a:cs typeface="Times New Roman" panose="02020603050405020304" pitchFamily="18" charset="0"/>
              </a:rPr>
              <a:t> (accessed 06/30/20).</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457200" marR="0">
              <a:lnSpc>
                <a:spcPct val="107000"/>
              </a:lnSpc>
              <a:spcBef>
                <a:spcPts val="0"/>
              </a:spcBef>
              <a:spcAft>
                <a:spcPts val="800"/>
              </a:spcAft>
            </a:pPr>
            <a:r>
              <a:rPr lang="en-HK" sz="1800" dirty="0">
                <a:effectLst/>
                <a:latin typeface="Calibri Light" panose="020F0302020204030204" pitchFamily="34" charset="0"/>
                <a:ea typeface="DengXian" panose="02010600030101010101" pitchFamily="2" charset="-122"/>
                <a:cs typeface="Times New Roman" panose="02020603050405020304" pitchFamily="18"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1371600" indent="0">
              <a:spcBef>
                <a:spcPts val="0"/>
              </a:spcBef>
            </a:pPr>
            <a:endParaRPr sz="4400" dirty="0"/>
          </a:p>
          <a:p>
            <a:pPr marL="0" indent="0">
              <a:spcBef>
                <a:spcPts val="4400"/>
              </a:spcBef>
            </a:pPr>
            <a:endParaRPr dirty="0"/>
          </a:p>
        </p:txBody>
      </p:sp>
      <p:pic>
        <p:nvPicPr>
          <p:cNvPr id="154" name="Google Shape;154;gf9f5785e2a_0_14"/>
          <p:cNvPicPr preferRelativeResize="0"/>
          <p:nvPr/>
        </p:nvPicPr>
        <p:blipFill>
          <a:blip r:embed="rId4">
            <a:alphaModFix/>
          </a:blip>
          <a:stretch>
            <a:fillRect/>
          </a:stretch>
        </p:blipFill>
        <p:spPr>
          <a:xfrm>
            <a:off x="18117087" y="12477000"/>
            <a:ext cx="1521100" cy="628700"/>
          </a:xfrm>
          <a:prstGeom prst="rect">
            <a:avLst/>
          </a:prstGeom>
          <a:noFill/>
          <a:ln>
            <a:noFill/>
          </a:ln>
        </p:spPr>
      </p:pic>
    </p:spTree>
    <p:extLst>
      <p:ext uri="{BB962C8B-B14F-4D97-AF65-F5344CB8AC3E}">
        <p14:creationId xmlns:p14="http://schemas.microsoft.com/office/powerpoint/2010/main" val="292389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
          <p:cNvSpPr txBox="1">
            <a:spLocks noGrp="1"/>
          </p:cNvSpPr>
          <p:nvPr>
            <p:ph type="title"/>
          </p:nvPr>
        </p:nvSpPr>
        <p:spPr>
          <a:xfrm>
            <a:off x="1677987" y="730250"/>
            <a:ext cx="21031200" cy="1828800"/>
          </a:xfrm>
          <a:prstGeom prst="rect">
            <a:avLst/>
          </a:prstGeom>
          <a:noFill/>
          <a:ln>
            <a:noFill/>
          </a:ln>
        </p:spPr>
        <p:txBody>
          <a:bodyPr spcFirstLastPara="1" wrap="square" lIns="365750" tIns="365750" rIns="0" bIns="91400" anchor="ctr" anchorCtr="0">
            <a:normAutofit/>
          </a:bodyPr>
          <a:lstStyle/>
          <a:p>
            <a:r>
              <a:rPr lang="en-US"/>
              <a:t>Why course access matters</a:t>
            </a:r>
            <a:endParaRPr/>
          </a:p>
        </p:txBody>
      </p:sp>
      <p:sp>
        <p:nvSpPr>
          <p:cNvPr id="129" name="Google Shape;129;p2"/>
          <p:cNvSpPr txBox="1">
            <a:spLocks noGrp="1"/>
          </p:cNvSpPr>
          <p:nvPr>
            <p:ph type="body" idx="1"/>
          </p:nvPr>
        </p:nvSpPr>
        <p:spPr>
          <a:xfrm>
            <a:off x="1684087" y="2743200"/>
            <a:ext cx="21031200" cy="10284000"/>
          </a:xfrm>
          <a:prstGeom prst="rect">
            <a:avLst/>
          </a:prstGeom>
          <a:noFill/>
          <a:ln>
            <a:noFill/>
          </a:ln>
        </p:spPr>
        <p:txBody>
          <a:bodyPr spcFirstLastPara="1" wrap="square" lIns="365750" tIns="365750" rIns="182850" bIns="91400" anchor="t" anchorCtr="0">
            <a:normAutofit/>
          </a:bodyPr>
          <a:lstStyle/>
          <a:p>
            <a:pPr marL="685800" indent="-685800">
              <a:spcBef>
                <a:spcPts val="0"/>
              </a:spcBef>
              <a:buSzPts val="2400"/>
              <a:buFont typeface="Arial"/>
              <a:buChar char="●"/>
            </a:pPr>
            <a:r>
              <a:rPr lang="en-US" sz="4400" dirty="0"/>
              <a:t>Advanced math &amp; science course-taking is associated with higher:</a:t>
            </a:r>
            <a:br>
              <a:rPr lang="en-US" dirty="0"/>
            </a:br>
            <a:endParaRPr sz="3200" dirty="0"/>
          </a:p>
          <a:p>
            <a:pPr marL="1371600" lvl="1" indent="-584200">
              <a:lnSpc>
                <a:spcPct val="100000"/>
              </a:lnSpc>
              <a:spcBef>
                <a:spcPts val="0"/>
              </a:spcBef>
              <a:buSzPts val="2800"/>
              <a:buFont typeface="Arial"/>
              <a:buChar char="○"/>
            </a:pPr>
            <a:r>
              <a:rPr lang="en-US" sz="4000" dirty="0"/>
              <a:t>Student achievement</a:t>
            </a:r>
            <a:endParaRPr sz="4000" dirty="0"/>
          </a:p>
          <a:p>
            <a:pPr marL="1371600" lvl="1" indent="-584200">
              <a:lnSpc>
                <a:spcPct val="100000"/>
              </a:lnSpc>
              <a:spcBef>
                <a:spcPts val="0"/>
              </a:spcBef>
              <a:buSzPts val="2800"/>
              <a:buFont typeface="Arial"/>
              <a:buChar char="○"/>
            </a:pPr>
            <a:r>
              <a:rPr lang="en-US" sz="4000" dirty="0"/>
              <a:t>Retention rates</a:t>
            </a:r>
            <a:endParaRPr sz="4000" dirty="0"/>
          </a:p>
          <a:p>
            <a:pPr marL="1371600" lvl="1" indent="-584200">
              <a:lnSpc>
                <a:spcPct val="100000"/>
              </a:lnSpc>
              <a:spcBef>
                <a:spcPts val="0"/>
              </a:spcBef>
              <a:buSzPts val="2800"/>
              <a:buFont typeface="Arial"/>
              <a:buChar char="○"/>
            </a:pPr>
            <a:r>
              <a:rPr lang="en-US" sz="4000" dirty="0"/>
              <a:t>College enrollment rates</a:t>
            </a:r>
            <a:endParaRPr sz="4000" dirty="0"/>
          </a:p>
          <a:p>
            <a:pPr marL="1371600" lvl="1" indent="-584200">
              <a:lnSpc>
                <a:spcPct val="100000"/>
              </a:lnSpc>
              <a:spcBef>
                <a:spcPts val="0"/>
              </a:spcBef>
              <a:buSzPts val="2800"/>
              <a:buFont typeface="Arial"/>
              <a:buChar char="○"/>
            </a:pPr>
            <a:r>
              <a:rPr lang="en-US" sz="4000" dirty="0"/>
              <a:t>Degree completion rates</a:t>
            </a:r>
            <a:endParaRPr sz="4000" dirty="0"/>
          </a:p>
          <a:p>
            <a:pPr marL="1371600" lvl="1" indent="-584200">
              <a:lnSpc>
                <a:spcPct val="100000"/>
              </a:lnSpc>
              <a:spcBef>
                <a:spcPts val="0"/>
              </a:spcBef>
              <a:buSzPts val="2800"/>
              <a:buFont typeface="Arial"/>
              <a:buChar char="○"/>
            </a:pPr>
            <a:r>
              <a:rPr lang="en-US" sz="4000" dirty="0"/>
              <a:t>Earnings</a:t>
            </a:r>
            <a:endParaRPr sz="4000" dirty="0"/>
          </a:p>
          <a:p>
            <a:pPr marL="0" indent="0">
              <a:spcBef>
                <a:spcPts val="0"/>
              </a:spcBef>
            </a:pPr>
            <a:endParaRPr sz="3366" dirty="0"/>
          </a:p>
          <a:p>
            <a:pPr marL="0" indent="914400">
              <a:spcBef>
                <a:spcPts val="0"/>
              </a:spcBef>
            </a:pPr>
            <a:r>
              <a:rPr lang="en-US" dirty="0"/>
              <a:t>(Steiner &amp; Jensen, 2019; Morgan et al., 2018; Kane et al., 2016; Long et al., 2012; Moller &amp; Stearns, 2012; </a:t>
            </a:r>
            <a:br>
              <a:rPr lang="en-US" dirty="0"/>
            </a:br>
            <a:r>
              <a:rPr lang="en-US" dirty="0"/>
              <a:t>	</a:t>
            </a:r>
            <a:r>
              <a:rPr lang="en-US" dirty="0" err="1"/>
              <a:t>Radunzel</a:t>
            </a:r>
            <a:r>
              <a:rPr lang="en-US" dirty="0"/>
              <a:t> &amp; Noble, 2012)</a:t>
            </a:r>
            <a:endParaRPr dirty="0"/>
          </a:p>
          <a:p>
            <a:pPr marL="0" indent="914400">
              <a:spcBef>
                <a:spcPts val="0"/>
              </a:spcBef>
            </a:pPr>
            <a:endParaRPr sz="3366" dirty="0"/>
          </a:p>
          <a:p>
            <a:pPr marL="685800" indent="-685800">
              <a:spcBef>
                <a:spcPts val="4400"/>
              </a:spcBef>
              <a:buSzPts val="2400"/>
              <a:buFont typeface="Arial"/>
              <a:buChar char="●"/>
            </a:pPr>
            <a:r>
              <a:rPr lang="en-US" sz="4000" dirty="0"/>
              <a:t>There is increasing demand for STEM knowledge in the job market </a:t>
            </a:r>
            <a:br>
              <a:rPr lang="en-US" dirty="0"/>
            </a:br>
            <a:r>
              <a:rPr lang="en-US" dirty="0"/>
              <a:t>(Bureau of Labor Statistics, 2021)</a:t>
            </a:r>
            <a:endParaRPr dirty="0"/>
          </a:p>
          <a:p>
            <a:pPr marL="0" indent="0">
              <a:spcBef>
                <a:spcPts val="4400"/>
              </a:spcBef>
            </a:pPr>
            <a:endParaRPr dirty="0"/>
          </a:p>
        </p:txBody>
      </p:sp>
      <p:pic>
        <p:nvPicPr>
          <p:cNvPr id="130" name="Google Shape;130;p2"/>
          <p:cNvPicPr preferRelativeResize="0"/>
          <p:nvPr/>
        </p:nvPicPr>
        <p:blipFill>
          <a:blip r:embed="rId3">
            <a:alphaModFix/>
          </a:blip>
          <a:stretch>
            <a:fillRect/>
          </a:stretch>
        </p:blipFill>
        <p:spPr>
          <a:xfrm>
            <a:off x="18117087" y="12477000"/>
            <a:ext cx="1521100" cy="628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fade">
                                      <p:cBhvr>
                                        <p:cTn id="7" dur="500"/>
                                        <p:tgtEl>
                                          <p:spTgt spid="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xEl>
                                              <p:pRg st="1" end="1"/>
                                            </p:txEl>
                                          </p:spTgt>
                                        </p:tgtEl>
                                        <p:attrNameLst>
                                          <p:attrName>style.visibility</p:attrName>
                                        </p:attrNameLst>
                                      </p:cBhvr>
                                      <p:to>
                                        <p:strVal val="visible"/>
                                      </p:to>
                                    </p:set>
                                    <p:animEffect transition="in" filter="fade">
                                      <p:cBhvr>
                                        <p:cTn id="12" dur="500"/>
                                        <p:tgtEl>
                                          <p:spTgt spid="12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9">
                                            <p:txEl>
                                              <p:pRg st="2" end="2"/>
                                            </p:txEl>
                                          </p:spTgt>
                                        </p:tgtEl>
                                        <p:attrNameLst>
                                          <p:attrName>style.visibility</p:attrName>
                                        </p:attrNameLst>
                                      </p:cBhvr>
                                      <p:to>
                                        <p:strVal val="visible"/>
                                      </p:to>
                                    </p:set>
                                    <p:animEffect transition="in" filter="fade">
                                      <p:cBhvr>
                                        <p:cTn id="15" dur="500"/>
                                        <p:tgtEl>
                                          <p:spTgt spid="12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9">
                                            <p:txEl>
                                              <p:pRg st="3" end="3"/>
                                            </p:txEl>
                                          </p:spTgt>
                                        </p:tgtEl>
                                        <p:attrNameLst>
                                          <p:attrName>style.visibility</p:attrName>
                                        </p:attrNameLst>
                                      </p:cBhvr>
                                      <p:to>
                                        <p:strVal val="visible"/>
                                      </p:to>
                                    </p:set>
                                    <p:animEffect transition="in" filter="fade">
                                      <p:cBhvr>
                                        <p:cTn id="18" dur="500"/>
                                        <p:tgtEl>
                                          <p:spTgt spid="12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9">
                                            <p:txEl>
                                              <p:pRg st="4" end="4"/>
                                            </p:txEl>
                                          </p:spTgt>
                                        </p:tgtEl>
                                        <p:attrNameLst>
                                          <p:attrName>style.visibility</p:attrName>
                                        </p:attrNameLst>
                                      </p:cBhvr>
                                      <p:to>
                                        <p:strVal val="visible"/>
                                      </p:to>
                                    </p:set>
                                    <p:animEffect transition="in" filter="fade">
                                      <p:cBhvr>
                                        <p:cTn id="21" dur="500"/>
                                        <p:tgtEl>
                                          <p:spTgt spid="129">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xEl>
                                              <p:pRg st="5" end="5"/>
                                            </p:txEl>
                                          </p:spTgt>
                                        </p:tgtEl>
                                        <p:attrNameLst>
                                          <p:attrName>style.visibility</p:attrName>
                                        </p:attrNameLst>
                                      </p:cBhvr>
                                      <p:to>
                                        <p:strVal val="visible"/>
                                      </p:to>
                                    </p:set>
                                    <p:animEffect transition="in" filter="fade">
                                      <p:cBhvr>
                                        <p:cTn id="24" dur="500"/>
                                        <p:tgtEl>
                                          <p:spTgt spid="12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29">
                                            <p:txEl>
                                              <p:pRg st="7" end="7"/>
                                            </p:txEl>
                                          </p:spTgt>
                                        </p:tgtEl>
                                        <p:attrNameLst>
                                          <p:attrName>style.visibility</p:attrName>
                                        </p:attrNameLst>
                                      </p:cBhvr>
                                      <p:to>
                                        <p:strVal val="visible"/>
                                      </p:to>
                                    </p:set>
                                    <p:animEffect transition="in" filter="fade">
                                      <p:cBhvr>
                                        <p:cTn id="27" dur="500"/>
                                        <p:tgtEl>
                                          <p:spTgt spid="12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9">
                                            <p:txEl>
                                              <p:pRg st="9" end="9"/>
                                            </p:txEl>
                                          </p:spTgt>
                                        </p:tgtEl>
                                        <p:attrNameLst>
                                          <p:attrName>style.visibility</p:attrName>
                                        </p:attrNameLst>
                                      </p:cBhvr>
                                      <p:to>
                                        <p:strVal val="visible"/>
                                      </p:to>
                                    </p:set>
                                    <p:animEffect transition="in" filter="fade">
                                      <p:cBhvr>
                                        <p:cTn id="32" dur="500"/>
                                        <p:tgtEl>
                                          <p:spTgt spid="12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f9f5785e2a_0_22"/>
          <p:cNvSpPr txBox="1">
            <a:spLocks noGrp="1"/>
          </p:cNvSpPr>
          <p:nvPr>
            <p:ph type="title"/>
          </p:nvPr>
        </p:nvSpPr>
        <p:spPr>
          <a:xfrm>
            <a:off x="1677987" y="730250"/>
            <a:ext cx="21031200" cy="1828800"/>
          </a:xfrm>
          <a:prstGeom prst="rect">
            <a:avLst/>
          </a:prstGeom>
          <a:noFill/>
          <a:ln>
            <a:noFill/>
          </a:ln>
        </p:spPr>
        <p:txBody>
          <a:bodyPr spcFirstLastPara="1" wrap="square" lIns="365750" tIns="365750" rIns="0" bIns="91400" anchor="ctr" anchorCtr="0">
            <a:normAutofit/>
          </a:bodyPr>
          <a:lstStyle/>
          <a:p>
            <a:r>
              <a:rPr lang="en-US"/>
              <a:t>Why course access matters</a:t>
            </a:r>
            <a:endParaRPr/>
          </a:p>
        </p:txBody>
      </p:sp>
      <p:sp>
        <p:nvSpPr>
          <p:cNvPr id="137" name="Google Shape;137;gf9f5785e2a_0_22"/>
          <p:cNvSpPr txBox="1">
            <a:spLocks noGrp="1"/>
          </p:cNvSpPr>
          <p:nvPr>
            <p:ph type="body" idx="1"/>
          </p:nvPr>
        </p:nvSpPr>
        <p:spPr>
          <a:xfrm>
            <a:off x="1684087" y="2743200"/>
            <a:ext cx="21031200" cy="10284000"/>
          </a:xfrm>
          <a:prstGeom prst="rect">
            <a:avLst/>
          </a:prstGeom>
          <a:noFill/>
          <a:ln>
            <a:noFill/>
          </a:ln>
        </p:spPr>
        <p:txBody>
          <a:bodyPr spcFirstLastPara="1" wrap="square" lIns="365750" tIns="365750" rIns="182850" bIns="91400" anchor="t" anchorCtr="0">
            <a:normAutofit/>
          </a:bodyPr>
          <a:lstStyle/>
          <a:p>
            <a:pPr marL="685800" indent="-685800">
              <a:spcBef>
                <a:spcPts val="4400"/>
              </a:spcBef>
              <a:buSzPts val="2400"/>
              <a:buChar char="●"/>
            </a:pPr>
            <a:r>
              <a:rPr lang="en-US" sz="4800" dirty="0"/>
              <a:t>Access to advanced courses remains inequitable ​</a:t>
            </a:r>
            <a:endParaRPr sz="4800" dirty="0"/>
          </a:p>
          <a:p>
            <a:pPr marL="1371600" lvl="1" indent="-533400">
              <a:lnSpc>
                <a:spcPct val="100000"/>
              </a:lnSpc>
              <a:spcBef>
                <a:spcPts val="4400"/>
              </a:spcBef>
              <a:buSzPts val="2400"/>
              <a:buChar char="○"/>
            </a:pPr>
            <a:r>
              <a:rPr lang="en-US" sz="3600" dirty="0"/>
              <a:t>Due to shortage of qualified and experienced teachers ​</a:t>
            </a:r>
            <a:br>
              <a:rPr lang="en-US" dirty="0"/>
            </a:br>
            <a:endParaRPr dirty="0"/>
          </a:p>
          <a:p>
            <a:pPr marL="685800" indent="-685800">
              <a:spcBef>
                <a:spcPts val="4400"/>
              </a:spcBef>
              <a:buSzPts val="2400"/>
              <a:buFont typeface="Arial"/>
              <a:buChar char="●"/>
            </a:pPr>
            <a:r>
              <a:rPr lang="en-US" sz="4400" dirty="0"/>
              <a:t>Helps explain achievement disparities of historically underserved students</a:t>
            </a:r>
            <a:br>
              <a:rPr lang="en-US" sz="4400" dirty="0"/>
            </a:br>
            <a:r>
              <a:rPr lang="en-US" dirty="0"/>
              <a:t>(Nowicki, 2018; U.S. Department of Education Office for Civil Rights, 2018; Oakes, 2005; Cardichon &amp; Darling-Hammond, 2020; </a:t>
            </a:r>
            <a:r>
              <a:rPr lang="en-US" dirty="0" err="1"/>
              <a:t>Sutcher</a:t>
            </a:r>
            <a:r>
              <a:rPr lang="en-US" dirty="0"/>
              <a:t> et al., 2016; Kotok, 2017)​ </a:t>
            </a:r>
            <a:endParaRPr dirty="0"/>
          </a:p>
          <a:p>
            <a:pPr marL="685800" indent="-685800">
              <a:spcBef>
                <a:spcPts val="4400"/>
              </a:spcBef>
              <a:buSzPts val="2400"/>
              <a:buFont typeface="Arial"/>
              <a:buChar char="●"/>
            </a:pPr>
            <a:r>
              <a:rPr lang="en-US" sz="4400" dirty="0"/>
              <a:t>Rural students are less likely to participate in advanced math &amp; science courses than urban students, even when their achievement is similar</a:t>
            </a:r>
            <a:br>
              <a:rPr lang="en-US" sz="4400" dirty="0"/>
            </a:br>
            <a:r>
              <a:rPr lang="en-US" dirty="0"/>
              <a:t>(Anderson &amp; Chang, 2011; Irvin, Byun, Smiley, W &amp; Hutchins, 2017; Croft &amp; Moore, 2019) </a:t>
            </a:r>
            <a:endParaRPr dirty="0"/>
          </a:p>
          <a:p>
            <a:pPr marL="0" indent="0">
              <a:spcBef>
                <a:spcPts val="4400"/>
              </a:spcBef>
            </a:pPr>
            <a:endParaRPr dirty="0"/>
          </a:p>
        </p:txBody>
      </p:sp>
      <p:pic>
        <p:nvPicPr>
          <p:cNvPr id="138" name="Google Shape;138;gf9f5785e2a_0_22"/>
          <p:cNvPicPr preferRelativeResize="0"/>
          <p:nvPr/>
        </p:nvPicPr>
        <p:blipFill>
          <a:blip r:embed="rId3">
            <a:alphaModFix/>
          </a:blip>
          <a:stretch>
            <a:fillRect/>
          </a:stretch>
        </p:blipFill>
        <p:spPr>
          <a:xfrm>
            <a:off x="18117087" y="12477000"/>
            <a:ext cx="1521100" cy="628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fade">
                                      <p:cBhvr>
                                        <p:cTn id="7" dur="500"/>
                                        <p:tgtEl>
                                          <p:spTgt spid="13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7">
                                            <p:txEl>
                                              <p:pRg st="1" end="1"/>
                                            </p:txEl>
                                          </p:spTgt>
                                        </p:tgtEl>
                                        <p:attrNameLst>
                                          <p:attrName>style.visibility</p:attrName>
                                        </p:attrNameLst>
                                      </p:cBhvr>
                                      <p:to>
                                        <p:strVal val="visible"/>
                                      </p:to>
                                    </p:set>
                                    <p:animEffect transition="in" filter="fade">
                                      <p:cBhvr>
                                        <p:cTn id="10" dur="500"/>
                                        <p:tgtEl>
                                          <p:spTgt spid="13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7">
                                            <p:txEl>
                                              <p:pRg st="2" end="2"/>
                                            </p:txEl>
                                          </p:spTgt>
                                        </p:tgtEl>
                                        <p:attrNameLst>
                                          <p:attrName>style.visibility</p:attrName>
                                        </p:attrNameLst>
                                      </p:cBhvr>
                                      <p:to>
                                        <p:strVal val="visible"/>
                                      </p:to>
                                    </p:set>
                                    <p:animEffect transition="in" filter="fade">
                                      <p:cBhvr>
                                        <p:cTn id="15" dur="500"/>
                                        <p:tgtEl>
                                          <p:spTgt spid="13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7">
                                            <p:txEl>
                                              <p:pRg st="3" end="3"/>
                                            </p:txEl>
                                          </p:spTgt>
                                        </p:tgtEl>
                                        <p:attrNameLst>
                                          <p:attrName>style.visibility</p:attrName>
                                        </p:attrNameLst>
                                      </p:cBhvr>
                                      <p:to>
                                        <p:strVal val="visible"/>
                                      </p:to>
                                    </p:set>
                                    <p:animEffect transition="in" filter="fade">
                                      <p:cBhvr>
                                        <p:cTn id="20" dur="500"/>
                                        <p:tgtEl>
                                          <p:spTgt spid="1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f9f5785e2a_0_2"/>
          <p:cNvSpPr txBox="1">
            <a:spLocks noGrp="1"/>
          </p:cNvSpPr>
          <p:nvPr>
            <p:ph type="title"/>
          </p:nvPr>
        </p:nvSpPr>
        <p:spPr>
          <a:xfrm>
            <a:off x="1677987" y="730250"/>
            <a:ext cx="21031200" cy="1828800"/>
          </a:xfrm>
          <a:prstGeom prst="rect">
            <a:avLst/>
          </a:prstGeom>
          <a:noFill/>
          <a:ln>
            <a:noFill/>
          </a:ln>
        </p:spPr>
        <p:txBody>
          <a:bodyPr spcFirstLastPara="1" wrap="square" lIns="365750" tIns="365750" rIns="0" bIns="91400" anchor="ctr" anchorCtr="0">
            <a:normAutofit/>
          </a:bodyPr>
          <a:lstStyle/>
          <a:p>
            <a:r>
              <a:rPr lang="en-US" dirty="0"/>
              <a:t>Research questions</a:t>
            </a:r>
            <a:endParaRPr dirty="0"/>
          </a:p>
        </p:txBody>
      </p:sp>
      <p:sp>
        <p:nvSpPr>
          <p:cNvPr id="145" name="Google Shape;145;gf9f5785e2a_0_2"/>
          <p:cNvSpPr txBox="1">
            <a:spLocks noGrp="1"/>
          </p:cNvSpPr>
          <p:nvPr>
            <p:ph type="body" idx="1"/>
          </p:nvPr>
        </p:nvSpPr>
        <p:spPr>
          <a:xfrm>
            <a:off x="1684083" y="2743200"/>
            <a:ext cx="21031200" cy="8961000"/>
          </a:xfrm>
          <a:prstGeom prst="rect">
            <a:avLst/>
          </a:prstGeom>
          <a:noFill/>
          <a:ln>
            <a:noFill/>
          </a:ln>
        </p:spPr>
        <p:txBody>
          <a:bodyPr spcFirstLastPara="1" wrap="square" lIns="365750" tIns="365750" rIns="182850" bIns="91400" anchor="t" anchorCtr="0">
            <a:normAutofit/>
          </a:bodyPr>
          <a:lstStyle/>
          <a:p>
            <a:pPr marL="1371600" indent="0">
              <a:spcBef>
                <a:spcPts val="0"/>
              </a:spcBef>
            </a:pPr>
            <a:endParaRPr dirty="0"/>
          </a:p>
          <a:p>
            <a:pPr marL="0" lvl="0" indent="0">
              <a:spcBef>
                <a:spcPts val="0"/>
              </a:spcBef>
            </a:pPr>
            <a:r>
              <a:rPr lang="en-US" sz="4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1. How do course offerings in advanced math and science differ in rural and non-rural areas?</a:t>
            </a:r>
          </a:p>
          <a:p>
            <a:pPr marL="0" lvl="0" indent="0">
              <a:spcBef>
                <a:spcPts val="0"/>
              </a:spcBef>
            </a:pP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pPr>
            <a:r>
              <a:rPr lang="en-US" sz="4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 How do course offerings in advanced math and science differ in rural and non-rural areas particularly for </a:t>
            </a:r>
          </a:p>
          <a:p>
            <a:pPr marL="0" lvl="0" indent="0">
              <a:spcBef>
                <a:spcPts val="0"/>
              </a:spcBef>
            </a:pPr>
            <a:endParaRPr lang="en-US" sz="4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914400" lvl="1" indent="0">
              <a:spcBef>
                <a:spcPts val="0"/>
              </a:spcBef>
              <a:buNone/>
            </a:pPr>
            <a:r>
              <a:rPr lang="en-US" sz="4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 schools serving higher than average percentages of students of color and </a:t>
            </a:r>
          </a:p>
          <a:p>
            <a:pPr marL="914400" lvl="1" indent="0">
              <a:spcBef>
                <a:spcPts val="0"/>
              </a:spcBef>
              <a:buNone/>
            </a:pPr>
            <a:endParaRPr lang="en-US" sz="4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914400" lvl="1" indent="0">
              <a:spcBef>
                <a:spcPts val="0"/>
              </a:spcBef>
              <a:buNone/>
            </a:pPr>
            <a:r>
              <a:rPr lang="en-US" sz="4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(b) schools serving higher than average percentages of students from low-income communities?</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pPr>
            <a:endParaRPr sz="4800" dirty="0"/>
          </a:p>
          <a:p>
            <a:pPr marL="0" indent="0">
              <a:spcBef>
                <a:spcPts val="0"/>
              </a:spcBef>
            </a:pPr>
            <a:endParaRPr sz="4800" dirty="0"/>
          </a:p>
          <a:p>
            <a:pPr marL="0" indent="0">
              <a:spcBef>
                <a:spcPts val="4400"/>
              </a:spcBef>
            </a:pPr>
            <a:endParaRPr dirty="0"/>
          </a:p>
        </p:txBody>
      </p:sp>
      <p:pic>
        <p:nvPicPr>
          <p:cNvPr id="146" name="Google Shape;146;gf9f5785e2a_0_2"/>
          <p:cNvPicPr preferRelativeResize="0"/>
          <p:nvPr/>
        </p:nvPicPr>
        <p:blipFill>
          <a:blip r:embed="rId3">
            <a:alphaModFix/>
          </a:blip>
          <a:stretch>
            <a:fillRect/>
          </a:stretch>
        </p:blipFill>
        <p:spPr>
          <a:xfrm>
            <a:off x="18117087" y="12477000"/>
            <a:ext cx="1521100" cy="62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f9f5785e2a_0_14"/>
          <p:cNvSpPr txBox="1">
            <a:spLocks noGrp="1"/>
          </p:cNvSpPr>
          <p:nvPr>
            <p:ph type="title"/>
          </p:nvPr>
        </p:nvSpPr>
        <p:spPr>
          <a:xfrm>
            <a:off x="1677987" y="730250"/>
            <a:ext cx="21031200" cy="1828800"/>
          </a:xfrm>
          <a:prstGeom prst="rect">
            <a:avLst/>
          </a:prstGeom>
          <a:noFill/>
          <a:ln>
            <a:noFill/>
          </a:ln>
        </p:spPr>
        <p:txBody>
          <a:bodyPr spcFirstLastPara="1" wrap="square" lIns="365750" tIns="365750" rIns="0" bIns="91400" anchor="ctr" anchorCtr="0">
            <a:normAutofit/>
          </a:bodyPr>
          <a:lstStyle/>
          <a:p>
            <a:r>
              <a:rPr lang="en-US"/>
              <a:t>Data</a:t>
            </a:r>
            <a:endParaRPr/>
          </a:p>
        </p:txBody>
      </p:sp>
      <p:sp>
        <p:nvSpPr>
          <p:cNvPr id="153" name="Google Shape;153;gf9f5785e2a_0_14"/>
          <p:cNvSpPr txBox="1">
            <a:spLocks noGrp="1"/>
          </p:cNvSpPr>
          <p:nvPr>
            <p:ph type="body" idx="1"/>
          </p:nvPr>
        </p:nvSpPr>
        <p:spPr>
          <a:xfrm>
            <a:off x="1684087" y="2743200"/>
            <a:ext cx="21031200" cy="10248000"/>
          </a:xfrm>
          <a:prstGeom prst="rect">
            <a:avLst/>
          </a:prstGeom>
          <a:noFill/>
          <a:ln>
            <a:noFill/>
          </a:ln>
        </p:spPr>
        <p:txBody>
          <a:bodyPr spcFirstLastPara="1" wrap="square" lIns="365750" tIns="365750" rIns="182850" bIns="91400" anchor="t" anchorCtr="0">
            <a:noAutofit/>
          </a:bodyPr>
          <a:lstStyle/>
          <a:p>
            <a:pPr marL="685800" indent="-685800">
              <a:spcBef>
                <a:spcPts val="0"/>
              </a:spcBef>
              <a:buSzPts val="2400"/>
              <a:buFont typeface="Arial"/>
              <a:buChar char="●"/>
            </a:pPr>
            <a:r>
              <a:rPr lang="en-US" sz="4800" dirty="0"/>
              <a:t>Civil Rights Data Collection (CRDC), 2017-18</a:t>
            </a:r>
            <a:endParaRPr sz="4800" dirty="0"/>
          </a:p>
          <a:p>
            <a:pPr marL="1371600" lvl="1" indent="-533400">
              <a:lnSpc>
                <a:spcPct val="100000"/>
              </a:lnSpc>
              <a:spcBef>
                <a:spcPts val="0"/>
              </a:spcBef>
              <a:buSzPts val="2400"/>
              <a:buFont typeface="Arial"/>
              <a:buChar char="○"/>
            </a:pPr>
            <a:r>
              <a:rPr lang="en-US" sz="4800" dirty="0"/>
              <a:t>14, 823 high schools</a:t>
            </a:r>
            <a:endParaRPr sz="4800" dirty="0"/>
          </a:p>
          <a:p>
            <a:pPr marL="1371600" lvl="1" indent="-533400">
              <a:lnSpc>
                <a:spcPct val="100000"/>
              </a:lnSpc>
              <a:spcBef>
                <a:spcPts val="0"/>
              </a:spcBef>
              <a:buSzPts val="2400"/>
              <a:buChar char="○"/>
            </a:pPr>
            <a:r>
              <a:rPr lang="en-US" sz="4800" dirty="0"/>
              <a:t>12.7m students</a:t>
            </a:r>
            <a:endParaRPr sz="4800" dirty="0"/>
          </a:p>
          <a:p>
            <a:pPr marL="1371600" lvl="1" indent="-533400">
              <a:lnSpc>
                <a:spcPct val="100000"/>
              </a:lnSpc>
              <a:spcBef>
                <a:spcPts val="0"/>
              </a:spcBef>
              <a:buSzPts val="2400"/>
              <a:buChar char="○"/>
            </a:pPr>
            <a:r>
              <a:rPr lang="en-US" sz="4800" dirty="0"/>
              <a:t>Access to advanced mathematics/science courses​</a:t>
            </a:r>
            <a:endParaRPr sz="4800" dirty="0"/>
          </a:p>
          <a:p>
            <a:pPr marL="2286000" lvl="2" indent="-533400">
              <a:lnSpc>
                <a:spcPct val="100000"/>
              </a:lnSpc>
              <a:spcBef>
                <a:spcPts val="0"/>
              </a:spcBef>
              <a:buSzPts val="2400"/>
              <a:buChar char="■"/>
            </a:pPr>
            <a:r>
              <a:rPr lang="en-US" sz="4800" dirty="0"/>
              <a:t>Algebra II, Advanced Math, Calculus​</a:t>
            </a:r>
            <a:endParaRPr sz="4800" dirty="0"/>
          </a:p>
          <a:p>
            <a:pPr marL="2286000" lvl="2" indent="-533400">
              <a:lnSpc>
                <a:spcPct val="100000"/>
              </a:lnSpc>
              <a:spcBef>
                <a:spcPts val="0"/>
              </a:spcBef>
              <a:buSzPts val="2400"/>
              <a:buChar char="■"/>
            </a:pPr>
            <a:r>
              <a:rPr lang="en-US" sz="4800" dirty="0"/>
              <a:t>Chemistry and Physics</a:t>
            </a:r>
            <a:endParaRPr sz="4800" dirty="0"/>
          </a:p>
          <a:p>
            <a:pPr marL="1371600" indent="0">
              <a:spcBef>
                <a:spcPts val="0"/>
              </a:spcBef>
            </a:pPr>
            <a:endParaRPr dirty="0"/>
          </a:p>
          <a:p>
            <a:pPr marL="685800" indent="-685800">
              <a:spcBef>
                <a:spcPts val="0"/>
              </a:spcBef>
              <a:buSzPts val="2400"/>
              <a:buChar char="●"/>
            </a:pPr>
            <a:r>
              <a:rPr lang="en-US" sz="4400" dirty="0"/>
              <a:t>NCES Common Core of Data (2017-18)​</a:t>
            </a:r>
            <a:endParaRPr sz="4400" dirty="0"/>
          </a:p>
          <a:p>
            <a:pPr marL="1371600" lvl="1" indent="-533400">
              <a:lnSpc>
                <a:spcPct val="100000"/>
              </a:lnSpc>
              <a:spcBef>
                <a:spcPts val="0"/>
              </a:spcBef>
              <a:buSzPts val="2400"/>
              <a:buChar char="○"/>
            </a:pPr>
            <a:r>
              <a:rPr lang="en-US" sz="4800" dirty="0"/>
              <a:t>Percentage of students eligible for free and reduced-price lunch</a:t>
            </a:r>
            <a:endParaRPr sz="4800" dirty="0"/>
          </a:p>
          <a:p>
            <a:pPr marL="1371600" lvl="1" indent="-533400">
              <a:lnSpc>
                <a:spcPct val="100000"/>
              </a:lnSpc>
              <a:spcBef>
                <a:spcPts val="0"/>
              </a:spcBef>
              <a:buSzPts val="2400"/>
              <a:buChar char="○"/>
            </a:pPr>
            <a:r>
              <a:rPr lang="en-US" sz="4800" dirty="0"/>
              <a:t>Locale data - rural, town, suburban, urban</a:t>
            </a:r>
            <a:endParaRPr sz="4800" dirty="0"/>
          </a:p>
          <a:p>
            <a:pPr marL="1371600" lvl="1" indent="-533400">
              <a:lnSpc>
                <a:spcPct val="100000"/>
              </a:lnSpc>
              <a:spcBef>
                <a:spcPts val="0"/>
              </a:spcBef>
              <a:buSzPts val="2400"/>
              <a:buChar char="○"/>
            </a:pPr>
            <a:r>
              <a:rPr lang="en-US" sz="4800" dirty="0">
                <a:latin typeface="Calibri"/>
                <a:ea typeface="Calibri"/>
                <a:cs typeface="Calibri"/>
                <a:sym typeface="Calibri"/>
              </a:rPr>
              <a:t>Of the original set of 14,823 schools, 98% high schools had data for locale code and 96% had data for FRPL</a:t>
            </a:r>
            <a:endParaRPr sz="4800" dirty="0"/>
          </a:p>
          <a:p>
            <a:pPr marL="1371600" indent="0">
              <a:spcBef>
                <a:spcPts val="0"/>
              </a:spcBef>
            </a:pPr>
            <a:endParaRPr dirty="0"/>
          </a:p>
          <a:p>
            <a:pPr marL="0" indent="0">
              <a:spcBef>
                <a:spcPts val="4400"/>
              </a:spcBef>
            </a:pPr>
            <a:endParaRPr dirty="0"/>
          </a:p>
        </p:txBody>
      </p:sp>
      <p:pic>
        <p:nvPicPr>
          <p:cNvPr id="154" name="Google Shape;154;gf9f5785e2a_0_14"/>
          <p:cNvPicPr preferRelativeResize="0"/>
          <p:nvPr/>
        </p:nvPicPr>
        <p:blipFill>
          <a:blip r:embed="rId3">
            <a:alphaModFix/>
          </a:blip>
          <a:stretch>
            <a:fillRect/>
          </a:stretch>
        </p:blipFill>
        <p:spPr>
          <a:xfrm>
            <a:off x="18117087" y="12477000"/>
            <a:ext cx="1521100" cy="628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Effect transition="in" filter="fade">
                                      <p:cBhvr>
                                        <p:cTn id="7" dur="500"/>
                                        <p:tgtEl>
                                          <p:spTgt spid="1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3">
                                            <p:txEl>
                                              <p:pRg st="1" end="1"/>
                                            </p:txEl>
                                          </p:spTgt>
                                        </p:tgtEl>
                                        <p:attrNameLst>
                                          <p:attrName>style.visibility</p:attrName>
                                        </p:attrNameLst>
                                      </p:cBhvr>
                                      <p:to>
                                        <p:strVal val="visible"/>
                                      </p:to>
                                    </p:set>
                                    <p:animEffect transition="in" filter="fade">
                                      <p:cBhvr>
                                        <p:cTn id="10" dur="500"/>
                                        <p:tgtEl>
                                          <p:spTgt spid="15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3">
                                            <p:txEl>
                                              <p:pRg st="2" end="2"/>
                                            </p:txEl>
                                          </p:spTgt>
                                        </p:tgtEl>
                                        <p:attrNameLst>
                                          <p:attrName>style.visibility</p:attrName>
                                        </p:attrNameLst>
                                      </p:cBhvr>
                                      <p:to>
                                        <p:strVal val="visible"/>
                                      </p:to>
                                    </p:set>
                                    <p:animEffect transition="in" filter="fade">
                                      <p:cBhvr>
                                        <p:cTn id="13" dur="500"/>
                                        <p:tgtEl>
                                          <p:spTgt spid="15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3">
                                            <p:txEl>
                                              <p:pRg st="3" end="3"/>
                                            </p:txEl>
                                          </p:spTgt>
                                        </p:tgtEl>
                                        <p:attrNameLst>
                                          <p:attrName>style.visibility</p:attrName>
                                        </p:attrNameLst>
                                      </p:cBhvr>
                                      <p:to>
                                        <p:strVal val="visible"/>
                                      </p:to>
                                    </p:set>
                                    <p:animEffect transition="in" filter="fade">
                                      <p:cBhvr>
                                        <p:cTn id="16" dur="500"/>
                                        <p:tgtEl>
                                          <p:spTgt spid="15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3">
                                            <p:txEl>
                                              <p:pRg st="4" end="4"/>
                                            </p:txEl>
                                          </p:spTgt>
                                        </p:tgtEl>
                                        <p:attrNameLst>
                                          <p:attrName>style.visibility</p:attrName>
                                        </p:attrNameLst>
                                      </p:cBhvr>
                                      <p:to>
                                        <p:strVal val="visible"/>
                                      </p:to>
                                    </p:set>
                                    <p:animEffect transition="in" filter="fade">
                                      <p:cBhvr>
                                        <p:cTn id="19" dur="500"/>
                                        <p:tgtEl>
                                          <p:spTgt spid="15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53">
                                            <p:txEl>
                                              <p:pRg st="5" end="5"/>
                                            </p:txEl>
                                          </p:spTgt>
                                        </p:tgtEl>
                                        <p:attrNameLst>
                                          <p:attrName>style.visibility</p:attrName>
                                        </p:attrNameLst>
                                      </p:cBhvr>
                                      <p:to>
                                        <p:strVal val="visible"/>
                                      </p:to>
                                    </p:set>
                                    <p:animEffect transition="in" filter="fade">
                                      <p:cBhvr>
                                        <p:cTn id="22" dur="500"/>
                                        <p:tgtEl>
                                          <p:spTgt spid="15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3">
                                            <p:txEl>
                                              <p:pRg st="7" end="7"/>
                                            </p:txEl>
                                          </p:spTgt>
                                        </p:tgtEl>
                                        <p:attrNameLst>
                                          <p:attrName>style.visibility</p:attrName>
                                        </p:attrNameLst>
                                      </p:cBhvr>
                                      <p:to>
                                        <p:strVal val="visible"/>
                                      </p:to>
                                    </p:set>
                                    <p:animEffect transition="in" filter="fade">
                                      <p:cBhvr>
                                        <p:cTn id="27" dur="500"/>
                                        <p:tgtEl>
                                          <p:spTgt spid="15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53">
                                            <p:txEl>
                                              <p:pRg st="8" end="8"/>
                                            </p:txEl>
                                          </p:spTgt>
                                        </p:tgtEl>
                                        <p:attrNameLst>
                                          <p:attrName>style.visibility</p:attrName>
                                        </p:attrNameLst>
                                      </p:cBhvr>
                                      <p:to>
                                        <p:strVal val="visible"/>
                                      </p:to>
                                    </p:set>
                                    <p:animEffect transition="in" filter="fade">
                                      <p:cBhvr>
                                        <p:cTn id="30" dur="500"/>
                                        <p:tgtEl>
                                          <p:spTgt spid="15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53">
                                            <p:txEl>
                                              <p:pRg st="9" end="9"/>
                                            </p:txEl>
                                          </p:spTgt>
                                        </p:tgtEl>
                                        <p:attrNameLst>
                                          <p:attrName>style.visibility</p:attrName>
                                        </p:attrNameLst>
                                      </p:cBhvr>
                                      <p:to>
                                        <p:strVal val="visible"/>
                                      </p:to>
                                    </p:set>
                                    <p:animEffect transition="in" filter="fade">
                                      <p:cBhvr>
                                        <p:cTn id="33" dur="500"/>
                                        <p:tgtEl>
                                          <p:spTgt spid="15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53">
                                            <p:txEl>
                                              <p:pRg st="10" end="10"/>
                                            </p:txEl>
                                          </p:spTgt>
                                        </p:tgtEl>
                                        <p:attrNameLst>
                                          <p:attrName>style.visibility</p:attrName>
                                        </p:attrNameLst>
                                      </p:cBhvr>
                                      <p:to>
                                        <p:strVal val="visible"/>
                                      </p:to>
                                    </p:set>
                                    <p:animEffect transition="in" filter="fade">
                                      <p:cBhvr>
                                        <p:cTn id="36" dur="500"/>
                                        <p:tgtEl>
                                          <p:spTgt spid="15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B7C3-4CC0-4298-92E0-BC4B00139822}"/>
              </a:ext>
            </a:extLst>
          </p:cNvPr>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Figure 1. Percentages of Rural and Non-Rural Schools Offering Advanced Math and Science Courses, 2017-18 (n = 14,576)</a:t>
            </a:r>
            <a:endParaRPr lang="en-US" dirty="0"/>
          </a:p>
        </p:txBody>
      </p:sp>
      <p:graphicFrame>
        <p:nvGraphicFramePr>
          <p:cNvPr id="3" name="Chart 2">
            <a:extLst>
              <a:ext uri="{FF2B5EF4-FFF2-40B4-BE49-F238E27FC236}">
                <a16:creationId xmlns:a16="http://schemas.microsoft.com/office/drawing/2014/main" id="{3659288D-D0C2-4584-8887-F0FB7884A985}"/>
              </a:ext>
            </a:extLst>
          </p:cNvPr>
          <p:cNvGraphicFramePr/>
          <p:nvPr>
            <p:extLst>
              <p:ext uri="{D42A27DB-BD31-4B8C-83A1-F6EECF244321}">
                <p14:modId xmlns:p14="http://schemas.microsoft.com/office/powerpoint/2010/main" val="666836283"/>
              </p:ext>
            </p:extLst>
          </p:nvPr>
        </p:nvGraphicFramePr>
        <p:xfrm>
          <a:off x="2820987" y="3200400"/>
          <a:ext cx="16687800" cy="879157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6A4CC95E-9107-4C13-A24B-3F6579EF5EDD}"/>
              </a:ext>
            </a:extLst>
          </p:cNvPr>
          <p:cNvSpPr txBox="1"/>
          <p:nvPr/>
        </p:nvSpPr>
        <p:spPr>
          <a:xfrm>
            <a:off x="3659187" y="11663829"/>
            <a:ext cx="15849600" cy="1938992"/>
          </a:xfrm>
          <a:prstGeom prst="rect">
            <a:avLst/>
          </a:prstGeom>
          <a:noFill/>
        </p:spPr>
        <p:txBody>
          <a:bodyPr wrap="square" rtlCol="0">
            <a:spAutoFit/>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 </a:t>
            </a:r>
            <a:r>
              <a:rPr lang="en-US" sz="1800" dirty="0">
                <a:effectLst/>
                <a:latin typeface="Calibri" panose="020F0502020204030204" pitchFamily="34" charset="0"/>
                <a:ea typeface="Calibri" panose="020F0502020204030204" pitchFamily="34" charset="0"/>
                <a:cs typeface="Times New Roman" panose="02020603050405020304" pitchFamily="18" charset="0"/>
              </a:rPr>
              <a:t>&lt; 0.05</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 </a:t>
            </a:r>
            <a:r>
              <a:rPr lang="en-US" sz="1800" dirty="0">
                <a:effectLst/>
                <a:latin typeface="Calibri" panose="020F0502020204030204" pitchFamily="34" charset="0"/>
                <a:ea typeface="Calibri" panose="020F0502020204030204" pitchFamily="34" charset="0"/>
                <a:cs typeface="Times New Roman" panose="02020603050405020304" pitchFamily="18" charset="0"/>
              </a:rPr>
              <a:t>&lt; 0.001</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sources: U.S. Department of Education, Office for Civil Rights. (n.d.). Civil Rights Data Collection (public-use data files for 2018). https://ocrdata.ed.gov/; National Center for Education Statistics. (2018). Common Core of Data. https://nces.ed.gov/ccd/ccddata.asp (accessed 11/20/20). </a:t>
            </a:r>
          </a:p>
          <a:p>
            <a:endParaRPr lang="en-US" dirty="0"/>
          </a:p>
        </p:txBody>
      </p:sp>
    </p:spTree>
    <p:extLst>
      <p:ext uri="{BB962C8B-B14F-4D97-AF65-F5344CB8AC3E}">
        <p14:creationId xmlns:p14="http://schemas.microsoft.com/office/powerpoint/2010/main" val="276068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7FD9-3DD9-4D5E-8227-8A4383194637}"/>
              </a:ext>
            </a:extLst>
          </p:cNvPr>
          <p:cNvSpPr>
            <a:spLocks noGrp="1"/>
          </p:cNvSpPr>
          <p:nvPr>
            <p:ph type="title"/>
          </p:nvPr>
        </p:nvSpPr>
        <p:spPr/>
        <p:txBody>
          <a:bodyPr>
            <a:normAutofit fontScale="90000"/>
          </a:bodyPr>
          <a:lstStyle/>
          <a:p>
            <a:pPr marL="0" marR="0">
              <a:spcBef>
                <a:spcPts val="0"/>
              </a:spcBef>
              <a:spcAft>
                <a:spcPts val="0"/>
              </a:spcAft>
            </a:pPr>
            <a:r>
              <a:rPr lang="en-US" sz="4900" dirty="0">
                <a:effectLst/>
                <a:latin typeface="Calibri" panose="020F0502020204030204" pitchFamily="34" charset="0"/>
                <a:ea typeface="Calibri" panose="020F0502020204030204" pitchFamily="34" charset="0"/>
                <a:cs typeface="Times New Roman" panose="02020603050405020304" pitchFamily="18" charset="0"/>
              </a:rPr>
              <a:t>Figure 2. Among Schools Serving Higher than Average Percentages of Students of Color - Percentages of Rural and Non-Rural Schools Offering Advanced Math and Science Courses, 2017-18 (n = 6084)</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3" name="Chart 2">
            <a:extLst>
              <a:ext uri="{FF2B5EF4-FFF2-40B4-BE49-F238E27FC236}">
                <a16:creationId xmlns:a16="http://schemas.microsoft.com/office/drawing/2014/main" id="{2192A1C2-BEC6-4634-9FE9-4BC09FE95D88}"/>
              </a:ext>
            </a:extLst>
          </p:cNvPr>
          <p:cNvGraphicFramePr/>
          <p:nvPr>
            <p:extLst>
              <p:ext uri="{D42A27DB-BD31-4B8C-83A1-F6EECF244321}">
                <p14:modId xmlns:p14="http://schemas.microsoft.com/office/powerpoint/2010/main" val="970786280"/>
              </p:ext>
            </p:extLst>
          </p:nvPr>
        </p:nvGraphicFramePr>
        <p:xfrm>
          <a:off x="3125787" y="2559050"/>
          <a:ext cx="17221200" cy="894715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AACE6FB-8B07-426C-9709-9E59A043B2D6}"/>
              </a:ext>
            </a:extLst>
          </p:cNvPr>
          <p:cNvSpPr txBox="1"/>
          <p:nvPr/>
        </p:nvSpPr>
        <p:spPr>
          <a:xfrm>
            <a:off x="3982533" y="11811000"/>
            <a:ext cx="16422108" cy="1661993"/>
          </a:xfrm>
          <a:prstGeom prst="rect">
            <a:avLst/>
          </a:prstGeom>
          <a:noFill/>
        </p:spPr>
        <p:txBody>
          <a:bodyPr wrap="square" rtlCol="0">
            <a:spAutoFit/>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 </a:t>
            </a:r>
            <a:r>
              <a:rPr lang="en-US" sz="1800" dirty="0">
                <a:effectLst/>
                <a:latin typeface="Calibri" panose="020F0502020204030204" pitchFamily="34" charset="0"/>
                <a:ea typeface="Calibri" panose="020F0502020204030204" pitchFamily="34" charset="0"/>
                <a:cs typeface="Times New Roman" panose="02020603050405020304" pitchFamily="18" charset="0"/>
              </a:rPr>
              <a:t>&lt; 0.001</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sources: U.S. Department of Education, Office for Civil Rights. (n.d.). Civil Rights Data Collection (public-use data files for 2018). https://ocrdata.ed.gov/; National Center for Education Statistics. (2018). Common Core of Data. https://nces.ed.gov/ccd/ccddata.asp (accessed 11/20/20). </a:t>
            </a:r>
          </a:p>
          <a:p>
            <a:endParaRPr lang="en-US" dirty="0"/>
          </a:p>
        </p:txBody>
      </p:sp>
    </p:spTree>
    <p:extLst>
      <p:ext uri="{BB962C8B-B14F-4D97-AF65-F5344CB8AC3E}">
        <p14:creationId xmlns:p14="http://schemas.microsoft.com/office/powerpoint/2010/main" val="3120945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E83-0776-4106-A76B-843644BE68F1}"/>
              </a:ext>
            </a:extLst>
          </p:cNvPr>
          <p:cNvSpPr>
            <a:spLocks noGrp="1"/>
          </p:cNvSpPr>
          <p:nvPr>
            <p:ph type="title"/>
          </p:nvPr>
        </p:nvSpPr>
        <p:spPr/>
        <p:txBody>
          <a:bodyPr>
            <a:normAutofit fontScale="90000"/>
          </a:bodyPr>
          <a:lstStyle/>
          <a:p>
            <a:pPr marL="0" marR="0">
              <a:spcBef>
                <a:spcPts val="0"/>
              </a:spcBef>
              <a:spcAft>
                <a:spcPts val="0"/>
              </a:spcAft>
            </a:pPr>
            <a:r>
              <a:rPr lang="en-US" sz="4900" dirty="0">
                <a:effectLst/>
                <a:latin typeface="Calibri" panose="020F0502020204030204" pitchFamily="34" charset="0"/>
                <a:ea typeface="Calibri" panose="020F0502020204030204" pitchFamily="34" charset="0"/>
                <a:cs typeface="Times New Roman" panose="02020603050405020304" pitchFamily="18" charset="0"/>
              </a:rPr>
              <a:t>Figure 3. Among Schools Serving Higher than Average Percentages of Students of Eligible for Free or Reduced Price Lunch - Percentages of Rural and Non-Rural Schools Offering Advanced Math and Science Courses, 2017-18 (n = 6584)</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3" name="Chart 2">
            <a:extLst>
              <a:ext uri="{FF2B5EF4-FFF2-40B4-BE49-F238E27FC236}">
                <a16:creationId xmlns:a16="http://schemas.microsoft.com/office/drawing/2014/main" id="{7504202C-8038-4F00-B5F8-1607F6A4292C}"/>
              </a:ext>
            </a:extLst>
          </p:cNvPr>
          <p:cNvGraphicFramePr/>
          <p:nvPr>
            <p:extLst>
              <p:ext uri="{D42A27DB-BD31-4B8C-83A1-F6EECF244321}">
                <p14:modId xmlns:p14="http://schemas.microsoft.com/office/powerpoint/2010/main" val="3082690945"/>
              </p:ext>
            </p:extLst>
          </p:nvPr>
        </p:nvGraphicFramePr>
        <p:xfrm>
          <a:off x="3354387" y="2819400"/>
          <a:ext cx="16992600" cy="83820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27054EC-E16E-4196-A1C4-7A36FA1D03B2}"/>
              </a:ext>
            </a:extLst>
          </p:cNvPr>
          <p:cNvSpPr txBox="1"/>
          <p:nvPr/>
        </p:nvSpPr>
        <p:spPr>
          <a:xfrm>
            <a:off x="3659187" y="11658600"/>
            <a:ext cx="16459200" cy="1661993"/>
          </a:xfrm>
          <a:prstGeom prst="rect">
            <a:avLst/>
          </a:prstGeom>
          <a:noFill/>
        </p:spPr>
        <p:txBody>
          <a:bodyPr wrap="square" rtlCol="0">
            <a:spAutoFit/>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 </a:t>
            </a:r>
            <a:r>
              <a:rPr lang="en-US" sz="1800" dirty="0">
                <a:effectLst/>
                <a:latin typeface="Calibri" panose="020F0502020204030204" pitchFamily="34" charset="0"/>
                <a:ea typeface="Calibri" panose="020F0502020204030204" pitchFamily="34" charset="0"/>
                <a:cs typeface="Times New Roman" panose="02020603050405020304" pitchFamily="18" charset="0"/>
              </a:rPr>
              <a:t>&lt; 0.001</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sources: U.S. Department of Education, Office for Civil Rights. (n.d.). Civil Rights Data Collection (public-use data files for 2018). https://ocrdata.ed.gov/; National Center for Education Statistics. (2018). Common Core of Data. https://nces.ed.gov/ccd/ccddata.asp (accessed 11/20/20). </a:t>
            </a:r>
          </a:p>
          <a:p>
            <a:endParaRPr lang="en-US" dirty="0"/>
          </a:p>
        </p:txBody>
      </p:sp>
    </p:spTree>
    <p:extLst>
      <p:ext uri="{BB962C8B-B14F-4D97-AF65-F5344CB8AC3E}">
        <p14:creationId xmlns:p14="http://schemas.microsoft.com/office/powerpoint/2010/main" val="322465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599A-DCD2-432F-A6E6-D6098AAAD8B7}"/>
              </a:ext>
            </a:extLst>
          </p:cNvPr>
          <p:cNvSpPr>
            <a:spLocks noGrp="1"/>
          </p:cNvSpPr>
          <p:nvPr>
            <p:ph type="title"/>
          </p:nvPr>
        </p:nvSpPr>
        <p:spPr>
          <a:xfrm>
            <a:off x="1449387" y="381000"/>
            <a:ext cx="21033938" cy="1174750"/>
          </a:xfrm>
        </p:spPr>
        <p:txBody>
          <a:bodyPr>
            <a:normAutofit fontScale="90000"/>
          </a:bodyPr>
          <a:lstStyle/>
          <a:p>
            <a:pPr marL="0" marR="0">
              <a:spcBef>
                <a:spcPts val="0"/>
              </a:spcBef>
              <a:spcAft>
                <a:spcPts val="0"/>
              </a:spcAft>
            </a:pPr>
            <a:r>
              <a:rPr lang="en-US" sz="4900" dirty="0">
                <a:effectLst/>
                <a:latin typeface="Calibri" panose="020F0502020204030204" pitchFamily="34" charset="0"/>
                <a:ea typeface="Calibri" panose="020F0502020204030204" pitchFamily="34" charset="0"/>
                <a:cs typeface="Times New Roman" panose="02020603050405020304" pitchFamily="18" charset="0"/>
              </a:rPr>
              <a:t>Figure 4. Percentages Among Types of Rural School and Among Non-Rural Schools Overall Offering Advanced Math and Science Courses, 2017-18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3" name="Chart 2">
            <a:extLst>
              <a:ext uri="{FF2B5EF4-FFF2-40B4-BE49-F238E27FC236}">
                <a16:creationId xmlns:a16="http://schemas.microsoft.com/office/drawing/2014/main" id="{3CDA5076-AEEA-4ABA-8EAD-A8CB85B843E1}"/>
              </a:ext>
            </a:extLst>
          </p:cNvPr>
          <p:cNvGraphicFramePr/>
          <p:nvPr>
            <p:extLst>
              <p:ext uri="{D42A27DB-BD31-4B8C-83A1-F6EECF244321}">
                <p14:modId xmlns:p14="http://schemas.microsoft.com/office/powerpoint/2010/main" val="294896625"/>
              </p:ext>
            </p:extLst>
          </p:nvPr>
        </p:nvGraphicFramePr>
        <p:xfrm>
          <a:off x="1449387" y="1555750"/>
          <a:ext cx="14630400" cy="108965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1A34F44-4925-4CE1-80C5-64E4B8B2018A}"/>
              </a:ext>
            </a:extLst>
          </p:cNvPr>
          <p:cNvSpPr txBox="1"/>
          <p:nvPr/>
        </p:nvSpPr>
        <p:spPr>
          <a:xfrm>
            <a:off x="17603787" y="5105400"/>
            <a:ext cx="6135108" cy="2215991"/>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Data sources: U.S. Department of Education, Office for Civil Rights. (n.d.). Civil Rights Data Collection (public-use data files for 2018). https://ocrdata.ed.gov/; National Center for Education Statistics. (2018). Common Core of Data. https://nces.ed.gov/ccd/ccddata.asp (accessed 11/20/20). </a:t>
            </a:r>
          </a:p>
          <a:p>
            <a:endParaRPr lang="en-US" dirty="0"/>
          </a:p>
        </p:txBody>
      </p:sp>
    </p:spTree>
    <p:extLst>
      <p:ext uri="{BB962C8B-B14F-4D97-AF65-F5344CB8AC3E}">
        <p14:creationId xmlns:p14="http://schemas.microsoft.com/office/powerpoint/2010/main" val="1245153935"/>
      </p:ext>
    </p:extLst>
  </p:cSld>
  <p:clrMapOvr>
    <a:masterClrMapping/>
  </p:clrMapOvr>
</p:sld>
</file>

<file path=ppt/theme/theme1.xml><?xml version="1.0" encoding="utf-8"?>
<a:theme xmlns:a="http://schemas.openxmlformats.org/drawingml/2006/main" name="1_Custom Design">
  <a:themeElements>
    <a:clrScheme name="IES Color Palette">
      <a:dk1>
        <a:srgbClr val="000000"/>
      </a:dk1>
      <a:lt1>
        <a:srgbClr val="FFFFFF"/>
      </a:lt1>
      <a:dk2>
        <a:srgbClr val="576F7F"/>
      </a:dk2>
      <a:lt2>
        <a:srgbClr val="FBB03B"/>
      </a:lt2>
      <a:accent1>
        <a:srgbClr val="003CA5"/>
      </a:accent1>
      <a:accent2>
        <a:srgbClr val="071D49"/>
      </a:accent2>
      <a:accent3>
        <a:srgbClr val="489FDF"/>
      </a:accent3>
      <a:accent4>
        <a:srgbClr val="009A44"/>
      </a:accent4>
      <a:accent5>
        <a:srgbClr val="B3875E"/>
      </a:accent5>
      <a:accent6>
        <a:srgbClr val="971B2F"/>
      </a:accent6>
      <a:hlink>
        <a:srgbClr val="003CA5"/>
      </a:hlink>
      <a:folHlink>
        <a:srgbClr val="83329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ES_PPT_Template" id="{BA23A59D-3F87-4EA2-BD27-BD06B7F17BE2}" vid="{9AF518AD-6321-457D-84E2-5EB5872690CE}"/>
    </a:ext>
  </a:extLst>
</a:theme>
</file>

<file path=ppt/theme/theme2.xml><?xml version="1.0" encoding="utf-8"?>
<a:theme xmlns:a="http://schemas.openxmlformats.org/drawingml/2006/main" name="REL Central Slides">
  <a:themeElements>
    <a:clrScheme name="IES Color Palette">
      <a:dk1>
        <a:srgbClr val="000000"/>
      </a:dk1>
      <a:lt1>
        <a:srgbClr val="FFFFFF"/>
      </a:lt1>
      <a:dk2>
        <a:srgbClr val="576F7F"/>
      </a:dk2>
      <a:lt2>
        <a:srgbClr val="FBB03B"/>
      </a:lt2>
      <a:accent1>
        <a:srgbClr val="003CA5"/>
      </a:accent1>
      <a:accent2>
        <a:srgbClr val="071D49"/>
      </a:accent2>
      <a:accent3>
        <a:srgbClr val="489FDF"/>
      </a:accent3>
      <a:accent4>
        <a:srgbClr val="009A44"/>
      </a:accent4>
      <a:accent5>
        <a:srgbClr val="B3875E"/>
      </a:accent5>
      <a:accent6>
        <a:srgbClr val="971B2F"/>
      </a:accent6>
      <a:hlink>
        <a:srgbClr val="003CA5"/>
      </a:hlink>
      <a:folHlink>
        <a:srgbClr val="83329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ES_PPT_Template" id="{BA23A59D-3F87-4EA2-BD27-BD06B7F17BE2}" vid="{C57A0575-514B-42D3-BABE-75E910C61D31}"/>
    </a:ext>
  </a:extLst>
</a:theme>
</file>

<file path=ppt/theme/theme3.xml><?xml version="1.0" encoding="utf-8"?>
<a:theme xmlns:a="http://schemas.openxmlformats.org/drawingml/2006/main" name="Partnership Pages">
  <a:themeElements>
    <a:clrScheme name="IES Color Palette">
      <a:dk1>
        <a:srgbClr val="000000"/>
      </a:dk1>
      <a:lt1>
        <a:srgbClr val="FFFFFF"/>
      </a:lt1>
      <a:dk2>
        <a:srgbClr val="576F7F"/>
      </a:dk2>
      <a:lt2>
        <a:srgbClr val="FBB03B"/>
      </a:lt2>
      <a:accent1>
        <a:srgbClr val="003CA5"/>
      </a:accent1>
      <a:accent2>
        <a:srgbClr val="071D49"/>
      </a:accent2>
      <a:accent3>
        <a:srgbClr val="489FDF"/>
      </a:accent3>
      <a:accent4>
        <a:srgbClr val="009A44"/>
      </a:accent4>
      <a:accent5>
        <a:srgbClr val="B3875E"/>
      </a:accent5>
      <a:accent6>
        <a:srgbClr val="971B2F"/>
      </a:accent6>
      <a:hlink>
        <a:srgbClr val="003CA5"/>
      </a:hlink>
      <a:folHlink>
        <a:srgbClr val="83329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ES_PPT_Template" id="{BA23A59D-3F87-4EA2-BD27-BD06B7F17BE2}" vid="{5D2FEE26-B4E6-424B-BCAF-020E2824F612}"/>
    </a:ext>
  </a:extLst>
</a:theme>
</file>

<file path=ppt/theme/theme4.xml><?xml version="1.0" encoding="utf-8"?>
<a:theme xmlns:a="http://schemas.openxmlformats.org/drawingml/2006/main" name="Title Slides">
  <a:themeElements>
    <a:clrScheme name="Marzano Research">
      <a:dk1>
        <a:srgbClr val="495E82"/>
      </a:dk1>
      <a:lt1>
        <a:srgbClr val="FFFFFF"/>
      </a:lt1>
      <a:dk2>
        <a:srgbClr val="34383F"/>
      </a:dk2>
      <a:lt2>
        <a:srgbClr val="D3DCEC"/>
      </a:lt2>
      <a:accent1>
        <a:srgbClr val="6E8CBE"/>
      </a:accent1>
      <a:accent2>
        <a:srgbClr val="C7632A"/>
      </a:accent2>
      <a:accent3>
        <a:srgbClr val="515963"/>
      </a:accent3>
      <a:accent4>
        <a:srgbClr val="8A415D"/>
      </a:accent4>
      <a:accent5>
        <a:srgbClr val="2B7D8A"/>
      </a:accent5>
      <a:accent6>
        <a:srgbClr val="648A3C"/>
      </a:accent6>
      <a:hlink>
        <a:srgbClr val="495E82"/>
      </a:hlink>
      <a:folHlink>
        <a:srgbClr val="BC4E7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ody Slides">
  <a:themeElements>
    <a:clrScheme name="Custom 4">
      <a:dk1>
        <a:srgbClr val="495E82"/>
      </a:dk1>
      <a:lt1>
        <a:srgbClr val="FFFFFF"/>
      </a:lt1>
      <a:dk2>
        <a:srgbClr val="34383F"/>
      </a:dk2>
      <a:lt2>
        <a:srgbClr val="D3DCEC"/>
      </a:lt2>
      <a:accent1>
        <a:srgbClr val="6E8CBE"/>
      </a:accent1>
      <a:accent2>
        <a:srgbClr val="C7632A"/>
      </a:accent2>
      <a:accent3>
        <a:srgbClr val="515963"/>
      </a:accent3>
      <a:accent4>
        <a:srgbClr val="8A415D"/>
      </a:accent4>
      <a:accent5>
        <a:srgbClr val="2B7D8A"/>
      </a:accent5>
      <a:accent6>
        <a:srgbClr val="648A3C"/>
      </a:accent6>
      <a:hlink>
        <a:srgbClr val="495E82"/>
      </a:hlink>
      <a:folHlink>
        <a:srgbClr val="BC4E7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F23B11B33715E44A9540060E8771D64" ma:contentTypeVersion="13" ma:contentTypeDescription="Create a new document." ma:contentTypeScope="" ma:versionID="30c6e1b4c66e640b74bb6c1a8237fc8b">
  <xsd:schema xmlns:xsd="http://www.w3.org/2001/XMLSchema" xmlns:xs="http://www.w3.org/2001/XMLSchema" xmlns:p="http://schemas.microsoft.com/office/2006/metadata/properties" xmlns:ns2="33622cb6-f353-4861-ab05-c89a73915a02" xmlns:ns3="bdbde7bf-2b06-49a8-a57f-e4caa94ca2b8" targetNamespace="http://schemas.microsoft.com/office/2006/metadata/properties" ma:root="true" ma:fieldsID="8ca5956aecac5d3dd09bad29dd0e36c1" ns2:_="" ns3:_="">
    <xsd:import namespace="33622cb6-f353-4861-ab05-c89a73915a02"/>
    <xsd:import namespace="bdbde7bf-2b06-49a8-a57f-e4caa94ca2b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AutoKeyPoints" minOccurs="0"/>
                <xsd:element ref="ns3:MediaServiceKeyPoints" minOccurs="0"/>
                <xsd:element ref="ns3:MediaServiceDateTaken" minOccurs="0"/>
                <xsd:element ref="ns3:MediaServiceOCR" minOccurs="0"/>
                <xsd:element ref="ns3:MediaServiceGenerationTime" minOccurs="0"/>
                <xsd:element ref="ns3:MediaServiceEventHashCode"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622cb6-f353-4861-ab05-c89a73915a0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bde7bf-2b06-49a8-a57f-e4caa94ca2b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917714-EFDA-4B60-B418-34241E217D16}">
  <ds:schemaRefs>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www.w3.org/XML/1998/namespace"/>
    <ds:schemaRef ds:uri="bdbde7bf-2b06-49a8-a57f-e4caa94ca2b8"/>
    <ds:schemaRef ds:uri="33622cb6-f353-4861-ab05-c89a73915a02"/>
    <ds:schemaRef ds:uri="http://purl.org/dc/terms/"/>
  </ds:schemaRefs>
</ds:datastoreItem>
</file>

<file path=customXml/itemProps2.xml><?xml version="1.0" encoding="utf-8"?>
<ds:datastoreItem xmlns:ds="http://schemas.openxmlformats.org/officeDocument/2006/customXml" ds:itemID="{60CEEB37-6F9D-42F5-AE48-3144AB8BAD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622cb6-f353-4861-ab05-c89a73915a02"/>
    <ds:schemaRef ds:uri="bdbde7bf-2b06-49a8-a57f-e4caa94ca2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196199-32BC-4D32-8203-8052002090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IES_PPT_Template</Template>
  <TotalTime>494</TotalTime>
  <Words>2040</Words>
  <Application>Microsoft Office PowerPoint</Application>
  <PresentationFormat>Custom</PresentationFormat>
  <Paragraphs>127</Paragraphs>
  <Slides>12</Slides>
  <Notes>8</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12</vt:i4>
      </vt:variant>
    </vt:vector>
  </HeadingPairs>
  <TitlesOfParts>
    <vt:vector size="26" baseType="lpstr">
      <vt:lpstr>Arial</vt:lpstr>
      <vt:lpstr>Calibri</vt:lpstr>
      <vt:lpstr>Calibri Light</vt:lpstr>
      <vt:lpstr>Montserrat</vt:lpstr>
      <vt:lpstr>Montserrat SemiBold</vt:lpstr>
      <vt:lpstr>Sarabun</vt:lpstr>
      <vt:lpstr>Symbol</vt:lpstr>
      <vt:lpstr>Times New Roman</vt:lpstr>
      <vt:lpstr>Wingdings</vt:lpstr>
      <vt:lpstr>1_Custom Design</vt:lpstr>
      <vt:lpstr>REL Central Slides</vt:lpstr>
      <vt:lpstr>Partnership Pages</vt:lpstr>
      <vt:lpstr>Title Slides</vt:lpstr>
      <vt:lpstr>Body Slides</vt:lpstr>
      <vt:lpstr>Access to Advanced Math and Science Courses in Rural High Schools</vt:lpstr>
      <vt:lpstr>Why course access matters</vt:lpstr>
      <vt:lpstr>Why course access matters</vt:lpstr>
      <vt:lpstr>Research questions</vt:lpstr>
      <vt:lpstr>Data</vt:lpstr>
      <vt:lpstr>Figure 1. Percentages of Rural and Non-Rural Schools Offering Advanced Math and Science Courses, 2017-18 (n = 14,576)</vt:lpstr>
      <vt:lpstr>Figure 2. Among Schools Serving Higher than Average Percentages of Students of Color - Percentages of Rural and Non-Rural Schools Offering Advanced Math and Science Courses, 2017-18 (n = 6084) </vt:lpstr>
      <vt:lpstr>Figure 3. Among Schools Serving Higher than Average Percentages of Students of Eligible for Free or Reduced Price Lunch - Percentages of Rural and Non-Rural Schools Offering Advanced Math and Science Courses, 2017-18 (n = 6584) </vt:lpstr>
      <vt:lpstr>Figure 4. Percentages Among Types of Rural School and Among Non-Rural Schools Overall Offering Advanced Math and Science Courses, 2017-18  </vt:lpstr>
      <vt:lpstr>Policy implications</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Here Subtitle Here May 18, 2021</dc:title>
  <dc:subject/>
  <dc:creator>Marc Brodersen</dc:creator>
  <cp:keywords/>
  <dc:description/>
  <cp:lastModifiedBy>Caitlin Scott</cp:lastModifiedBy>
  <cp:revision>14</cp:revision>
  <dcterms:created xsi:type="dcterms:W3CDTF">2021-05-18T19:22:42Z</dcterms:created>
  <dcterms:modified xsi:type="dcterms:W3CDTF">2022-03-22T21:23:48Z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0x0101008F23B11B33715E44A9540060E8771D64</vt:lpwstr>
  </property>
  <property fmtid="{D5CDD505-2E9C-101B-9397-08002B2CF9AE}" pid="3" name="Order">
    <vt:r8>3700400</vt:r8>
  </property>
</Properties>
</file>