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ED100"/>
    <a:srgbClr val="998F00"/>
    <a:srgbClr val="FC5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9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956F-1ED4-A045-AEB5-4A9943010E7F}" type="datetimeFigureOut">
              <a:rPr lang="en-US" smtClean="0"/>
              <a:t>11/12/14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7770-81BA-9A49-8343-B5862873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03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Soot particle coagulation studies: experiments and modeling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Objective: Study soot particle coagulation with NR-PM (liquid and solid) particles to characterize morphological, optical, and hygroscopic properties, and assess </a:t>
            </a:r>
            <a:r>
              <a:rPr lang="en-US" sz="2000" dirty="0" err="1" smtClean="0"/>
              <a:t>PartMC</a:t>
            </a:r>
            <a:r>
              <a:rPr lang="en-US" sz="2000" dirty="0" smtClean="0"/>
              <a:t> modeling capabilities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Lead personnel: </a:t>
            </a:r>
            <a:r>
              <a:rPr lang="en-US" sz="2000" dirty="0"/>
              <a:t>Timothy B. Onasch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Collaborators: </a:t>
            </a:r>
            <a:r>
              <a:rPr lang="en-US" sz="2000" dirty="0"/>
              <a:t>Jian </a:t>
            </a:r>
            <a:r>
              <a:rPr lang="en-US" sz="2000" dirty="0" smtClean="0"/>
              <a:t>Tian, Nicole Riemer, Arthur </a:t>
            </a:r>
            <a:r>
              <a:rPr lang="en-US" sz="2000" dirty="0" err="1" smtClean="0"/>
              <a:t>Sedlacek</a:t>
            </a:r>
            <a:r>
              <a:rPr lang="en-US" sz="2000" dirty="0" smtClean="0"/>
              <a:t>, III, Ernie </a:t>
            </a:r>
            <a:r>
              <a:rPr lang="en-US" sz="2000" dirty="0"/>
              <a:t>R. </a:t>
            </a:r>
            <a:r>
              <a:rPr lang="en-US" sz="2000" dirty="0" smtClean="0"/>
              <a:t>Lewis, </a:t>
            </a:r>
            <a:r>
              <a:rPr lang="en-US" sz="2000" dirty="0"/>
              <a:t>Andrew T. </a:t>
            </a:r>
            <a:r>
              <a:rPr lang="en-US" sz="2000" dirty="0" err="1" smtClean="0"/>
              <a:t>Lambe</a:t>
            </a:r>
            <a:r>
              <a:rPr lang="en-US" sz="2000" dirty="0" smtClean="0"/>
              <a:t>, </a:t>
            </a:r>
            <a:r>
              <a:rPr lang="en-US" sz="2000" dirty="0"/>
              <a:t>and Paul </a:t>
            </a:r>
            <a:r>
              <a:rPr lang="en-US" sz="2000" dirty="0" err="1" smtClean="0"/>
              <a:t>Davidovits</a:t>
            </a:r>
            <a:endParaRPr lang="en-US" sz="2000" dirty="0" smtClean="0">
              <a:solidFill>
                <a:srgbClr val="D9D9D9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Funding status: </a:t>
            </a:r>
            <a:r>
              <a:rPr lang="en-US" sz="2000" dirty="0" smtClean="0">
                <a:solidFill>
                  <a:srgbClr val="008000"/>
                </a:solidFill>
              </a:rPr>
              <a:t>funded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Challenges or needed resources/collaborators: Obtain DOE ARM SP2 instrument for planned future laboratory studies</a:t>
            </a:r>
            <a:endParaRPr lang="en-US" sz="2000" dirty="0" smtClean="0">
              <a:solidFill>
                <a:srgbClr val="D9D9D9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D9D9D9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Summary of progress: Preliminary barrel studies of soot coagulated with ammonium sulfate particles with successful </a:t>
            </a:r>
            <a:r>
              <a:rPr lang="en-US" sz="2000" dirty="0" err="1" smtClean="0"/>
              <a:t>PartMC</a:t>
            </a:r>
            <a:r>
              <a:rPr lang="en-US" sz="2000" dirty="0" smtClean="0"/>
              <a:t> modeling of size distributions</a:t>
            </a:r>
            <a:endParaRPr lang="en-US" sz="20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723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Barrel Coagulation Studies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2913" y="5594413"/>
            <a:ext cx="3575855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Fill barrel with externally mixed, </a:t>
            </a:r>
            <a:r>
              <a:rPr lang="en-US" dirty="0" err="1" smtClean="0"/>
              <a:t>polydisperse</a:t>
            </a:r>
            <a:r>
              <a:rPr lang="en-US" dirty="0" smtClean="0"/>
              <a:t> ammonium sulfate and regal black particles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2668" y="1660855"/>
            <a:ext cx="302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Barrel filling simulation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389" y="1674812"/>
            <a:ext cx="342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Barrel coagulation simulation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8515"/>
            <a:ext cx="4846320" cy="4078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7041" y="5622513"/>
            <a:ext cx="372695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Observe and simulate size distribution after barrel has been closed off.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837176" y="2154715"/>
            <a:ext cx="430682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8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148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Soot particle coagulation studies: experiments and modeling</vt:lpstr>
      <vt:lpstr>Barrel Coagulation Studies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DX: [Title here]</dc:title>
  <dc:creator>Nicole Riemer</dc:creator>
  <cp:lastModifiedBy>Jian Tian</cp:lastModifiedBy>
  <cp:revision>39</cp:revision>
  <dcterms:created xsi:type="dcterms:W3CDTF">2013-10-21T17:41:23Z</dcterms:created>
  <dcterms:modified xsi:type="dcterms:W3CDTF">2014-11-12T16:35:07Z</dcterms:modified>
</cp:coreProperties>
</file>