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03d80e0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103d80e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103d80e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103d80e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03d80e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103d80e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03d80e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103d80e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03d80e0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03d80e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5800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059175" y="1852238"/>
            <a:ext cx="1658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‘기대’ ‘성능’ ‘디자인’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8180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934200" y="2328675"/>
            <a:ext cx="1658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‘문제’ ‘카메라’ ‘불량’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5" y="0"/>
            <a:ext cx="4210952" cy="27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01" y="2571750"/>
            <a:ext cx="4114000" cy="270014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889000" y="3121150"/>
            <a:ext cx="1658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‘문제’ ‘카메라’ ‘불량’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742175" y="1914150"/>
            <a:ext cx="21213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긍/부정 주요 키워드 추출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50" y="627900"/>
            <a:ext cx="3963550" cy="35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27900"/>
            <a:ext cx="4071275" cy="34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25" y="432825"/>
            <a:ext cx="5503300" cy="29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624125" y="4035525"/>
            <a:ext cx="48525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디자인이 이쁘고 전작 대비 AI 성능을 포함해 기기의 기능이 뛰어나다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025" y="1742325"/>
            <a:ext cx="29622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225" y="2200675"/>
            <a:ext cx="3728333" cy="3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3575" y="2614025"/>
            <a:ext cx="3898485" cy="3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00" y="713225"/>
            <a:ext cx="4669000" cy="28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846600" y="3925825"/>
            <a:ext cx="4401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전작대비 카메라 불량 문제가 있고 배터리 타임 감소 이슈 등의 문제점 발견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450" y="2834625"/>
            <a:ext cx="3199329" cy="4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0800" y="3623875"/>
            <a:ext cx="55054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6050" y="408425"/>
            <a:ext cx="42767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