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0" r:id="rId8"/>
    <p:sldId id="262" r:id="rId9"/>
    <p:sldId id="261" r:id="rId10"/>
    <p:sldId id="265" r:id="rId11"/>
    <p:sldId id="266" r:id="rId12"/>
    <p:sldId id="267" r:id="rId13"/>
    <p:sldId id="268" r:id="rId14"/>
    <p:sldId id="2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48782-BB7E-46AA-8B9F-242B8C205462}" v="595" dt="2023-06-09T18:32:41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3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2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2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3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6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6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1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0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2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330CF6-48FF-5C5D-3DCF-15A6B0F97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de-AT" dirty="0">
                <a:solidFill>
                  <a:srgbClr val="FFFFFF"/>
                </a:solidFill>
              </a:rPr>
              <a:t>MMS-Game: </a:t>
            </a:r>
            <a:br>
              <a:rPr lang="de-AT" dirty="0">
                <a:solidFill>
                  <a:srgbClr val="FFFFFF"/>
                </a:solidFill>
              </a:rPr>
            </a:br>
            <a:r>
              <a:rPr lang="de-AT" dirty="0" err="1">
                <a:solidFill>
                  <a:srgbClr val="FFFFFF"/>
                </a:solidFill>
              </a:rPr>
              <a:t>pixel</a:t>
            </a:r>
            <a:r>
              <a:rPr lang="de-AT" dirty="0">
                <a:solidFill>
                  <a:srgbClr val="FFFFFF"/>
                </a:solidFill>
              </a:rPr>
              <a:t> blast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2460DD-D5EA-8814-A532-3E3EC68FD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7"/>
            <a:ext cx="6105525" cy="2761891"/>
          </a:xfrm>
        </p:spPr>
        <p:txBody>
          <a:bodyPr>
            <a:normAutofit/>
          </a:bodyPr>
          <a:lstStyle/>
          <a:p>
            <a:pPr algn="l"/>
            <a:r>
              <a:rPr lang="de-AT" sz="2200" dirty="0">
                <a:solidFill>
                  <a:srgbClr val="FFFFFF"/>
                </a:solidFill>
              </a:rPr>
              <a:t>Mitglieder:</a:t>
            </a:r>
            <a:br>
              <a:rPr lang="de-AT" sz="2200" dirty="0">
                <a:solidFill>
                  <a:srgbClr val="FFFFFF"/>
                </a:solidFill>
              </a:rPr>
            </a:br>
            <a:r>
              <a:rPr lang="de-A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Valentina Gutierrez Rivas (k12019959)</a:t>
            </a:r>
            <a:br>
              <a:rPr lang="de-AT" sz="22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de-A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Arian </a:t>
            </a:r>
            <a:r>
              <a:rPr lang="de-A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Kycyku</a:t>
            </a:r>
            <a:r>
              <a:rPr lang="de-A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(k12220337)</a:t>
            </a:r>
            <a:br>
              <a:rPr lang="de-AT" sz="22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de-A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Florian </a:t>
            </a:r>
            <a:r>
              <a:rPr lang="de-A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Mullabazi</a:t>
            </a:r>
            <a:r>
              <a:rPr lang="de-A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(k12206444)</a:t>
            </a:r>
            <a:br>
              <a:rPr lang="de-AT" sz="22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de-A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Helmut Joaquín Pfeffer (k12105862)</a:t>
            </a:r>
            <a:br>
              <a:rPr lang="de-AT" sz="22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de-A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Daniel Rockenschaub (k12133704)</a:t>
            </a:r>
            <a:endParaRPr lang="de-AT" sz="22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ielereien auf einem Schreibtisch">
            <a:extLst>
              <a:ext uri="{FF2B5EF4-FFF2-40B4-BE49-F238E27FC236}">
                <a16:creationId xmlns:a16="http://schemas.microsoft.com/office/drawing/2014/main" id="{5D04A5CB-AC5A-CEAA-D83A-F3D55B70A5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4187" r="32409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5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Grafik 2" descr="Ein Bild, das Text, Screenshot, Karte enthält.&#10;&#10;Automatisch generierte Beschreibung">
            <a:extLst>
              <a:ext uri="{FF2B5EF4-FFF2-40B4-BE49-F238E27FC236}">
                <a16:creationId xmlns:a16="http://schemas.microsoft.com/office/drawing/2014/main" id="{045C228F-B935-8AE7-8223-506F0786B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1" r="26317"/>
          <a:stretch/>
        </p:blipFill>
        <p:spPr>
          <a:xfrm>
            <a:off x="191086" y="171715"/>
            <a:ext cx="5813197" cy="6129087"/>
          </a:xfrm>
          <a:prstGeom prst="rect">
            <a:avLst/>
          </a:prstGeom>
        </p:spPr>
      </p:pic>
      <p:pic>
        <p:nvPicPr>
          <p:cNvPr id="5" name="Grafik 4" descr="Ein Bild, das Text, Screenshot, Karte enthält.&#10;&#10;Automatisch generierte Beschreibung">
            <a:extLst>
              <a:ext uri="{FF2B5EF4-FFF2-40B4-BE49-F238E27FC236}">
                <a16:creationId xmlns:a16="http://schemas.microsoft.com/office/drawing/2014/main" id="{096ACA6D-3920-9CB5-1EB1-E45C9B750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" b="1347"/>
          <a:stretch/>
        </p:blipFill>
        <p:spPr>
          <a:xfrm>
            <a:off x="6196929" y="171716"/>
            <a:ext cx="5803986" cy="3171422"/>
          </a:xfrm>
          <a:prstGeom prst="rect">
            <a:avLst/>
          </a:prstGeom>
        </p:spPr>
      </p:pic>
      <p:pic>
        <p:nvPicPr>
          <p:cNvPr id="7" name="Grafik 6" descr="Ein Bild, das Text, Screenshot, PC-Spiel, Spielesoftware enthält.&#10;&#10;Automatisch generierte Beschreibung">
            <a:extLst>
              <a:ext uri="{FF2B5EF4-FFF2-40B4-BE49-F238E27FC236}">
                <a16:creationId xmlns:a16="http://schemas.microsoft.com/office/drawing/2014/main" id="{255B2603-5EC6-C8AC-228D-53B57BF3A5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5" b="13234"/>
          <a:stretch/>
        </p:blipFill>
        <p:spPr>
          <a:xfrm>
            <a:off x="6196929" y="3514856"/>
            <a:ext cx="5786386" cy="27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6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pielereien auf einem Schreibtisch">
            <a:extLst>
              <a:ext uri="{FF2B5EF4-FFF2-40B4-BE49-F238E27FC236}">
                <a16:creationId xmlns:a16="http://schemas.microsoft.com/office/drawing/2014/main" id="{5D04A5CB-AC5A-CEAA-D83A-F3D55B70A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6" b="2004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07303E2-7D44-46E4-A0D5-73DF9974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17207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22AF24B-DF9B-4580-9019-8FABD7AC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8875" y="1255390"/>
            <a:ext cx="4008678" cy="4034028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4E6672-D9A3-4574-B870-1513006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29740" y="720056"/>
            <a:ext cx="3094425" cy="3113994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lumMod val="20000"/>
                  <a:lumOff val="80000"/>
                  <a:alpha val="69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330CF6-48FF-5C5D-3DCF-15A6B0F97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410" y="728905"/>
            <a:ext cx="4396540" cy="3184274"/>
          </a:xfrm>
        </p:spPr>
        <p:txBody>
          <a:bodyPr>
            <a:normAutofit/>
          </a:bodyPr>
          <a:lstStyle/>
          <a:p>
            <a:pPr algn="l"/>
            <a:r>
              <a:rPr lang="de-AT" sz="4200">
                <a:solidFill>
                  <a:srgbClr val="FFFFFF"/>
                </a:solidFill>
              </a:rPr>
              <a:t>Danke für eure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2460DD-D5EA-8814-A532-3E3EC68FD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396540" cy="1495379"/>
          </a:xfrm>
        </p:spPr>
        <p:txBody>
          <a:bodyPr>
            <a:normAutofit/>
          </a:bodyPr>
          <a:lstStyle/>
          <a:p>
            <a:pPr algn="l"/>
            <a:r>
              <a:rPr lang="de-AT" sz="2200" dirty="0">
                <a:solidFill>
                  <a:srgbClr val="FFFFFF"/>
                </a:solidFill>
              </a:rPr>
              <a:t>Fragen und Antworten</a:t>
            </a:r>
          </a:p>
        </p:txBody>
      </p:sp>
    </p:spTree>
    <p:extLst>
      <p:ext uri="{BB962C8B-B14F-4D97-AF65-F5344CB8AC3E}">
        <p14:creationId xmlns:p14="http://schemas.microsoft.com/office/powerpoint/2010/main" val="31012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F166A9-991E-4FCD-42A0-D62D178B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796580" cy="2076450"/>
          </a:xfrm>
        </p:spPr>
        <p:txBody>
          <a:bodyPr anchor="b">
            <a:normAutofit/>
          </a:bodyPr>
          <a:lstStyle/>
          <a:p>
            <a:r>
              <a:rPr lang="de-AT" sz="4400" dirty="0">
                <a:solidFill>
                  <a:srgbClr val="FFFFFF"/>
                </a:solidFill>
              </a:rPr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F4C8C-6116-C6B1-CE38-9409FBA2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796580" cy="2986087"/>
          </a:xfrm>
        </p:spPr>
        <p:txBody>
          <a:bodyPr>
            <a:normAutofit fontScale="92500" lnSpcReduction="10000"/>
          </a:bodyPr>
          <a:lstStyle/>
          <a:p>
            <a:pPr marL="228600" indent="0">
              <a:buNone/>
            </a:pPr>
            <a:endParaRPr lang="de-AT" sz="1800" b="0" i="0" dirty="0">
              <a:solidFill>
                <a:srgbClr val="FFFFFF"/>
              </a:solidFill>
              <a:effectLst/>
              <a:latin typeface="Söhne"/>
            </a:endParaRPr>
          </a:p>
          <a:p>
            <a:r>
              <a:rPr lang="de-AT" b="0" i="0" dirty="0">
                <a:solidFill>
                  <a:srgbClr val="FFFFFF"/>
                </a:solidFill>
                <a:effectLst/>
                <a:latin typeface="Söhne"/>
              </a:rPr>
              <a:t>Einführung in das Spiel</a:t>
            </a:r>
          </a:p>
          <a:p>
            <a:r>
              <a:rPr lang="de-AT" b="0" i="0" dirty="0">
                <a:solidFill>
                  <a:srgbClr val="FFFFFF"/>
                </a:solidFill>
                <a:effectLst/>
                <a:latin typeface="Söhne"/>
              </a:rPr>
              <a:t>Entwicklungsumgebung</a:t>
            </a:r>
            <a:endParaRPr lang="de-AT" dirty="0">
              <a:solidFill>
                <a:srgbClr val="FFFFFF"/>
              </a:solidFill>
              <a:latin typeface="Söhne"/>
            </a:endParaRPr>
          </a:p>
          <a:p>
            <a:r>
              <a:rPr lang="de-AT" b="0" i="0" dirty="0">
                <a:solidFill>
                  <a:srgbClr val="FFFFFF"/>
                </a:solidFill>
                <a:effectLst/>
                <a:latin typeface="Söhne"/>
              </a:rPr>
              <a:t>Herausforderungen</a:t>
            </a:r>
          </a:p>
          <a:p>
            <a:r>
              <a:rPr lang="de-AT" b="0" i="0" dirty="0">
                <a:solidFill>
                  <a:srgbClr val="FFFFFF"/>
                </a:solidFill>
                <a:effectLst/>
                <a:latin typeface="Söhne"/>
              </a:rPr>
              <a:t>erreichte Ziele und Zukunftsaussichten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DB7FB2-4012-481D-B3D1-7301CCF6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4982" y="-1328"/>
            <a:ext cx="440701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hachmatt bei einem Schachspiel">
            <a:extLst>
              <a:ext uri="{FF2B5EF4-FFF2-40B4-BE49-F238E27FC236}">
                <a16:creationId xmlns:a16="http://schemas.microsoft.com/office/drawing/2014/main" id="{63B8E9BD-3B5E-AB66-FB20-C64425BB2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4405" r="26918" b="1"/>
          <a:stretch/>
        </p:blipFill>
        <p:spPr>
          <a:xfrm>
            <a:off x="7784982" y="-1328"/>
            <a:ext cx="4407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7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445B3C-C70C-41D0-498A-8851A6D1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796580" cy="2076450"/>
          </a:xfrm>
        </p:spPr>
        <p:txBody>
          <a:bodyPr anchor="b">
            <a:normAutofit/>
          </a:bodyPr>
          <a:lstStyle/>
          <a:p>
            <a:r>
              <a:rPr lang="de-AT" sz="4400">
                <a:solidFill>
                  <a:srgbClr val="FFFFFF"/>
                </a:solidFill>
              </a:rPr>
              <a:t>Spielbeschreibung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C32932A5-98A5-021A-AC3E-06F2D45E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796580" cy="2986087"/>
          </a:xfrm>
        </p:spPr>
        <p:txBody>
          <a:bodyPr>
            <a:normAutofit/>
          </a:bodyPr>
          <a:lstStyle/>
          <a:p>
            <a:r>
              <a:rPr lang="de-AT" b="0" i="0" dirty="0">
                <a:solidFill>
                  <a:srgbClr val="FFFFFF"/>
                </a:solidFill>
                <a:effectLst/>
                <a:latin typeface="Söhne"/>
              </a:rPr>
              <a:t>Spielgenre</a:t>
            </a:r>
          </a:p>
          <a:p>
            <a:endParaRPr lang="de-AT" dirty="0">
              <a:solidFill>
                <a:srgbClr val="FFFFFF"/>
              </a:solidFill>
              <a:latin typeface="Söhne"/>
            </a:endParaRPr>
          </a:p>
          <a:p>
            <a:r>
              <a:rPr lang="de-AT" b="0" i="0" dirty="0">
                <a:solidFill>
                  <a:srgbClr val="FFFFFF"/>
                </a:solidFill>
                <a:effectLst/>
                <a:latin typeface="Söhne"/>
              </a:rPr>
              <a:t>Ziel des Spiels</a:t>
            </a:r>
          </a:p>
          <a:p>
            <a:endParaRPr lang="de-AT" dirty="0">
              <a:solidFill>
                <a:srgbClr val="FFFFFF"/>
              </a:solidFill>
              <a:latin typeface="Söhne"/>
            </a:endParaRPr>
          </a:p>
          <a:p>
            <a:r>
              <a:rPr lang="de-AT" b="0" i="0" dirty="0">
                <a:solidFill>
                  <a:srgbClr val="FFFFFF"/>
                </a:solidFill>
                <a:effectLst/>
                <a:latin typeface="Söhne"/>
              </a:rPr>
              <a:t>Spielmechaniken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DB7FB2-4012-481D-B3D1-7301CCF6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4982" y="-1328"/>
            <a:ext cx="440701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Drei Pfeile im Schwarzen">
            <a:extLst>
              <a:ext uri="{FF2B5EF4-FFF2-40B4-BE49-F238E27FC236}">
                <a16:creationId xmlns:a16="http://schemas.microsoft.com/office/drawing/2014/main" id="{13EDA49C-FD63-6320-6193-6BBEC2226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2280" r="45629" b="2"/>
          <a:stretch/>
        </p:blipFill>
        <p:spPr>
          <a:xfrm>
            <a:off x="7784982" y="-1328"/>
            <a:ext cx="4407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8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22D97-B571-1391-92AA-B36CB417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796580" cy="1590981"/>
          </a:xfrm>
        </p:spPr>
        <p:txBody>
          <a:bodyPr anchor="b">
            <a:normAutofit/>
          </a:bodyPr>
          <a:lstStyle/>
          <a:p>
            <a:r>
              <a:rPr lang="de-AT" sz="4400" b="1" dirty="0">
                <a:solidFill>
                  <a:srgbClr val="FFFFFF"/>
                </a:solidFill>
              </a:rPr>
              <a:t>Herausforderungen </a:t>
            </a:r>
            <a:r>
              <a:rPr lang="de-AT" sz="4400" b="1" dirty="0">
                <a:solidFill>
                  <a:srgbClr val="FFFFFF"/>
                </a:solidFill>
                <a:latin typeface="Söhne"/>
              </a:rPr>
              <a:t>und e</a:t>
            </a:r>
            <a:r>
              <a:rPr lang="de-AT" sz="4400" b="1" i="0" dirty="0">
                <a:solidFill>
                  <a:srgbClr val="FFFFFF"/>
                </a:solidFill>
                <a:effectLst/>
                <a:latin typeface="Söhne"/>
              </a:rPr>
              <a:t>rreichte Ziele</a:t>
            </a:r>
            <a:endParaRPr lang="de-AT" sz="4400" b="1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AE488-F997-7BA3-E125-CBB7B915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796580" cy="2986087"/>
          </a:xfrm>
        </p:spPr>
        <p:txBody>
          <a:bodyPr>
            <a:normAutofit lnSpcReduction="10000"/>
          </a:bodyPr>
          <a:lstStyle/>
          <a:p>
            <a:r>
              <a:rPr lang="de-AT" sz="2400" b="0" i="0" dirty="0">
                <a:solidFill>
                  <a:srgbClr val="FFFFFF"/>
                </a:solidFill>
                <a:effectLst/>
                <a:latin typeface="Söhne"/>
              </a:rPr>
              <a:t>Besondere Herausforderungen</a:t>
            </a:r>
          </a:p>
          <a:p>
            <a:endParaRPr lang="de-AT" sz="2400" dirty="0">
              <a:solidFill>
                <a:srgbClr val="FFFFFF"/>
              </a:solidFill>
              <a:latin typeface="Söhne"/>
            </a:endParaRPr>
          </a:p>
          <a:p>
            <a:r>
              <a:rPr lang="de-AT" sz="2400" b="0" i="0" dirty="0">
                <a:solidFill>
                  <a:srgbClr val="FFFFFF"/>
                </a:solidFill>
                <a:effectLst/>
                <a:latin typeface="Söhne"/>
              </a:rPr>
              <a:t>Lösungsansätze</a:t>
            </a:r>
          </a:p>
          <a:p>
            <a:endParaRPr lang="de-AT" sz="2400" dirty="0">
              <a:solidFill>
                <a:srgbClr val="FFFFFF"/>
              </a:solidFill>
              <a:latin typeface="Söhne"/>
            </a:endParaRPr>
          </a:p>
          <a:p>
            <a:r>
              <a:rPr lang="de-DE" sz="2400" b="0" i="0" dirty="0">
                <a:solidFill>
                  <a:srgbClr val="FFFFFF"/>
                </a:solidFill>
                <a:effectLst/>
                <a:latin typeface="Söhne"/>
              </a:rPr>
              <a:t>Beschreibung der Features, die umgesetzt wurden</a:t>
            </a:r>
            <a:endParaRPr lang="de-AT" sz="2400" dirty="0">
              <a:solidFill>
                <a:srgbClr val="FFFFFF"/>
              </a:solidFill>
            </a:endParaRPr>
          </a:p>
          <a:p>
            <a:endParaRPr lang="de-AT" sz="18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DB7FB2-4012-481D-B3D1-7301CCF6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4982" y="-1328"/>
            <a:ext cx="440701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eißes Puzzle mit einem roten Stück">
            <a:extLst>
              <a:ext uri="{FF2B5EF4-FFF2-40B4-BE49-F238E27FC236}">
                <a16:creationId xmlns:a16="http://schemas.microsoft.com/office/drawing/2014/main" id="{4659CFA0-59BA-1917-AC67-4D220D3B5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32729" r="31125"/>
          <a:stretch/>
        </p:blipFill>
        <p:spPr>
          <a:xfrm>
            <a:off x="7784982" y="-1328"/>
            <a:ext cx="4407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7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94E188-8B4B-698C-7DC4-ACBF12CF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1155904"/>
          </a:xfrm>
        </p:spPr>
        <p:txBody>
          <a:bodyPr anchor="b">
            <a:normAutofit/>
          </a:bodyPr>
          <a:lstStyle/>
          <a:p>
            <a:r>
              <a:rPr lang="de-AT" sz="4400" b="1" dirty="0">
                <a:solidFill>
                  <a:srgbClr val="FFFFFF"/>
                </a:solidFill>
                <a:latin typeface="Söhne"/>
              </a:rPr>
              <a:t>Einige n</a:t>
            </a:r>
            <a:r>
              <a:rPr lang="de-AT" sz="4400" b="1" i="0" dirty="0">
                <a:solidFill>
                  <a:srgbClr val="FFFFFF"/>
                </a:solidFill>
                <a:effectLst/>
                <a:latin typeface="Söhne"/>
              </a:rPr>
              <a:t>icht realisierte Ideen</a:t>
            </a:r>
            <a:endParaRPr lang="de-AT" sz="44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569325-47ED-7279-2CE5-DA1E35C72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58845"/>
            <a:ext cx="8467725" cy="3618117"/>
          </a:xfrm>
        </p:spPr>
        <p:txBody>
          <a:bodyPr>
            <a:normAutofit/>
          </a:bodyPr>
          <a:lstStyle/>
          <a:p>
            <a:r>
              <a:rPr lang="de-DE" sz="2400" b="0" i="0" dirty="0">
                <a:solidFill>
                  <a:srgbClr val="FFFFFF"/>
                </a:solidFill>
                <a:effectLst/>
                <a:latin typeface="Söhne"/>
              </a:rPr>
              <a:t>Super Boss</a:t>
            </a:r>
          </a:p>
          <a:p>
            <a:r>
              <a:rPr lang="de-DE" sz="2400" dirty="0">
                <a:solidFill>
                  <a:srgbClr val="FFFFFF"/>
                </a:solidFill>
                <a:latin typeface="Söhne"/>
              </a:rPr>
              <a:t>Schiebbare Boxen oder Gegenstände</a:t>
            </a:r>
          </a:p>
          <a:p>
            <a:r>
              <a:rPr lang="de-DE" sz="2400" dirty="0">
                <a:solidFill>
                  <a:srgbClr val="FFFFFF"/>
                </a:solidFill>
                <a:latin typeface="Söhne"/>
              </a:rPr>
              <a:t>Rohr, aus dem Feinde fallen</a:t>
            </a:r>
          </a:p>
          <a:p>
            <a:r>
              <a:rPr lang="de-DE" sz="2400" dirty="0">
                <a:solidFill>
                  <a:srgbClr val="FFFFFF"/>
                </a:solidFill>
                <a:latin typeface="Söhne"/>
              </a:rPr>
              <a:t>Verlust von Münzen beim Tod des Spielers</a:t>
            </a:r>
          </a:p>
          <a:p>
            <a:r>
              <a:rPr lang="de-DE" sz="2400" dirty="0">
                <a:solidFill>
                  <a:srgbClr val="FFFFFF"/>
                </a:solidFill>
                <a:latin typeface="Söhne"/>
              </a:rPr>
              <a:t>Druckknöpfe</a:t>
            </a:r>
          </a:p>
          <a:p>
            <a:r>
              <a:rPr lang="de-DE" sz="2400" dirty="0">
                <a:solidFill>
                  <a:srgbClr val="FFFFFF"/>
                </a:solidFill>
                <a:latin typeface="Söhne"/>
              </a:rPr>
              <a:t>Türöffnung</a:t>
            </a:r>
          </a:p>
          <a:p>
            <a:endParaRPr lang="de-AT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7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ame 1032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1884203-7A1F-4059-B697-23D53FA8A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1" name="Freeform: Shape 1040">
            <a:extLst>
              <a:ext uri="{FF2B5EF4-FFF2-40B4-BE49-F238E27FC236}">
                <a16:creationId xmlns:a16="http://schemas.microsoft.com/office/drawing/2014/main" id="{AE12D6A8-795F-441C-B70F-F3E0D262F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09" y="1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A3FC1E-4078-CDBC-93CF-884881A40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" r="3832" b="-2"/>
          <a:stretch/>
        </p:blipFill>
        <p:spPr bwMode="auto">
          <a:xfrm>
            <a:off x="6339168" y="2616977"/>
            <a:ext cx="4924979" cy="299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ame 1042">
            <a:extLst>
              <a:ext uri="{FF2B5EF4-FFF2-40B4-BE49-F238E27FC236}">
                <a16:creationId xmlns:a16="http://schemas.microsoft.com/office/drawing/2014/main" id="{77E975BE-D56B-41D7-A042-1DB14B6EB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8A9B3E-3A52-A346-E215-6F897AF3C2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" r="6188" b="3"/>
          <a:stretch/>
        </p:blipFill>
        <p:spPr bwMode="auto">
          <a:xfrm>
            <a:off x="868946" y="2616977"/>
            <a:ext cx="4924979" cy="299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E66F4F-C00B-3879-506C-6DA1B538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2363"/>
            <a:ext cx="10503311" cy="994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i="0" dirty="0" err="1">
                <a:solidFill>
                  <a:srgbClr val="FFFFFF"/>
                </a:solidFill>
                <a:effectLst/>
              </a:rPr>
              <a:t>Demonstrationen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3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Rectangle 3086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E8F4F1-5A62-6A53-1E93-53E6CDB5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568" y="2407076"/>
            <a:ext cx="3209544" cy="174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3090" name="Rectangle 3089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Rectangle 3090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12CA6301-3D92-1EAF-9F6D-A19575533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1228" y="2407075"/>
            <a:ext cx="3209544" cy="174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3" name="Group 3092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3094" name="Rectangle 3093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5" name="Rectangle 3094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98A075C5-57F5-09A0-C9EA-800BD3D8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87" y="2407076"/>
            <a:ext cx="3209544" cy="174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9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4110" name="Rectangle 4109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8EAA170B-6F2B-5CA7-1D5F-64AF3A136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568" y="2399052"/>
            <a:ext cx="3209544" cy="17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3" name="Group 4112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4114" name="Rectangle 4113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5" name="Rectangle 4114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0432404E-2894-C99D-88B4-9489961A5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7333" y="2407076"/>
            <a:ext cx="3209544" cy="174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7" name="Group 4116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4118" name="Rectangle 4117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9" name="Rectangle 4118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02" name="Picture 6">
            <a:extLst>
              <a:ext uri="{FF2B5EF4-FFF2-40B4-BE49-F238E27FC236}">
                <a16:creationId xmlns:a16="http://schemas.microsoft.com/office/drawing/2014/main" id="{946755B1-9A69-0E78-6110-5944AA4D9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87" y="2407076"/>
            <a:ext cx="3209544" cy="174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78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2" name="Rectangle 5141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Grafik 2" descr="Ein Bild, das Karte, Screenshot enthält.&#10;&#10;Automatisch generierte Beschreibung">
            <a:extLst>
              <a:ext uri="{FF2B5EF4-FFF2-40B4-BE49-F238E27FC236}">
                <a16:creationId xmlns:a16="http://schemas.microsoft.com/office/drawing/2014/main" id="{9447EB15-C000-D06C-9CFA-71AD4D762F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6" r="-2" b="-2"/>
          <a:stretch/>
        </p:blipFill>
        <p:spPr>
          <a:xfrm>
            <a:off x="321730" y="321732"/>
            <a:ext cx="5674897" cy="3017405"/>
          </a:xfrm>
          <a:prstGeom prst="rect">
            <a:avLst/>
          </a:prstGeom>
        </p:spPr>
      </p:pic>
      <p:pic>
        <p:nvPicPr>
          <p:cNvPr id="5" name="Grafik 4" descr="Ein Bild, das lila, Screenshot, violett enthält.&#10;&#10;Automatisch generierte Beschreibung">
            <a:extLst>
              <a:ext uri="{FF2B5EF4-FFF2-40B4-BE49-F238E27FC236}">
                <a16:creationId xmlns:a16="http://schemas.microsoft.com/office/drawing/2014/main" id="{A6706E0A-5E77-3FE8-BE29-C527C63A5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9" r="-2" b="-2"/>
          <a:stretch/>
        </p:blipFill>
        <p:spPr>
          <a:xfrm>
            <a:off x="321730" y="3510853"/>
            <a:ext cx="5674897" cy="2789954"/>
          </a:xfrm>
          <a:prstGeom prst="rect">
            <a:avLst/>
          </a:prstGeom>
        </p:spPr>
      </p:pic>
      <p:pic>
        <p:nvPicPr>
          <p:cNvPr id="7" name="Grafik 6" descr="Ein Bild, das lila, Karte, Screenshot, violett enthält.&#10;&#10;Automatisch generierte Beschreibung">
            <a:extLst>
              <a:ext uri="{FF2B5EF4-FFF2-40B4-BE49-F238E27FC236}">
                <a16:creationId xmlns:a16="http://schemas.microsoft.com/office/drawing/2014/main" id="{FB3B239E-EEC1-FE10-C54E-F782F3CCDD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0" r="23631" b="1"/>
          <a:stretch/>
        </p:blipFill>
        <p:spPr>
          <a:xfrm>
            <a:off x="6195373" y="321733"/>
            <a:ext cx="5674897" cy="59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1159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DC3301D38E2534A86292FB37AFF3BAA" ma:contentTypeVersion="0" ma:contentTypeDescription="Ein neues Dokument erstellen." ma:contentTypeScope="" ma:versionID="2ac4ae9a6344c7fabb685111177d623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9e7f1ad27325a5307cf2adcb1f3eb9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43492F-9733-4D9B-8E2E-1343686358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4767A6-32F9-4552-92A1-4F37CE9B16A4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263F569-BCB7-4174-9841-F02769B198D3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Breitbild</PresentationFormat>
  <Paragraphs>30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Sabon Next LT</vt:lpstr>
      <vt:lpstr>Söhne</vt:lpstr>
      <vt:lpstr>Wingdings</vt:lpstr>
      <vt:lpstr>LuminousVTI</vt:lpstr>
      <vt:lpstr>MMS-Game:  pixel blast</vt:lpstr>
      <vt:lpstr>Einleitung</vt:lpstr>
      <vt:lpstr>Spielbeschreibung</vt:lpstr>
      <vt:lpstr>Herausforderungen und erreichte Ziele</vt:lpstr>
      <vt:lpstr>Einige nicht realisierte Ideen</vt:lpstr>
      <vt:lpstr>Demonstrationen</vt:lpstr>
      <vt:lpstr>PowerPoint-Präsentation</vt:lpstr>
      <vt:lpstr>PowerPoint-Präsentation</vt:lpstr>
      <vt:lpstr>PowerPoint-Präsentation</vt:lpstr>
      <vt:lpstr>PowerPoint-Präsentation</vt:lpstr>
      <vt:lpstr>Danke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Rockenschaub Daniel</dc:creator>
  <cp:lastModifiedBy>Rockenschaub Daniel</cp:lastModifiedBy>
  <cp:revision>2</cp:revision>
  <dcterms:created xsi:type="dcterms:W3CDTF">2023-06-09T14:01:08Z</dcterms:created>
  <dcterms:modified xsi:type="dcterms:W3CDTF">2023-06-09T18:40:28Z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0x0101007DC3301D38E2534A86292FB37AFF3BAA</vt:lpwstr>
  </property>
</Properties>
</file>