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60" r:id="rId6"/>
    <p:sldId id="259" r:id="rId7"/>
    <p:sldId id="261" r:id="rId8"/>
    <p:sldId id="265" r:id="rId9"/>
    <p:sldId id="266" r:id="rId10"/>
    <p:sldId id="267" r:id="rId11"/>
    <p:sldId id="262" r:id="rId12"/>
    <p:sldId id="263" r:id="rId13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anose="020B0604020202020204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33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698a4e8e1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698a4e8e1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133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6891a87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6891a87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698a4e8e1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698a4e8e1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698a4e8e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698a4e8e1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698a4e8e1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698a4e8e1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698a4e8e1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698a4e8e1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731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698a4e8e1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698a4e8e1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698a4e8e1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698a4e8e1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698a4e8e1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698a4e8e1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698a4e8e1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698a4e8e1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9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698a4e8e1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698a4e8e1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39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NgRVD5QYo-Q?feature=oembed" TargetMode="Externa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003650" y="1549339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dirty="0">
                <a:latin typeface="Arial"/>
                <a:ea typeface="Arial"/>
                <a:cs typeface="Arial"/>
                <a:sym typeface="Arial"/>
              </a:rPr>
              <a:t>第</a:t>
            </a:r>
            <a:r>
              <a:rPr lang="zh-TW" altLang="en-US" sz="5000" dirty="0">
                <a:latin typeface="Arial"/>
                <a:ea typeface="Arial"/>
                <a:cs typeface="Arial"/>
                <a:sym typeface="Arial"/>
              </a:rPr>
              <a:t>三</a:t>
            </a:r>
            <a:r>
              <a:rPr lang="zh-TW" sz="5000" dirty="0">
                <a:latin typeface="Arial"/>
                <a:ea typeface="Arial"/>
                <a:cs typeface="Arial"/>
                <a:sym typeface="Arial"/>
              </a:rPr>
              <a:t>次專題meeting</a:t>
            </a:r>
            <a:endParaRPr sz="5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164400" y="3628025"/>
            <a:ext cx="1915800" cy="9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組員一 : 邱峻彥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組員二 : 陳芃睿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組員三 : 黃唯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Arial Black" panose="020B0A04020102020204" pitchFamily="34" charset="0"/>
              </a:rPr>
              <a:t>Week5</a:t>
            </a:r>
            <a:br>
              <a:rPr lang="en-US" altLang="zh-TW" dirty="0">
                <a:latin typeface="Arial Black" panose="020B0A04020102020204" pitchFamily="34" charset="0"/>
              </a:rPr>
            </a:br>
            <a:r>
              <a:rPr lang="en-US" altLang="zh-TW" dirty="0">
                <a:latin typeface="Arial Black" panose="020B0A04020102020204" pitchFamily="34" charset="0"/>
              </a:rPr>
              <a:t>Graded Quiz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4D526EF-15B1-4B8B-2218-A12C56FE5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80" y="2430463"/>
            <a:ext cx="4301543" cy="23218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776864A-AB93-C9A4-B67F-395D96434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32826"/>
            <a:ext cx="4398651" cy="301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0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Arial Black" panose="020B0A04020102020204" pitchFamily="34" charset="0"/>
              </a:rPr>
              <a:t>Demo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2" name="線上媒體 1" title="第二次報告 程式測試">
            <a:hlinkClick r:id="" action="ppaction://media"/>
            <a:extLst>
              <a:ext uri="{FF2B5EF4-FFF2-40B4-BE49-F238E27FC236}">
                <a16:creationId xmlns:a16="http://schemas.microsoft.com/office/drawing/2014/main" id="{3397DC1F-9FBC-4606-8B9B-DA56BD2BE9B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12816" y="720036"/>
            <a:ext cx="5579297" cy="4184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1303800" y="2150700"/>
            <a:ext cx="65364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>
                <a:latin typeface="Lato"/>
                <a:ea typeface="Lato"/>
                <a:cs typeface="Lato"/>
                <a:sym typeface="Lato"/>
              </a:rPr>
              <a:t>Thanks for listening</a:t>
            </a:r>
            <a:endParaRPr sz="5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進度(第</a:t>
            </a:r>
            <a:r>
              <a:rPr lang="zh-TW" altLang="en-US" dirty="0"/>
              <a:t>三</a:t>
            </a:r>
            <a:r>
              <a:rPr lang="zh-TW" dirty="0"/>
              <a:t>週)</a:t>
            </a:r>
            <a:endParaRPr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15407C4-A3D2-CA78-609A-5C0753F0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2150362"/>
            <a:ext cx="3711262" cy="227857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A46391C-6D23-447D-AFDD-81D8A42A5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662" y="2081776"/>
            <a:ext cx="3444538" cy="234716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05E7AB4-84B5-93D9-D608-D3FF6FE13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750" y="1973579"/>
            <a:ext cx="3444538" cy="191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進度(第</a:t>
            </a:r>
            <a:r>
              <a:rPr lang="zh-TW" altLang="en-US" dirty="0"/>
              <a:t>四</a:t>
            </a:r>
            <a:r>
              <a:rPr lang="zh-TW" dirty="0"/>
              <a:t>週)</a:t>
            </a:r>
            <a:endParaRPr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8E27D39-9037-E3E4-EC34-F1BA74254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98" y="2063509"/>
            <a:ext cx="4290432" cy="223285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3AFF771-0639-A141-BBBF-DBB64F487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437" y="1994922"/>
            <a:ext cx="3977985" cy="23700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F4EC26A-5F54-F3EC-DC1E-98CAA06427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0747"/>
          <a:stretch/>
        </p:blipFill>
        <p:spPr>
          <a:xfrm>
            <a:off x="5952294" y="1994922"/>
            <a:ext cx="2641579" cy="24081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6740449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進度(第</a:t>
            </a:r>
            <a:r>
              <a:rPr lang="zh-TW" altLang="en-US" dirty="0"/>
              <a:t>五</a:t>
            </a:r>
            <a:r>
              <a:rPr lang="zh-TW" dirty="0"/>
              <a:t>週)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0108A78-FC2E-3975-A12D-3168788C8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0" y="1853850"/>
            <a:ext cx="4015161" cy="294919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FA92D45-D661-5D22-77FC-EBEF5E357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077" y="1853850"/>
            <a:ext cx="3901588" cy="22633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20F6F4E-0161-79A4-96D9-DD1235B624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744"/>
          <a:stretch/>
        </p:blipFill>
        <p:spPr>
          <a:xfrm>
            <a:off x="6266673" y="1853850"/>
            <a:ext cx="2717308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5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Arial Black" panose="020B0A04020102020204" pitchFamily="34" charset="0"/>
              </a:rPr>
              <a:t>Week3</a:t>
            </a:r>
            <a:br>
              <a:rPr lang="en-US" altLang="zh-TW" dirty="0">
                <a:latin typeface="Arial Black" panose="020B0A04020102020204" pitchFamily="34" charset="0"/>
              </a:rPr>
            </a:br>
            <a:r>
              <a:rPr lang="en-US" altLang="zh-TW" dirty="0">
                <a:latin typeface="Arial Black" panose="020B0A04020102020204" pitchFamily="34" charset="0"/>
              </a:rPr>
              <a:t>Practice </a:t>
            </a:r>
            <a:r>
              <a:rPr lang="zh-TW" dirty="0">
                <a:latin typeface="Arial Black" panose="020B0A04020102020204" pitchFamily="34" charset="0"/>
              </a:rPr>
              <a:t>Quiz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C272970-FEC3-1F77-B233-4B0DF2009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384" y="1318650"/>
            <a:ext cx="2895695" cy="369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Arial Black" panose="020B0A04020102020204" pitchFamily="34" charset="0"/>
              </a:rPr>
              <a:t>Week3</a:t>
            </a:r>
            <a:br>
              <a:rPr lang="en-US" altLang="zh-TW" dirty="0">
                <a:latin typeface="Arial Black" panose="020B0A04020102020204" pitchFamily="34" charset="0"/>
              </a:rPr>
            </a:br>
            <a:r>
              <a:rPr lang="en-US" altLang="zh-TW" dirty="0">
                <a:latin typeface="Arial Black" panose="020B0A04020102020204" pitchFamily="34" charset="0"/>
              </a:rPr>
              <a:t>Graded</a:t>
            </a:r>
            <a:r>
              <a:rPr lang="zh-TW" dirty="0">
                <a:latin typeface="Arial Black" panose="020B0A04020102020204" pitchFamily="34" charset="0"/>
              </a:rPr>
              <a:t> Quiz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7A76C00-1FD8-9125-3B22-6E8511D36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015" y="1318650"/>
            <a:ext cx="5258896" cy="34259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Arial Black" panose="020B0A04020102020204" pitchFamily="34" charset="0"/>
              </a:rPr>
              <a:t>Week4</a:t>
            </a:r>
            <a:br>
              <a:rPr lang="en-US" altLang="zh-TW" dirty="0">
                <a:latin typeface="Arial Black" panose="020B0A04020102020204" pitchFamily="34" charset="0"/>
              </a:rPr>
            </a:br>
            <a:r>
              <a:rPr lang="en-US" altLang="zh-TW" dirty="0">
                <a:latin typeface="Arial Black" panose="020B0A04020102020204" pitchFamily="34" charset="0"/>
              </a:rPr>
              <a:t>Practice Quiz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C760179-947E-94F3-233C-2BF0F7321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102" y="593328"/>
            <a:ext cx="5273801" cy="44131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Arial Black" panose="020B0A04020102020204" pitchFamily="34" charset="0"/>
              </a:rPr>
              <a:t>Week4</a:t>
            </a:r>
            <a:br>
              <a:rPr lang="en-US" altLang="zh-TW" dirty="0">
                <a:latin typeface="Arial Black" panose="020B0A04020102020204" pitchFamily="34" charset="0"/>
              </a:rPr>
            </a:br>
            <a:r>
              <a:rPr lang="en-US" altLang="zh-TW" dirty="0">
                <a:latin typeface="Arial Black" panose="020B0A04020102020204" pitchFamily="34" charset="0"/>
              </a:rPr>
              <a:t>Quiz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5AAA2E5-B79D-25D4-A4A6-80D9A2DB5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817" y="596151"/>
            <a:ext cx="3977268" cy="316011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5CFF009-1017-1026-318C-E2F3B3661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817" y="3756267"/>
            <a:ext cx="3977268" cy="130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4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Arial Black" panose="020B0A04020102020204" pitchFamily="34" charset="0"/>
              </a:rPr>
              <a:t>Week5</a:t>
            </a:r>
            <a:br>
              <a:rPr lang="en-US" altLang="zh-TW" dirty="0">
                <a:latin typeface="Arial Black" panose="020B0A04020102020204" pitchFamily="34" charset="0"/>
              </a:rPr>
            </a:br>
            <a:r>
              <a:rPr lang="en-US" altLang="zh-TW" dirty="0">
                <a:latin typeface="Arial Black" panose="020B0A04020102020204" pitchFamily="34" charset="0"/>
              </a:rPr>
              <a:t>Practice Quiz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C52456-3BC5-248A-5309-276FEB965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285" y="738447"/>
            <a:ext cx="5663560" cy="351295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F04E938-E5B4-458E-89A3-B98A791E6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285" y="4251403"/>
            <a:ext cx="5663560" cy="6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3633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69</Words>
  <Application>Microsoft Office PowerPoint</Application>
  <PresentationFormat>如螢幕大小 (16:9)</PresentationFormat>
  <Paragraphs>15</Paragraphs>
  <Slides>12</Slides>
  <Notes>12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Raleway</vt:lpstr>
      <vt:lpstr>Lato</vt:lpstr>
      <vt:lpstr>Arial Black</vt:lpstr>
      <vt:lpstr>Arial</vt:lpstr>
      <vt:lpstr>Streamline</vt:lpstr>
      <vt:lpstr>第三次專題meeting</vt:lpstr>
      <vt:lpstr>進度(第三週)</vt:lpstr>
      <vt:lpstr>進度(第四週)</vt:lpstr>
      <vt:lpstr>進度(第五週)</vt:lpstr>
      <vt:lpstr>Week3 Practice Quiz</vt:lpstr>
      <vt:lpstr>Week3 Graded Quiz</vt:lpstr>
      <vt:lpstr>Week4 Practice Quiz</vt:lpstr>
      <vt:lpstr>Week4 Quiz</vt:lpstr>
      <vt:lpstr>Week5 Practice Quiz</vt:lpstr>
      <vt:lpstr>Week5 Graded Quiz</vt:lpstr>
      <vt:lpstr>Demo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第二次專題meeting</dc:title>
  <dc:creator>ASUS</dc:creator>
  <cp:lastModifiedBy>唯 黃</cp:lastModifiedBy>
  <cp:revision>3</cp:revision>
  <dcterms:modified xsi:type="dcterms:W3CDTF">2023-07-16T14:03:18Z</dcterms:modified>
</cp:coreProperties>
</file>