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8" autoAdjust="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7e41bae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67e41bae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7e41baebc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67e41baebc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7e41baeb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67e41baebc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7e41baeb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67e41baeb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7e41baeb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67e41baeb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7e41baebc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67e41baebc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7e41baeb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67e41baebc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7e41baeb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267e41baeb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7e41bae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67e41bae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7e41baeb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67e41baeb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7e41baeb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67e41baeb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7e41baeb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67e41baebc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7e41baeb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67e41baeb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7e41baebc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67e41baebc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7e41baeb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67e41baeb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7e41baebc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67e41baebc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03650" y="154933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 sz="5000">
                <a:latin typeface="Arial"/>
                <a:ea typeface="Arial"/>
                <a:cs typeface="Arial"/>
                <a:sym typeface="Arial"/>
              </a:rPr>
              <a:t>第五次專題meeting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64400" y="3628025"/>
            <a:ext cx="19158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組員一 : 邱峻彥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組員二 : 陳芃睿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組員三 : 黃唯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Lambda存在的意義，何時要使用？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065750" y="2185925"/>
            <a:ext cx="70125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何時應該使用 Lambda 函式取決於情境。如果函式簡單且只會在一個地方使用，而且不需要命名，那麼使用 Lambda 函式可能是一個好的選擇。然而，如果函式較複雜，可能需要在多個地方重複使用，或需要良好的命名和文件化，那麼傳統的命名函式定義可能更合適。在使用 Lambda 函式時，請注意保持程式碼的可讀性和可維護性，避免過度使用以確保程式的清晰性。</a:t>
            </a:r>
            <a:endParaRPr sz="1800" b="1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Lambda存在的意義，何時要使用？(Con`t)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065750" y="1853850"/>
            <a:ext cx="70125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zh-TW" sz="2000" b="1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資料處理</a:t>
            </a:r>
            <a:endParaRPr sz="2000" b="1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38" y="2432725"/>
            <a:ext cx="610705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25" y="3766750"/>
            <a:ext cx="532447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Lambda存在的意義，何時要使用？(Con`t)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065750" y="1853850"/>
            <a:ext cx="70125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zh-TW" sz="2000" b="1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排序</a:t>
            </a:r>
            <a:endParaRPr sz="2000" b="1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50" y="2461550"/>
            <a:ext cx="7012499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13" y="3944400"/>
            <a:ext cx="8564775" cy="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Lambda存在的意義，何時要使用？(Con`t)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065750" y="1853850"/>
            <a:ext cx="70125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zh-TW" sz="2000" b="1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過濾</a:t>
            </a:r>
            <a:endParaRPr sz="2000" b="1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50" y="2507925"/>
            <a:ext cx="701250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38" y="3967550"/>
            <a:ext cx="74295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Dictionary,List,Tuples,Set分別適合什麼時機使用？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065750" y="1807525"/>
            <a:ext cx="70125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zh-TW" sz="1600" b="1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字典（Dictionary）</a:t>
            </a:r>
            <a:endParaRPr sz="1600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適用情況：當你需要存儲鍵值對（key-value pairs）並能夠通過鍵來快速查找和存取對應的值時，字典是一個很好的選擇。 </a:t>
            </a:r>
            <a:endParaRPr sz="1600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範例使用：用於建立映射、快速查找資料、儲存配置設定等。</a:t>
            </a:r>
            <a:r>
              <a:rPr lang="zh-TW" sz="1600" b="1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600" b="1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zh-TW" sz="1600" b="1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串列（List）</a:t>
            </a:r>
            <a:endParaRPr sz="1600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適用情況：當你需要儲存有序的、可重複的項目時，串列是一個常用的資料結構。它適合用於保持順序、儲存一系列項目，並且能夠對這些項目進行索引和修改。 </a:t>
            </a:r>
            <a:endParaRPr sz="1600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範例使用：用於儲存列表、資料的有序集合、實現堆疊或佇列等。</a:t>
            </a:r>
            <a:endParaRPr sz="1600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Dictionary,List,Tuples,Set分別適合什麼時機使用？(Con`t)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1065750" y="1807525"/>
            <a:ext cx="70125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zh-TW" sz="1600" b="1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元組（Tuple）</a:t>
            </a:r>
            <a:endParaRPr sz="1600" b="1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適用情況：當你需要儲存不可變的順序項目時，元組是一個適合的選擇。元組可以被視為不可變的串列，它們的順序是固定的，並且可以用作字典的鍵。</a:t>
            </a:r>
            <a:endParaRPr sz="1600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範例使用：用於儲存一些相關的值，例如座標、日期時間、不同屬性的集合等。</a:t>
            </a:r>
            <a:endParaRPr sz="1600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zh-TW" sz="1600" b="1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集合（Set）</a:t>
            </a:r>
            <a:endParaRPr sz="1600" b="1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適用情況：當你需要儲存一組唯一的、無序的項目時，集合是一個適合的選擇。集合可以用於去除重複項目並快速檢查是否存在某個值。</a:t>
            </a:r>
            <a:endParaRPr sz="1600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範例使用：用於儲存唯一的值、查找交集、聯集或差集等集合操作。</a:t>
            </a:r>
            <a:endParaRPr sz="1600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1303800" y="2150700"/>
            <a:ext cx="65364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zh-TW" sz="5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Thanks for listening</a:t>
            </a:r>
            <a:endParaRPr sz="5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進度(第一週)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2722725" cy="31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425" y="1892475"/>
            <a:ext cx="1564650" cy="20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400" y="1822950"/>
            <a:ext cx="2609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進度(第二週)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2200"/>
            <a:ext cx="2895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875" y="1952200"/>
            <a:ext cx="21145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825" y="1900175"/>
            <a:ext cx="264032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latin typeface="Arial Black"/>
                <a:ea typeface="Arial Black"/>
                <a:cs typeface="Arial Black"/>
                <a:sym typeface="Arial Black"/>
              </a:rPr>
              <a:t>Week1 (Graded Quiz)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B5177E-902D-EC75-22FC-5B708D37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798819"/>
            <a:ext cx="7688700" cy="2971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 dirty="0">
                <a:latin typeface="Arial Black"/>
                <a:ea typeface="Arial Black"/>
                <a:cs typeface="Arial Black"/>
                <a:sym typeface="Arial Black"/>
              </a:rPr>
              <a:t>Week</a:t>
            </a:r>
            <a:r>
              <a:rPr lang="en-US" altLang="zh-TW" dirty="0"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lang="zh-TW" dirty="0">
                <a:latin typeface="Arial Black"/>
                <a:ea typeface="Arial Black"/>
                <a:cs typeface="Arial Black"/>
                <a:sym typeface="Arial Black"/>
              </a:rPr>
              <a:t> (Graded Quiz)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34E255-0573-C688-D408-3002F4124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39269"/>
            <a:ext cx="7688700" cy="3002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 和 Mutable 是什麼？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29450" y="1937825"/>
            <a:ext cx="8080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Lato"/>
                <a:ea typeface="Lato"/>
                <a:cs typeface="Lato"/>
                <a:sym typeface="Lato"/>
              </a:rPr>
              <a:t>mutable</a:t>
            </a:r>
            <a:r>
              <a:rPr lang="zh-TW" dirty="0">
                <a:latin typeface="Lato"/>
                <a:ea typeface="Lato"/>
                <a:cs typeface="Lato"/>
                <a:sym typeface="Lato"/>
              </a:rPr>
              <a:t> : 對象是在創建後可以被修改的，可以改變它們的內容而不需要創建一個新的對象。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ex : 列表（list）是可變的，可以添加、刪除或修改其元素。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Lato"/>
                <a:ea typeface="Lato"/>
                <a:cs typeface="Lato"/>
                <a:sym typeface="Lato"/>
              </a:rPr>
              <a:t>immutable</a:t>
            </a:r>
            <a:r>
              <a:rPr lang="zh-TW" dirty="0">
                <a:latin typeface="Lato"/>
                <a:ea typeface="Lato"/>
                <a:cs typeface="Lato"/>
                <a:sym typeface="Lato"/>
              </a:rPr>
              <a:t> : 對象是在創建後不能被修改的，如果想改變其值會需要創建一個新的對象。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ex : 整數（int）、字串（string）和元組（tuple）都是不可變的，一旦創建就不能修改其內容。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Lato"/>
                <a:ea typeface="Lato"/>
                <a:cs typeface="Lato"/>
                <a:sym typeface="Lato"/>
              </a:rPr>
              <a:t>immutable的重要性</a:t>
            </a:r>
            <a:r>
              <a:rPr lang="zh-TW" dirty="0">
                <a:latin typeface="Lato"/>
                <a:ea typeface="Lato"/>
                <a:cs typeface="Lato"/>
                <a:sym typeface="Lato"/>
              </a:rPr>
              <a:t> :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安全性：immutable的物件不會被不慎修改，使得一個程式在同一時間執行多個線程的情況下 ，物件不會意外被修改。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預測性： immutable的物件在創建後保持不變，有助於預測程式的行為。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性能： 操作immutable的物件時，可以進行一些性能優化，例如重用已經存在的對象。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若迴圈去跑Immutable的話會創造n個object嗎？</a:t>
            </a:r>
            <a:endParaRPr sz="20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450" y="1853850"/>
            <a:ext cx="334438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439" y="1853850"/>
            <a:ext cx="32354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若迴圈去跑Immutable的話會創造n個object嗎？(Con`t)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25" y="2639550"/>
            <a:ext cx="38481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050" y="1853850"/>
            <a:ext cx="28635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為什麼int要被當成Immutable？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065750" y="1853850"/>
            <a:ext cx="70125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 b="1" dirty="0">
                <a:latin typeface="Lato"/>
                <a:ea typeface="Lato"/>
                <a:cs typeface="Lato"/>
                <a:sym typeface="Lato"/>
              </a:rPr>
              <a:t>可預測行為</a:t>
            </a:r>
            <a:r>
              <a:rPr lang="zh-TW" dirty="0">
                <a:latin typeface="Lato"/>
                <a:ea typeface="Lato"/>
                <a:cs typeface="Lato"/>
                <a:sym typeface="Lato"/>
              </a:rPr>
              <a:t>： 如果整數是不可變的，那麼一旦它被創建，你就可以確定它的值不會變化。這樣可以減少程式中的錯誤，因為你不需要擔心其他地方會不經意地修改這個整數的值。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 b="1" dirty="0">
                <a:latin typeface="Lato"/>
                <a:ea typeface="Lato"/>
                <a:cs typeface="Lato"/>
                <a:sym typeface="Lato"/>
              </a:rPr>
              <a:t>執行緒安全</a:t>
            </a:r>
            <a:r>
              <a:rPr lang="zh-TW" dirty="0">
                <a:latin typeface="Lato"/>
                <a:ea typeface="Lato"/>
                <a:cs typeface="Lato"/>
                <a:sym typeface="Lato"/>
              </a:rPr>
              <a:t>： 不可變物件通常是執行緒安全的，這意味著多個執行緒可以同時存取該物件，而不需要擔心同步問題。如果整數是可變的，多個執行緒同時修改它的值可能會導致競爭條件和錯誤。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 b="1" dirty="0">
                <a:latin typeface="Lato"/>
                <a:ea typeface="Lato"/>
                <a:cs typeface="Lato"/>
                <a:sym typeface="Lato"/>
              </a:rPr>
              <a:t>快取</a:t>
            </a:r>
            <a:r>
              <a:rPr lang="zh-TW" dirty="0">
                <a:latin typeface="Lato"/>
                <a:ea typeface="Lato"/>
                <a:cs typeface="Lato"/>
                <a:sym typeface="Lato"/>
              </a:rPr>
              <a:t>： 不可變物件可以被安全地進行快取，因為你知道它們的值不會改變。這有助於優化程式的效能。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 b="1" dirty="0">
                <a:latin typeface="Lato"/>
                <a:ea typeface="Lato"/>
                <a:cs typeface="Lato"/>
                <a:sym typeface="Lato"/>
              </a:rPr>
              <a:t>簡化語意</a:t>
            </a:r>
            <a:r>
              <a:rPr lang="zh-TW" dirty="0">
                <a:latin typeface="Lato"/>
                <a:ea typeface="Lato"/>
                <a:cs typeface="Lato"/>
                <a:sym typeface="Lato"/>
              </a:rPr>
              <a:t>： 不可變性可以簡化程式的語意，因為你不需要考慮在何時、如何修改整數的值。這使得程式碼更容易理解和維護。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Microsoft Office PowerPoint</Application>
  <PresentationFormat>如螢幕大小 (16:9)</PresentationFormat>
  <Paragraphs>54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Lato</vt:lpstr>
      <vt:lpstr>Raleway</vt:lpstr>
      <vt:lpstr>Arial Black</vt:lpstr>
      <vt:lpstr>Arial</vt:lpstr>
      <vt:lpstr>Streamline</vt:lpstr>
      <vt:lpstr>第五次專題meeting</vt:lpstr>
      <vt:lpstr>進度(第一週)</vt:lpstr>
      <vt:lpstr>進度(第二週)</vt:lpstr>
      <vt:lpstr>Week1 (Graded Quiz)</vt:lpstr>
      <vt:lpstr>Week1 (Graded Quiz)</vt:lpstr>
      <vt:lpstr>Immutable 和 Mutable 是什麼？</vt:lpstr>
      <vt:lpstr>若迴圈去跑Immutable的話會創造n個object嗎？</vt:lpstr>
      <vt:lpstr>若迴圈去跑Immutable的話會創造n個object嗎？(Con`t)</vt:lpstr>
      <vt:lpstr>為什麼int要被當成Immutable？</vt:lpstr>
      <vt:lpstr>Lambda存在的意義，何時要使用？</vt:lpstr>
      <vt:lpstr>Lambda存在的意義，何時要使用？(Con`t)</vt:lpstr>
      <vt:lpstr>Lambda存在的意義，何時要使用？(Con`t)</vt:lpstr>
      <vt:lpstr>Lambda存在的意義，何時要使用？(Con`t)</vt:lpstr>
      <vt:lpstr>Dictionary,List,Tuples,Set分別適合什麼時機使用？</vt:lpstr>
      <vt:lpstr>Dictionary,List,Tuples,Set分別適合什麼時機使用？(Con`t)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第五次專題meeting</dc:title>
  <cp:lastModifiedBy>芃睿 陳</cp:lastModifiedBy>
  <cp:revision>1</cp:revision>
  <dcterms:modified xsi:type="dcterms:W3CDTF">2023-08-14T10:29:21Z</dcterms:modified>
</cp:coreProperties>
</file>