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Black-regular.fnt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003650" y="1549339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 sz="5000">
                <a:latin typeface="Arial"/>
                <a:ea typeface="Arial"/>
                <a:cs typeface="Arial"/>
                <a:sym typeface="Arial"/>
              </a:rPr>
              <a:t>第三次專題meeting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164400" y="3628025"/>
            <a:ext cx="19158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組員一 : 邱峻彥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組員二 : 陳芃睿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組員三 : 黃唯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Week5</a:t>
            </a:r>
            <a:br>
              <a:rPr lang="zh-TW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Graded Quiz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480" y="2430463"/>
            <a:ext cx="4301543" cy="232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732826"/>
            <a:ext cx="4398651" cy="3019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6" name="Google Shape;156;p23" title="第二次報告 程式測試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816" y="720036"/>
            <a:ext cx="5579297" cy="418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1303800" y="2150700"/>
            <a:ext cx="65364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zh-TW" sz="5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Thanks for listening</a:t>
            </a:r>
            <a:endParaRPr b="0" i="0" sz="5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進度(第三週)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150362"/>
            <a:ext cx="3711262" cy="227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662" y="2081776"/>
            <a:ext cx="3444538" cy="234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6750" y="1973579"/>
            <a:ext cx="3444538" cy="191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進度(第四週)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998" y="2063509"/>
            <a:ext cx="4290432" cy="2232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8437" y="1994922"/>
            <a:ext cx="3977985" cy="23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5">
            <a:alphaModFix/>
          </a:blip>
          <a:srcRect b="0" l="0" r="40746" t="0"/>
          <a:stretch/>
        </p:blipFill>
        <p:spPr>
          <a:xfrm>
            <a:off x="5952294" y="1994922"/>
            <a:ext cx="2641579" cy="2408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6740449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進度(第五週)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50" y="1853850"/>
            <a:ext cx="4015161" cy="294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4077" y="1853850"/>
            <a:ext cx="3901588" cy="226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5">
            <a:alphaModFix/>
          </a:blip>
          <a:srcRect b="0" l="0" r="36744" t="0"/>
          <a:stretch/>
        </p:blipFill>
        <p:spPr>
          <a:xfrm>
            <a:off x="6266673" y="1853850"/>
            <a:ext cx="2717308" cy="2484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Week3</a:t>
            </a:r>
            <a:br>
              <a:rPr lang="zh-TW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Practice Quiz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1384" y="1318650"/>
            <a:ext cx="2895695" cy="36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Week3</a:t>
            </a:r>
            <a:br>
              <a:rPr lang="zh-TW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Graded Quiz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015" y="1318650"/>
            <a:ext cx="5258896" cy="3425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Week4</a:t>
            </a:r>
            <a:br>
              <a:rPr lang="zh-TW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Practice Quiz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5102" y="593328"/>
            <a:ext cx="5273801" cy="4413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Week4</a:t>
            </a:r>
            <a:br>
              <a:rPr lang="zh-TW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Quiz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1817" y="596151"/>
            <a:ext cx="3977268" cy="316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1817" y="3756267"/>
            <a:ext cx="3977268" cy="1300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Week5</a:t>
            </a:r>
            <a:br>
              <a:rPr lang="zh-TW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Practice Quiz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285" y="738447"/>
            <a:ext cx="5663560" cy="351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2285" y="4251403"/>
            <a:ext cx="5663560" cy="60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