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8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9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90FE-107D-4D7C-AF6C-E9ABC9A1A46F}" type="datetimeFigureOut">
              <a:rPr lang="zh-CN" altLang="en-US" smtClean="0"/>
              <a:t>2024-4-9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8291-E4C9-4C06-B97F-CE65BC348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7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0" y="0"/>
            <a:ext cx="249095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2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n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课堂测验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578070"/>
            <a:ext cx="12076386" cy="559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2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n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牧鹿捕捉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狩猎者有两个可选行为：合作猎鹿（合作策略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）、单独捉兔（背叛策略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）；若同时选择猎鹿的收益为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；若同时单独猎兔的收益为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；若一个选择猎鹿，一个选择捉兔，则猎鹿的收益为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，捉兔的收益为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假定有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个参与者，处于一个圆周上，每个博弈参与者与各自的左右邻居进行博弈。以初次博弈只有一个博弈方采用策略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为例，根据最优反应机制，分析策略选择过程。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囚徒困境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如甲、乙均坦白，则两人将分别被判处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年有期徒刑；如甲坦白、乙不坦白，则甲被判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年、乙被判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年徒刑；如甲不坦白、乙坦白，则甲被判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年、乙被判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年徒刑；如甲、乙均不坦白，则两人将分别被判处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年有期徒刑。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假定有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个参与者，处于一个圆周上，每个博弈参与者与各自的左右邻居进行博弈。以初次博弈只有一个博弈方采用策略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为例，根据最优反应机制，分析策略选择过程。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0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0" y="0"/>
            <a:ext cx="249095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2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n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课堂测验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708025"/>
            <a:ext cx="12076386" cy="52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2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sz="2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n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indent="0">
              <a:buNone/>
              <a:defRPr/>
            </a:pPr>
            <a:r>
              <a:rPr lang="zh-CN" altLang="zh-CN" sz="2000" kern="0" dirty="0"/>
              <a:t>【例】计算下面简单网络的直径、平均</a:t>
            </a:r>
            <a:r>
              <a:rPr lang="zh-CN" altLang="zh-CN" sz="2000" kern="0" dirty="0" smtClean="0"/>
              <a:t>距离</a:t>
            </a:r>
            <a:r>
              <a:rPr lang="zh-CN" altLang="en-US" sz="2000" kern="0" dirty="0" smtClean="0"/>
              <a:t>、</a:t>
            </a:r>
            <a:r>
              <a:rPr lang="zh-CN" altLang="zh-CN" sz="2000" kern="0" dirty="0" smtClean="0"/>
              <a:t>各</a:t>
            </a:r>
            <a:r>
              <a:rPr lang="zh-CN" altLang="zh-CN" sz="2000" kern="0" dirty="0"/>
              <a:t>节点的集聚</a:t>
            </a:r>
            <a:r>
              <a:rPr lang="zh-CN" altLang="zh-CN" sz="2000" kern="0" dirty="0" smtClean="0"/>
              <a:t>系数</a:t>
            </a:r>
            <a:r>
              <a:rPr lang="zh-CN" altLang="en-US" sz="2000" kern="0" dirty="0" smtClean="0"/>
              <a:t>、网络平均集聚系数</a:t>
            </a:r>
            <a:r>
              <a:rPr lang="zh-CN" altLang="zh-CN" sz="2000" kern="0" dirty="0" smtClean="0"/>
              <a:t>。</a:t>
            </a:r>
            <a:endParaRPr lang="en-US" altLang="zh-CN" sz="2000" kern="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40" y="1727068"/>
            <a:ext cx="6069016" cy="337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5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282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张普宁</dc:creator>
  <cp:lastModifiedBy>张普宁</cp:lastModifiedBy>
  <cp:revision>4</cp:revision>
  <dcterms:created xsi:type="dcterms:W3CDTF">2024-03-26T04:58:44Z</dcterms:created>
  <dcterms:modified xsi:type="dcterms:W3CDTF">2024-04-09T05:03:48Z</dcterms:modified>
</cp:coreProperties>
</file>