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832" r:id="rId2"/>
    <p:sldId id="833" r:id="rId3"/>
    <p:sldId id="834" r:id="rId4"/>
    <p:sldId id="835" r:id="rId5"/>
    <p:sldId id="836" r:id="rId6"/>
    <p:sldId id="837" r:id="rId7"/>
  </p:sldIdLst>
  <p:sldSz cx="12192000" cy="6858000"/>
  <p:notesSz cx="7099300" cy="10234613"/>
  <p:custDataLst>
    <p:tags r:id="rId10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 userDrawn="1">
          <p15:clr>
            <a:srgbClr val="A4A3A4"/>
          </p15:clr>
        </p15:guide>
        <p15:guide id="2" pos="288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45437"/>
    <a:srgbClr val="B9B9B9"/>
    <a:srgbClr val="666666"/>
    <a:srgbClr val="FFFF66"/>
    <a:srgbClr val="FFCC00"/>
    <a:srgbClr val="FDFC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88107" autoAdjust="0"/>
  </p:normalViewPr>
  <p:slideViewPr>
    <p:cSldViewPr snapToGrid="0" showGuides="1">
      <p:cViewPr varScale="1">
        <p:scale>
          <a:sx n="114" d="100"/>
          <a:sy n="114" d="100"/>
        </p:scale>
        <p:origin x="354" y="96"/>
      </p:cViewPr>
      <p:guideLst>
        <p:guide orient="horz" pos="2150"/>
        <p:guide pos="2887"/>
      </p:guideLst>
    </p:cSldViewPr>
  </p:slideViewPr>
  <p:notesTextViewPr>
    <p:cViewPr>
      <p:scale>
        <a:sx n="3" d="2"/>
        <a:sy n="3" d="2"/>
      </p:scale>
      <p:origin x="0" y="0"/>
    </p:cViewPr>
  </p:notesTextViewPr>
  <p:sorterViewPr showFormatting="0">
    <p:cViewPr>
      <p:scale>
        <a:sx n="33" d="100"/>
        <a:sy n="33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B80A2-AC7E-4832-8953-00C7330FFA7F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EBFFD-CBBA-4C0E-B76E-BB71FBDE6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defRPr sz="13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BFC4D83-1275-4904-83D2-20088938B37E}" type="datetimeFigureOut">
              <a:rPr lang="zh-CN" altLang="en-US" smtClean="0"/>
              <a:t>2024/5/24</a:t>
            </a:fld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43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709613" y="4926013"/>
            <a:ext cx="5680075" cy="402907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FB1226ED-7681-4458-854F-146A8880A19D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07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307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1CC1E0-19A3-4438-9401-3D64414BD1C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07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307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1CC1E0-19A3-4438-9401-3D64414BD1C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07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307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1CC1E0-19A3-4438-9401-3D64414BD1C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3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07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307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1CC1E0-19A3-4438-9401-3D64414BD1C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4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07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307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1CC1E0-19A3-4438-9401-3D64414BD1C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5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07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307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1CC1E0-19A3-4438-9401-3D64414BD1C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6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77" b="391"/>
          <a:stretch>
            <a:fillRect/>
          </a:stretch>
        </p:blipFill>
        <p:spPr bwMode="auto">
          <a:xfrm>
            <a:off x="5178425" y="26988"/>
            <a:ext cx="7013575" cy="683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809625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7" name="组合 13"/>
          <p:cNvGrpSpPr/>
          <p:nvPr userDrawn="1"/>
        </p:nvGrpSpPr>
        <p:grpSpPr bwMode="auto">
          <a:xfrm>
            <a:off x="10402888" y="854075"/>
            <a:ext cx="1874837" cy="6834188"/>
            <a:chOff x="10402823" y="853956"/>
            <a:chExt cx="1875342" cy="6834393"/>
          </a:xfrm>
        </p:grpSpPr>
        <p:sp>
          <p:nvSpPr>
            <p:cNvPr id="8" name="任意多边形: 形状 7"/>
            <p:cNvSpPr/>
            <p:nvPr userDrawn="1"/>
          </p:nvSpPr>
          <p:spPr>
            <a:xfrm rot="17975649">
              <a:off x="7764505" y="3492274"/>
              <a:ext cx="6834393" cy="1557756"/>
            </a:xfrm>
            <a:custGeom>
              <a:avLst/>
              <a:gdLst>
                <a:gd name="connsiteX0" fmla="*/ 4887162 w 6834393"/>
                <a:gd name="connsiteY0" fmla="*/ 1105918 h 1557383"/>
                <a:gd name="connsiteX1" fmla="*/ 4092251 w 6834393"/>
                <a:gd name="connsiteY1" fmla="*/ 1557383 h 1557383"/>
                <a:gd name="connsiteX2" fmla="*/ 884506 w 6834393"/>
                <a:gd name="connsiteY2" fmla="*/ 1557383 h 1557383"/>
                <a:gd name="connsiteX3" fmla="*/ 628100 w 6834393"/>
                <a:gd name="connsiteY3" fmla="*/ 1105918 h 1557383"/>
                <a:gd name="connsiteX4" fmla="*/ 6834393 w 6834393"/>
                <a:gd name="connsiteY4" fmla="*/ 0 h 1557383"/>
                <a:gd name="connsiteX5" fmla="*/ 6039483 w 6834393"/>
                <a:gd name="connsiteY5" fmla="*/ 451465 h 1557383"/>
                <a:gd name="connsiteX6" fmla="*/ 256407 w 6834393"/>
                <a:gd name="connsiteY6" fmla="*/ 451465 h 1557383"/>
                <a:gd name="connsiteX7" fmla="*/ 0 w 6834393"/>
                <a:gd name="connsiteY7" fmla="*/ 0 h 155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34393" h="1557383">
                  <a:moveTo>
                    <a:pt x="4887162" y="1105918"/>
                  </a:moveTo>
                  <a:lnTo>
                    <a:pt x="4092251" y="1557383"/>
                  </a:lnTo>
                  <a:lnTo>
                    <a:pt x="884506" y="1557383"/>
                  </a:lnTo>
                  <a:lnTo>
                    <a:pt x="628100" y="1105918"/>
                  </a:lnTo>
                  <a:close/>
                  <a:moveTo>
                    <a:pt x="6834393" y="0"/>
                  </a:moveTo>
                  <a:lnTo>
                    <a:pt x="6039483" y="451465"/>
                  </a:lnTo>
                  <a:lnTo>
                    <a:pt x="256407" y="4514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任意多边形: 形状 8"/>
            <p:cNvSpPr/>
            <p:nvPr userDrawn="1"/>
          </p:nvSpPr>
          <p:spPr>
            <a:xfrm rot="17975649">
              <a:off x="8725841" y="4051885"/>
              <a:ext cx="5546891" cy="1557756"/>
            </a:xfrm>
            <a:custGeom>
              <a:avLst/>
              <a:gdLst>
                <a:gd name="connsiteX0" fmla="*/ 3599499 w 5546729"/>
                <a:gd name="connsiteY0" fmla="*/ 1105919 h 1557384"/>
                <a:gd name="connsiteX1" fmla="*/ 2804588 w 5546729"/>
                <a:gd name="connsiteY1" fmla="*/ 1557384 h 1557384"/>
                <a:gd name="connsiteX2" fmla="*/ 884507 w 5546729"/>
                <a:gd name="connsiteY2" fmla="*/ 1557383 h 1557384"/>
                <a:gd name="connsiteX3" fmla="*/ 628100 w 5546729"/>
                <a:gd name="connsiteY3" fmla="*/ 1105919 h 1557384"/>
                <a:gd name="connsiteX4" fmla="*/ 5546729 w 5546729"/>
                <a:gd name="connsiteY4" fmla="*/ 1 h 1557384"/>
                <a:gd name="connsiteX5" fmla="*/ 4751818 w 5546729"/>
                <a:gd name="connsiteY5" fmla="*/ 451466 h 1557384"/>
                <a:gd name="connsiteX6" fmla="*/ 256407 w 5546729"/>
                <a:gd name="connsiteY6" fmla="*/ 451465 h 1557384"/>
                <a:gd name="connsiteX7" fmla="*/ 0 w 5546729"/>
                <a:gd name="connsiteY7" fmla="*/ 0 h 1557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46729" h="1557384">
                  <a:moveTo>
                    <a:pt x="3599499" y="1105919"/>
                  </a:moveTo>
                  <a:lnTo>
                    <a:pt x="2804588" y="1557384"/>
                  </a:lnTo>
                  <a:lnTo>
                    <a:pt x="884507" y="1557383"/>
                  </a:lnTo>
                  <a:lnTo>
                    <a:pt x="628100" y="1105919"/>
                  </a:lnTo>
                  <a:close/>
                  <a:moveTo>
                    <a:pt x="5546729" y="1"/>
                  </a:moveTo>
                  <a:lnTo>
                    <a:pt x="4751818" y="451466"/>
                  </a:lnTo>
                  <a:lnTo>
                    <a:pt x="256407" y="4514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cxnSp>
        <p:nvCxnSpPr>
          <p:cNvPr id="10" name="直接连接符 9"/>
          <p:cNvCxnSpPr/>
          <p:nvPr userDrawn="1"/>
        </p:nvCxnSpPr>
        <p:spPr>
          <a:xfrm>
            <a:off x="666750" y="4840288"/>
            <a:ext cx="493395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404813"/>
            <a:ext cx="32004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直角三角形 11"/>
          <p:cNvSpPr/>
          <p:nvPr userDrawn="1"/>
        </p:nvSpPr>
        <p:spPr>
          <a:xfrm rot="10800000" flipH="1">
            <a:off x="5178425" y="12700"/>
            <a:ext cx="3889375" cy="6845300"/>
          </a:xfrm>
          <a:prstGeom prst="rtTriangle">
            <a:avLst/>
          </a:prstGeom>
          <a:solidFill>
            <a:schemeClr val="bg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l="-30937" t="-334" r="32277" b="-5300"/>
          <a:stretch>
            <a:fillRect/>
          </a:stretch>
        </p:blipFill>
        <p:spPr>
          <a:xfrm>
            <a:off x="1975610" y="-22900"/>
            <a:ext cx="10216390" cy="7291918"/>
          </a:xfrm>
          <a:custGeom>
            <a:avLst/>
            <a:gdLst>
              <a:gd name="connsiteX0" fmla="*/ 199240 w 10216390"/>
              <a:gd name="connsiteY0" fmla="*/ 5207578 h 7244312"/>
              <a:gd name="connsiteX1" fmla="*/ 3156236 w 10216390"/>
              <a:gd name="connsiteY1" fmla="*/ 6880901 h 7244312"/>
              <a:gd name="connsiteX2" fmla="*/ 3203590 w 10216390"/>
              <a:gd name="connsiteY2" fmla="*/ 6797220 h 7244312"/>
              <a:gd name="connsiteX3" fmla="*/ 3203590 w 10216390"/>
              <a:gd name="connsiteY3" fmla="*/ 6836085 h 7244312"/>
              <a:gd name="connsiteX4" fmla="*/ 2972097 w 10216390"/>
              <a:gd name="connsiteY4" fmla="*/ 7244312 h 7244312"/>
              <a:gd name="connsiteX5" fmla="*/ 0 w 10216390"/>
              <a:gd name="connsiteY5" fmla="*/ 5558928 h 7244312"/>
              <a:gd name="connsiteX6" fmla="*/ 7067135 w 10216390"/>
              <a:gd name="connsiteY6" fmla="*/ 22900 h 7244312"/>
              <a:gd name="connsiteX7" fmla="*/ 10216390 w 10216390"/>
              <a:gd name="connsiteY7" fmla="*/ 22900 h 7244312"/>
              <a:gd name="connsiteX8" fmla="*/ 10216390 w 10216390"/>
              <a:gd name="connsiteY8" fmla="*/ 685372 h 7244312"/>
              <a:gd name="connsiteX9" fmla="*/ 6718284 w 10216390"/>
              <a:gd name="connsiteY9" fmla="*/ 6854121 h 7244312"/>
              <a:gd name="connsiteX10" fmla="*/ 3203590 w 10216390"/>
              <a:gd name="connsiteY10" fmla="*/ 6854121 h 7244312"/>
              <a:gd name="connsiteX11" fmla="*/ 3203590 w 10216390"/>
              <a:gd name="connsiteY11" fmla="*/ 6836085 h 7244312"/>
              <a:gd name="connsiteX12" fmla="*/ 7050042 w 10216390"/>
              <a:gd name="connsiteY12" fmla="*/ 0 h 7244312"/>
              <a:gd name="connsiteX13" fmla="*/ 7072802 w 10216390"/>
              <a:gd name="connsiteY13" fmla="*/ 12906 h 7244312"/>
              <a:gd name="connsiteX14" fmla="*/ 7067135 w 10216390"/>
              <a:gd name="connsiteY14" fmla="*/ 22900 h 7244312"/>
              <a:gd name="connsiteX15" fmla="*/ 7037083 w 10216390"/>
              <a:gd name="connsiteY15" fmla="*/ 22900 h 724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216390" h="7244312">
                <a:moveTo>
                  <a:pt x="199240" y="5207578"/>
                </a:moveTo>
                <a:lnTo>
                  <a:pt x="3156236" y="6880901"/>
                </a:lnTo>
                <a:lnTo>
                  <a:pt x="3203590" y="6797220"/>
                </a:lnTo>
                <a:lnTo>
                  <a:pt x="3203590" y="6836085"/>
                </a:lnTo>
                <a:lnTo>
                  <a:pt x="2972097" y="7244312"/>
                </a:lnTo>
                <a:lnTo>
                  <a:pt x="0" y="5558928"/>
                </a:lnTo>
                <a:close/>
                <a:moveTo>
                  <a:pt x="7067135" y="22900"/>
                </a:moveTo>
                <a:lnTo>
                  <a:pt x="10216390" y="22900"/>
                </a:lnTo>
                <a:lnTo>
                  <a:pt x="10216390" y="685372"/>
                </a:lnTo>
                <a:lnTo>
                  <a:pt x="6718284" y="6854121"/>
                </a:lnTo>
                <a:lnTo>
                  <a:pt x="3203590" y="6854121"/>
                </a:lnTo>
                <a:lnTo>
                  <a:pt x="3203590" y="6836085"/>
                </a:lnTo>
                <a:close/>
                <a:moveTo>
                  <a:pt x="7050042" y="0"/>
                </a:moveTo>
                <a:lnTo>
                  <a:pt x="7072802" y="12906"/>
                </a:lnTo>
                <a:lnTo>
                  <a:pt x="7067135" y="22900"/>
                </a:lnTo>
                <a:lnTo>
                  <a:pt x="7037083" y="22900"/>
                </a:lnTo>
                <a:close/>
              </a:path>
            </a:pathLst>
          </a:custGeom>
        </p:spPr>
      </p:pic>
      <p:sp>
        <p:nvSpPr>
          <p:cNvPr id="26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667503" y="2749690"/>
            <a:ext cx="5798382" cy="8788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5400" b="1" spc="100" baseline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7" name="文本占位符 25"/>
          <p:cNvSpPr>
            <a:spLocks noGrp="1"/>
          </p:cNvSpPr>
          <p:nvPr>
            <p:ph type="body" sz="quarter" idx="11"/>
          </p:nvPr>
        </p:nvSpPr>
        <p:spPr>
          <a:xfrm>
            <a:off x="667503" y="1869834"/>
            <a:ext cx="5798382" cy="8788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5400" b="0" spc="100" baseline="0">
                <a:latin typeface="+mj-ea"/>
                <a:ea typeface="+mj-ea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2"/>
          </p:nvPr>
        </p:nvSpPr>
        <p:spPr>
          <a:xfrm>
            <a:off x="667503" y="3641672"/>
            <a:ext cx="5798382" cy="286232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lnSpc>
                <a:spcPct val="100000"/>
              </a:lnSpc>
              <a:buNone/>
              <a:defRPr sz="1200" spc="55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4" name="日期占位符 4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CN" altLang="en-US"/>
              <a:t>修德 博学 求实 创新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图文-1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33"/>
          <p:cNvGrpSpPr/>
          <p:nvPr userDrawn="1"/>
        </p:nvGrpSpPr>
        <p:grpSpPr bwMode="auto">
          <a:xfrm>
            <a:off x="0" y="0"/>
            <a:ext cx="12192000" cy="6858000"/>
            <a:chOff x="954337" y="0"/>
            <a:chExt cx="10058400" cy="6707996"/>
          </a:xfrm>
        </p:grpSpPr>
        <p:pic>
          <p:nvPicPr>
            <p:cNvPr id="13" name="图片 3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337" y="0"/>
              <a:ext cx="10058400" cy="67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954337" y="0"/>
              <a:ext cx="10058400" cy="6707996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15" name="椭圆 14"/>
          <p:cNvSpPr/>
          <p:nvPr userDrawn="1"/>
        </p:nvSpPr>
        <p:spPr>
          <a:xfrm>
            <a:off x="5194300" y="1698625"/>
            <a:ext cx="1790700" cy="18145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8999538" y="1698625"/>
            <a:ext cx="1789112" cy="18145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1390650" y="1698625"/>
            <a:ext cx="1789113" cy="18145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660400" y="2730500"/>
            <a:ext cx="3248025" cy="34036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8270875" y="2730500"/>
            <a:ext cx="3248025" cy="34036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4465638" y="2730500"/>
            <a:ext cx="3248025" cy="34036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1" name="组合 34"/>
          <p:cNvGrpSpPr/>
          <p:nvPr userDrawn="1"/>
        </p:nvGrpSpPr>
        <p:grpSpPr bwMode="auto">
          <a:xfrm>
            <a:off x="660400" y="344488"/>
            <a:ext cx="384175" cy="384175"/>
            <a:chOff x="669869" y="597306"/>
            <a:chExt cx="409972" cy="409973"/>
          </a:xfrm>
        </p:grpSpPr>
        <p:sp>
          <p:nvSpPr>
            <p:cNvPr id="22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íṥlíḓê"/>
            <p:cNvSpPr/>
            <p:nvPr/>
          </p:nvSpPr>
          <p:spPr>
            <a:xfrm>
              <a:off x="707139" y="634576"/>
              <a:ext cx="335432" cy="3354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ïśļiḑé"/>
            <p:cNvSpPr/>
            <p:nvPr/>
          </p:nvSpPr>
          <p:spPr>
            <a:xfrm>
              <a:off x="771515" y="698952"/>
              <a:ext cx="206680" cy="206681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26" name="直接连接符 25"/>
          <p:cNvCxnSpPr/>
          <p:nvPr userDrawn="1"/>
        </p:nvCxnSpPr>
        <p:spPr>
          <a:xfrm>
            <a:off x="650875" y="852488"/>
            <a:ext cx="108680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3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763" y="342900"/>
            <a:ext cx="1862137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图片占位符 53"/>
          <p:cNvSpPr>
            <a:spLocks noGrp="1"/>
          </p:cNvSpPr>
          <p:nvPr>
            <p:ph type="pic" sz="quarter" idx="12"/>
          </p:nvPr>
        </p:nvSpPr>
        <p:spPr>
          <a:xfrm>
            <a:off x="1437869" y="1747777"/>
            <a:ext cx="1693690" cy="1716096"/>
          </a:xfrm>
          <a:custGeom>
            <a:avLst/>
            <a:gdLst>
              <a:gd name="connsiteX0" fmla="*/ 846845 w 1693690"/>
              <a:gd name="connsiteY0" fmla="*/ 0 h 1716096"/>
              <a:gd name="connsiteX1" fmla="*/ 1693690 w 1693690"/>
              <a:gd name="connsiteY1" fmla="*/ 858048 h 1716096"/>
              <a:gd name="connsiteX2" fmla="*/ 846845 w 1693690"/>
              <a:gd name="connsiteY2" fmla="*/ 1716096 h 1716096"/>
              <a:gd name="connsiteX3" fmla="*/ 0 w 1693690"/>
              <a:gd name="connsiteY3" fmla="*/ 858048 h 1716096"/>
              <a:gd name="connsiteX4" fmla="*/ 846845 w 1693690"/>
              <a:gd name="connsiteY4" fmla="*/ 0 h 171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3690" h="1716096">
                <a:moveTo>
                  <a:pt x="846845" y="0"/>
                </a:moveTo>
                <a:cubicBezTo>
                  <a:pt x="1314545" y="0"/>
                  <a:pt x="1693690" y="384161"/>
                  <a:pt x="1693690" y="858048"/>
                </a:cubicBezTo>
                <a:cubicBezTo>
                  <a:pt x="1693690" y="1331935"/>
                  <a:pt x="1314545" y="1716096"/>
                  <a:pt x="846845" y="1716096"/>
                </a:cubicBezTo>
                <a:cubicBezTo>
                  <a:pt x="379145" y="1716096"/>
                  <a:pt x="0" y="1331935"/>
                  <a:pt x="0" y="858048"/>
                </a:cubicBezTo>
                <a:cubicBezTo>
                  <a:pt x="0" y="384161"/>
                  <a:pt x="379145" y="0"/>
                  <a:pt x="846845" y="0"/>
                </a:cubicBezTo>
                <a:close/>
              </a:path>
            </a:pathLst>
          </a:custGeom>
        </p:spPr>
        <p:txBody>
          <a:bodyPr>
            <a:noAutofit/>
          </a:bodyPr>
          <a:lstStyle>
            <a:lvl1pPr algn="ctr">
              <a:defRPr/>
            </a:lvl1pPr>
          </a:lstStyle>
          <a:p>
            <a:pPr lvl="0"/>
            <a:endParaRPr lang="zh-CN" altLang="en-US" noProof="1"/>
          </a:p>
        </p:txBody>
      </p:sp>
      <p:sp>
        <p:nvSpPr>
          <p:cNvPr id="25" name="文本占位符 67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9" name="图片占位符 58"/>
          <p:cNvSpPr>
            <a:spLocks noGrp="1"/>
          </p:cNvSpPr>
          <p:nvPr>
            <p:ph type="pic" sz="quarter" idx="13"/>
          </p:nvPr>
        </p:nvSpPr>
        <p:spPr>
          <a:xfrm>
            <a:off x="5242805" y="1747777"/>
            <a:ext cx="1693690" cy="1716096"/>
          </a:xfrm>
          <a:custGeom>
            <a:avLst/>
            <a:gdLst>
              <a:gd name="connsiteX0" fmla="*/ 846845 w 1693690"/>
              <a:gd name="connsiteY0" fmla="*/ 0 h 1716096"/>
              <a:gd name="connsiteX1" fmla="*/ 1693690 w 1693690"/>
              <a:gd name="connsiteY1" fmla="*/ 858048 h 1716096"/>
              <a:gd name="connsiteX2" fmla="*/ 846845 w 1693690"/>
              <a:gd name="connsiteY2" fmla="*/ 1716096 h 1716096"/>
              <a:gd name="connsiteX3" fmla="*/ 0 w 1693690"/>
              <a:gd name="connsiteY3" fmla="*/ 858048 h 1716096"/>
              <a:gd name="connsiteX4" fmla="*/ 846845 w 1693690"/>
              <a:gd name="connsiteY4" fmla="*/ 0 h 171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3690" h="1716096">
                <a:moveTo>
                  <a:pt x="846845" y="0"/>
                </a:moveTo>
                <a:cubicBezTo>
                  <a:pt x="1314545" y="0"/>
                  <a:pt x="1693690" y="384161"/>
                  <a:pt x="1693690" y="858048"/>
                </a:cubicBezTo>
                <a:cubicBezTo>
                  <a:pt x="1693690" y="1331935"/>
                  <a:pt x="1314545" y="1716096"/>
                  <a:pt x="846845" y="1716096"/>
                </a:cubicBezTo>
                <a:cubicBezTo>
                  <a:pt x="379145" y="1716096"/>
                  <a:pt x="0" y="1331935"/>
                  <a:pt x="0" y="858048"/>
                </a:cubicBezTo>
                <a:cubicBezTo>
                  <a:pt x="0" y="384161"/>
                  <a:pt x="379145" y="0"/>
                  <a:pt x="846845" y="0"/>
                </a:cubicBezTo>
                <a:close/>
              </a:path>
            </a:pathLst>
          </a:custGeom>
        </p:spPr>
        <p:txBody>
          <a:bodyPr>
            <a:noAutofit/>
          </a:bodyPr>
          <a:lstStyle>
            <a:lvl1pPr algn="ctr">
              <a:defRPr/>
            </a:lvl1pPr>
          </a:lstStyle>
          <a:p>
            <a:pPr lvl="0"/>
            <a:endParaRPr lang="zh-CN" altLang="en-US" noProof="1"/>
          </a:p>
        </p:txBody>
      </p:sp>
      <p:sp>
        <p:nvSpPr>
          <p:cNvPr id="60" name="图片占位符 59"/>
          <p:cNvSpPr>
            <a:spLocks noGrp="1"/>
          </p:cNvSpPr>
          <p:nvPr>
            <p:ph type="pic" sz="quarter" idx="14"/>
          </p:nvPr>
        </p:nvSpPr>
        <p:spPr>
          <a:xfrm>
            <a:off x="9047741" y="1747777"/>
            <a:ext cx="1693690" cy="1716096"/>
          </a:xfrm>
          <a:custGeom>
            <a:avLst/>
            <a:gdLst>
              <a:gd name="connsiteX0" fmla="*/ 846845 w 1693690"/>
              <a:gd name="connsiteY0" fmla="*/ 0 h 1716096"/>
              <a:gd name="connsiteX1" fmla="*/ 1693690 w 1693690"/>
              <a:gd name="connsiteY1" fmla="*/ 858048 h 1716096"/>
              <a:gd name="connsiteX2" fmla="*/ 846845 w 1693690"/>
              <a:gd name="connsiteY2" fmla="*/ 1716096 h 1716096"/>
              <a:gd name="connsiteX3" fmla="*/ 0 w 1693690"/>
              <a:gd name="connsiteY3" fmla="*/ 858048 h 1716096"/>
              <a:gd name="connsiteX4" fmla="*/ 846845 w 1693690"/>
              <a:gd name="connsiteY4" fmla="*/ 0 h 171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3690" h="1716096">
                <a:moveTo>
                  <a:pt x="846845" y="0"/>
                </a:moveTo>
                <a:cubicBezTo>
                  <a:pt x="1314545" y="0"/>
                  <a:pt x="1693690" y="384161"/>
                  <a:pt x="1693690" y="858048"/>
                </a:cubicBezTo>
                <a:cubicBezTo>
                  <a:pt x="1693690" y="1331935"/>
                  <a:pt x="1314545" y="1716096"/>
                  <a:pt x="846845" y="1716096"/>
                </a:cubicBezTo>
                <a:cubicBezTo>
                  <a:pt x="379145" y="1716096"/>
                  <a:pt x="0" y="1331935"/>
                  <a:pt x="0" y="858048"/>
                </a:cubicBezTo>
                <a:cubicBezTo>
                  <a:pt x="0" y="384161"/>
                  <a:pt x="379145" y="0"/>
                  <a:pt x="846845" y="0"/>
                </a:cubicBezTo>
                <a:close/>
              </a:path>
            </a:pathLst>
          </a:custGeom>
        </p:spPr>
        <p:txBody>
          <a:bodyPr>
            <a:noAutofit/>
          </a:bodyPr>
          <a:lstStyle>
            <a:lvl1pPr algn="ctr">
              <a:defRPr/>
            </a:lvl1pPr>
          </a:lstStyle>
          <a:p>
            <a:pPr lvl="0"/>
            <a:endParaRPr lang="zh-CN" altLang="en-US" noProof="1"/>
          </a:p>
        </p:txBody>
      </p:sp>
      <p:sp>
        <p:nvSpPr>
          <p:cNvPr id="63" name="文本占位符 8"/>
          <p:cNvSpPr>
            <a:spLocks noGrp="1"/>
          </p:cNvSpPr>
          <p:nvPr>
            <p:ph type="body" sz="quarter" idx="15"/>
          </p:nvPr>
        </p:nvSpPr>
        <p:spPr>
          <a:xfrm>
            <a:off x="943753" y="3648867"/>
            <a:ext cx="2681922" cy="3940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6" name="文本占位符 11"/>
          <p:cNvSpPr>
            <a:spLocks noGrp="1"/>
          </p:cNvSpPr>
          <p:nvPr>
            <p:ph type="body" sz="quarter" idx="16"/>
          </p:nvPr>
        </p:nvSpPr>
        <p:spPr>
          <a:xfrm>
            <a:off x="822334" y="4325324"/>
            <a:ext cx="2924760" cy="14773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7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4748689" y="3648867"/>
            <a:ext cx="2681922" cy="3940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8" name="文本占位符 11"/>
          <p:cNvSpPr>
            <a:spLocks noGrp="1"/>
          </p:cNvSpPr>
          <p:nvPr>
            <p:ph type="body" sz="quarter" idx="18"/>
          </p:nvPr>
        </p:nvSpPr>
        <p:spPr>
          <a:xfrm>
            <a:off x="4627270" y="4325324"/>
            <a:ext cx="2924760" cy="14773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9" name="文本占位符 8"/>
          <p:cNvSpPr>
            <a:spLocks noGrp="1"/>
          </p:cNvSpPr>
          <p:nvPr>
            <p:ph type="body" sz="quarter" idx="19"/>
          </p:nvPr>
        </p:nvSpPr>
        <p:spPr>
          <a:xfrm>
            <a:off x="8553625" y="3648867"/>
            <a:ext cx="2681922" cy="3940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70" name="文本占位符 11"/>
          <p:cNvSpPr>
            <a:spLocks noGrp="1"/>
          </p:cNvSpPr>
          <p:nvPr>
            <p:ph type="body" sz="quarter" idx="20"/>
          </p:nvPr>
        </p:nvSpPr>
        <p:spPr>
          <a:xfrm>
            <a:off x="8432206" y="4325324"/>
            <a:ext cx="2924760" cy="14773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8" name="日期占位符 2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CN" altLang="en-US"/>
              <a:t>修德 博学 求实 创新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灯片编号占位符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7A8890-2ACC-4D52-A303-6B8D0B2AB93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图文-2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23"/>
          <p:cNvGrpSpPr/>
          <p:nvPr userDrawn="1"/>
        </p:nvGrpSpPr>
        <p:grpSpPr bwMode="auto">
          <a:xfrm>
            <a:off x="0" y="0"/>
            <a:ext cx="12192000" cy="6858000"/>
            <a:chOff x="954337" y="0"/>
            <a:chExt cx="10058400" cy="6707996"/>
          </a:xfrm>
        </p:grpSpPr>
        <p:pic>
          <p:nvPicPr>
            <p:cNvPr id="10" name="图片 2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337" y="0"/>
              <a:ext cx="10058400" cy="67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矩形 10"/>
            <p:cNvSpPr/>
            <p:nvPr/>
          </p:nvSpPr>
          <p:spPr>
            <a:xfrm>
              <a:off x="954337" y="0"/>
              <a:ext cx="10058400" cy="6707996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cxnSp>
        <p:nvCxnSpPr>
          <p:cNvPr id="12" name="直接连接符 11"/>
          <p:cNvCxnSpPr/>
          <p:nvPr userDrawn="1"/>
        </p:nvCxnSpPr>
        <p:spPr>
          <a:xfrm>
            <a:off x="669925" y="3632200"/>
            <a:ext cx="10858500" cy="0"/>
          </a:xfrm>
          <a:prstGeom prst="line">
            <a:avLst/>
          </a:prstGeom>
          <a:ln w="25400" cap="flat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669925" y="1497013"/>
            <a:ext cx="2124075" cy="17859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4" name="矩形 13"/>
          <p:cNvSpPr/>
          <p:nvPr userDrawn="1"/>
        </p:nvSpPr>
        <p:spPr>
          <a:xfrm>
            <a:off x="9394825" y="3984625"/>
            <a:ext cx="2124075" cy="17859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15" name="组合 31"/>
          <p:cNvGrpSpPr/>
          <p:nvPr userDrawn="1"/>
        </p:nvGrpSpPr>
        <p:grpSpPr bwMode="auto">
          <a:xfrm>
            <a:off x="660400" y="344488"/>
            <a:ext cx="384175" cy="384175"/>
            <a:chOff x="669869" y="597306"/>
            <a:chExt cx="409972" cy="409973"/>
          </a:xfrm>
        </p:grpSpPr>
        <p:sp>
          <p:nvSpPr>
            <p:cNvPr id="16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íṥlíḓê"/>
            <p:cNvSpPr/>
            <p:nvPr/>
          </p:nvSpPr>
          <p:spPr>
            <a:xfrm>
              <a:off x="707139" y="634576"/>
              <a:ext cx="335432" cy="3354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ïśļiḑé"/>
            <p:cNvSpPr/>
            <p:nvPr/>
          </p:nvSpPr>
          <p:spPr>
            <a:xfrm>
              <a:off x="771515" y="698952"/>
              <a:ext cx="206680" cy="206681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9" name="直接连接符 18"/>
          <p:cNvCxnSpPr/>
          <p:nvPr userDrawn="1"/>
        </p:nvCxnSpPr>
        <p:spPr>
          <a:xfrm>
            <a:off x="650875" y="852488"/>
            <a:ext cx="108680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2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763" y="342900"/>
            <a:ext cx="1862137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文本占位符 67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3" name="图片占位符 42"/>
          <p:cNvSpPr>
            <a:spLocks noGrp="1"/>
          </p:cNvSpPr>
          <p:nvPr>
            <p:ph type="pic" sz="quarter" idx="12"/>
          </p:nvPr>
        </p:nvSpPr>
        <p:spPr>
          <a:xfrm>
            <a:off x="726750" y="1536731"/>
            <a:ext cx="2009500" cy="1689041"/>
          </a:xfrm>
          <a:custGeom>
            <a:avLst/>
            <a:gdLst>
              <a:gd name="connsiteX0" fmla="*/ 0 w 2009500"/>
              <a:gd name="connsiteY0" fmla="*/ 0 h 1689041"/>
              <a:gd name="connsiteX1" fmla="*/ 2009500 w 2009500"/>
              <a:gd name="connsiteY1" fmla="*/ 0 h 1689041"/>
              <a:gd name="connsiteX2" fmla="*/ 2009500 w 2009500"/>
              <a:gd name="connsiteY2" fmla="*/ 1689041 h 1689041"/>
              <a:gd name="connsiteX3" fmla="*/ 0 w 2009500"/>
              <a:gd name="connsiteY3" fmla="*/ 1689041 h 168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9500" h="1689041">
                <a:moveTo>
                  <a:pt x="0" y="0"/>
                </a:moveTo>
                <a:lnTo>
                  <a:pt x="2009500" y="0"/>
                </a:lnTo>
                <a:lnTo>
                  <a:pt x="2009500" y="1689041"/>
                </a:lnTo>
                <a:lnTo>
                  <a:pt x="0" y="1689041"/>
                </a:lnTo>
                <a:close/>
              </a:path>
            </a:pathLst>
          </a:custGeom>
        </p:spPr>
        <p:txBody>
          <a:bodyPr>
            <a:noAutofit/>
          </a:bodyPr>
          <a:lstStyle/>
          <a:p>
            <a:pPr lvl="0"/>
            <a:endParaRPr lang="zh-CN" altLang="en-US" noProof="1"/>
          </a:p>
        </p:txBody>
      </p:sp>
      <p:sp>
        <p:nvSpPr>
          <p:cNvPr id="44" name="图片占位符 43"/>
          <p:cNvSpPr>
            <a:spLocks noGrp="1"/>
          </p:cNvSpPr>
          <p:nvPr>
            <p:ph type="pic" sz="quarter" idx="13"/>
          </p:nvPr>
        </p:nvSpPr>
        <p:spPr>
          <a:xfrm>
            <a:off x="9451878" y="4032961"/>
            <a:ext cx="2009500" cy="1689041"/>
          </a:xfrm>
          <a:custGeom>
            <a:avLst/>
            <a:gdLst>
              <a:gd name="connsiteX0" fmla="*/ 0 w 2009500"/>
              <a:gd name="connsiteY0" fmla="*/ 0 h 1689041"/>
              <a:gd name="connsiteX1" fmla="*/ 2009500 w 2009500"/>
              <a:gd name="connsiteY1" fmla="*/ 0 h 1689041"/>
              <a:gd name="connsiteX2" fmla="*/ 2009500 w 2009500"/>
              <a:gd name="connsiteY2" fmla="*/ 1689041 h 1689041"/>
              <a:gd name="connsiteX3" fmla="*/ 0 w 2009500"/>
              <a:gd name="connsiteY3" fmla="*/ 1689041 h 168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9500" h="1689041">
                <a:moveTo>
                  <a:pt x="0" y="0"/>
                </a:moveTo>
                <a:lnTo>
                  <a:pt x="2009500" y="0"/>
                </a:lnTo>
                <a:lnTo>
                  <a:pt x="2009500" y="1689041"/>
                </a:lnTo>
                <a:lnTo>
                  <a:pt x="0" y="1689041"/>
                </a:lnTo>
                <a:close/>
              </a:path>
            </a:pathLst>
          </a:custGeom>
        </p:spPr>
        <p:txBody>
          <a:bodyPr>
            <a:noAutofit/>
          </a:bodyPr>
          <a:lstStyle/>
          <a:p>
            <a:pPr lvl="0"/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3246271" y="1535879"/>
            <a:ext cx="2793341" cy="46196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5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6148516" y="4025048"/>
            <a:ext cx="2793341" cy="461962"/>
          </a:xfrm>
          <a:prstGeom prst="rect">
            <a:avLst/>
          </a:prstGeom>
        </p:spPr>
        <p:txBody>
          <a:bodyPr lIns="90000" r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6" name="文本占位符 11"/>
          <p:cNvSpPr>
            <a:spLocks noGrp="1"/>
          </p:cNvSpPr>
          <p:nvPr>
            <p:ph type="body" sz="quarter" idx="18"/>
          </p:nvPr>
        </p:nvSpPr>
        <p:spPr>
          <a:xfrm>
            <a:off x="3246271" y="2153813"/>
            <a:ext cx="8272629" cy="64633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7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669228" y="4619089"/>
            <a:ext cx="8272629" cy="646331"/>
          </a:xfrm>
          <a:prstGeom prst="rect">
            <a:avLst/>
          </a:prstGeom>
        </p:spPr>
        <p:txBody>
          <a:bodyPr lIns="90000" rIns="0">
            <a:noAutofit/>
          </a:bodyPr>
          <a:lstStyle>
            <a:lvl1pPr marL="0" indent="0" algn="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1" name="日期占位符 2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CN" altLang="en-US"/>
              <a:t>修德 博学 求实 创新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AE8D4C-4CED-4ADE-A8F0-853790155C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图文-3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30"/>
          <p:cNvGrpSpPr/>
          <p:nvPr userDrawn="1"/>
        </p:nvGrpSpPr>
        <p:grpSpPr bwMode="auto">
          <a:xfrm>
            <a:off x="0" y="0"/>
            <a:ext cx="12192000" cy="6858000"/>
            <a:chOff x="954337" y="0"/>
            <a:chExt cx="10058400" cy="6707996"/>
          </a:xfrm>
        </p:grpSpPr>
        <p:pic>
          <p:nvPicPr>
            <p:cNvPr id="15" name="图片 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337" y="0"/>
              <a:ext cx="10058400" cy="67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矩形 15"/>
            <p:cNvSpPr/>
            <p:nvPr/>
          </p:nvSpPr>
          <p:spPr>
            <a:xfrm>
              <a:off x="954337" y="0"/>
              <a:ext cx="10058400" cy="6707996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17" name="任意多边形: 形状 16"/>
          <p:cNvSpPr/>
          <p:nvPr userDrawn="1"/>
        </p:nvSpPr>
        <p:spPr>
          <a:xfrm>
            <a:off x="5162550" y="2447925"/>
            <a:ext cx="3154363" cy="1803400"/>
          </a:xfrm>
          <a:custGeom>
            <a:avLst/>
            <a:gdLst>
              <a:gd name="connsiteX0" fmla="*/ 0 w 3154730"/>
              <a:gd name="connsiteY0" fmla="*/ 0 h 1829349"/>
              <a:gd name="connsiteX1" fmla="*/ 3154730 w 3154730"/>
              <a:gd name="connsiteY1" fmla="*/ 0 h 1829349"/>
              <a:gd name="connsiteX2" fmla="*/ 3154730 w 3154730"/>
              <a:gd name="connsiteY2" fmla="*/ 1829349 h 1829349"/>
              <a:gd name="connsiteX3" fmla="*/ 0 w 3154730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0" h="1829349">
                <a:moveTo>
                  <a:pt x="0" y="0"/>
                </a:moveTo>
                <a:lnTo>
                  <a:pt x="3154730" y="0"/>
                </a:lnTo>
                <a:lnTo>
                  <a:pt x="3154730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8" name="任意多边形: 形状 17"/>
          <p:cNvSpPr/>
          <p:nvPr userDrawn="1"/>
        </p:nvSpPr>
        <p:spPr>
          <a:xfrm>
            <a:off x="8397875" y="2447925"/>
            <a:ext cx="3154363" cy="1803400"/>
          </a:xfrm>
          <a:custGeom>
            <a:avLst/>
            <a:gdLst>
              <a:gd name="connsiteX0" fmla="*/ 0 w 3154731"/>
              <a:gd name="connsiteY0" fmla="*/ 0 h 1829349"/>
              <a:gd name="connsiteX1" fmla="*/ 3154731 w 3154731"/>
              <a:gd name="connsiteY1" fmla="*/ 0 h 1829349"/>
              <a:gd name="connsiteX2" fmla="*/ 3154731 w 3154731"/>
              <a:gd name="connsiteY2" fmla="*/ 1829349 h 1829349"/>
              <a:gd name="connsiteX3" fmla="*/ 0 w 3154731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1" h="1829349">
                <a:moveTo>
                  <a:pt x="0" y="0"/>
                </a:moveTo>
                <a:lnTo>
                  <a:pt x="3154731" y="0"/>
                </a:lnTo>
                <a:lnTo>
                  <a:pt x="3154731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9" name="任意多边形: 形状 18"/>
          <p:cNvSpPr/>
          <p:nvPr userDrawn="1"/>
        </p:nvSpPr>
        <p:spPr>
          <a:xfrm>
            <a:off x="5162550" y="4330700"/>
            <a:ext cx="3154363" cy="1803400"/>
          </a:xfrm>
          <a:custGeom>
            <a:avLst/>
            <a:gdLst>
              <a:gd name="connsiteX0" fmla="*/ 0 w 3154730"/>
              <a:gd name="connsiteY0" fmla="*/ 0 h 1829349"/>
              <a:gd name="connsiteX1" fmla="*/ 3154730 w 3154730"/>
              <a:gd name="connsiteY1" fmla="*/ 0 h 1829349"/>
              <a:gd name="connsiteX2" fmla="*/ 3154730 w 3154730"/>
              <a:gd name="connsiteY2" fmla="*/ 1829349 h 1829349"/>
              <a:gd name="connsiteX3" fmla="*/ 0 w 3154730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0" h="1829349">
                <a:moveTo>
                  <a:pt x="0" y="0"/>
                </a:moveTo>
                <a:lnTo>
                  <a:pt x="3154730" y="0"/>
                </a:lnTo>
                <a:lnTo>
                  <a:pt x="3154730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0" name="任意多边形: 形状 19"/>
          <p:cNvSpPr/>
          <p:nvPr userDrawn="1"/>
        </p:nvSpPr>
        <p:spPr>
          <a:xfrm>
            <a:off x="8397875" y="4330700"/>
            <a:ext cx="3154363" cy="1803400"/>
          </a:xfrm>
          <a:custGeom>
            <a:avLst/>
            <a:gdLst>
              <a:gd name="connsiteX0" fmla="*/ 0 w 3154731"/>
              <a:gd name="connsiteY0" fmla="*/ 0 h 1829349"/>
              <a:gd name="connsiteX1" fmla="*/ 3154731 w 3154731"/>
              <a:gd name="connsiteY1" fmla="*/ 0 h 1829349"/>
              <a:gd name="connsiteX2" fmla="*/ 3154731 w 3154731"/>
              <a:gd name="connsiteY2" fmla="*/ 1829349 h 1829349"/>
              <a:gd name="connsiteX3" fmla="*/ 0 w 3154731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1" h="1829349">
                <a:moveTo>
                  <a:pt x="0" y="0"/>
                </a:moveTo>
                <a:lnTo>
                  <a:pt x="3154731" y="0"/>
                </a:lnTo>
                <a:lnTo>
                  <a:pt x="3154731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21" name="组合 31"/>
          <p:cNvGrpSpPr/>
          <p:nvPr userDrawn="1"/>
        </p:nvGrpSpPr>
        <p:grpSpPr bwMode="auto">
          <a:xfrm>
            <a:off x="660400" y="344488"/>
            <a:ext cx="384175" cy="384175"/>
            <a:chOff x="669869" y="597306"/>
            <a:chExt cx="409972" cy="409973"/>
          </a:xfrm>
        </p:grpSpPr>
        <p:sp>
          <p:nvSpPr>
            <p:cNvPr id="22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íṥlíḓê"/>
            <p:cNvSpPr/>
            <p:nvPr/>
          </p:nvSpPr>
          <p:spPr>
            <a:xfrm>
              <a:off x="707139" y="634576"/>
              <a:ext cx="335432" cy="3354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ïśļiḑé"/>
            <p:cNvSpPr/>
            <p:nvPr/>
          </p:nvSpPr>
          <p:spPr>
            <a:xfrm>
              <a:off x="771515" y="698952"/>
              <a:ext cx="206680" cy="206681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26" name="直接连接符 25"/>
          <p:cNvCxnSpPr/>
          <p:nvPr userDrawn="1"/>
        </p:nvCxnSpPr>
        <p:spPr>
          <a:xfrm>
            <a:off x="650875" y="852488"/>
            <a:ext cx="108680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763" y="342900"/>
            <a:ext cx="1862137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60402" y="2447962"/>
            <a:ext cx="4420885" cy="3686138"/>
          </a:xfrm>
          <a:custGeom>
            <a:avLst/>
            <a:gdLst>
              <a:gd name="connsiteX0" fmla="*/ 0 w 4420885"/>
              <a:gd name="connsiteY0" fmla="*/ 0 h 3686138"/>
              <a:gd name="connsiteX1" fmla="*/ 4420885 w 4420885"/>
              <a:gd name="connsiteY1" fmla="*/ 0 h 3686138"/>
              <a:gd name="connsiteX2" fmla="*/ 4420885 w 4420885"/>
              <a:gd name="connsiteY2" fmla="*/ 3686138 h 3686138"/>
              <a:gd name="connsiteX3" fmla="*/ 0 w 4420885"/>
              <a:gd name="connsiteY3" fmla="*/ 3686138 h 368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0885" h="3686138">
                <a:moveTo>
                  <a:pt x="0" y="0"/>
                </a:moveTo>
                <a:lnTo>
                  <a:pt x="4420885" y="0"/>
                </a:lnTo>
                <a:lnTo>
                  <a:pt x="4420885" y="3686138"/>
                </a:lnTo>
                <a:lnTo>
                  <a:pt x="0" y="3686138"/>
                </a:lnTo>
                <a:close/>
              </a:path>
            </a:pathLst>
          </a:custGeom>
        </p:spPr>
        <p:txBody>
          <a:bodyPr>
            <a:noAutofit/>
          </a:bodyPr>
          <a:lstStyle/>
          <a:p>
            <a:pPr lvl="0"/>
            <a:endParaRPr lang="zh-CN" altLang="en-US" noProof="1"/>
          </a:p>
        </p:txBody>
      </p:sp>
      <p:sp>
        <p:nvSpPr>
          <p:cNvPr id="25" name="文本占位符 67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5398522" y="2612248"/>
            <a:ext cx="2681922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/>
          </p:nvPr>
        </p:nvSpPr>
        <p:spPr>
          <a:xfrm>
            <a:off x="5277103" y="3336053"/>
            <a:ext cx="2924760" cy="7392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6" name="文本占位符 8"/>
          <p:cNvSpPr>
            <a:spLocks noGrp="1"/>
          </p:cNvSpPr>
          <p:nvPr>
            <p:ph type="body" sz="quarter" idx="15"/>
          </p:nvPr>
        </p:nvSpPr>
        <p:spPr>
          <a:xfrm>
            <a:off x="8634084" y="2612248"/>
            <a:ext cx="2681922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7" name="文本占位符 11"/>
          <p:cNvSpPr>
            <a:spLocks noGrp="1"/>
          </p:cNvSpPr>
          <p:nvPr>
            <p:ph type="body" sz="quarter" idx="16"/>
          </p:nvPr>
        </p:nvSpPr>
        <p:spPr>
          <a:xfrm>
            <a:off x="8512665" y="3336053"/>
            <a:ext cx="2924760" cy="7392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8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8634084" y="4499120"/>
            <a:ext cx="2681922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9" name="文本占位符 11"/>
          <p:cNvSpPr>
            <a:spLocks noGrp="1"/>
          </p:cNvSpPr>
          <p:nvPr>
            <p:ph type="body" sz="quarter" idx="18"/>
          </p:nvPr>
        </p:nvSpPr>
        <p:spPr>
          <a:xfrm>
            <a:off x="8512665" y="5222925"/>
            <a:ext cx="2924760" cy="7392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0" name="文本占位符 8"/>
          <p:cNvSpPr>
            <a:spLocks noGrp="1"/>
          </p:cNvSpPr>
          <p:nvPr>
            <p:ph type="body" sz="quarter" idx="19"/>
          </p:nvPr>
        </p:nvSpPr>
        <p:spPr>
          <a:xfrm>
            <a:off x="5398522" y="4499120"/>
            <a:ext cx="2681922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1" name="文本占位符 11"/>
          <p:cNvSpPr>
            <a:spLocks noGrp="1"/>
          </p:cNvSpPr>
          <p:nvPr>
            <p:ph type="body" sz="quarter" idx="20"/>
          </p:nvPr>
        </p:nvSpPr>
        <p:spPr>
          <a:xfrm>
            <a:off x="5277103" y="5222925"/>
            <a:ext cx="2924760" cy="7392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2" name="文本占位符 11"/>
          <p:cNvSpPr>
            <a:spLocks noGrp="1"/>
          </p:cNvSpPr>
          <p:nvPr>
            <p:ph type="body" sz="quarter" idx="21"/>
          </p:nvPr>
        </p:nvSpPr>
        <p:spPr>
          <a:xfrm>
            <a:off x="660400" y="1337587"/>
            <a:ext cx="10858500" cy="7355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8" name="日期占位符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CN" altLang="en-US"/>
              <a:t>修德 博学 求实 创新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灯片编号占位符 6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D59403-DB7D-4BF3-B975-D3BBF0FF76A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图文-4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21"/>
          <p:cNvGrpSpPr/>
          <p:nvPr userDrawn="1"/>
        </p:nvGrpSpPr>
        <p:grpSpPr bwMode="auto">
          <a:xfrm>
            <a:off x="0" y="0"/>
            <a:ext cx="12192000" cy="6858000"/>
            <a:chOff x="954337" y="0"/>
            <a:chExt cx="10058400" cy="6707996"/>
          </a:xfrm>
        </p:grpSpPr>
        <p:pic>
          <p:nvPicPr>
            <p:cNvPr id="10" name="图片 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337" y="0"/>
              <a:ext cx="10058400" cy="67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矩形 10"/>
            <p:cNvSpPr/>
            <p:nvPr/>
          </p:nvSpPr>
          <p:spPr>
            <a:xfrm>
              <a:off x="954337" y="0"/>
              <a:ext cx="10058400" cy="6707996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13" name="任意多边形: 形状 12"/>
          <p:cNvSpPr/>
          <p:nvPr userDrawn="1"/>
        </p:nvSpPr>
        <p:spPr>
          <a:xfrm>
            <a:off x="6645275" y="1584325"/>
            <a:ext cx="4873625" cy="4554538"/>
          </a:xfrm>
          <a:custGeom>
            <a:avLst/>
            <a:gdLst>
              <a:gd name="connsiteX0" fmla="*/ 0 w 3154730"/>
              <a:gd name="connsiteY0" fmla="*/ 0 h 1829349"/>
              <a:gd name="connsiteX1" fmla="*/ 3154730 w 3154730"/>
              <a:gd name="connsiteY1" fmla="*/ 0 h 1829349"/>
              <a:gd name="connsiteX2" fmla="*/ 3154730 w 3154730"/>
              <a:gd name="connsiteY2" fmla="*/ 1829349 h 1829349"/>
              <a:gd name="connsiteX3" fmla="*/ 0 w 3154730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0" h="1829349">
                <a:moveTo>
                  <a:pt x="0" y="0"/>
                </a:moveTo>
                <a:lnTo>
                  <a:pt x="3154730" y="0"/>
                </a:lnTo>
                <a:lnTo>
                  <a:pt x="3154730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15" name="组合 31"/>
          <p:cNvGrpSpPr/>
          <p:nvPr userDrawn="1"/>
        </p:nvGrpSpPr>
        <p:grpSpPr bwMode="auto">
          <a:xfrm>
            <a:off x="660400" y="344488"/>
            <a:ext cx="384175" cy="384175"/>
            <a:chOff x="669869" y="597306"/>
            <a:chExt cx="409972" cy="409973"/>
          </a:xfrm>
        </p:grpSpPr>
        <p:sp>
          <p:nvSpPr>
            <p:cNvPr id="16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íṥlíḓê"/>
            <p:cNvSpPr/>
            <p:nvPr/>
          </p:nvSpPr>
          <p:spPr>
            <a:xfrm>
              <a:off x="707139" y="634576"/>
              <a:ext cx="335432" cy="3354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ïśļiḑé"/>
            <p:cNvSpPr/>
            <p:nvPr/>
          </p:nvSpPr>
          <p:spPr>
            <a:xfrm>
              <a:off x="771515" y="698952"/>
              <a:ext cx="206680" cy="206681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9" name="矩形 18"/>
          <p:cNvSpPr/>
          <p:nvPr userDrawn="1"/>
        </p:nvSpPr>
        <p:spPr>
          <a:xfrm>
            <a:off x="7031038" y="2473325"/>
            <a:ext cx="865187" cy="9683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650875" y="852488"/>
            <a:ext cx="108680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1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763" y="342900"/>
            <a:ext cx="1862137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60402" y="1585023"/>
            <a:ext cx="5984238" cy="4554593"/>
          </a:xfrm>
          <a:custGeom>
            <a:avLst/>
            <a:gdLst>
              <a:gd name="connsiteX0" fmla="*/ 0 w 4420885"/>
              <a:gd name="connsiteY0" fmla="*/ 0 h 3686138"/>
              <a:gd name="connsiteX1" fmla="*/ 4420885 w 4420885"/>
              <a:gd name="connsiteY1" fmla="*/ 0 h 3686138"/>
              <a:gd name="connsiteX2" fmla="*/ 4420885 w 4420885"/>
              <a:gd name="connsiteY2" fmla="*/ 3686138 h 3686138"/>
              <a:gd name="connsiteX3" fmla="*/ 0 w 4420885"/>
              <a:gd name="connsiteY3" fmla="*/ 3686138 h 368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0885" h="3686138">
                <a:moveTo>
                  <a:pt x="0" y="0"/>
                </a:moveTo>
                <a:lnTo>
                  <a:pt x="4420885" y="0"/>
                </a:lnTo>
                <a:lnTo>
                  <a:pt x="4420885" y="3686138"/>
                </a:lnTo>
                <a:lnTo>
                  <a:pt x="0" y="3686138"/>
                </a:lnTo>
                <a:close/>
              </a:path>
            </a:pathLst>
          </a:custGeom>
        </p:spPr>
        <p:txBody>
          <a:bodyPr>
            <a:noAutofit/>
          </a:bodyPr>
          <a:lstStyle/>
          <a:p>
            <a:pPr lvl="0"/>
            <a:endParaRPr lang="zh-CN" altLang="en-US" noProof="1"/>
          </a:p>
        </p:txBody>
      </p:sp>
      <p:sp>
        <p:nvSpPr>
          <p:cNvPr id="25" name="文本占位符 67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7031469" y="1815023"/>
            <a:ext cx="2969058" cy="461665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/>
          </p:nvPr>
        </p:nvSpPr>
        <p:spPr>
          <a:xfrm>
            <a:off x="7454095" y="2864776"/>
            <a:ext cx="3773347" cy="859337"/>
          </a:xfrm>
          <a:prstGeom prst="rect">
            <a:avLst/>
          </a:prstGeom>
        </p:spPr>
        <p:txBody>
          <a:bodyPr lIns="0" tIns="0" rIns="90000" bIns="468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30" name="文本占位符 11"/>
          <p:cNvSpPr>
            <a:spLocks noGrp="1"/>
          </p:cNvSpPr>
          <p:nvPr>
            <p:ph type="body" sz="quarter" idx="25"/>
          </p:nvPr>
        </p:nvSpPr>
        <p:spPr>
          <a:xfrm>
            <a:off x="7454095" y="3924346"/>
            <a:ext cx="3773347" cy="859337"/>
          </a:xfrm>
          <a:prstGeom prst="rect">
            <a:avLst/>
          </a:prstGeom>
        </p:spPr>
        <p:txBody>
          <a:bodyPr lIns="0" tIns="0">
            <a:normAutofit/>
          </a:bodyPr>
          <a:lstStyle>
            <a:lvl1pPr marL="0" indent="0" algn="l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36" name="文本占位符 11"/>
          <p:cNvSpPr>
            <a:spLocks noGrp="1"/>
          </p:cNvSpPr>
          <p:nvPr>
            <p:ph type="body" sz="quarter" idx="26"/>
          </p:nvPr>
        </p:nvSpPr>
        <p:spPr>
          <a:xfrm>
            <a:off x="7454095" y="4983916"/>
            <a:ext cx="3773347" cy="859337"/>
          </a:xfrm>
          <a:prstGeom prst="rect">
            <a:avLst/>
          </a:prstGeom>
        </p:spPr>
        <p:txBody>
          <a:bodyPr lIns="0" tIns="0">
            <a:normAutofit/>
          </a:bodyPr>
          <a:lstStyle>
            <a:lvl1pPr marL="0" indent="0" algn="l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2" name="日期占位符 3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CN" altLang="en-US"/>
              <a:t>修德 博学 求实 创新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灯片编号占位符 6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B15E1C8-0112-4C6D-9936-4722D1B2F12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图文-5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25"/>
          <p:cNvGrpSpPr/>
          <p:nvPr userDrawn="1"/>
        </p:nvGrpSpPr>
        <p:grpSpPr bwMode="auto">
          <a:xfrm>
            <a:off x="0" y="0"/>
            <a:ext cx="12192000" cy="6858000"/>
            <a:chOff x="954337" y="0"/>
            <a:chExt cx="10058400" cy="6707996"/>
          </a:xfrm>
        </p:grpSpPr>
        <p:pic>
          <p:nvPicPr>
            <p:cNvPr id="13" name="图片 2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337" y="0"/>
              <a:ext cx="10058400" cy="67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954337" y="0"/>
              <a:ext cx="10058400" cy="6707996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15" name="任意多边形: 形状 14"/>
          <p:cNvSpPr/>
          <p:nvPr userDrawn="1"/>
        </p:nvSpPr>
        <p:spPr>
          <a:xfrm>
            <a:off x="6645275" y="1584325"/>
            <a:ext cx="4873625" cy="4554538"/>
          </a:xfrm>
          <a:custGeom>
            <a:avLst/>
            <a:gdLst>
              <a:gd name="connsiteX0" fmla="*/ 0 w 3154730"/>
              <a:gd name="connsiteY0" fmla="*/ 0 h 1829349"/>
              <a:gd name="connsiteX1" fmla="*/ 3154730 w 3154730"/>
              <a:gd name="connsiteY1" fmla="*/ 0 h 1829349"/>
              <a:gd name="connsiteX2" fmla="*/ 3154730 w 3154730"/>
              <a:gd name="connsiteY2" fmla="*/ 1829349 h 1829349"/>
              <a:gd name="connsiteX3" fmla="*/ 0 w 3154730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0" h="1829349">
                <a:moveTo>
                  <a:pt x="0" y="0"/>
                </a:moveTo>
                <a:lnTo>
                  <a:pt x="3154730" y="0"/>
                </a:lnTo>
                <a:lnTo>
                  <a:pt x="3154730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16" name="组合 31"/>
          <p:cNvGrpSpPr/>
          <p:nvPr userDrawn="1"/>
        </p:nvGrpSpPr>
        <p:grpSpPr bwMode="auto">
          <a:xfrm>
            <a:off x="660400" y="344488"/>
            <a:ext cx="384175" cy="384175"/>
            <a:chOff x="669869" y="597306"/>
            <a:chExt cx="409972" cy="409973"/>
          </a:xfrm>
        </p:grpSpPr>
        <p:sp>
          <p:nvSpPr>
            <p:cNvPr id="17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íṥlíḓê"/>
            <p:cNvSpPr/>
            <p:nvPr/>
          </p:nvSpPr>
          <p:spPr>
            <a:xfrm>
              <a:off x="707139" y="634576"/>
              <a:ext cx="335432" cy="3354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ïśļiḑé"/>
            <p:cNvSpPr/>
            <p:nvPr/>
          </p:nvSpPr>
          <p:spPr>
            <a:xfrm>
              <a:off x="771515" y="698952"/>
              <a:ext cx="206680" cy="206681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 userDrawn="1"/>
        </p:nvSpPr>
        <p:spPr>
          <a:xfrm>
            <a:off x="7031038" y="2473325"/>
            <a:ext cx="865187" cy="9683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650875" y="852488"/>
            <a:ext cx="108680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763" y="342900"/>
            <a:ext cx="1862137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图片占位符 62"/>
          <p:cNvSpPr>
            <a:spLocks noGrp="1"/>
          </p:cNvSpPr>
          <p:nvPr>
            <p:ph type="pic" sz="quarter" idx="27"/>
          </p:nvPr>
        </p:nvSpPr>
        <p:spPr>
          <a:xfrm>
            <a:off x="660404" y="1585023"/>
            <a:ext cx="2947901" cy="2243642"/>
          </a:xfrm>
          <a:custGeom>
            <a:avLst/>
            <a:gdLst>
              <a:gd name="connsiteX0" fmla="*/ 0 w 2947901"/>
              <a:gd name="connsiteY0" fmla="*/ 0 h 2243642"/>
              <a:gd name="connsiteX1" fmla="*/ 2947901 w 2947901"/>
              <a:gd name="connsiteY1" fmla="*/ 0 h 2243642"/>
              <a:gd name="connsiteX2" fmla="*/ 2947901 w 2947901"/>
              <a:gd name="connsiteY2" fmla="*/ 2243642 h 2243642"/>
              <a:gd name="connsiteX3" fmla="*/ 0 w 2947901"/>
              <a:gd name="connsiteY3" fmla="*/ 2243642 h 224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7901" h="2243642">
                <a:moveTo>
                  <a:pt x="0" y="0"/>
                </a:moveTo>
                <a:lnTo>
                  <a:pt x="2947901" y="0"/>
                </a:lnTo>
                <a:lnTo>
                  <a:pt x="2947901" y="2243642"/>
                </a:lnTo>
                <a:lnTo>
                  <a:pt x="0" y="2243642"/>
                </a:lnTo>
                <a:close/>
              </a:path>
            </a:pathLst>
          </a:custGeom>
        </p:spPr>
        <p:txBody>
          <a:bodyPr>
            <a:noAutofit/>
          </a:bodyPr>
          <a:lstStyle/>
          <a:p>
            <a:pPr lvl="0"/>
            <a:endParaRPr lang="zh-CN" altLang="en-US" noProof="1"/>
          </a:p>
        </p:txBody>
      </p:sp>
      <p:sp>
        <p:nvSpPr>
          <p:cNvPr id="64" name="图片占位符 63"/>
          <p:cNvSpPr>
            <a:spLocks noGrp="1"/>
          </p:cNvSpPr>
          <p:nvPr>
            <p:ph type="pic" sz="quarter" idx="28"/>
          </p:nvPr>
        </p:nvSpPr>
        <p:spPr>
          <a:xfrm>
            <a:off x="3696741" y="1585023"/>
            <a:ext cx="2947901" cy="2243642"/>
          </a:xfrm>
          <a:custGeom>
            <a:avLst/>
            <a:gdLst>
              <a:gd name="connsiteX0" fmla="*/ 0 w 2947901"/>
              <a:gd name="connsiteY0" fmla="*/ 0 h 2243642"/>
              <a:gd name="connsiteX1" fmla="*/ 2947901 w 2947901"/>
              <a:gd name="connsiteY1" fmla="*/ 0 h 2243642"/>
              <a:gd name="connsiteX2" fmla="*/ 2947901 w 2947901"/>
              <a:gd name="connsiteY2" fmla="*/ 2243642 h 2243642"/>
              <a:gd name="connsiteX3" fmla="*/ 0 w 2947901"/>
              <a:gd name="connsiteY3" fmla="*/ 2243642 h 224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7901" h="2243642">
                <a:moveTo>
                  <a:pt x="0" y="0"/>
                </a:moveTo>
                <a:lnTo>
                  <a:pt x="2947901" y="0"/>
                </a:lnTo>
                <a:lnTo>
                  <a:pt x="2947901" y="2243642"/>
                </a:lnTo>
                <a:lnTo>
                  <a:pt x="0" y="2243642"/>
                </a:lnTo>
                <a:close/>
              </a:path>
            </a:pathLst>
          </a:custGeom>
        </p:spPr>
        <p:txBody>
          <a:bodyPr>
            <a:noAutofit/>
          </a:bodyPr>
          <a:lstStyle/>
          <a:p>
            <a:pPr lvl="0"/>
            <a:endParaRPr lang="zh-CN" altLang="en-US" noProof="1"/>
          </a:p>
        </p:txBody>
      </p:sp>
      <p:sp>
        <p:nvSpPr>
          <p:cNvPr id="65" name="图片占位符 64"/>
          <p:cNvSpPr>
            <a:spLocks noGrp="1"/>
          </p:cNvSpPr>
          <p:nvPr>
            <p:ph type="pic" sz="quarter" idx="29"/>
          </p:nvPr>
        </p:nvSpPr>
        <p:spPr>
          <a:xfrm>
            <a:off x="660404" y="3895974"/>
            <a:ext cx="2947901" cy="2243642"/>
          </a:xfrm>
          <a:custGeom>
            <a:avLst/>
            <a:gdLst>
              <a:gd name="connsiteX0" fmla="*/ 0 w 2947901"/>
              <a:gd name="connsiteY0" fmla="*/ 0 h 2243642"/>
              <a:gd name="connsiteX1" fmla="*/ 2947901 w 2947901"/>
              <a:gd name="connsiteY1" fmla="*/ 0 h 2243642"/>
              <a:gd name="connsiteX2" fmla="*/ 2947901 w 2947901"/>
              <a:gd name="connsiteY2" fmla="*/ 2243642 h 2243642"/>
              <a:gd name="connsiteX3" fmla="*/ 0 w 2947901"/>
              <a:gd name="connsiteY3" fmla="*/ 2243642 h 224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7901" h="2243642">
                <a:moveTo>
                  <a:pt x="0" y="0"/>
                </a:moveTo>
                <a:lnTo>
                  <a:pt x="2947901" y="0"/>
                </a:lnTo>
                <a:lnTo>
                  <a:pt x="2947901" y="2243642"/>
                </a:lnTo>
                <a:lnTo>
                  <a:pt x="0" y="2243642"/>
                </a:lnTo>
                <a:close/>
              </a:path>
            </a:pathLst>
          </a:custGeom>
        </p:spPr>
        <p:txBody>
          <a:bodyPr>
            <a:noAutofit/>
          </a:bodyPr>
          <a:lstStyle/>
          <a:p>
            <a:pPr lvl="0"/>
            <a:endParaRPr lang="zh-CN" altLang="en-US" noProof="1"/>
          </a:p>
        </p:txBody>
      </p:sp>
      <p:sp>
        <p:nvSpPr>
          <p:cNvPr id="66" name="图片占位符 65"/>
          <p:cNvSpPr>
            <a:spLocks noGrp="1"/>
          </p:cNvSpPr>
          <p:nvPr>
            <p:ph type="pic" sz="quarter" idx="30"/>
          </p:nvPr>
        </p:nvSpPr>
        <p:spPr>
          <a:xfrm>
            <a:off x="3696741" y="3895974"/>
            <a:ext cx="2947899" cy="2243642"/>
          </a:xfrm>
          <a:custGeom>
            <a:avLst/>
            <a:gdLst>
              <a:gd name="connsiteX0" fmla="*/ 0 w 2947901"/>
              <a:gd name="connsiteY0" fmla="*/ 0 h 2243642"/>
              <a:gd name="connsiteX1" fmla="*/ 2947901 w 2947901"/>
              <a:gd name="connsiteY1" fmla="*/ 0 h 2243642"/>
              <a:gd name="connsiteX2" fmla="*/ 2947901 w 2947901"/>
              <a:gd name="connsiteY2" fmla="*/ 2243642 h 2243642"/>
              <a:gd name="connsiteX3" fmla="*/ 0 w 2947901"/>
              <a:gd name="connsiteY3" fmla="*/ 2243642 h 224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7901" h="2243642">
                <a:moveTo>
                  <a:pt x="0" y="0"/>
                </a:moveTo>
                <a:lnTo>
                  <a:pt x="2947901" y="0"/>
                </a:lnTo>
                <a:lnTo>
                  <a:pt x="2947901" y="2243642"/>
                </a:lnTo>
                <a:lnTo>
                  <a:pt x="0" y="2243642"/>
                </a:lnTo>
                <a:close/>
              </a:path>
            </a:pathLst>
          </a:custGeom>
        </p:spPr>
        <p:txBody>
          <a:bodyPr>
            <a:noAutofit/>
          </a:bodyPr>
          <a:lstStyle/>
          <a:p>
            <a:pPr lvl="0"/>
            <a:endParaRPr lang="zh-CN" altLang="en-US" noProof="1"/>
          </a:p>
        </p:txBody>
      </p:sp>
      <p:sp>
        <p:nvSpPr>
          <p:cNvPr id="25" name="文本占位符 67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7031469" y="1815023"/>
            <a:ext cx="2969058" cy="461665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/>
          </p:nvPr>
        </p:nvSpPr>
        <p:spPr>
          <a:xfrm>
            <a:off x="7454095" y="2864776"/>
            <a:ext cx="3773347" cy="859337"/>
          </a:xfrm>
          <a:prstGeom prst="rect">
            <a:avLst/>
          </a:prstGeom>
        </p:spPr>
        <p:txBody>
          <a:bodyPr lIns="0" tIns="0" rIns="90000" bIns="468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30" name="文本占位符 11"/>
          <p:cNvSpPr>
            <a:spLocks noGrp="1"/>
          </p:cNvSpPr>
          <p:nvPr>
            <p:ph type="body" sz="quarter" idx="25"/>
          </p:nvPr>
        </p:nvSpPr>
        <p:spPr>
          <a:xfrm>
            <a:off x="7454095" y="3924346"/>
            <a:ext cx="3773347" cy="859337"/>
          </a:xfrm>
          <a:prstGeom prst="rect">
            <a:avLst/>
          </a:prstGeom>
        </p:spPr>
        <p:txBody>
          <a:bodyPr lIns="0" tIns="0">
            <a:normAutofit/>
          </a:bodyPr>
          <a:lstStyle>
            <a:lvl1pPr marL="0" indent="0" algn="l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36" name="文本占位符 11"/>
          <p:cNvSpPr>
            <a:spLocks noGrp="1"/>
          </p:cNvSpPr>
          <p:nvPr>
            <p:ph type="body" sz="quarter" idx="26"/>
          </p:nvPr>
        </p:nvSpPr>
        <p:spPr>
          <a:xfrm>
            <a:off x="7454095" y="4983916"/>
            <a:ext cx="3773347" cy="859337"/>
          </a:xfrm>
          <a:prstGeom prst="rect">
            <a:avLst/>
          </a:prstGeom>
        </p:spPr>
        <p:txBody>
          <a:bodyPr lIns="0" tIns="0">
            <a:normAutofit/>
          </a:bodyPr>
          <a:lstStyle>
            <a:lvl1pPr marL="0" indent="0" algn="l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3" name="日期占位符 3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CN" altLang="en-US"/>
              <a:t>修德 博学 求实 创新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灯片编号占位符 6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3FEF852-4365-4293-A962-551136AD33C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止于至善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319FB8-E1B4-4535-9670-0154AF26C7F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5"/>
          <p:cNvGrpSpPr/>
          <p:nvPr userDrawn="1"/>
        </p:nvGrpSpPr>
        <p:grpSpPr bwMode="auto">
          <a:xfrm>
            <a:off x="5135563" y="93663"/>
            <a:ext cx="7027862" cy="6764337"/>
            <a:chOff x="4428226" y="-209758"/>
            <a:chExt cx="7027173" cy="6851857"/>
          </a:xfrm>
        </p:grpSpPr>
        <p:pic>
          <p:nvPicPr>
            <p:cNvPr id="6" name="图片 2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277" b="391"/>
            <a:stretch>
              <a:fillRect/>
            </a:stretch>
          </p:blipFill>
          <p:spPr bwMode="auto">
            <a:xfrm>
              <a:off x="4428227" y="-209757"/>
              <a:ext cx="7012800" cy="6831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矩形 6"/>
            <p:cNvSpPr/>
            <p:nvPr/>
          </p:nvSpPr>
          <p:spPr>
            <a:xfrm>
              <a:off x="4428226" y="-209758"/>
              <a:ext cx="7027173" cy="6851857"/>
            </a:xfrm>
            <a:prstGeom prst="rect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8" name="矩形 7"/>
          <p:cNvSpPr/>
          <p:nvPr userDrawn="1"/>
        </p:nvSpPr>
        <p:spPr>
          <a:xfrm>
            <a:off x="-28575" y="-28575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 cstate="email">
              <a:alphaModFix amt="5000"/>
            </a:blip>
            <a:srcRect/>
            <a:tile tx="0" ty="0" sx="100000" sy="100000" flip="none" algn="tl"/>
          </a:blip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任意多边形: 形状 9"/>
          <p:cNvSpPr/>
          <p:nvPr userDrawn="1"/>
        </p:nvSpPr>
        <p:spPr>
          <a:xfrm rot="1759603">
            <a:off x="5624513" y="3290888"/>
            <a:ext cx="327025" cy="3900487"/>
          </a:xfrm>
          <a:custGeom>
            <a:avLst/>
            <a:gdLst>
              <a:gd name="connsiteX0" fmla="*/ 0 w 326672"/>
              <a:gd name="connsiteY0" fmla="*/ 0 h 3900322"/>
              <a:gd name="connsiteX1" fmla="*/ 326672 w 326672"/>
              <a:gd name="connsiteY1" fmla="*/ 0 h 3900322"/>
              <a:gd name="connsiteX2" fmla="*/ 326672 w 326672"/>
              <a:gd name="connsiteY2" fmla="*/ 3716802 h 3900322"/>
              <a:gd name="connsiteX3" fmla="*/ 0 w 326672"/>
              <a:gd name="connsiteY3" fmla="*/ 3900322 h 3900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672" h="3900322">
                <a:moveTo>
                  <a:pt x="0" y="0"/>
                </a:moveTo>
                <a:lnTo>
                  <a:pt x="326672" y="0"/>
                </a:lnTo>
                <a:lnTo>
                  <a:pt x="326672" y="3716802"/>
                </a:lnTo>
                <a:lnTo>
                  <a:pt x="0" y="390032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 rot="1759603">
            <a:off x="8151813" y="-176213"/>
            <a:ext cx="171450" cy="2498726"/>
          </a:xfrm>
          <a:custGeom>
            <a:avLst/>
            <a:gdLst>
              <a:gd name="connsiteX0" fmla="*/ 0 w 170609"/>
              <a:gd name="connsiteY0" fmla="*/ 95846 h 2499133"/>
              <a:gd name="connsiteX1" fmla="*/ 170609 w 170609"/>
              <a:gd name="connsiteY1" fmla="*/ 0 h 2499133"/>
              <a:gd name="connsiteX2" fmla="*/ 170609 w 170609"/>
              <a:gd name="connsiteY2" fmla="*/ 2499133 h 2499133"/>
              <a:gd name="connsiteX3" fmla="*/ 0 w 170609"/>
              <a:gd name="connsiteY3" fmla="*/ 2499133 h 249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609" h="2499133">
                <a:moveTo>
                  <a:pt x="0" y="95846"/>
                </a:moveTo>
                <a:lnTo>
                  <a:pt x="170609" y="0"/>
                </a:lnTo>
                <a:lnTo>
                  <a:pt x="170609" y="2499133"/>
                </a:lnTo>
                <a:lnTo>
                  <a:pt x="0" y="24991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666750" y="4840288"/>
            <a:ext cx="493395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l="-30937" t="-334" r="32277" b="-5300"/>
          <a:stretch>
            <a:fillRect/>
          </a:stretch>
        </p:blipFill>
        <p:spPr>
          <a:xfrm>
            <a:off x="1946250" y="-29094"/>
            <a:ext cx="10216390" cy="7273404"/>
          </a:xfrm>
          <a:custGeom>
            <a:avLst/>
            <a:gdLst>
              <a:gd name="connsiteX0" fmla="*/ 199240 w 10216390"/>
              <a:gd name="connsiteY0" fmla="*/ 5207578 h 7244312"/>
              <a:gd name="connsiteX1" fmla="*/ 3156236 w 10216390"/>
              <a:gd name="connsiteY1" fmla="*/ 6880901 h 7244312"/>
              <a:gd name="connsiteX2" fmla="*/ 3203590 w 10216390"/>
              <a:gd name="connsiteY2" fmla="*/ 6797220 h 7244312"/>
              <a:gd name="connsiteX3" fmla="*/ 3203590 w 10216390"/>
              <a:gd name="connsiteY3" fmla="*/ 6836085 h 7244312"/>
              <a:gd name="connsiteX4" fmla="*/ 2972097 w 10216390"/>
              <a:gd name="connsiteY4" fmla="*/ 7244312 h 7244312"/>
              <a:gd name="connsiteX5" fmla="*/ 0 w 10216390"/>
              <a:gd name="connsiteY5" fmla="*/ 5558928 h 7244312"/>
              <a:gd name="connsiteX6" fmla="*/ 7067135 w 10216390"/>
              <a:gd name="connsiteY6" fmla="*/ 22900 h 7244312"/>
              <a:gd name="connsiteX7" fmla="*/ 10216390 w 10216390"/>
              <a:gd name="connsiteY7" fmla="*/ 22900 h 7244312"/>
              <a:gd name="connsiteX8" fmla="*/ 10216390 w 10216390"/>
              <a:gd name="connsiteY8" fmla="*/ 685372 h 7244312"/>
              <a:gd name="connsiteX9" fmla="*/ 6718284 w 10216390"/>
              <a:gd name="connsiteY9" fmla="*/ 6854121 h 7244312"/>
              <a:gd name="connsiteX10" fmla="*/ 3203590 w 10216390"/>
              <a:gd name="connsiteY10" fmla="*/ 6854121 h 7244312"/>
              <a:gd name="connsiteX11" fmla="*/ 3203590 w 10216390"/>
              <a:gd name="connsiteY11" fmla="*/ 6836085 h 7244312"/>
              <a:gd name="connsiteX12" fmla="*/ 7050042 w 10216390"/>
              <a:gd name="connsiteY12" fmla="*/ 0 h 7244312"/>
              <a:gd name="connsiteX13" fmla="*/ 7072802 w 10216390"/>
              <a:gd name="connsiteY13" fmla="*/ 12906 h 7244312"/>
              <a:gd name="connsiteX14" fmla="*/ 7067135 w 10216390"/>
              <a:gd name="connsiteY14" fmla="*/ 22900 h 7244312"/>
              <a:gd name="connsiteX15" fmla="*/ 7037083 w 10216390"/>
              <a:gd name="connsiteY15" fmla="*/ 22900 h 724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216390" h="7244312">
                <a:moveTo>
                  <a:pt x="199240" y="5207578"/>
                </a:moveTo>
                <a:lnTo>
                  <a:pt x="3156236" y="6880901"/>
                </a:lnTo>
                <a:lnTo>
                  <a:pt x="3203590" y="6797220"/>
                </a:lnTo>
                <a:lnTo>
                  <a:pt x="3203590" y="6836085"/>
                </a:lnTo>
                <a:lnTo>
                  <a:pt x="2972097" y="7244312"/>
                </a:lnTo>
                <a:lnTo>
                  <a:pt x="0" y="5558928"/>
                </a:lnTo>
                <a:close/>
                <a:moveTo>
                  <a:pt x="7067135" y="22900"/>
                </a:moveTo>
                <a:lnTo>
                  <a:pt x="10216390" y="22900"/>
                </a:lnTo>
                <a:lnTo>
                  <a:pt x="10216390" y="685372"/>
                </a:lnTo>
                <a:lnTo>
                  <a:pt x="6718284" y="6854121"/>
                </a:lnTo>
                <a:lnTo>
                  <a:pt x="3203590" y="6854121"/>
                </a:lnTo>
                <a:lnTo>
                  <a:pt x="3203590" y="6836085"/>
                </a:lnTo>
                <a:close/>
                <a:moveTo>
                  <a:pt x="7050042" y="0"/>
                </a:moveTo>
                <a:lnTo>
                  <a:pt x="7072802" y="12906"/>
                </a:lnTo>
                <a:lnTo>
                  <a:pt x="7067135" y="22900"/>
                </a:lnTo>
                <a:lnTo>
                  <a:pt x="7037083" y="22900"/>
                </a:lnTo>
                <a:close/>
              </a:path>
            </a:pathLst>
          </a:custGeom>
        </p:spPr>
      </p:pic>
      <p:sp>
        <p:nvSpPr>
          <p:cNvPr id="14" name="任意多边形: 形状 13"/>
          <p:cNvSpPr/>
          <p:nvPr userDrawn="1"/>
        </p:nvSpPr>
        <p:spPr>
          <a:xfrm rot="1759603">
            <a:off x="11252200" y="-158750"/>
            <a:ext cx="325438" cy="3732213"/>
          </a:xfrm>
          <a:custGeom>
            <a:avLst/>
            <a:gdLst>
              <a:gd name="connsiteX0" fmla="*/ 0 w 326672"/>
              <a:gd name="connsiteY0" fmla="*/ 0 h 3732241"/>
              <a:gd name="connsiteX1" fmla="*/ 326672 w 326672"/>
              <a:gd name="connsiteY1" fmla="*/ 581488 h 3732241"/>
              <a:gd name="connsiteX2" fmla="*/ 326672 w 326672"/>
              <a:gd name="connsiteY2" fmla="*/ 3732241 h 3732241"/>
              <a:gd name="connsiteX3" fmla="*/ 0 w 326672"/>
              <a:gd name="connsiteY3" fmla="*/ 3732241 h 37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672" h="3732241">
                <a:moveTo>
                  <a:pt x="0" y="0"/>
                </a:moveTo>
                <a:lnTo>
                  <a:pt x="326672" y="581488"/>
                </a:lnTo>
                <a:lnTo>
                  <a:pt x="326672" y="3732241"/>
                </a:lnTo>
                <a:lnTo>
                  <a:pt x="0" y="373224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任意多边形: 形状 14"/>
          <p:cNvSpPr/>
          <p:nvPr userDrawn="1"/>
        </p:nvSpPr>
        <p:spPr>
          <a:xfrm rot="1759603">
            <a:off x="9204325" y="4022725"/>
            <a:ext cx="171450" cy="3078163"/>
          </a:xfrm>
          <a:custGeom>
            <a:avLst/>
            <a:gdLst>
              <a:gd name="connsiteX0" fmla="*/ 0 w 170609"/>
              <a:gd name="connsiteY0" fmla="*/ 0 h 3077209"/>
              <a:gd name="connsiteX1" fmla="*/ 170609 w 170609"/>
              <a:gd name="connsiteY1" fmla="*/ 0 h 3077209"/>
              <a:gd name="connsiteX2" fmla="*/ 170609 w 170609"/>
              <a:gd name="connsiteY2" fmla="*/ 2981364 h 3077209"/>
              <a:gd name="connsiteX3" fmla="*/ 0 w 170609"/>
              <a:gd name="connsiteY3" fmla="*/ 3077209 h 3077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609" h="3077209">
                <a:moveTo>
                  <a:pt x="0" y="0"/>
                </a:moveTo>
                <a:lnTo>
                  <a:pt x="170609" y="0"/>
                </a:lnTo>
                <a:lnTo>
                  <a:pt x="170609" y="2981364"/>
                </a:lnTo>
                <a:lnTo>
                  <a:pt x="0" y="30772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6" name="图片 17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404813"/>
            <a:ext cx="32004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文本占位符 25"/>
          <p:cNvSpPr>
            <a:spLocks noGrp="1"/>
          </p:cNvSpPr>
          <p:nvPr>
            <p:ph type="body" sz="quarter" idx="11"/>
          </p:nvPr>
        </p:nvSpPr>
        <p:spPr>
          <a:xfrm>
            <a:off x="667503" y="2749690"/>
            <a:ext cx="5798382" cy="8788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5400" b="1" spc="100" baseline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38" name="文本占位符 25"/>
          <p:cNvSpPr>
            <a:spLocks noGrp="1"/>
          </p:cNvSpPr>
          <p:nvPr>
            <p:ph type="body" sz="quarter" idx="12"/>
          </p:nvPr>
        </p:nvSpPr>
        <p:spPr>
          <a:xfrm>
            <a:off x="667503" y="1869834"/>
            <a:ext cx="5798382" cy="8788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5400" b="0" spc="100" baseline="0">
                <a:latin typeface="+mj-ea"/>
                <a:ea typeface="+mj-ea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0" name="文本占位符 28"/>
          <p:cNvSpPr>
            <a:spLocks noGrp="1"/>
          </p:cNvSpPr>
          <p:nvPr>
            <p:ph type="body" sz="quarter" idx="17"/>
          </p:nvPr>
        </p:nvSpPr>
        <p:spPr>
          <a:xfrm>
            <a:off x="667503" y="3641672"/>
            <a:ext cx="5798382" cy="286232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lnSpc>
                <a:spcPct val="100000"/>
              </a:lnSpc>
              <a:buNone/>
              <a:defRPr sz="1200" spc="55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7" name="日期占位符 4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CN" altLang="en-US"/>
              <a:t>修德 博学 求实 创新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-12700"/>
            <a:ext cx="10795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1970785" y="13765"/>
            <a:ext cx="6935933" cy="6858000"/>
          </a:xfrm>
          <a:custGeom>
            <a:avLst/>
            <a:gdLst>
              <a:gd name="connsiteX0" fmla="*/ 0 w 6858000"/>
              <a:gd name="connsiteY0" fmla="*/ 0 h 6858000"/>
              <a:gd name="connsiteX1" fmla="*/ 6858000 w 6858000"/>
              <a:gd name="connsiteY1" fmla="*/ 0 h 6858000"/>
              <a:gd name="connsiteX2" fmla="*/ 6858000 w 6858000"/>
              <a:gd name="connsiteY2" fmla="*/ 6858000 h 6858000"/>
              <a:gd name="connsiteX3" fmla="*/ 1981200 w 6858000"/>
              <a:gd name="connsiteY3" fmla="*/ 6858000 h 6858000"/>
              <a:gd name="connsiteX4" fmla="*/ 1981200 w 6858000"/>
              <a:gd name="connsiteY4" fmla="*/ 774700 h 6858000"/>
              <a:gd name="connsiteX5" fmla="*/ 0 w 6858000"/>
              <a:gd name="connsiteY5" fmla="*/ 7747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0" h="6858000">
                <a:moveTo>
                  <a:pt x="0" y="0"/>
                </a:moveTo>
                <a:lnTo>
                  <a:pt x="6858000" y="0"/>
                </a:lnTo>
                <a:lnTo>
                  <a:pt x="6858000" y="6858000"/>
                </a:lnTo>
                <a:lnTo>
                  <a:pt x="1981200" y="6858000"/>
                </a:lnTo>
                <a:lnTo>
                  <a:pt x="1981200" y="774700"/>
                </a:lnTo>
                <a:lnTo>
                  <a:pt x="0" y="774700"/>
                </a:lnTo>
                <a:close/>
              </a:path>
            </a:pathLst>
          </a:custGeom>
        </p:spPr>
      </p:pic>
      <p:sp>
        <p:nvSpPr>
          <p:cNvPr id="4" name="矩形 3"/>
          <p:cNvSpPr/>
          <p:nvPr/>
        </p:nvSpPr>
        <p:spPr>
          <a:xfrm>
            <a:off x="0" y="-31750"/>
            <a:ext cx="12179300" cy="68707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5" name="弧形 4"/>
          <p:cNvSpPr/>
          <p:nvPr userDrawn="1"/>
        </p:nvSpPr>
        <p:spPr>
          <a:xfrm rot="20569474">
            <a:off x="-63500" y="-271463"/>
            <a:ext cx="5168900" cy="9502776"/>
          </a:xfrm>
          <a:prstGeom prst="arc">
            <a:avLst>
              <a:gd name="adj1" fmla="val 16814965"/>
              <a:gd name="adj2" fmla="val 3418622"/>
            </a:avLst>
          </a:prstGeom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1038225" y="3241675"/>
            <a:ext cx="296545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6600" dirty="0">
                <a:solidFill>
                  <a:srgbClr val="BFBFBF"/>
                </a:solidFill>
              </a:rPr>
              <a:t>content</a:t>
            </a:r>
            <a:endParaRPr lang="zh-CN" altLang="en-US" sz="6600">
              <a:solidFill>
                <a:srgbClr val="BFBFBF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1100138" y="4219575"/>
            <a:ext cx="23241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 dirty="0">
              <a:solidFill>
                <a:prstClr val="white"/>
              </a:solidFill>
            </a:endParaRPr>
          </a:p>
        </p:txBody>
      </p:sp>
      <p:sp>
        <p:nvSpPr>
          <p:cNvPr id="8" name="文本框 12"/>
          <p:cNvSpPr txBox="1">
            <a:spLocks noChangeArrowheads="1"/>
          </p:cNvSpPr>
          <p:nvPr userDrawn="1"/>
        </p:nvSpPr>
        <p:spPr bwMode="auto">
          <a:xfrm>
            <a:off x="1100138" y="2647950"/>
            <a:ext cx="14208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4800" b="1">
                <a:solidFill>
                  <a:schemeClr val="accent1"/>
                </a:solidFill>
                <a:latin typeface="微软雅黑" panose="020B0503020204020204" pitchFamily="34" charset="-122"/>
              </a:rPr>
              <a:t>目录</a:t>
            </a:r>
          </a:p>
        </p:txBody>
      </p:sp>
      <p:pic>
        <p:nvPicPr>
          <p:cNvPr id="9" name="图片 29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404813"/>
            <a:ext cx="32004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日期占位符 1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CN" altLang="en-US"/>
              <a:t>修德 博学 求实 创新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77800" y="0"/>
            <a:ext cx="12192000" cy="6858000"/>
          </a:xfrm>
          <a:prstGeom prst="rect">
            <a:avLst/>
          </a:prstGeom>
          <a:gradFill flip="none" rotWithShape="1">
            <a:gsLst>
              <a:gs pos="35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5" name="组合 30"/>
          <p:cNvGrpSpPr/>
          <p:nvPr userDrawn="1"/>
        </p:nvGrpSpPr>
        <p:grpSpPr bwMode="auto">
          <a:xfrm>
            <a:off x="5853113" y="579438"/>
            <a:ext cx="5910262" cy="8110537"/>
            <a:chOff x="5852864" y="578865"/>
            <a:chExt cx="5910561" cy="8110350"/>
          </a:xfrm>
        </p:grpSpPr>
        <p:sp>
          <p:nvSpPr>
            <p:cNvPr id="6" name="任意多边形: 形状 5"/>
            <p:cNvSpPr/>
            <p:nvPr/>
          </p:nvSpPr>
          <p:spPr>
            <a:xfrm rot="1764741">
              <a:off x="6433918" y="578865"/>
              <a:ext cx="5329507" cy="8110350"/>
            </a:xfrm>
            <a:custGeom>
              <a:avLst/>
              <a:gdLst>
                <a:gd name="connsiteX0" fmla="*/ 4907596 w 5329086"/>
                <a:gd name="connsiteY0" fmla="*/ 1735493 h 8110349"/>
                <a:gd name="connsiteX1" fmla="*/ 5329086 w 5329086"/>
                <a:gd name="connsiteY1" fmla="*/ 2483140 h 8110349"/>
                <a:gd name="connsiteX2" fmla="*/ 5329086 w 5329086"/>
                <a:gd name="connsiteY2" fmla="*/ 5106050 h 8110349"/>
                <a:gd name="connsiteX3" fmla="*/ 4907597 w 5329086"/>
                <a:gd name="connsiteY3" fmla="*/ 5343666 h 8110349"/>
                <a:gd name="connsiteX4" fmla="*/ 0 w 5329086"/>
                <a:gd name="connsiteY4" fmla="*/ 237617 h 8110349"/>
                <a:gd name="connsiteX5" fmla="*/ 421490 w 5329086"/>
                <a:gd name="connsiteY5" fmla="*/ 0 h 8110349"/>
                <a:gd name="connsiteX6" fmla="*/ 421489 w 5329086"/>
                <a:gd name="connsiteY6" fmla="*/ 7872732 h 8110349"/>
                <a:gd name="connsiteX7" fmla="*/ 0 w 5329086"/>
                <a:gd name="connsiteY7" fmla="*/ 8110349 h 8110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29086" h="8110349">
                  <a:moveTo>
                    <a:pt x="4907596" y="1735493"/>
                  </a:moveTo>
                  <a:lnTo>
                    <a:pt x="5329086" y="2483140"/>
                  </a:lnTo>
                  <a:lnTo>
                    <a:pt x="5329086" y="5106050"/>
                  </a:lnTo>
                  <a:lnTo>
                    <a:pt x="4907597" y="5343666"/>
                  </a:lnTo>
                  <a:close/>
                  <a:moveTo>
                    <a:pt x="0" y="237617"/>
                  </a:moveTo>
                  <a:lnTo>
                    <a:pt x="421490" y="0"/>
                  </a:lnTo>
                  <a:lnTo>
                    <a:pt x="421489" y="7872732"/>
                  </a:lnTo>
                  <a:lnTo>
                    <a:pt x="0" y="811034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 rot="1764741">
              <a:off x="5852864" y="578865"/>
              <a:ext cx="5329507" cy="8110350"/>
            </a:xfrm>
            <a:custGeom>
              <a:avLst/>
              <a:gdLst>
                <a:gd name="connsiteX0" fmla="*/ 4907597 w 5329086"/>
                <a:gd name="connsiteY0" fmla="*/ 551447 h 8110349"/>
                <a:gd name="connsiteX1" fmla="*/ 5329086 w 5329086"/>
                <a:gd name="connsiteY1" fmla="*/ 1299093 h 8110349"/>
                <a:gd name="connsiteX2" fmla="*/ 5329086 w 5329086"/>
                <a:gd name="connsiteY2" fmla="*/ 5106050 h 8110349"/>
                <a:gd name="connsiteX3" fmla="*/ 4907596 w 5329086"/>
                <a:gd name="connsiteY3" fmla="*/ 5343667 h 8110349"/>
                <a:gd name="connsiteX4" fmla="*/ 0 w 5329086"/>
                <a:gd name="connsiteY4" fmla="*/ 237617 h 8110349"/>
                <a:gd name="connsiteX5" fmla="*/ 421489 w 5329086"/>
                <a:gd name="connsiteY5" fmla="*/ 0 h 8110349"/>
                <a:gd name="connsiteX6" fmla="*/ 421489 w 5329086"/>
                <a:gd name="connsiteY6" fmla="*/ 7872732 h 8110349"/>
                <a:gd name="connsiteX7" fmla="*/ 0 w 5329086"/>
                <a:gd name="connsiteY7" fmla="*/ 8110349 h 8110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29086" h="8110349">
                  <a:moveTo>
                    <a:pt x="4907597" y="551447"/>
                  </a:moveTo>
                  <a:lnTo>
                    <a:pt x="5329086" y="1299093"/>
                  </a:lnTo>
                  <a:lnTo>
                    <a:pt x="5329086" y="5106050"/>
                  </a:lnTo>
                  <a:lnTo>
                    <a:pt x="4907596" y="5343667"/>
                  </a:lnTo>
                  <a:close/>
                  <a:moveTo>
                    <a:pt x="0" y="237617"/>
                  </a:moveTo>
                  <a:lnTo>
                    <a:pt x="421489" y="0"/>
                  </a:lnTo>
                  <a:lnTo>
                    <a:pt x="421489" y="7872732"/>
                  </a:lnTo>
                  <a:lnTo>
                    <a:pt x="0" y="81103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-76" r="32277" b="390"/>
          <a:stretch>
            <a:fillRect/>
          </a:stretch>
        </p:blipFill>
        <p:spPr>
          <a:xfrm>
            <a:off x="5368943" y="-1"/>
            <a:ext cx="6849789" cy="6858001"/>
          </a:xfrm>
          <a:custGeom>
            <a:avLst/>
            <a:gdLst>
              <a:gd name="connsiteX0" fmla="*/ 7658 w 6849789"/>
              <a:gd name="connsiteY0" fmla="*/ 6808316 h 6831221"/>
              <a:gd name="connsiteX1" fmla="*/ 7658 w 6849789"/>
              <a:gd name="connsiteY1" fmla="*/ 6826128 h 6831221"/>
              <a:gd name="connsiteX2" fmla="*/ 0 w 6849789"/>
              <a:gd name="connsiteY2" fmla="*/ 6821808 h 6831221"/>
              <a:gd name="connsiteX3" fmla="*/ 3872051 w 6849789"/>
              <a:gd name="connsiteY3" fmla="*/ 0 h 6831221"/>
              <a:gd name="connsiteX4" fmla="*/ 6849789 w 6849789"/>
              <a:gd name="connsiteY4" fmla="*/ 0 h 6831221"/>
              <a:gd name="connsiteX5" fmla="*/ 6849789 w 6849789"/>
              <a:gd name="connsiteY5" fmla="*/ 2481276 h 6831221"/>
              <a:gd name="connsiteX6" fmla="*/ 4399396 w 6849789"/>
              <a:gd name="connsiteY6" fmla="*/ 6822391 h 6831221"/>
              <a:gd name="connsiteX7" fmla="*/ 4415039 w 6849789"/>
              <a:gd name="connsiteY7" fmla="*/ 6831221 h 6831221"/>
              <a:gd name="connsiteX8" fmla="*/ 7658 w 6849789"/>
              <a:gd name="connsiteY8" fmla="*/ 6831221 h 6831221"/>
              <a:gd name="connsiteX9" fmla="*/ 7658 w 6849789"/>
              <a:gd name="connsiteY9" fmla="*/ 6826128 h 6831221"/>
              <a:gd name="connsiteX10" fmla="*/ 13362 w 6849789"/>
              <a:gd name="connsiteY10" fmla="*/ 6829345 h 6831221"/>
              <a:gd name="connsiteX11" fmla="*/ 2872536 w 6849789"/>
              <a:gd name="connsiteY11" fmla="*/ 1760954 h 68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49789" h="6831221">
                <a:moveTo>
                  <a:pt x="7658" y="6808316"/>
                </a:moveTo>
                <a:lnTo>
                  <a:pt x="7658" y="6826128"/>
                </a:lnTo>
                <a:lnTo>
                  <a:pt x="0" y="6821808"/>
                </a:lnTo>
                <a:close/>
                <a:moveTo>
                  <a:pt x="3872051" y="0"/>
                </a:moveTo>
                <a:lnTo>
                  <a:pt x="6849789" y="0"/>
                </a:lnTo>
                <a:lnTo>
                  <a:pt x="6849789" y="2481276"/>
                </a:lnTo>
                <a:lnTo>
                  <a:pt x="4399396" y="6822391"/>
                </a:lnTo>
                <a:lnTo>
                  <a:pt x="4415039" y="6831221"/>
                </a:lnTo>
                <a:lnTo>
                  <a:pt x="7658" y="6831221"/>
                </a:lnTo>
                <a:lnTo>
                  <a:pt x="7658" y="6826128"/>
                </a:lnTo>
                <a:lnTo>
                  <a:pt x="13362" y="6829345"/>
                </a:lnTo>
                <a:lnTo>
                  <a:pt x="2872536" y="1760954"/>
                </a:lnTo>
                <a:close/>
              </a:path>
            </a:pathLst>
          </a:custGeom>
        </p:spPr>
      </p:pic>
      <p:pic>
        <p:nvPicPr>
          <p:cNvPr id="9" name="图片 1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404813"/>
            <a:ext cx="32004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文本占位符 44"/>
          <p:cNvSpPr>
            <a:spLocks noGrp="1"/>
          </p:cNvSpPr>
          <p:nvPr>
            <p:ph type="body" sz="quarter" idx="10"/>
          </p:nvPr>
        </p:nvSpPr>
        <p:spPr>
          <a:xfrm>
            <a:off x="-1" y="4189677"/>
            <a:ext cx="5368944" cy="725488"/>
          </a:xfrm>
          <a:prstGeom prst="rect">
            <a:avLst/>
          </a:prstGeom>
        </p:spPr>
        <p:txBody>
          <a:bodyPr lIns="0" rIns="90000">
            <a:noAutofit/>
          </a:bodyPr>
          <a:lstStyle>
            <a:lvl1pPr marL="0" indent="0" algn="ctr">
              <a:lnSpc>
                <a:spcPct val="100000"/>
              </a:lnSpc>
              <a:buNone/>
              <a:defRPr sz="4400" b="1" spc="100" baseline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/>
          </p:nvPr>
        </p:nvSpPr>
        <p:spPr>
          <a:xfrm>
            <a:off x="-1" y="4857350"/>
            <a:ext cx="5368944" cy="424732"/>
          </a:xfrm>
          <a:prstGeom prst="rect">
            <a:avLst/>
          </a:prstGeom>
        </p:spPr>
        <p:txBody>
          <a:bodyPr lIns="9000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spc="50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CN" altLang="en-US"/>
              <a:t>修德 博学 求实 创新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我介绍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22"/>
          <p:cNvGrpSpPr/>
          <p:nvPr userDrawn="1"/>
        </p:nvGrpSpPr>
        <p:grpSpPr bwMode="auto">
          <a:xfrm>
            <a:off x="0" y="0"/>
            <a:ext cx="12192000" cy="6858000"/>
            <a:chOff x="954337" y="0"/>
            <a:chExt cx="10058400" cy="6707996"/>
          </a:xfrm>
        </p:grpSpPr>
        <p:pic>
          <p:nvPicPr>
            <p:cNvPr id="10" name="图片 2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337" y="0"/>
              <a:ext cx="10058400" cy="67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矩形 10"/>
            <p:cNvSpPr/>
            <p:nvPr/>
          </p:nvSpPr>
          <p:spPr>
            <a:xfrm>
              <a:off x="954337" y="0"/>
              <a:ext cx="10058400" cy="6707996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650875" y="852488"/>
            <a:ext cx="108680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24"/>
          <p:cNvGrpSpPr/>
          <p:nvPr userDrawn="1"/>
        </p:nvGrpSpPr>
        <p:grpSpPr bwMode="auto">
          <a:xfrm>
            <a:off x="660400" y="344488"/>
            <a:ext cx="384175" cy="384175"/>
            <a:chOff x="669869" y="597306"/>
            <a:chExt cx="409972" cy="409973"/>
          </a:xfrm>
        </p:grpSpPr>
        <p:sp>
          <p:nvSpPr>
            <p:cNvPr id="15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íṥlíḓê"/>
            <p:cNvSpPr/>
            <p:nvPr/>
          </p:nvSpPr>
          <p:spPr>
            <a:xfrm>
              <a:off x="707139" y="634576"/>
              <a:ext cx="335432" cy="3354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ïśļiḑé"/>
            <p:cNvSpPr/>
            <p:nvPr/>
          </p:nvSpPr>
          <p:spPr>
            <a:xfrm>
              <a:off x="771515" y="698952"/>
              <a:ext cx="206680" cy="206681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8" name="文本框 17"/>
          <p:cNvSpPr txBox="1"/>
          <p:nvPr userDrawn="1"/>
        </p:nvSpPr>
        <p:spPr>
          <a:xfrm rot="16200000">
            <a:off x="-1273968" y="3259931"/>
            <a:ext cx="41148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defRPr/>
            </a:pPr>
            <a:r>
              <a:rPr lang="en-US" altLang="zh-CN" sz="1600" spc="800" noProof="1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rPr>
              <a:t>Southeast University</a:t>
            </a:r>
            <a:endParaRPr lang="zh-CN" altLang="en-US" sz="1600" spc="800" noProof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5341938" y="3365500"/>
            <a:ext cx="2252662" cy="153988"/>
          </a:xfrm>
          <a:prstGeom prst="rect">
            <a:avLst/>
          </a:prstGeom>
          <a:gradFill>
            <a:gsLst>
              <a:gs pos="100000">
                <a:srgbClr val="FDA913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</a:endParaRPr>
          </a:p>
        </p:txBody>
      </p:sp>
      <p:pic>
        <p:nvPicPr>
          <p:cNvPr id="20" name="图片 2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763" y="342900"/>
            <a:ext cx="1862137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图片占位符 29"/>
          <p:cNvSpPr>
            <a:spLocks noGrp="1"/>
          </p:cNvSpPr>
          <p:nvPr>
            <p:ph type="pic" sz="quarter" idx="12"/>
          </p:nvPr>
        </p:nvSpPr>
        <p:spPr>
          <a:xfrm>
            <a:off x="2571074" y="1465802"/>
            <a:ext cx="3524926" cy="4336612"/>
          </a:xfrm>
          <a:custGeom>
            <a:avLst/>
            <a:gdLst>
              <a:gd name="connsiteX0" fmla="*/ 0 w 3524926"/>
              <a:gd name="connsiteY0" fmla="*/ 0 h 4326855"/>
              <a:gd name="connsiteX1" fmla="*/ 3524926 w 3524926"/>
              <a:gd name="connsiteY1" fmla="*/ 0 h 4326855"/>
              <a:gd name="connsiteX2" fmla="*/ 3524926 w 3524926"/>
              <a:gd name="connsiteY2" fmla="*/ 4326855 h 4326855"/>
              <a:gd name="connsiteX3" fmla="*/ 0 w 3524926"/>
              <a:gd name="connsiteY3" fmla="*/ 4326855 h 4326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926" h="4326855">
                <a:moveTo>
                  <a:pt x="0" y="0"/>
                </a:moveTo>
                <a:lnTo>
                  <a:pt x="3524926" y="0"/>
                </a:lnTo>
                <a:lnTo>
                  <a:pt x="3524926" y="4326855"/>
                </a:lnTo>
                <a:lnTo>
                  <a:pt x="0" y="4326855"/>
                </a:lnTo>
                <a:close/>
              </a:path>
            </a:pathLst>
          </a:custGeom>
        </p:spPr>
        <p:txBody>
          <a:bodyPr>
            <a:noAutofit/>
          </a:bodyPr>
          <a:lstStyle/>
          <a:p>
            <a:pPr lvl="0"/>
            <a:endParaRPr lang="zh-CN" altLang="en-US" noProof="1"/>
          </a:p>
        </p:txBody>
      </p:sp>
      <p:sp>
        <p:nvSpPr>
          <p:cNvPr id="68" name="文本占位符 67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tIns="4680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2"/>
          </p:nvPr>
        </p:nvSpPr>
        <p:spPr>
          <a:xfrm>
            <a:off x="7398196" y="3937575"/>
            <a:ext cx="3814536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0" name="文本占位符 11"/>
          <p:cNvSpPr>
            <a:spLocks noGrp="1"/>
          </p:cNvSpPr>
          <p:nvPr>
            <p:ph type="body" sz="quarter" idx="23"/>
          </p:nvPr>
        </p:nvSpPr>
        <p:spPr>
          <a:xfrm>
            <a:off x="7398196" y="4685329"/>
            <a:ext cx="3814536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1" name="文本占位符 11"/>
          <p:cNvSpPr>
            <a:spLocks noGrp="1"/>
          </p:cNvSpPr>
          <p:nvPr>
            <p:ph type="body" sz="quarter" idx="24"/>
          </p:nvPr>
        </p:nvSpPr>
        <p:spPr>
          <a:xfrm>
            <a:off x="7398196" y="5433083"/>
            <a:ext cx="3814536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35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6749903" y="2564527"/>
            <a:ext cx="3396528" cy="400110"/>
          </a:xfrm>
          <a:prstGeom prst="rect">
            <a:avLst/>
          </a:prstGeom>
          <a:noFill/>
        </p:spPr>
        <p:txBody>
          <a:bodyPr lIns="0" rtlCol="0">
            <a:spAutoFit/>
          </a:bodyPr>
          <a:lstStyle>
            <a:lvl1pPr marL="0" indent="0">
              <a:lnSpc>
                <a:spcPct val="100000"/>
              </a:lnSpc>
              <a:buNone/>
              <a:defRPr lang="zh-CN" altLang="en-US" b="1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6749903" y="1812873"/>
            <a:ext cx="3088698" cy="769441"/>
          </a:xfrm>
          <a:prstGeom prst="rect">
            <a:avLst/>
          </a:prstGeom>
          <a:noFill/>
        </p:spPr>
        <p:txBody>
          <a:bodyPr lIns="0" rtlCol="0">
            <a:spAutoFit/>
          </a:bodyPr>
          <a:lstStyle>
            <a:lvl1pPr marL="0" indent="0">
              <a:lnSpc>
                <a:spcPct val="100000"/>
              </a:lnSpc>
              <a:buNone/>
              <a:defRPr lang="zh-CN" altLang="en-US" sz="44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1" name="日期占位符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CN" altLang="en-US"/>
              <a:t>修德 博学 求实 创新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灯片编号占位符 7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8EFE81-6D28-4EC6-BE0F-3F36A91703B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我介绍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8"/>
          <p:cNvGrpSpPr/>
          <p:nvPr userDrawn="1"/>
        </p:nvGrpSpPr>
        <p:grpSpPr bwMode="auto">
          <a:xfrm>
            <a:off x="0" y="0"/>
            <a:ext cx="12192000" cy="6858000"/>
            <a:chOff x="954337" y="0"/>
            <a:chExt cx="10058400" cy="6707996"/>
          </a:xfrm>
        </p:grpSpPr>
        <p:pic>
          <p:nvPicPr>
            <p:cNvPr id="9" name="图片 2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337" y="0"/>
              <a:ext cx="10058400" cy="67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/>
            <p:nvPr/>
          </p:nvSpPr>
          <p:spPr>
            <a:xfrm>
              <a:off x="954337" y="0"/>
              <a:ext cx="10058400" cy="6707996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11" name="组合 23"/>
          <p:cNvGrpSpPr/>
          <p:nvPr userDrawn="1"/>
        </p:nvGrpSpPr>
        <p:grpSpPr bwMode="auto">
          <a:xfrm>
            <a:off x="660400" y="344488"/>
            <a:ext cx="384175" cy="384175"/>
            <a:chOff x="669869" y="597306"/>
            <a:chExt cx="409972" cy="409973"/>
          </a:xfrm>
        </p:grpSpPr>
        <p:sp>
          <p:nvSpPr>
            <p:cNvPr id="13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íṥlíḓê"/>
            <p:cNvSpPr/>
            <p:nvPr/>
          </p:nvSpPr>
          <p:spPr>
            <a:xfrm>
              <a:off x="707139" y="634576"/>
              <a:ext cx="335432" cy="3354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ïśļiḑé"/>
            <p:cNvSpPr/>
            <p:nvPr/>
          </p:nvSpPr>
          <p:spPr>
            <a:xfrm>
              <a:off x="771515" y="698952"/>
              <a:ext cx="206680" cy="206681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6" name="直接连接符 15"/>
          <p:cNvCxnSpPr/>
          <p:nvPr userDrawn="1"/>
        </p:nvCxnSpPr>
        <p:spPr>
          <a:xfrm>
            <a:off x="650875" y="852488"/>
            <a:ext cx="108680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763" y="342900"/>
            <a:ext cx="1862137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文本占位符 67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2"/>
          </p:nvPr>
        </p:nvSpPr>
        <p:spPr>
          <a:xfrm>
            <a:off x="660400" y="3881451"/>
            <a:ext cx="3610645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0" name="文本占位符 11"/>
          <p:cNvSpPr>
            <a:spLocks noGrp="1"/>
          </p:cNvSpPr>
          <p:nvPr>
            <p:ph type="body" sz="quarter" idx="23"/>
          </p:nvPr>
        </p:nvSpPr>
        <p:spPr>
          <a:xfrm>
            <a:off x="660400" y="4685329"/>
            <a:ext cx="3610646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1" name="文本占位符 11"/>
          <p:cNvSpPr>
            <a:spLocks noGrp="1"/>
          </p:cNvSpPr>
          <p:nvPr>
            <p:ph type="body" sz="quarter" idx="24"/>
          </p:nvPr>
        </p:nvSpPr>
        <p:spPr>
          <a:xfrm>
            <a:off x="660400" y="5433083"/>
            <a:ext cx="3610646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2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2331720" y="2106802"/>
            <a:ext cx="3088698" cy="769441"/>
          </a:xfrm>
          <a:prstGeom prst="rect">
            <a:avLst/>
          </a:prstGeom>
          <a:noFill/>
        </p:spPr>
        <p:txBody>
          <a:bodyPr rIns="0" rtlCol="0">
            <a:spAutoFit/>
          </a:bodyPr>
          <a:lstStyle>
            <a:lvl1pPr marL="0" indent="0" algn="r">
              <a:lnSpc>
                <a:spcPct val="100000"/>
              </a:lnSpc>
              <a:buNone/>
              <a:defRPr lang="zh-CN" altLang="en-US" sz="44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3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1541828" y="3152034"/>
            <a:ext cx="3396528" cy="400110"/>
          </a:xfrm>
          <a:prstGeom prst="rect">
            <a:avLst/>
          </a:prstGeom>
          <a:noFill/>
        </p:spPr>
        <p:txBody>
          <a:bodyPr rIns="0" rtlCol="0">
            <a:spAutoFit/>
          </a:bodyPr>
          <a:lstStyle>
            <a:lvl1pPr marL="0" indent="0" algn="r">
              <a:lnSpc>
                <a:spcPct val="100000"/>
              </a:lnSpc>
              <a:buNone/>
              <a:defRPr lang="zh-CN" altLang="en-US" b="1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8" name="日期占位符 4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CN" altLang="en-US"/>
              <a:t>修德 博学 求实 创新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灯片编号占位符 7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023C25-DE08-4109-81A5-CF8844112C7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介绍内容拓展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36"/>
          <p:cNvGrpSpPr/>
          <p:nvPr userDrawn="1"/>
        </p:nvGrpSpPr>
        <p:grpSpPr bwMode="auto">
          <a:xfrm>
            <a:off x="0" y="0"/>
            <a:ext cx="12192000" cy="6858000"/>
            <a:chOff x="954337" y="0"/>
            <a:chExt cx="10058400" cy="6707996"/>
          </a:xfrm>
        </p:grpSpPr>
        <p:pic>
          <p:nvPicPr>
            <p:cNvPr id="15" name="图片 3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337" y="0"/>
              <a:ext cx="10058400" cy="67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矩形 15"/>
            <p:cNvSpPr/>
            <p:nvPr/>
          </p:nvSpPr>
          <p:spPr>
            <a:xfrm>
              <a:off x="954337" y="0"/>
              <a:ext cx="10058400" cy="6707996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17" name="组合 8"/>
          <p:cNvGrpSpPr/>
          <p:nvPr userDrawn="1"/>
        </p:nvGrpSpPr>
        <p:grpSpPr bwMode="auto">
          <a:xfrm>
            <a:off x="660400" y="344488"/>
            <a:ext cx="384175" cy="384175"/>
            <a:chOff x="669869" y="597306"/>
            <a:chExt cx="409972" cy="409973"/>
          </a:xfrm>
        </p:grpSpPr>
        <p:sp>
          <p:nvSpPr>
            <p:cNvPr id="18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íṥlíḓê"/>
            <p:cNvSpPr/>
            <p:nvPr/>
          </p:nvSpPr>
          <p:spPr>
            <a:xfrm>
              <a:off x="707139" y="634576"/>
              <a:ext cx="335432" cy="3354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ïśļiḑé"/>
            <p:cNvSpPr/>
            <p:nvPr/>
          </p:nvSpPr>
          <p:spPr>
            <a:xfrm>
              <a:off x="771515" y="698952"/>
              <a:ext cx="206680" cy="206681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21" name="直接连接符 20"/>
          <p:cNvCxnSpPr/>
          <p:nvPr userDrawn="1"/>
        </p:nvCxnSpPr>
        <p:spPr>
          <a:xfrm>
            <a:off x="650875" y="852488"/>
            <a:ext cx="108680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763" y="342900"/>
            <a:ext cx="1862137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图片占位符 31"/>
          <p:cNvSpPr>
            <a:spLocks noGrp="1"/>
          </p:cNvSpPr>
          <p:nvPr>
            <p:ph type="pic" sz="quarter" idx="31"/>
          </p:nvPr>
        </p:nvSpPr>
        <p:spPr>
          <a:xfrm>
            <a:off x="5792230" y="1461189"/>
            <a:ext cx="1908733" cy="3364810"/>
          </a:xfrm>
          <a:custGeom>
            <a:avLst/>
            <a:gdLst>
              <a:gd name="connsiteX0" fmla="*/ 0 w 1908733"/>
              <a:gd name="connsiteY0" fmla="*/ 0 h 3364810"/>
              <a:gd name="connsiteX1" fmla="*/ 1908733 w 1908733"/>
              <a:gd name="connsiteY1" fmla="*/ 0 h 3364810"/>
              <a:gd name="connsiteX2" fmla="*/ 1908733 w 1908733"/>
              <a:gd name="connsiteY2" fmla="*/ 3364810 h 3364810"/>
              <a:gd name="connsiteX3" fmla="*/ 0 w 1908733"/>
              <a:gd name="connsiteY3" fmla="*/ 3364810 h 33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8733" h="3364810">
                <a:moveTo>
                  <a:pt x="0" y="0"/>
                </a:moveTo>
                <a:lnTo>
                  <a:pt x="1908733" y="0"/>
                </a:lnTo>
                <a:lnTo>
                  <a:pt x="1908733" y="3364810"/>
                </a:lnTo>
                <a:lnTo>
                  <a:pt x="0" y="3364810"/>
                </a:lnTo>
                <a:close/>
              </a:path>
            </a:pathLst>
          </a:custGeom>
        </p:spPr>
        <p:txBody>
          <a:bodyPr>
            <a:noAutofit/>
          </a:bodyPr>
          <a:lstStyle/>
          <a:p>
            <a:pPr lvl="0"/>
            <a:endParaRPr lang="zh-CN" altLang="en-US" noProof="1"/>
          </a:p>
        </p:txBody>
      </p:sp>
      <p:sp>
        <p:nvSpPr>
          <p:cNvPr id="8" name="文本占位符 67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29"/>
          </p:nvPr>
        </p:nvSpPr>
        <p:spPr>
          <a:xfrm>
            <a:off x="1019067" y="2170482"/>
            <a:ext cx="3982720" cy="584775"/>
          </a:xfrm>
        </p:spPr>
        <p:txBody>
          <a:bodyPr lIns="0">
            <a:spAutoFit/>
          </a:bodyPr>
          <a:lstStyle>
            <a:lvl1pPr marL="0" indent="0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30"/>
          </p:nvPr>
        </p:nvSpPr>
        <p:spPr>
          <a:xfrm>
            <a:off x="1019067" y="3119036"/>
            <a:ext cx="3982720" cy="1706963"/>
          </a:xfrm>
        </p:spPr>
        <p:txBody>
          <a:bodyPr lIns="0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33" name="图片占位符 32"/>
          <p:cNvSpPr>
            <a:spLocks noGrp="1"/>
          </p:cNvSpPr>
          <p:nvPr>
            <p:ph type="pic" sz="quarter" idx="32"/>
          </p:nvPr>
        </p:nvSpPr>
        <p:spPr>
          <a:xfrm>
            <a:off x="7700964" y="1461189"/>
            <a:ext cx="1908733" cy="3364810"/>
          </a:xfrm>
          <a:custGeom>
            <a:avLst/>
            <a:gdLst>
              <a:gd name="connsiteX0" fmla="*/ 0 w 1908733"/>
              <a:gd name="connsiteY0" fmla="*/ 0 h 3364810"/>
              <a:gd name="connsiteX1" fmla="*/ 1908733 w 1908733"/>
              <a:gd name="connsiteY1" fmla="*/ 0 h 3364810"/>
              <a:gd name="connsiteX2" fmla="*/ 1908733 w 1908733"/>
              <a:gd name="connsiteY2" fmla="*/ 3364810 h 3364810"/>
              <a:gd name="connsiteX3" fmla="*/ 0 w 1908733"/>
              <a:gd name="connsiteY3" fmla="*/ 3364810 h 33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8733" h="3364810">
                <a:moveTo>
                  <a:pt x="0" y="0"/>
                </a:moveTo>
                <a:lnTo>
                  <a:pt x="1908733" y="0"/>
                </a:lnTo>
                <a:lnTo>
                  <a:pt x="1908733" y="3364810"/>
                </a:lnTo>
                <a:lnTo>
                  <a:pt x="0" y="3364810"/>
                </a:lnTo>
                <a:close/>
              </a:path>
            </a:pathLst>
          </a:custGeom>
        </p:spPr>
        <p:txBody>
          <a:bodyPr>
            <a:noAutofit/>
          </a:bodyPr>
          <a:lstStyle/>
          <a:p>
            <a:pPr lvl="0"/>
            <a:endParaRPr lang="zh-CN" altLang="en-US" noProof="1"/>
          </a:p>
        </p:txBody>
      </p:sp>
      <p:sp>
        <p:nvSpPr>
          <p:cNvPr id="34" name="图片占位符 33"/>
          <p:cNvSpPr>
            <a:spLocks noGrp="1"/>
          </p:cNvSpPr>
          <p:nvPr>
            <p:ph type="pic" sz="quarter" idx="33"/>
          </p:nvPr>
        </p:nvSpPr>
        <p:spPr>
          <a:xfrm>
            <a:off x="9609697" y="1461189"/>
            <a:ext cx="1908733" cy="3364810"/>
          </a:xfrm>
          <a:custGeom>
            <a:avLst/>
            <a:gdLst>
              <a:gd name="connsiteX0" fmla="*/ 0 w 1908733"/>
              <a:gd name="connsiteY0" fmla="*/ 0 h 3364810"/>
              <a:gd name="connsiteX1" fmla="*/ 1908733 w 1908733"/>
              <a:gd name="connsiteY1" fmla="*/ 0 h 3364810"/>
              <a:gd name="connsiteX2" fmla="*/ 1908733 w 1908733"/>
              <a:gd name="connsiteY2" fmla="*/ 3364810 h 3364810"/>
              <a:gd name="connsiteX3" fmla="*/ 0 w 1908733"/>
              <a:gd name="connsiteY3" fmla="*/ 3364810 h 33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8733" h="3364810">
                <a:moveTo>
                  <a:pt x="0" y="0"/>
                </a:moveTo>
                <a:lnTo>
                  <a:pt x="1908733" y="0"/>
                </a:lnTo>
                <a:lnTo>
                  <a:pt x="1908733" y="3364810"/>
                </a:lnTo>
                <a:lnTo>
                  <a:pt x="0" y="3364810"/>
                </a:lnTo>
                <a:close/>
              </a:path>
            </a:pathLst>
          </a:custGeom>
        </p:spPr>
        <p:txBody>
          <a:bodyPr>
            <a:noAutofit/>
          </a:bodyPr>
          <a:lstStyle/>
          <a:p>
            <a:pPr lvl="0"/>
            <a:endParaRPr lang="zh-CN" altLang="en-US" noProof="1"/>
          </a:p>
        </p:txBody>
      </p:sp>
      <p:sp>
        <p:nvSpPr>
          <p:cNvPr id="25" name="文本占位符 11"/>
          <p:cNvSpPr>
            <a:spLocks noGrp="1"/>
          </p:cNvSpPr>
          <p:nvPr>
            <p:ph type="body" sz="quarter" idx="22"/>
          </p:nvPr>
        </p:nvSpPr>
        <p:spPr>
          <a:xfrm>
            <a:off x="5792309" y="5510702"/>
            <a:ext cx="1908733" cy="6233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6" name="文本占位符 11"/>
          <p:cNvSpPr>
            <a:spLocks noGrp="1"/>
          </p:cNvSpPr>
          <p:nvPr>
            <p:ph type="body" sz="quarter" idx="34"/>
          </p:nvPr>
        </p:nvSpPr>
        <p:spPr>
          <a:xfrm>
            <a:off x="7700964" y="5510702"/>
            <a:ext cx="1908733" cy="6233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8" name="文本占位符 11"/>
          <p:cNvSpPr>
            <a:spLocks noGrp="1"/>
          </p:cNvSpPr>
          <p:nvPr>
            <p:ph type="body" sz="quarter" idx="35"/>
          </p:nvPr>
        </p:nvSpPr>
        <p:spPr>
          <a:xfrm>
            <a:off x="9609619" y="5510702"/>
            <a:ext cx="1908733" cy="6233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30" name="文本占位符 11"/>
          <p:cNvSpPr>
            <a:spLocks noGrp="1"/>
          </p:cNvSpPr>
          <p:nvPr>
            <p:ph type="body" sz="quarter" idx="36"/>
          </p:nvPr>
        </p:nvSpPr>
        <p:spPr>
          <a:xfrm>
            <a:off x="5792387" y="5105677"/>
            <a:ext cx="1908733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31" name="文本占位符 11"/>
          <p:cNvSpPr>
            <a:spLocks noGrp="1"/>
          </p:cNvSpPr>
          <p:nvPr>
            <p:ph type="body" sz="quarter" idx="37"/>
          </p:nvPr>
        </p:nvSpPr>
        <p:spPr>
          <a:xfrm>
            <a:off x="7700808" y="5105677"/>
            <a:ext cx="1908733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35" name="文本占位符 11"/>
          <p:cNvSpPr>
            <a:spLocks noGrp="1"/>
          </p:cNvSpPr>
          <p:nvPr>
            <p:ph type="body" sz="quarter" idx="38"/>
          </p:nvPr>
        </p:nvSpPr>
        <p:spPr>
          <a:xfrm>
            <a:off x="9609229" y="5105677"/>
            <a:ext cx="1908733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3" name="日期占位符 4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CN" altLang="en-US"/>
              <a:t>修德 博学 求实 创新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灯片编号占位符 7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CED890-A135-47B0-BCE6-CBD7169FC41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介绍内容拓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27"/>
          <p:cNvGrpSpPr/>
          <p:nvPr userDrawn="1"/>
        </p:nvGrpSpPr>
        <p:grpSpPr bwMode="auto">
          <a:xfrm>
            <a:off x="0" y="0"/>
            <a:ext cx="12192000" cy="6858000"/>
            <a:chOff x="954337" y="0"/>
            <a:chExt cx="10058400" cy="6707996"/>
          </a:xfrm>
        </p:grpSpPr>
        <p:pic>
          <p:nvPicPr>
            <p:cNvPr id="19" name="图片 2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337" y="0"/>
              <a:ext cx="10058400" cy="67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矩形 19"/>
            <p:cNvSpPr/>
            <p:nvPr/>
          </p:nvSpPr>
          <p:spPr>
            <a:xfrm>
              <a:off x="954337" y="0"/>
              <a:ext cx="10058400" cy="6707996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21" name="组合 8"/>
          <p:cNvGrpSpPr/>
          <p:nvPr userDrawn="1"/>
        </p:nvGrpSpPr>
        <p:grpSpPr bwMode="auto">
          <a:xfrm>
            <a:off x="660400" y="344488"/>
            <a:ext cx="384175" cy="384175"/>
            <a:chOff x="669869" y="597306"/>
            <a:chExt cx="409972" cy="409973"/>
          </a:xfrm>
        </p:grpSpPr>
        <p:sp>
          <p:nvSpPr>
            <p:cNvPr id="22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íṥlíḓê"/>
            <p:cNvSpPr/>
            <p:nvPr/>
          </p:nvSpPr>
          <p:spPr>
            <a:xfrm>
              <a:off x="707139" y="634576"/>
              <a:ext cx="335432" cy="3354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ïśļiḑé"/>
            <p:cNvSpPr/>
            <p:nvPr/>
          </p:nvSpPr>
          <p:spPr>
            <a:xfrm>
              <a:off x="771515" y="698952"/>
              <a:ext cx="206680" cy="206681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25" name="直接连接符 24"/>
          <p:cNvCxnSpPr/>
          <p:nvPr userDrawn="1"/>
        </p:nvCxnSpPr>
        <p:spPr>
          <a:xfrm>
            <a:off x="650875" y="852488"/>
            <a:ext cx="108680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1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763" y="342900"/>
            <a:ext cx="1862137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图片占位符 47"/>
          <p:cNvSpPr>
            <a:spLocks noGrp="1"/>
          </p:cNvSpPr>
          <p:nvPr>
            <p:ph type="pic" sz="quarter" idx="31"/>
          </p:nvPr>
        </p:nvSpPr>
        <p:spPr>
          <a:xfrm>
            <a:off x="669868" y="3062205"/>
            <a:ext cx="2702712" cy="2106578"/>
          </a:xfrm>
          <a:custGeom>
            <a:avLst/>
            <a:gdLst>
              <a:gd name="connsiteX0" fmla="*/ 0 w 2712258"/>
              <a:gd name="connsiteY0" fmla="*/ 0 h 2106578"/>
              <a:gd name="connsiteX1" fmla="*/ 2712258 w 2712258"/>
              <a:gd name="connsiteY1" fmla="*/ 0 h 2106578"/>
              <a:gd name="connsiteX2" fmla="*/ 2712258 w 2712258"/>
              <a:gd name="connsiteY2" fmla="*/ 2106578 h 2106578"/>
              <a:gd name="connsiteX3" fmla="*/ 0 w 2712258"/>
              <a:gd name="connsiteY3" fmla="*/ 2106578 h 210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2258" h="2106578">
                <a:moveTo>
                  <a:pt x="0" y="0"/>
                </a:moveTo>
                <a:lnTo>
                  <a:pt x="2712258" y="0"/>
                </a:lnTo>
                <a:lnTo>
                  <a:pt x="2712258" y="2106578"/>
                </a:lnTo>
                <a:lnTo>
                  <a:pt x="0" y="2106578"/>
                </a:lnTo>
                <a:close/>
              </a:path>
            </a:pathLst>
          </a:custGeom>
        </p:spPr>
        <p:txBody>
          <a:bodyPr>
            <a:noAutofit/>
          </a:bodyPr>
          <a:lstStyle/>
          <a:p>
            <a:pPr lvl="0"/>
            <a:endParaRPr lang="zh-CN" altLang="en-US" noProof="1"/>
          </a:p>
        </p:txBody>
      </p:sp>
      <p:sp>
        <p:nvSpPr>
          <p:cNvPr id="8" name="文本占位符 67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29"/>
          </p:nvPr>
        </p:nvSpPr>
        <p:spPr>
          <a:xfrm>
            <a:off x="4104640" y="1593828"/>
            <a:ext cx="3982720" cy="584775"/>
          </a:xfrm>
        </p:spPr>
        <p:txBody>
          <a:bodyPr lIns="90000">
            <a:sp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7" name="文本占位符 28"/>
          <p:cNvSpPr>
            <a:spLocks noGrp="1"/>
          </p:cNvSpPr>
          <p:nvPr>
            <p:ph type="body" sz="quarter" idx="30"/>
          </p:nvPr>
        </p:nvSpPr>
        <p:spPr>
          <a:xfrm>
            <a:off x="682883" y="2295279"/>
            <a:ext cx="10826234" cy="425698"/>
          </a:xfrm>
        </p:spPr>
        <p:txBody>
          <a:bodyPr lIns="90000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33" name="文本占位符 11"/>
          <p:cNvSpPr>
            <a:spLocks noGrp="1"/>
          </p:cNvSpPr>
          <p:nvPr>
            <p:ph type="body" sz="quarter" idx="22"/>
          </p:nvPr>
        </p:nvSpPr>
        <p:spPr>
          <a:xfrm>
            <a:off x="660322" y="5732617"/>
            <a:ext cx="2712258" cy="4001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34" name="文本占位符 11"/>
          <p:cNvSpPr>
            <a:spLocks noGrp="1"/>
          </p:cNvSpPr>
          <p:nvPr>
            <p:ph type="body" sz="quarter" idx="36"/>
          </p:nvPr>
        </p:nvSpPr>
        <p:spPr>
          <a:xfrm>
            <a:off x="660400" y="5327590"/>
            <a:ext cx="2712258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1" name="文本占位符 11"/>
          <p:cNvSpPr>
            <a:spLocks noGrp="1"/>
          </p:cNvSpPr>
          <p:nvPr>
            <p:ph type="body" sz="quarter" idx="37"/>
          </p:nvPr>
        </p:nvSpPr>
        <p:spPr>
          <a:xfrm>
            <a:off x="3382047" y="5732616"/>
            <a:ext cx="2712258" cy="401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2" name="文本占位符 11"/>
          <p:cNvSpPr>
            <a:spLocks noGrp="1"/>
          </p:cNvSpPr>
          <p:nvPr>
            <p:ph type="body" sz="quarter" idx="38"/>
          </p:nvPr>
        </p:nvSpPr>
        <p:spPr>
          <a:xfrm>
            <a:off x="3382125" y="5327590"/>
            <a:ext cx="2712258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3" name="文本占位符 11"/>
          <p:cNvSpPr>
            <a:spLocks noGrp="1"/>
          </p:cNvSpPr>
          <p:nvPr>
            <p:ph type="body" sz="quarter" idx="39"/>
          </p:nvPr>
        </p:nvSpPr>
        <p:spPr>
          <a:xfrm>
            <a:off x="6103772" y="5732616"/>
            <a:ext cx="2712258" cy="401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4" name="文本占位符 11"/>
          <p:cNvSpPr>
            <a:spLocks noGrp="1"/>
          </p:cNvSpPr>
          <p:nvPr>
            <p:ph type="body" sz="quarter" idx="40"/>
          </p:nvPr>
        </p:nvSpPr>
        <p:spPr>
          <a:xfrm>
            <a:off x="6103850" y="5327590"/>
            <a:ext cx="2712258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5" name="文本占位符 11"/>
          <p:cNvSpPr>
            <a:spLocks noGrp="1"/>
          </p:cNvSpPr>
          <p:nvPr>
            <p:ph type="body" sz="quarter" idx="41"/>
          </p:nvPr>
        </p:nvSpPr>
        <p:spPr>
          <a:xfrm>
            <a:off x="8825497" y="5732616"/>
            <a:ext cx="2693323" cy="4001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6" name="文本占位符 11"/>
          <p:cNvSpPr>
            <a:spLocks noGrp="1"/>
          </p:cNvSpPr>
          <p:nvPr>
            <p:ph type="body" sz="quarter" idx="42"/>
          </p:nvPr>
        </p:nvSpPr>
        <p:spPr>
          <a:xfrm>
            <a:off x="8825575" y="5327590"/>
            <a:ext cx="2693323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5" name="图片占位符 54"/>
          <p:cNvSpPr>
            <a:spLocks noGrp="1"/>
          </p:cNvSpPr>
          <p:nvPr>
            <p:ph type="pic" sz="quarter" idx="43"/>
          </p:nvPr>
        </p:nvSpPr>
        <p:spPr>
          <a:xfrm>
            <a:off x="3382047" y="3062205"/>
            <a:ext cx="2702712" cy="2106578"/>
          </a:xfrm>
          <a:custGeom>
            <a:avLst/>
            <a:gdLst>
              <a:gd name="connsiteX0" fmla="*/ 0 w 2712258"/>
              <a:gd name="connsiteY0" fmla="*/ 0 h 2106578"/>
              <a:gd name="connsiteX1" fmla="*/ 2712258 w 2712258"/>
              <a:gd name="connsiteY1" fmla="*/ 0 h 2106578"/>
              <a:gd name="connsiteX2" fmla="*/ 2712258 w 2712258"/>
              <a:gd name="connsiteY2" fmla="*/ 2106578 h 2106578"/>
              <a:gd name="connsiteX3" fmla="*/ 0 w 2712258"/>
              <a:gd name="connsiteY3" fmla="*/ 2106578 h 210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2258" h="2106578">
                <a:moveTo>
                  <a:pt x="0" y="0"/>
                </a:moveTo>
                <a:lnTo>
                  <a:pt x="2712258" y="0"/>
                </a:lnTo>
                <a:lnTo>
                  <a:pt x="2712258" y="2106578"/>
                </a:lnTo>
                <a:lnTo>
                  <a:pt x="0" y="2106578"/>
                </a:lnTo>
                <a:close/>
              </a:path>
            </a:pathLst>
          </a:custGeom>
        </p:spPr>
        <p:txBody>
          <a:bodyPr>
            <a:noAutofit/>
          </a:bodyPr>
          <a:lstStyle/>
          <a:p>
            <a:pPr lvl="0"/>
            <a:endParaRPr lang="zh-CN" altLang="en-US" noProof="1"/>
          </a:p>
        </p:txBody>
      </p:sp>
      <p:sp>
        <p:nvSpPr>
          <p:cNvPr id="56" name="图片占位符 55"/>
          <p:cNvSpPr>
            <a:spLocks noGrp="1"/>
          </p:cNvSpPr>
          <p:nvPr>
            <p:ph type="pic" sz="quarter" idx="44"/>
          </p:nvPr>
        </p:nvSpPr>
        <p:spPr>
          <a:xfrm>
            <a:off x="6094226" y="3062205"/>
            <a:ext cx="2702712" cy="2106578"/>
          </a:xfrm>
          <a:custGeom>
            <a:avLst/>
            <a:gdLst>
              <a:gd name="connsiteX0" fmla="*/ 0 w 2712258"/>
              <a:gd name="connsiteY0" fmla="*/ 0 h 2106578"/>
              <a:gd name="connsiteX1" fmla="*/ 2712258 w 2712258"/>
              <a:gd name="connsiteY1" fmla="*/ 0 h 2106578"/>
              <a:gd name="connsiteX2" fmla="*/ 2712258 w 2712258"/>
              <a:gd name="connsiteY2" fmla="*/ 2106578 h 2106578"/>
              <a:gd name="connsiteX3" fmla="*/ 0 w 2712258"/>
              <a:gd name="connsiteY3" fmla="*/ 2106578 h 210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2258" h="2106578">
                <a:moveTo>
                  <a:pt x="0" y="0"/>
                </a:moveTo>
                <a:lnTo>
                  <a:pt x="2712258" y="0"/>
                </a:lnTo>
                <a:lnTo>
                  <a:pt x="2712258" y="2106578"/>
                </a:lnTo>
                <a:lnTo>
                  <a:pt x="0" y="2106578"/>
                </a:lnTo>
                <a:close/>
              </a:path>
            </a:pathLst>
          </a:custGeom>
        </p:spPr>
        <p:txBody>
          <a:bodyPr>
            <a:noAutofit/>
          </a:bodyPr>
          <a:lstStyle/>
          <a:p>
            <a:pPr lvl="0"/>
            <a:endParaRPr lang="zh-CN" altLang="en-US" noProof="1"/>
          </a:p>
        </p:txBody>
      </p:sp>
      <p:sp>
        <p:nvSpPr>
          <p:cNvPr id="57" name="图片占位符 56"/>
          <p:cNvSpPr>
            <a:spLocks noGrp="1"/>
          </p:cNvSpPr>
          <p:nvPr>
            <p:ph type="pic" sz="quarter" idx="45"/>
          </p:nvPr>
        </p:nvSpPr>
        <p:spPr>
          <a:xfrm>
            <a:off x="8806405" y="3062205"/>
            <a:ext cx="2702712" cy="2106578"/>
          </a:xfrm>
          <a:custGeom>
            <a:avLst/>
            <a:gdLst>
              <a:gd name="connsiteX0" fmla="*/ 0 w 2712258"/>
              <a:gd name="connsiteY0" fmla="*/ 0 h 2106578"/>
              <a:gd name="connsiteX1" fmla="*/ 2712258 w 2712258"/>
              <a:gd name="connsiteY1" fmla="*/ 0 h 2106578"/>
              <a:gd name="connsiteX2" fmla="*/ 2712258 w 2712258"/>
              <a:gd name="connsiteY2" fmla="*/ 2106578 h 2106578"/>
              <a:gd name="connsiteX3" fmla="*/ 0 w 2712258"/>
              <a:gd name="connsiteY3" fmla="*/ 2106578 h 210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2258" h="2106578">
                <a:moveTo>
                  <a:pt x="0" y="0"/>
                </a:moveTo>
                <a:lnTo>
                  <a:pt x="2712258" y="0"/>
                </a:lnTo>
                <a:lnTo>
                  <a:pt x="2712258" y="2106578"/>
                </a:lnTo>
                <a:lnTo>
                  <a:pt x="0" y="2106578"/>
                </a:lnTo>
                <a:close/>
              </a:path>
            </a:pathLst>
          </a:custGeom>
        </p:spPr>
        <p:txBody>
          <a:bodyPr>
            <a:noAutofit/>
          </a:bodyPr>
          <a:lstStyle/>
          <a:p>
            <a:pPr lvl="0"/>
            <a:endParaRPr lang="zh-CN" altLang="en-US" noProof="1"/>
          </a:p>
        </p:txBody>
      </p:sp>
      <p:sp>
        <p:nvSpPr>
          <p:cNvPr id="27" name="日期占位符 4"/>
          <p:cNvSpPr>
            <a:spLocks noGrp="1"/>
          </p:cNvSpPr>
          <p:nvPr>
            <p:ph type="dt" sz="half" idx="46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CN" altLang="en-US"/>
              <a:t>修德 博学 求实 创新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灯片编号占位符 7"/>
          <p:cNvSpPr>
            <a:spLocks noGrp="1"/>
          </p:cNvSpPr>
          <p:nvPr>
            <p:ph type="sldNum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3515F0-045B-49ED-9E64-B27E4A9B174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（主副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6"/>
          <p:cNvGrpSpPr/>
          <p:nvPr userDrawn="1"/>
        </p:nvGrpSpPr>
        <p:grpSpPr bwMode="auto">
          <a:xfrm>
            <a:off x="0" y="0"/>
            <a:ext cx="12192000" cy="6858000"/>
            <a:chOff x="954337" y="0"/>
            <a:chExt cx="10058400" cy="6707996"/>
          </a:xfrm>
        </p:grpSpPr>
        <p:pic>
          <p:nvPicPr>
            <p:cNvPr id="6" name="图片 2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337" y="0"/>
              <a:ext cx="10058400" cy="67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矩形 6"/>
            <p:cNvSpPr/>
            <p:nvPr/>
          </p:nvSpPr>
          <p:spPr>
            <a:xfrm>
              <a:off x="954337" y="0"/>
              <a:ext cx="10058400" cy="6707996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8" name="组合 17"/>
          <p:cNvGrpSpPr/>
          <p:nvPr userDrawn="1"/>
        </p:nvGrpSpPr>
        <p:grpSpPr bwMode="auto">
          <a:xfrm>
            <a:off x="660400" y="344488"/>
            <a:ext cx="384175" cy="384175"/>
            <a:chOff x="669869" y="597306"/>
            <a:chExt cx="409972" cy="409973"/>
          </a:xfrm>
        </p:grpSpPr>
        <p:sp>
          <p:nvSpPr>
            <p:cNvPr id="9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íṥlíḓê"/>
            <p:cNvSpPr/>
            <p:nvPr/>
          </p:nvSpPr>
          <p:spPr>
            <a:xfrm>
              <a:off x="707139" y="634576"/>
              <a:ext cx="335432" cy="3354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ïśļiḑé"/>
            <p:cNvSpPr/>
            <p:nvPr/>
          </p:nvSpPr>
          <p:spPr>
            <a:xfrm>
              <a:off x="771515" y="698952"/>
              <a:ext cx="206680" cy="206681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2" name="直接连接符 11"/>
          <p:cNvCxnSpPr/>
          <p:nvPr userDrawn="1"/>
        </p:nvCxnSpPr>
        <p:spPr>
          <a:xfrm>
            <a:off x="650875" y="852488"/>
            <a:ext cx="108680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763" y="342900"/>
            <a:ext cx="1862137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文本占位符 67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9" name="文本占位符 67"/>
          <p:cNvSpPr>
            <a:spLocks noGrp="1"/>
          </p:cNvSpPr>
          <p:nvPr>
            <p:ph type="body" sz="quarter" idx="12"/>
          </p:nvPr>
        </p:nvSpPr>
        <p:spPr>
          <a:xfrm>
            <a:off x="3950574" y="1119503"/>
            <a:ext cx="4290852" cy="585866"/>
          </a:xfrm>
          <a:prstGeom prst="rect">
            <a:avLst/>
          </a:prstGeom>
        </p:spPr>
        <p:txBody>
          <a:bodyPr lIns="90000" bIns="46800">
            <a:sp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72" name="文本占位符 67"/>
          <p:cNvSpPr>
            <a:spLocks noGrp="1"/>
          </p:cNvSpPr>
          <p:nvPr>
            <p:ph type="body" sz="quarter" idx="13"/>
          </p:nvPr>
        </p:nvSpPr>
        <p:spPr>
          <a:xfrm>
            <a:off x="3950574" y="1740158"/>
            <a:ext cx="4290852" cy="462755"/>
          </a:xfrm>
          <a:prstGeom prst="rect">
            <a:avLst/>
          </a:prstGeom>
        </p:spPr>
        <p:txBody>
          <a:bodyPr lIns="90000" bIns="46800"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4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CN" altLang="en-US"/>
              <a:t>修德 博学 求实 创新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D8FC2F-5791-4A8F-A297-022ADA51EF1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（无主副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4"/>
          <p:cNvGrpSpPr/>
          <p:nvPr userDrawn="1"/>
        </p:nvGrpSpPr>
        <p:grpSpPr bwMode="auto">
          <a:xfrm>
            <a:off x="0" y="0"/>
            <a:ext cx="12192000" cy="6858000"/>
            <a:chOff x="954337" y="0"/>
            <a:chExt cx="10058400" cy="6707996"/>
          </a:xfrm>
        </p:grpSpPr>
        <p:pic>
          <p:nvPicPr>
            <p:cNvPr id="4" name="图片 1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337" y="0"/>
              <a:ext cx="10058400" cy="67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954337" y="0"/>
              <a:ext cx="10058400" cy="6707996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6" name="组合 15"/>
          <p:cNvGrpSpPr/>
          <p:nvPr userDrawn="1"/>
        </p:nvGrpSpPr>
        <p:grpSpPr bwMode="auto">
          <a:xfrm>
            <a:off x="660400" y="344488"/>
            <a:ext cx="384175" cy="384175"/>
            <a:chOff x="669869" y="597306"/>
            <a:chExt cx="409972" cy="409973"/>
          </a:xfrm>
        </p:grpSpPr>
        <p:sp>
          <p:nvSpPr>
            <p:cNvPr id="7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íṥlíḓê"/>
            <p:cNvSpPr/>
            <p:nvPr/>
          </p:nvSpPr>
          <p:spPr>
            <a:xfrm>
              <a:off x="707139" y="634576"/>
              <a:ext cx="335432" cy="3354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ïśļiḑé"/>
            <p:cNvSpPr/>
            <p:nvPr/>
          </p:nvSpPr>
          <p:spPr>
            <a:xfrm>
              <a:off x="771515" y="698952"/>
              <a:ext cx="206680" cy="206681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0" name="直接连接符 9"/>
          <p:cNvCxnSpPr/>
          <p:nvPr userDrawn="1"/>
        </p:nvCxnSpPr>
        <p:spPr>
          <a:xfrm>
            <a:off x="650875" y="852488"/>
            <a:ext cx="108680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763" y="342900"/>
            <a:ext cx="1862137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文本占位符 67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CN" altLang="en-US"/>
              <a:t>修德 博学 求实 创新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66EA74-B21F-40C5-B6F8-34B0FB4D355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9925" y="0"/>
            <a:ext cx="108489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69925" y="850900"/>
            <a:ext cx="10848975" cy="52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660400" y="6235700"/>
            <a:ext cx="33432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i="1" spc="300" baseline="0" noProof="1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止于至善</a:t>
            </a:r>
            <a:endParaRPr lang="zh-CN" altLang="en-US" i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22800" y="6235700"/>
            <a:ext cx="294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defRPr sz="1400" i="0" spc="300" baseline="0" noProof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775700" y="6235700"/>
            <a:ext cx="2743200" cy="365125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/>
          <a:lstStyle>
            <a:lvl1pPr algn="r" eaLnBrk="1" hangingPunct="1">
              <a:defRPr sz="1400" smtClean="0">
                <a:solidFill>
                  <a:srgbClr val="BFBFBF"/>
                </a:solidFill>
              </a:defRPr>
            </a:lvl1pPr>
          </a:lstStyle>
          <a:p>
            <a:pPr>
              <a:defRPr/>
            </a:pPr>
            <a:fld id="{9D6B6F41-9D06-4C8B-9E20-5791653C5245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13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文本占位符 1"/>
          <p:cNvSpPr>
            <a:spLocks noGrp="1" noChangeArrowheads="1"/>
          </p:cNvSpPr>
          <p:nvPr>
            <p:ph type="body" sz="quarter" idx="11"/>
          </p:nvPr>
        </p:nvSpPr>
        <p:spPr>
          <a:xfrm>
            <a:off x="1217613" y="347663"/>
            <a:ext cx="8918575" cy="399415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4454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工程师职业伦理规范</a:t>
            </a:r>
          </a:p>
        </p:txBody>
      </p:sp>
      <p:sp>
        <p:nvSpPr>
          <p:cNvPr id="29700" name="灯片编号占位符 5"/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A5C6AA-4700-4272-B576-584FF69A1C9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1</a:t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701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73100" y="6045381"/>
            <a:ext cx="3586493" cy="380638"/>
            <a:chOff x="8473474" y="225261"/>
            <a:chExt cx="3586493" cy="38063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sharpenSoften amoun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7496" y="225261"/>
              <a:ext cx="3357721" cy="324193"/>
            </a:xfrm>
            <a:prstGeom prst="rect">
              <a:avLst/>
            </a:prstGeom>
            <a:effectLst/>
          </p:spPr>
        </p:pic>
        <p:cxnSp>
          <p:nvCxnSpPr>
            <p:cNvPr id="8" name="直接连接符 7"/>
            <p:cNvCxnSpPr/>
            <p:nvPr/>
          </p:nvCxnSpPr>
          <p:spPr>
            <a:xfrm>
              <a:off x="8473474" y="605899"/>
              <a:ext cx="3586493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673100" y="6045381"/>
            <a:ext cx="3586493" cy="380638"/>
            <a:chOff x="8473474" y="225261"/>
            <a:chExt cx="3586493" cy="380638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sharpenSoften amoun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7496" y="225261"/>
              <a:ext cx="3357721" cy="324193"/>
            </a:xfrm>
            <a:prstGeom prst="rect">
              <a:avLst/>
            </a:prstGeom>
            <a:effectLst/>
          </p:spPr>
        </p:pic>
        <p:cxnSp>
          <p:nvCxnSpPr>
            <p:cNvPr id="13" name="直接连接符 12"/>
            <p:cNvCxnSpPr/>
            <p:nvPr/>
          </p:nvCxnSpPr>
          <p:spPr>
            <a:xfrm>
              <a:off x="8473474" y="605899"/>
              <a:ext cx="3586493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椭圆 8"/>
          <p:cNvSpPr/>
          <p:nvPr/>
        </p:nvSpPr>
        <p:spPr>
          <a:xfrm>
            <a:off x="1884045" y="1017905"/>
            <a:ext cx="2513965" cy="231457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首要责任原则</a:t>
            </a:r>
          </a:p>
        </p:txBody>
      </p:sp>
      <p:sp>
        <p:nvSpPr>
          <p:cNvPr id="10" name="椭圆 9"/>
          <p:cNvSpPr/>
          <p:nvPr/>
        </p:nvSpPr>
        <p:spPr>
          <a:xfrm>
            <a:off x="6779895" y="1017905"/>
            <a:ext cx="2513965" cy="231457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工程师权利和责任</a:t>
            </a:r>
          </a:p>
        </p:txBody>
      </p:sp>
      <p:sp>
        <p:nvSpPr>
          <p:cNvPr id="14" name="椭圆 13"/>
          <p:cNvSpPr/>
          <p:nvPr/>
        </p:nvSpPr>
        <p:spPr>
          <a:xfrm>
            <a:off x="1884045" y="3736975"/>
            <a:ext cx="2513965" cy="231457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3.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工程师的职业美德</a:t>
            </a:r>
          </a:p>
        </p:txBody>
      </p:sp>
      <p:sp>
        <p:nvSpPr>
          <p:cNvPr id="15" name="椭圆 14"/>
          <p:cNvSpPr/>
          <p:nvPr/>
        </p:nvSpPr>
        <p:spPr>
          <a:xfrm>
            <a:off x="6779895" y="3736975"/>
            <a:ext cx="2513965" cy="231457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4.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应对职业行为中的伦理冲突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文本占位符 1"/>
          <p:cNvSpPr>
            <a:spLocks noGrp="1" noChangeArrowheads="1"/>
          </p:cNvSpPr>
          <p:nvPr>
            <p:ph type="body" sz="quarter" idx="11"/>
          </p:nvPr>
        </p:nvSpPr>
        <p:spPr>
          <a:xfrm>
            <a:off x="1217613" y="347663"/>
            <a:ext cx="8918575" cy="399415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4454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工程师职业伦理规范</a:t>
            </a:r>
            <a:endParaRPr lang="zh-CN" altLang="en-US" sz="2000" b="1" dirty="0">
              <a:solidFill>
                <a:srgbClr val="4454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9700" name="灯片编号占位符 5"/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A5C6AA-4700-4272-B576-584FF69A1C9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</a:t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701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73100" y="6045381"/>
            <a:ext cx="3586493" cy="380638"/>
            <a:chOff x="8473474" y="225261"/>
            <a:chExt cx="3586493" cy="38063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sharpenSoften amoun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7496" y="225261"/>
              <a:ext cx="3357721" cy="324193"/>
            </a:xfrm>
            <a:prstGeom prst="rect">
              <a:avLst/>
            </a:prstGeom>
            <a:effectLst/>
          </p:spPr>
        </p:pic>
        <p:cxnSp>
          <p:nvCxnSpPr>
            <p:cNvPr id="8" name="直接连接符 7"/>
            <p:cNvCxnSpPr/>
            <p:nvPr/>
          </p:nvCxnSpPr>
          <p:spPr>
            <a:xfrm>
              <a:off x="8473474" y="605899"/>
              <a:ext cx="3586493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673100" y="6045381"/>
            <a:ext cx="3586493" cy="380638"/>
            <a:chOff x="8473474" y="225261"/>
            <a:chExt cx="3586493" cy="380638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sharpenSoften amoun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7496" y="225261"/>
              <a:ext cx="3357721" cy="324193"/>
            </a:xfrm>
            <a:prstGeom prst="rect">
              <a:avLst/>
            </a:prstGeom>
            <a:effectLst/>
          </p:spPr>
        </p:pic>
        <p:cxnSp>
          <p:nvCxnSpPr>
            <p:cNvPr id="13" name="直接连接符 12"/>
            <p:cNvCxnSpPr/>
            <p:nvPr/>
          </p:nvCxnSpPr>
          <p:spPr>
            <a:xfrm>
              <a:off x="8473474" y="605899"/>
              <a:ext cx="3586493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766882" y="991938"/>
            <a:ext cx="10932160" cy="5189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445437"/>
                </a:solidFill>
                <a:latin typeface="+mj-ea"/>
                <a:ea typeface="+mj-ea"/>
                <a:sym typeface="+mn-ea"/>
              </a:rPr>
              <a:t>1.</a:t>
            </a:r>
            <a:r>
              <a:rPr lang="zh-CN" altLang="en-US" dirty="0">
                <a:solidFill>
                  <a:srgbClr val="445437"/>
                </a:solidFill>
                <a:latin typeface="+mj-ea"/>
                <a:ea typeface="+mj-ea"/>
                <a:sym typeface="+mn-ea"/>
              </a:rPr>
              <a:t>首要责任原则</a:t>
            </a:r>
            <a:endParaRPr lang="zh-CN" altLang="en-US" dirty="0">
              <a:solidFill>
                <a:srgbClr val="445437"/>
              </a:solidFill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445437"/>
                </a:solidFill>
                <a:latin typeface="+mj-ea"/>
                <a:ea typeface="+mj-ea"/>
              </a:rPr>
              <a:t>  </a:t>
            </a:r>
            <a:r>
              <a:rPr lang="zh-CN" altLang="en-US" dirty="0">
                <a:solidFill>
                  <a:srgbClr val="445437"/>
                </a:solidFill>
                <a:latin typeface="+mj-ea"/>
                <a:ea typeface="+mj-ea"/>
              </a:rPr>
              <a:t>（</a:t>
            </a:r>
            <a:r>
              <a:rPr lang="en-US" altLang="zh-CN" dirty="0">
                <a:solidFill>
                  <a:srgbClr val="445437"/>
                </a:solidFill>
                <a:latin typeface="+mj-ea"/>
                <a:ea typeface="+mj-ea"/>
              </a:rPr>
              <a:t>1</a:t>
            </a:r>
            <a:r>
              <a:rPr lang="zh-CN" altLang="en-US" dirty="0">
                <a:solidFill>
                  <a:srgbClr val="445437"/>
                </a:solidFill>
                <a:latin typeface="+mj-ea"/>
                <a:ea typeface="+mj-ea"/>
              </a:rPr>
              <a:t>）对安全的义务：工程师对安全的责任是职业伦理的核心，关系到公众的生命财产和社会的稳定。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445437"/>
                </a:solidFill>
                <a:latin typeface="+mj-ea"/>
                <a:ea typeface="+mj-ea"/>
              </a:rPr>
              <a:t> </a:t>
            </a:r>
            <a:r>
              <a:rPr lang="en-US" altLang="zh-CN" dirty="0">
                <a:solidFill>
                  <a:srgbClr val="445437"/>
                </a:solidFill>
                <a:latin typeface="+mj-ea"/>
                <a:ea typeface="+mj-ea"/>
              </a:rPr>
              <a:t> </a:t>
            </a:r>
            <a:r>
              <a:rPr lang="zh-CN" altLang="en-US" dirty="0">
                <a:solidFill>
                  <a:srgbClr val="445437"/>
                </a:solidFill>
                <a:latin typeface="+mj-ea"/>
                <a:ea typeface="+mj-ea"/>
              </a:rPr>
              <a:t>（</a:t>
            </a:r>
            <a:r>
              <a:rPr lang="en-US" altLang="zh-CN" dirty="0">
                <a:solidFill>
                  <a:srgbClr val="445437"/>
                </a:solidFill>
                <a:latin typeface="+mj-ea"/>
                <a:ea typeface="+mj-ea"/>
              </a:rPr>
              <a:t>2</a:t>
            </a:r>
            <a:r>
              <a:rPr lang="zh-CN" altLang="en-US" dirty="0">
                <a:solidFill>
                  <a:srgbClr val="445437"/>
                </a:solidFill>
                <a:latin typeface="+mj-ea"/>
                <a:ea typeface="+mj-ea"/>
              </a:rPr>
              <a:t>）可持续发展：可持续发展着眼于人类发展的整体利益和长远利益，将自然纳入伦理的调整范围，并通过</a:t>
            </a:r>
            <a:r>
              <a:rPr lang="en-US" altLang="zh-CN" dirty="0">
                <a:solidFill>
                  <a:srgbClr val="445437"/>
                </a:solidFill>
                <a:latin typeface="+mj-ea"/>
                <a:ea typeface="+mj-ea"/>
              </a:rPr>
              <a:t>“</a:t>
            </a:r>
            <a:r>
              <a:rPr lang="zh-CN" altLang="en-US" dirty="0">
                <a:solidFill>
                  <a:srgbClr val="445437"/>
                </a:solidFill>
                <a:latin typeface="+mj-ea"/>
                <a:ea typeface="+mj-ea"/>
              </a:rPr>
              <a:t>人为自己立法</a:t>
            </a:r>
            <a:r>
              <a:rPr lang="en-US" altLang="zh-CN" dirty="0">
                <a:solidFill>
                  <a:srgbClr val="445437"/>
                </a:solidFill>
                <a:latin typeface="+mj-ea"/>
                <a:ea typeface="+mj-ea"/>
              </a:rPr>
              <a:t>”</a:t>
            </a:r>
            <a:r>
              <a:rPr lang="zh-CN" altLang="en-US" dirty="0">
                <a:solidFill>
                  <a:srgbClr val="445437"/>
                </a:solidFill>
                <a:latin typeface="+mj-ea"/>
                <a:ea typeface="+mj-ea"/>
              </a:rPr>
              <a:t>的积极行动，对工程实施有约束的发展模式，不仅实现代内发展的可持续性。还要保障代际发展的可持续性。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445437"/>
                </a:solidFill>
                <a:latin typeface="+mj-ea"/>
                <a:ea typeface="+mj-ea"/>
              </a:rPr>
              <a:t> </a:t>
            </a:r>
            <a:r>
              <a:rPr lang="en-US" altLang="zh-CN" dirty="0">
                <a:solidFill>
                  <a:srgbClr val="445437"/>
                </a:solidFill>
                <a:latin typeface="+mj-ea"/>
                <a:ea typeface="+mj-ea"/>
              </a:rPr>
              <a:t> </a:t>
            </a:r>
            <a:r>
              <a:rPr lang="zh-CN" altLang="en-US" dirty="0">
                <a:solidFill>
                  <a:srgbClr val="445437"/>
                </a:solidFill>
                <a:latin typeface="+mj-ea"/>
                <a:ea typeface="+mj-ea"/>
              </a:rPr>
              <a:t>（</a:t>
            </a:r>
            <a:r>
              <a:rPr lang="en-US" altLang="zh-CN" dirty="0">
                <a:solidFill>
                  <a:srgbClr val="445437"/>
                </a:solidFill>
                <a:latin typeface="+mj-ea"/>
                <a:ea typeface="+mj-ea"/>
              </a:rPr>
              <a:t>3</a:t>
            </a:r>
            <a:r>
              <a:rPr lang="zh-CN" altLang="en-US" dirty="0">
                <a:solidFill>
                  <a:srgbClr val="445437"/>
                </a:solidFill>
                <a:latin typeface="+mj-ea"/>
                <a:ea typeface="+mj-ea"/>
              </a:rPr>
              <a:t>）忠诚与举报：</a:t>
            </a:r>
            <a:r>
              <a:rPr lang="en-US" altLang="zh-CN" dirty="0">
                <a:solidFill>
                  <a:srgbClr val="445437"/>
                </a:solidFill>
                <a:latin typeface="+mj-ea"/>
                <a:ea typeface="+mj-ea"/>
              </a:rPr>
              <a:t> </a:t>
            </a:r>
            <a:r>
              <a:rPr lang="zh-CN" altLang="en-US" dirty="0">
                <a:solidFill>
                  <a:srgbClr val="445437"/>
                </a:solidFill>
                <a:latin typeface="+mj-ea"/>
                <a:ea typeface="+mj-ea"/>
              </a:rPr>
              <a:t>工程师背负着多种价值诉求，而这些不同的价值诉求常常将工程师拉向对立的方向。举报正是这些冲突的一种结果。举报是一种最后的诉求，在许多案例中可以看出，举报者在举报之前，其实已经竭尽所能，穷尽了各个组织所认可的途径，但组织对他的警告完全漠视，以致他不得不选择举报。</a:t>
            </a:r>
          </a:p>
          <a:p>
            <a:pPr marL="0" marR="0" lvl="0" indent="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445437"/>
                </a:solidFill>
                <a:latin typeface="+mj-ea"/>
                <a:ea typeface="+mj-ea"/>
              </a:rPr>
              <a:t>在本次事故中，监管部门、设计人员、施工单位都没有遵循首要责任原则，对于过程中存在的问题视而不见，导致了本次事故的发生。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文本占位符 1"/>
          <p:cNvSpPr>
            <a:spLocks noGrp="1" noChangeArrowheads="1"/>
          </p:cNvSpPr>
          <p:nvPr>
            <p:ph type="body" sz="quarter" idx="11"/>
          </p:nvPr>
        </p:nvSpPr>
        <p:spPr>
          <a:xfrm>
            <a:off x="1217613" y="347663"/>
            <a:ext cx="8918575" cy="399415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4454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工程师职业伦理规范</a:t>
            </a:r>
            <a:endParaRPr lang="zh-CN" altLang="en-US" sz="2000" b="1" dirty="0">
              <a:solidFill>
                <a:srgbClr val="4454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9700" name="灯片编号占位符 5"/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A5C6AA-4700-4272-B576-584FF69A1C9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3</a:t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701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73100" y="6045381"/>
            <a:ext cx="3586493" cy="380638"/>
            <a:chOff x="8473474" y="225261"/>
            <a:chExt cx="3586493" cy="38063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sharpenSoften amoun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7496" y="225261"/>
              <a:ext cx="3357721" cy="324193"/>
            </a:xfrm>
            <a:prstGeom prst="rect">
              <a:avLst/>
            </a:prstGeom>
            <a:effectLst/>
          </p:spPr>
        </p:pic>
        <p:cxnSp>
          <p:nvCxnSpPr>
            <p:cNvPr id="8" name="直接连接符 7"/>
            <p:cNvCxnSpPr/>
            <p:nvPr/>
          </p:nvCxnSpPr>
          <p:spPr>
            <a:xfrm>
              <a:off x="8473474" y="605899"/>
              <a:ext cx="3586493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673100" y="6045381"/>
            <a:ext cx="3586493" cy="380638"/>
            <a:chOff x="8473474" y="225261"/>
            <a:chExt cx="3586493" cy="380638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sharpenSoften amoun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7496" y="225261"/>
              <a:ext cx="3357721" cy="324193"/>
            </a:xfrm>
            <a:prstGeom prst="rect">
              <a:avLst/>
            </a:prstGeom>
            <a:effectLst/>
          </p:spPr>
        </p:pic>
        <p:cxnSp>
          <p:nvCxnSpPr>
            <p:cNvPr id="13" name="直接连接符 12"/>
            <p:cNvCxnSpPr/>
            <p:nvPr/>
          </p:nvCxnSpPr>
          <p:spPr>
            <a:xfrm>
              <a:off x="8473474" y="605899"/>
              <a:ext cx="3586493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699770" y="991870"/>
            <a:ext cx="10932160" cy="5189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445437"/>
                </a:solidFill>
                <a:latin typeface="+mj-ea"/>
                <a:ea typeface="+mj-ea"/>
                <a:sym typeface="+mn-ea"/>
              </a:rPr>
              <a:t>2.</a:t>
            </a:r>
            <a:r>
              <a:rPr lang="zh-CN" altLang="en-US" dirty="0">
                <a:solidFill>
                  <a:srgbClr val="445437"/>
                </a:solidFill>
                <a:latin typeface="+mj-ea"/>
                <a:ea typeface="+mj-ea"/>
                <a:sym typeface="+mn-ea"/>
              </a:rPr>
              <a:t>工程师权利和责任</a:t>
            </a:r>
            <a:endParaRPr lang="zh-CN" altLang="en-US" dirty="0">
              <a:solidFill>
                <a:srgbClr val="445437"/>
              </a:solidFill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445437"/>
                </a:solidFill>
                <a:latin typeface="+mj-ea"/>
                <a:ea typeface="+mj-ea"/>
              </a:rPr>
              <a:t>  </a:t>
            </a:r>
            <a:r>
              <a:rPr lang="zh-CN" altLang="en-US" dirty="0">
                <a:solidFill>
                  <a:srgbClr val="445437"/>
                </a:solidFill>
                <a:latin typeface="+mj-ea"/>
                <a:ea typeface="+mj-ea"/>
              </a:rPr>
              <a:t>（</a:t>
            </a:r>
            <a:r>
              <a:rPr lang="en-US" altLang="zh-CN" dirty="0">
                <a:solidFill>
                  <a:srgbClr val="445437"/>
                </a:solidFill>
                <a:latin typeface="+mj-ea"/>
                <a:ea typeface="+mj-ea"/>
              </a:rPr>
              <a:t>1</a:t>
            </a:r>
            <a:r>
              <a:rPr lang="zh-CN" altLang="en-US" dirty="0">
                <a:solidFill>
                  <a:srgbClr val="445437"/>
                </a:solidFill>
                <a:latin typeface="+mj-ea"/>
                <a:ea typeface="+mj-ea"/>
              </a:rPr>
              <a:t>）权利</a:t>
            </a:r>
          </a:p>
          <a:p>
            <a:pPr marL="0" marR="0" lvl="0" indent="4572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445437"/>
                </a:solidFill>
                <a:latin typeface="+mj-ea"/>
                <a:ea typeface="+mj-ea"/>
              </a:rPr>
              <a:t>·</a:t>
            </a:r>
            <a:r>
              <a:rPr lang="zh-CN" altLang="en-US" dirty="0">
                <a:solidFill>
                  <a:srgbClr val="445437"/>
                </a:solidFill>
                <a:latin typeface="+mj-ea"/>
                <a:ea typeface="+mj-ea"/>
              </a:rPr>
              <a:t>使用注册职业名称。</a:t>
            </a:r>
          </a:p>
          <a:p>
            <a:pPr marL="0" marR="0" lvl="0" indent="4572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445437"/>
                </a:solidFill>
                <a:latin typeface="+mj-ea"/>
                <a:ea typeface="+mj-ea"/>
              </a:rPr>
              <a:t>·</a:t>
            </a:r>
            <a:r>
              <a:rPr lang="zh-CN" altLang="en-US" dirty="0">
                <a:solidFill>
                  <a:srgbClr val="445437"/>
                </a:solidFill>
                <a:latin typeface="+mj-ea"/>
                <a:ea typeface="+mj-ea"/>
              </a:rPr>
              <a:t>在规定范围内从事执业活动。</a:t>
            </a:r>
          </a:p>
          <a:p>
            <a:pPr marL="0" marR="0" lvl="0" indent="4572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445437"/>
                </a:solidFill>
                <a:latin typeface="+mj-ea"/>
                <a:ea typeface="+mj-ea"/>
              </a:rPr>
              <a:t>·</a:t>
            </a:r>
            <a:r>
              <a:rPr lang="zh-CN" altLang="en-US" dirty="0">
                <a:solidFill>
                  <a:srgbClr val="445437"/>
                </a:solidFill>
                <a:latin typeface="+mj-ea"/>
                <a:ea typeface="+mj-ea"/>
              </a:rPr>
              <a:t>在本人执业活动中形成的文件上签字并加盖执业印章。</a:t>
            </a:r>
          </a:p>
          <a:p>
            <a:pPr marL="0" marR="0" lvl="0" indent="4572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445437"/>
                </a:solidFill>
                <a:latin typeface="+mj-ea"/>
                <a:ea typeface="+mj-ea"/>
              </a:rPr>
              <a:t>·</a:t>
            </a:r>
            <a:r>
              <a:rPr lang="zh-CN" altLang="en-US" dirty="0">
                <a:solidFill>
                  <a:srgbClr val="445437"/>
                </a:solidFill>
                <a:latin typeface="+mj-ea"/>
                <a:ea typeface="+mj-ea"/>
              </a:rPr>
              <a:t>保管和使用本人注册证书、执业印章。</a:t>
            </a:r>
          </a:p>
          <a:p>
            <a:pPr marL="0" marR="0" lvl="0" indent="4572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445437"/>
                </a:solidFill>
                <a:latin typeface="+mj-ea"/>
                <a:ea typeface="+mj-ea"/>
              </a:rPr>
              <a:t>·</a:t>
            </a:r>
            <a:r>
              <a:rPr lang="zh-CN" altLang="en-US" dirty="0">
                <a:solidFill>
                  <a:srgbClr val="445437"/>
                </a:solidFill>
                <a:latin typeface="+mj-ea"/>
                <a:ea typeface="+mj-ea"/>
              </a:rPr>
              <a:t>对本人执业活动进行解释和辩护。</a:t>
            </a:r>
          </a:p>
          <a:p>
            <a:pPr marL="0" marR="0" lvl="0" indent="4572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445437"/>
                </a:solidFill>
                <a:latin typeface="+mj-ea"/>
                <a:ea typeface="+mj-ea"/>
              </a:rPr>
              <a:t>·</a:t>
            </a:r>
            <a:r>
              <a:rPr lang="zh-CN" altLang="en-US" dirty="0">
                <a:solidFill>
                  <a:srgbClr val="445437"/>
                </a:solidFill>
                <a:latin typeface="+mj-ea"/>
                <a:ea typeface="+mj-ea"/>
              </a:rPr>
              <a:t>接受继续教育。</a:t>
            </a:r>
          </a:p>
          <a:p>
            <a:pPr marL="0" marR="0" lvl="0" indent="4572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445437"/>
                </a:solidFill>
                <a:latin typeface="+mj-ea"/>
                <a:ea typeface="+mj-ea"/>
              </a:rPr>
              <a:t>·</a:t>
            </a:r>
            <a:r>
              <a:rPr lang="zh-CN" altLang="en-US" dirty="0">
                <a:solidFill>
                  <a:srgbClr val="445437"/>
                </a:solidFill>
                <a:latin typeface="+mj-ea"/>
                <a:ea typeface="+mj-ea"/>
              </a:rPr>
              <a:t>获得相应的劳动报酬。</a:t>
            </a:r>
          </a:p>
          <a:p>
            <a:pPr marL="0" marR="0" lvl="0" indent="4572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445437"/>
                </a:solidFill>
                <a:latin typeface="+mj-ea"/>
                <a:ea typeface="+mj-ea"/>
              </a:rPr>
              <a:t>·</a:t>
            </a:r>
            <a:r>
              <a:rPr lang="zh-CN" altLang="en-US" dirty="0">
                <a:solidFill>
                  <a:srgbClr val="445437"/>
                </a:solidFill>
                <a:latin typeface="+mj-ea"/>
                <a:ea typeface="+mj-ea"/>
              </a:rPr>
              <a:t>对侵犯本人权利的行为进行申述。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445437"/>
                </a:solidFill>
                <a:latin typeface="+mj-ea"/>
                <a:ea typeface="+mj-ea"/>
              </a:rPr>
              <a:t>  </a:t>
            </a:r>
            <a:r>
              <a:rPr lang="zh-CN" altLang="en-US" dirty="0">
                <a:solidFill>
                  <a:srgbClr val="445437"/>
                </a:solidFill>
                <a:latin typeface="+mj-ea"/>
                <a:ea typeface="+mj-ea"/>
              </a:rPr>
              <a:t>（</a:t>
            </a:r>
            <a:r>
              <a:rPr lang="en-US" altLang="zh-CN" dirty="0">
                <a:solidFill>
                  <a:srgbClr val="445437"/>
                </a:solidFill>
                <a:latin typeface="+mj-ea"/>
                <a:ea typeface="+mj-ea"/>
              </a:rPr>
              <a:t>2</a:t>
            </a:r>
            <a:r>
              <a:rPr lang="zh-CN" altLang="en-US" dirty="0">
                <a:solidFill>
                  <a:srgbClr val="445437"/>
                </a:solidFill>
                <a:latin typeface="+mj-ea"/>
                <a:ea typeface="+mj-ea"/>
              </a:rPr>
              <a:t>）责任</a:t>
            </a:r>
          </a:p>
          <a:p>
            <a:pPr marL="0" marR="0" lvl="0" indent="4572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445437"/>
                </a:solidFill>
                <a:latin typeface="+mj-ea"/>
                <a:ea typeface="+mj-ea"/>
              </a:rPr>
              <a:t>·</a:t>
            </a:r>
            <a:r>
              <a:rPr lang="zh-CN" altLang="en-US" dirty="0">
                <a:solidFill>
                  <a:srgbClr val="445437"/>
                </a:solidFill>
                <a:latin typeface="+mj-ea"/>
                <a:ea typeface="+mj-ea"/>
              </a:rPr>
              <a:t>工程师必须遵守法律、标准的规范和惯例，避免不正当的行为。</a:t>
            </a:r>
          </a:p>
          <a:p>
            <a:pPr marL="0" marR="0" lvl="0" indent="4572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445437"/>
                </a:solidFill>
                <a:latin typeface="+mj-ea"/>
                <a:ea typeface="+mj-ea"/>
              </a:rPr>
              <a:t>·</a:t>
            </a:r>
            <a:r>
              <a:rPr lang="zh-CN" altLang="en-US" dirty="0">
                <a:solidFill>
                  <a:srgbClr val="445437"/>
                </a:solidFill>
                <a:latin typeface="+mj-ea"/>
                <a:ea typeface="+mj-ea"/>
              </a:rPr>
              <a:t>伦理章程严厉禁止工程师随意的、鲁莽的不负责任的行为。</a:t>
            </a:r>
          </a:p>
          <a:p>
            <a:pPr marL="0" marR="0" lvl="0" indent="4572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445437"/>
                </a:solidFill>
                <a:latin typeface="+mj-ea"/>
                <a:ea typeface="+mj-ea"/>
              </a:rPr>
              <a:t>·</a:t>
            </a:r>
            <a:r>
              <a:rPr lang="zh-CN" altLang="en-US" dirty="0">
                <a:solidFill>
                  <a:srgbClr val="445437"/>
                </a:solidFill>
                <a:latin typeface="+mj-ea"/>
                <a:ea typeface="+mj-ea"/>
              </a:rPr>
              <a:t>责任有时涉及一个承担某个职位或管理角色的人。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445437"/>
                </a:solidFill>
                <a:latin typeface="+mj-ea"/>
                <a:ea typeface="+mj-ea"/>
              </a:rPr>
              <a:t>  </a:t>
            </a:r>
            <a:endParaRPr lang="zh-CN" altLang="en-US" dirty="0">
              <a:solidFill>
                <a:srgbClr val="445437"/>
              </a:solidFill>
              <a:latin typeface="+mj-ea"/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625887-0A97-4722-89D4-E9C724CEB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6712" y="890608"/>
            <a:ext cx="2928913" cy="507678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文本占位符 1"/>
          <p:cNvSpPr>
            <a:spLocks noGrp="1" noChangeArrowheads="1"/>
          </p:cNvSpPr>
          <p:nvPr>
            <p:ph type="body" sz="quarter" idx="11"/>
          </p:nvPr>
        </p:nvSpPr>
        <p:spPr>
          <a:xfrm>
            <a:off x="1217613" y="347663"/>
            <a:ext cx="8918575" cy="399415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4454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工程师职业伦理规范</a:t>
            </a:r>
            <a:endParaRPr lang="zh-CN" altLang="en-US" sz="2000" b="1" dirty="0">
              <a:solidFill>
                <a:srgbClr val="4454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9700" name="灯片编号占位符 5"/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A5C6AA-4700-4272-B576-584FF69A1C9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4</a:t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701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73100" y="6045381"/>
            <a:ext cx="3586493" cy="380638"/>
            <a:chOff x="8473474" y="225261"/>
            <a:chExt cx="3586493" cy="38063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sharpenSoften amoun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7496" y="225261"/>
              <a:ext cx="3357721" cy="324193"/>
            </a:xfrm>
            <a:prstGeom prst="rect">
              <a:avLst/>
            </a:prstGeom>
            <a:effectLst/>
          </p:spPr>
        </p:pic>
        <p:cxnSp>
          <p:nvCxnSpPr>
            <p:cNvPr id="8" name="直接连接符 7"/>
            <p:cNvCxnSpPr/>
            <p:nvPr/>
          </p:nvCxnSpPr>
          <p:spPr>
            <a:xfrm>
              <a:off x="8473474" y="605899"/>
              <a:ext cx="3586493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673100" y="6045381"/>
            <a:ext cx="3586493" cy="380638"/>
            <a:chOff x="8473474" y="225261"/>
            <a:chExt cx="3586493" cy="380638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sharpenSoften amoun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7496" y="225261"/>
              <a:ext cx="3357721" cy="324193"/>
            </a:xfrm>
            <a:prstGeom prst="rect">
              <a:avLst/>
            </a:prstGeom>
            <a:effectLst/>
          </p:spPr>
        </p:pic>
        <p:cxnSp>
          <p:nvCxnSpPr>
            <p:cNvPr id="13" name="直接连接符 12"/>
            <p:cNvCxnSpPr/>
            <p:nvPr/>
          </p:nvCxnSpPr>
          <p:spPr>
            <a:xfrm>
              <a:off x="8473474" y="605899"/>
              <a:ext cx="3586493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699770" y="991870"/>
            <a:ext cx="5801995" cy="4529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445437"/>
                </a:solidFill>
                <a:latin typeface="+mj-ea"/>
                <a:ea typeface="+mj-ea"/>
              </a:rPr>
              <a:t>  </a:t>
            </a:r>
            <a:r>
              <a:rPr lang="zh-CN" altLang="en-US" dirty="0">
                <a:solidFill>
                  <a:srgbClr val="445437"/>
                </a:solidFill>
                <a:latin typeface="+mj-ea"/>
                <a:ea typeface="+mj-ea"/>
              </a:rPr>
              <a:t>（</a:t>
            </a:r>
            <a:r>
              <a:rPr lang="en-US" altLang="zh-CN" dirty="0">
                <a:solidFill>
                  <a:srgbClr val="445437"/>
                </a:solidFill>
                <a:latin typeface="+mj-ea"/>
                <a:ea typeface="+mj-ea"/>
              </a:rPr>
              <a:t>3</a:t>
            </a:r>
            <a:r>
              <a:rPr lang="zh-CN" altLang="en-US" dirty="0">
                <a:solidFill>
                  <a:srgbClr val="445437"/>
                </a:solidFill>
                <a:latin typeface="+mj-ea"/>
                <a:ea typeface="+mj-ea"/>
              </a:rPr>
              <a:t>）如何做到权责平衡</a:t>
            </a:r>
          </a:p>
          <a:p>
            <a:pPr marL="0" marR="0" lvl="0" indent="4572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445437"/>
                </a:solidFill>
                <a:latin typeface="+mj-ea"/>
                <a:ea typeface="+mj-ea"/>
              </a:rPr>
              <a:t>·</a:t>
            </a:r>
            <a:r>
              <a:rPr lang="zh-CN" altLang="en-US" dirty="0">
                <a:solidFill>
                  <a:srgbClr val="445437"/>
                </a:solidFill>
                <a:latin typeface="+mj-ea"/>
                <a:ea typeface="+mj-ea"/>
              </a:rPr>
              <a:t>权责平衡是工程师职业伦理的核心，它确保了工程师在履行职责的同时，也能享有相应的权益。</a:t>
            </a:r>
          </a:p>
          <a:p>
            <a:pPr marL="0" marR="0" lvl="0" indent="4572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445437"/>
                </a:solidFill>
                <a:latin typeface="+mj-ea"/>
                <a:ea typeface="+mj-ea"/>
              </a:rPr>
              <a:t>·</a:t>
            </a:r>
            <a:r>
              <a:rPr lang="zh-CN" altLang="en-US" dirty="0">
                <a:solidFill>
                  <a:srgbClr val="445437"/>
                </a:solidFill>
                <a:latin typeface="+mj-ea"/>
                <a:ea typeface="+mj-ea"/>
              </a:rPr>
              <a:t>在工程生活中，尽管“我-它”关系缺乏亲密，但是工程师也必须对“它”承担超出切近的责任，付诸“我”对“它”的善意</a:t>
            </a:r>
          </a:p>
          <a:p>
            <a:pPr marL="0" marR="0" lvl="0" indent="4572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445437"/>
                </a:solidFill>
                <a:latin typeface="+mj-ea"/>
                <a:ea typeface="+mj-ea"/>
              </a:rPr>
              <a:t>·</a:t>
            </a:r>
            <a:r>
              <a:rPr lang="zh-CN" altLang="en-US" dirty="0">
                <a:solidFill>
                  <a:srgbClr val="445437"/>
                </a:solidFill>
                <a:latin typeface="+mj-ea"/>
                <a:ea typeface="+mj-ea"/>
              </a:rPr>
              <a:t>工程师在繁复的工程活动中要能始终保持个人完整性，在工程实践与个人生活中都是一个“完整的人”</a:t>
            </a:r>
          </a:p>
          <a:p>
            <a:pPr marL="0" marR="0" lvl="0" indent="4572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445437"/>
                </a:solidFill>
                <a:latin typeface="+mj-ea"/>
                <a:ea typeface="+mj-ea"/>
              </a:rPr>
              <a:t>在本次事故中，工程师只享受了工程师所对应的权利，而没有承担相应责任，没有平衡好权利与责任的关系。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E0F58FF-F151-40AD-BCBB-42F7C162E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3766" y="902294"/>
            <a:ext cx="5005134" cy="334672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文本占位符 1"/>
          <p:cNvSpPr>
            <a:spLocks noGrp="1" noChangeArrowheads="1"/>
          </p:cNvSpPr>
          <p:nvPr>
            <p:ph type="body" sz="quarter" idx="11"/>
          </p:nvPr>
        </p:nvSpPr>
        <p:spPr>
          <a:xfrm>
            <a:off x="1217613" y="347663"/>
            <a:ext cx="8918575" cy="399415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4454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工程师职业伦理规范</a:t>
            </a:r>
            <a:endParaRPr lang="zh-CN" altLang="en-US" sz="2000" b="1" dirty="0">
              <a:solidFill>
                <a:srgbClr val="4454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9700" name="灯片编号占位符 5"/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A5C6AA-4700-4272-B576-584FF69A1C9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5</a:t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701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73100" y="6045381"/>
            <a:ext cx="3586493" cy="380638"/>
            <a:chOff x="8473474" y="225261"/>
            <a:chExt cx="3586493" cy="38063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sharpenSoften amoun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7496" y="225261"/>
              <a:ext cx="3357721" cy="324193"/>
            </a:xfrm>
            <a:prstGeom prst="rect">
              <a:avLst/>
            </a:prstGeom>
            <a:effectLst/>
          </p:spPr>
        </p:pic>
        <p:cxnSp>
          <p:nvCxnSpPr>
            <p:cNvPr id="8" name="直接连接符 7"/>
            <p:cNvCxnSpPr/>
            <p:nvPr/>
          </p:nvCxnSpPr>
          <p:spPr>
            <a:xfrm>
              <a:off x="8473474" y="605899"/>
              <a:ext cx="3586493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673100" y="6045381"/>
            <a:ext cx="3586493" cy="380638"/>
            <a:chOff x="8473474" y="225261"/>
            <a:chExt cx="3586493" cy="380638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sharpenSoften amoun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7496" y="225261"/>
              <a:ext cx="3357721" cy="324193"/>
            </a:xfrm>
            <a:prstGeom prst="rect">
              <a:avLst/>
            </a:prstGeom>
            <a:effectLst/>
          </p:spPr>
        </p:pic>
        <p:cxnSp>
          <p:nvCxnSpPr>
            <p:cNvPr id="13" name="直接连接符 12"/>
            <p:cNvCxnSpPr/>
            <p:nvPr/>
          </p:nvCxnSpPr>
          <p:spPr>
            <a:xfrm>
              <a:off x="8473474" y="605899"/>
              <a:ext cx="3586493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673100" y="1046480"/>
            <a:ext cx="10932160" cy="5189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445437"/>
                </a:solidFill>
                <a:latin typeface="+mj-ea"/>
                <a:ea typeface="+mj-ea"/>
                <a:sym typeface="+mn-ea"/>
              </a:rPr>
              <a:t>3.</a:t>
            </a:r>
            <a:r>
              <a:rPr lang="zh-CN" altLang="en-US" dirty="0">
                <a:solidFill>
                  <a:srgbClr val="445437"/>
                </a:solidFill>
                <a:latin typeface="+mj-ea"/>
                <a:ea typeface="+mj-ea"/>
                <a:sym typeface="+mn-ea"/>
              </a:rPr>
              <a:t>工程师的职业美德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445437"/>
                </a:solidFill>
                <a:latin typeface="+mj-ea"/>
                <a:ea typeface="+mj-ea"/>
                <a:sym typeface="+mn-ea"/>
              </a:rPr>
              <a:t>工程师的职业美德主要有以下三点：诚实可靠、</a:t>
            </a:r>
            <a:r>
              <a:rPr lang="zh-CN" altLang="en-US" dirty="0">
                <a:solidFill>
                  <a:srgbClr val="445437"/>
                </a:solidFill>
                <a:latin typeface="+mj-ea"/>
                <a:ea typeface="+mj-ea"/>
              </a:rPr>
              <a:t>尽职尽责、忠实服务。诚实可靠禁止工程师撒谎、有意扭曲和夸大、禁止压制诚实，不能欺骗。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445437"/>
                </a:solidFill>
                <a:effectLst/>
                <a:uLnTx/>
                <a:uFillTx/>
                <a:latin typeface="微软雅黑"/>
                <a:ea typeface="+mn-ea"/>
                <a:cs typeface="+mn-cs"/>
              </a:rPr>
              <a:t>尽职尽责是指工程师在工作中要全力以赴，不辜负自己的职责和使命，以专业的态度对待每一个任务。</a:t>
            </a:r>
            <a:r>
              <a:rPr lang="zh-CN" altLang="en-US" dirty="0">
                <a:solidFill>
                  <a:srgbClr val="445437"/>
                </a:solidFill>
                <a:latin typeface="+mj-ea"/>
                <a:ea typeface="+mj-ea"/>
              </a:rPr>
              <a:t>忠实服务是指工程师在工作中始终坚守诚信原则，以客户利益为重，全心全意为客户提供高质量的服务。</a:t>
            </a:r>
          </a:p>
          <a:p>
            <a:pPr marL="0" marR="0" lvl="0" indent="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445437"/>
                </a:solidFill>
                <a:latin typeface="+mj-ea"/>
                <a:ea typeface="+mj-ea"/>
              </a:rPr>
              <a:t>在本次事故中，监管部门有许多未考虑的因素，并且</a:t>
            </a:r>
            <a:r>
              <a:rPr lang="zh-CN" altLang="en-US" dirty="0">
                <a:solidFill>
                  <a:srgbClr val="445437"/>
                </a:solidFill>
                <a:latin typeface="+mj-ea"/>
                <a:ea typeface="+mj-ea"/>
                <a:sym typeface="华文细黑" panose="02010600040101010101" pitchFamily="2" charset="-122"/>
              </a:rPr>
              <a:t>未按规范要求采用标准值，违背了诚实可靠和尽职尽责的职业美德。施工单位考虑不周，违背了尽职尽责的职业美德。</a:t>
            </a:r>
            <a:endParaRPr lang="zh-CN" altLang="en-US" dirty="0">
              <a:solidFill>
                <a:srgbClr val="445437"/>
              </a:solidFill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445437"/>
                </a:solidFill>
                <a:latin typeface="+mj-ea"/>
                <a:ea typeface="+mj-ea"/>
              </a:rPr>
              <a:t> 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文本占位符 1"/>
          <p:cNvSpPr>
            <a:spLocks noGrp="1" noChangeArrowheads="1"/>
          </p:cNvSpPr>
          <p:nvPr>
            <p:ph type="body" sz="quarter" idx="11"/>
          </p:nvPr>
        </p:nvSpPr>
        <p:spPr>
          <a:xfrm>
            <a:off x="1217613" y="347663"/>
            <a:ext cx="8918575" cy="399415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4454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工程师职业伦理规范</a:t>
            </a:r>
            <a:endParaRPr lang="zh-CN" altLang="en-US" sz="2000" b="1" dirty="0">
              <a:solidFill>
                <a:srgbClr val="4454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9700" name="灯片编号占位符 5"/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A5C6AA-4700-4272-B576-584FF69A1C9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6</a:t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701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73100" y="6045381"/>
            <a:ext cx="3586493" cy="380638"/>
            <a:chOff x="8473474" y="225261"/>
            <a:chExt cx="3586493" cy="38063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sharpenSoften amoun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7496" y="225261"/>
              <a:ext cx="3357721" cy="324193"/>
            </a:xfrm>
            <a:prstGeom prst="rect">
              <a:avLst/>
            </a:prstGeom>
            <a:effectLst/>
          </p:spPr>
        </p:pic>
        <p:cxnSp>
          <p:nvCxnSpPr>
            <p:cNvPr id="8" name="直接连接符 7"/>
            <p:cNvCxnSpPr/>
            <p:nvPr/>
          </p:nvCxnSpPr>
          <p:spPr>
            <a:xfrm>
              <a:off x="8473474" y="605899"/>
              <a:ext cx="3586493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673100" y="6045381"/>
            <a:ext cx="3586493" cy="380638"/>
            <a:chOff x="8473474" y="225261"/>
            <a:chExt cx="3586493" cy="380638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sharpenSoften amoun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7496" y="225261"/>
              <a:ext cx="3357721" cy="324193"/>
            </a:xfrm>
            <a:prstGeom prst="rect">
              <a:avLst/>
            </a:prstGeom>
            <a:effectLst/>
          </p:spPr>
        </p:pic>
        <p:cxnSp>
          <p:nvCxnSpPr>
            <p:cNvPr id="13" name="直接连接符 12"/>
            <p:cNvCxnSpPr/>
            <p:nvPr/>
          </p:nvCxnSpPr>
          <p:spPr>
            <a:xfrm>
              <a:off x="8473474" y="605899"/>
              <a:ext cx="3586493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699770" y="991870"/>
            <a:ext cx="7771130" cy="49460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445437"/>
                </a:solidFill>
                <a:latin typeface="+mj-ea"/>
                <a:ea typeface="+mj-ea"/>
                <a:sym typeface="+mn-ea"/>
              </a:rPr>
              <a:t>4.</a:t>
            </a:r>
            <a:r>
              <a:rPr lang="zh-CN" altLang="en-US" dirty="0">
                <a:solidFill>
                  <a:srgbClr val="445437"/>
                </a:solidFill>
                <a:latin typeface="+mj-ea"/>
                <a:ea typeface="+mj-ea"/>
                <a:sym typeface="+mn-ea"/>
              </a:rPr>
              <a:t>应对职业行为中的伦理冲突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445437"/>
                </a:solidFill>
                <a:latin typeface="+mj-ea"/>
                <a:ea typeface="+mj-ea"/>
              </a:rPr>
              <a:t>     1.</a:t>
            </a:r>
            <a:r>
              <a:rPr lang="zh-CN" altLang="en-US" dirty="0">
                <a:solidFill>
                  <a:srgbClr val="445437"/>
                </a:solidFill>
                <a:latin typeface="+mj-ea"/>
                <a:ea typeface="+mj-ea"/>
              </a:rPr>
              <a:t>了解职业道德准则：熟悉并遵守所属行业的职业道德准则和行为准则是首要之义。这些准则通常由专业组织或政府机构制定，旨在指导工程师处理各种伦理问题。</a:t>
            </a:r>
            <a:endParaRPr lang="en-US" altLang="zh-CN" dirty="0">
              <a:solidFill>
                <a:srgbClr val="445437"/>
              </a:solidFill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445437"/>
                </a:solidFill>
                <a:latin typeface="+mj-ea"/>
                <a:ea typeface="+mj-ea"/>
              </a:rPr>
              <a:t>      2.</a:t>
            </a:r>
            <a:r>
              <a:rPr lang="zh-CN" altLang="en-US" dirty="0">
                <a:solidFill>
                  <a:srgbClr val="445437"/>
                </a:solidFill>
                <a:latin typeface="+mj-ea"/>
                <a:ea typeface="+mj-ea"/>
              </a:rPr>
              <a:t>认识潜在的伦理冲突：学会识别可能发生的伦理冲突情况，并提前思考如何应对。这可能涉及到权衡利益、保护公共安全、维护环境保护等方面。</a:t>
            </a:r>
            <a:endParaRPr lang="en-US" altLang="zh-CN" dirty="0">
              <a:solidFill>
                <a:srgbClr val="445437"/>
              </a:solidFill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445437"/>
                </a:solidFill>
                <a:latin typeface="+mj-ea"/>
                <a:ea typeface="+mj-ea"/>
              </a:rPr>
              <a:t>      3.</a:t>
            </a:r>
            <a:r>
              <a:rPr lang="zh-CN" altLang="en-US" dirty="0">
                <a:solidFill>
                  <a:srgbClr val="445437"/>
                </a:solidFill>
                <a:latin typeface="+mj-ea"/>
                <a:ea typeface="+mj-ea"/>
              </a:rPr>
              <a:t>咨询同事和专家：在面对复杂的伦理问题时，寻求同事和领导的建议是很重要的。他们可能有经验丰富的见解，并能够提供有益的指导。</a:t>
            </a:r>
            <a:endParaRPr lang="en-US" altLang="zh-CN" dirty="0">
              <a:solidFill>
                <a:srgbClr val="445437"/>
              </a:solidFill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445437"/>
                </a:solidFill>
                <a:latin typeface="+mj-ea"/>
                <a:ea typeface="+mj-ea"/>
              </a:rPr>
              <a:t>      4.</a:t>
            </a:r>
            <a:r>
              <a:rPr lang="zh-CN" altLang="en-US" dirty="0">
                <a:solidFill>
                  <a:srgbClr val="445437"/>
                </a:solidFill>
                <a:latin typeface="+mj-ea"/>
                <a:ea typeface="+mj-ea"/>
              </a:rPr>
              <a:t>保持透明和诚实：在处理伦理问题时，保持透明和诚实是非常重要的。坦诚地沟通和披露可能的利益冲突或伦理挑战，有助于建立信任和保持专业形象。</a:t>
            </a:r>
            <a:endParaRPr lang="en-US" altLang="zh-CN" dirty="0">
              <a:solidFill>
                <a:srgbClr val="445437"/>
              </a:solidFill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445437"/>
                </a:solidFill>
                <a:latin typeface="+mj-ea"/>
                <a:ea typeface="+mj-ea"/>
              </a:rPr>
              <a:t>       5.</a:t>
            </a:r>
            <a:r>
              <a:rPr lang="zh-CN" altLang="en-US" dirty="0">
                <a:solidFill>
                  <a:srgbClr val="445437"/>
                </a:solidFill>
                <a:latin typeface="+mj-ea"/>
                <a:ea typeface="+mj-ea"/>
              </a:rPr>
              <a:t>寻求第三方意见：在某些情况下，可能需要寻求第三方的意见或专业咨询，以帮助解决伦理冲突。这可能包括律师、道德委员会或独立的伦理顾问。</a:t>
            </a:r>
            <a:endParaRPr lang="en-US" altLang="zh-CN" dirty="0">
              <a:solidFill>
                <a:srgbClr val="445437"/>
              </a:solidFill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445437"/>
                </a:solidFill>
                <a:latin typeface="+mj-ea"/>
                <a:ea typeface="+mj-ea"/>
              </a:rPr>
              <a:t>       6.</a:t>
            </a:r>
            <a:r>
              <a:rPr lang="zh-CN" altLang="en-US" dirty="0">
                <a:solidFill>
                  <a:srgbClr val="445437"/>
                </a:solidFill>
                <a:latin typeface="+mj-ea"/>
                <a:ea typeface="+mj-ea"/>
              </a:rPr>
              <a:t>永远将公众利益置于首位：工程师的首要责任是保护公众利益和安全。在处理伦理冲突时，始终优先考虑公众利益，并采取必要措施保护公众安全和福祉。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  <p:tag name="COMMONDATA" val="eyJoZGlkIjoiNDI0MTMzMTY2MThmNzliNGMxMzkwOWE3YjJjM2YxMGIifQ=="/>
</p:tagLst>
</file>

<file path=ppt/theme/theme1.xml><?xml version="1.0" encoding="utf-8"?>
<a:theme xmlns:a="http://schemas.openxmlformats.org/drawingml/2006/main" name="Office 主题​​">
  <a:themeElements>
    <a:clrScheme name="SEU">
      <a:dk1>
        <a:sysClr val="windowText" lastClr="000000"/>
      </a:dk1>
      <a:lt1>
        <a:sysClr val="window" lastClr="FFFFFF"/>
      </a:lt1>
      <a:dk2>
        <a:srgbClr val="44546A"/>
      </a:dk2>
      <a:lt2>
        <a:srgbClr val="E3E1DD"/>
      </a:lt2>
      <a:accent1>
        <a:srgbClr val="445437"/>
      </a:accent1>
      <a:accent2>
        <a:srgbClr val="FFCC00"/>
      </a:accent2>
      <a:accent3>
        <a:srgbClr val="2872A1"/>
      </a:accent3>
      <a:accent4>
        <a:srgbClr val="FCB322"/>
      </a:accent4>
      <a:accent5>
        <a:srgbClr val="EA6C00"/>
      </a:accent5>
      <a:accent6>
        <a:srgbClr val="70AD47"/>
      </a:accent6>
      <a:hlink>
        <a:srgbClr val="0563C1"/>
      </a:hlink>
      <a:folHlink>
        <a:srgbClr val="954F72"/>
      </a:folHlink>
    </a:clrScheme>
    <a:fontScheme name="htvr4vcz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966</Words>
  <Application>Microsoft Office PowerPoint</Application>
  <PresentationFormat>宽屏</PresentationFormat>
  <Paragraphs>58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Microsoft YaHei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#我给母校送模板#</dc:title>
  <dc:creator>李林昊</dc:creator>
  <cp:keywords>51PPT模板网</cp:keywords>
  <cp:lastModifiedBy>雨 黄</cp:lastModifiedBy>
  <cp:revision>1413</cp:revision>
  <dcterms:created xsi:type="dcterms:W3CDTF">2019-03-11T14:11:00Z</dcterms:created>
  <dcterms:modified xsi:type="dcterms:W3CDTF">2024-05-24T11:18:23Z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2019-04-12T02:41:52.0160681Z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69373f4c-3b11-4ae9-a932-ee563e5098c6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ICV">
    <vt:lpwstr>C614750098C74D969814E66E72244E63</vt:lpwstr>
  </property>
  <property fmtid="{D5CDD505-2E9C-101B-9397-08002B2CF9AE}" pid="12" name="KSOProductBuildVer">
    <vt:lpwstr>2052-12.1.0.16704</vt:lpwstr>
  </property>
</Properties>
</file>