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90" r:id="rId2"/>
    <p:sldId id="300" r:id="rId3"/>
    <p:sldId id="281" r:id="rId4"/>
    <p:sldId id="291" r:id="rId5"/>
    <p:sldId id="292" r:id="rId6"/>
    <p:sldId id="316" r:id="rId7"/>
    <p:sldId id="301" r:id="rId8"/>
    <p:sldId id="302" r:id="rId9"/>
    <p:sldId id="303" r:id="rId10"/>
    <p:sldId id="304" r:id="rId11"/>
    <p:sldId id="263" r:id="rId12"/>
    <p:sldId id="307" r:id="rId13"/>
    <p:sldId id="308" r:id="rId14"/>
    <p:sldId id="306" r:id="rId15"/>
    <p:sldId id="305" r:id="rId16"/>
    <p:sldId id="317" r:id="rId17"/>
    <p:sldId id="322" r:id="rId18"/>
    <p:sldId id="323" r:id="rId19"/>
    <p:sldId id="299" r:id="rId20"/>
  </p:sldIdLst>
  <p:sldSz cx="9144000" cy="5143500" type="screen16x9"/>
  <p:notesSz cx="6858000" cy="9144000"/>
  <p:custDataLst>
    <p:tags r:id="rId22"/>
  </p:custDataLst>
  <p:defaultText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71" userDrawn="1">
          <p15:clr>
            <a:srgbClr val="A4A3A4"/>
          </p15:clr>
        </p15:guide>
        <p15:guide id="2" orient="horz" pos="32" userDrawn="1">
          <p15:clr>
            <a:srgbClr val="A4A3A4"/>
          </p15:clr>
        </p15:guide>
        <p15:guide id="3" pos="203" userDrawn="1">
          <p15:clr>
            <a:srgbClr val="A4A3A4"/>
          </p15:clr>
        </p15:guide>
        <p15:guide id="4" pos="2880" userDrawn="1">
          <p15:clr>
            <a:srgbClr val="A4A3A4"/>
          </p15:clr>
        </p15:guide>
        <p15:guide id="5" pos="56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F2F5"/>
    <a:srgbClr val="304371"/>
    <a:srgbClr val="F4F5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7582" autoAdjust="0"/>
  </p:normalViewPr>
  <p:slideViewPr>
    <p:cSldViewPr snapToGrid="0" showGuides="1">
      <p:cViewPr varScale="1">
        <p:scale>
          <a:sx n="113" d="100"/>
          <a:sy n="113" d="100"/>
        </p:scale>
        <p:origin x="156" y="420"/>
      </p:cViewPr>
      <p:guideLst>
        <p:guide orient="horz" pos="3171"/>
        <p:guide orient="horz" pos="32"/>
        <p:guide pos="203"/>
        <p:guide pos="2880"/>
        <p:guide pos="56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2025/5/3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亮亮图文旗舰店</a:t>
            </a:r>
            <a:r>
              <a:rPr lang="en-US" altLang="zh-CN" dirty="0"/>
              <a:t>https://liangliangtuwen.tmall.com</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2025/5/3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2025/5/3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D669989D-4831-4E99-B76E-9A53CB0F3A88}" type="datetimeFigureOut">
              <a:rPr lang="zh-CN" altLang="en-US" smtClean="0"/>
              <a:t>2025/5/3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7" name="组合 6"/>
          <p:cNvGrpSpPr/>
          <p:nvPr userDrawn="1"/>
        </p:nvGrpSpPr>
        <p:grpSpPr>
          <a:xfrm>
            <a:off x="8147154" y="105427"/>
            <a:ext cx="819654" cy="692361"/>
            <a:chOff x="2992437" y="0"/>
            <a:chExt cx="2543175" cy="2148217"/>
          </a:xfrm>
          <a:solidFill>
            <a:srgbClr val="304371"/>
          </a:solidFill>
        </p:grpSpPr>
        <p:grpSp>
          <p:nvGrpSpPr>
            <p:cNvPr id="8" name="组合 7"/>
            <p:cNvGrpSpPr/>
            <p:nvPr/>
          </p:nvGrpSpPr>
          <p:grpSpPr>
            <a:xfrm>
              <a:off x="2992437" y="1183017"/>
              <a:ext cx="2543175" cy="965200"/>
              <a:chOff x="3297238" y="2879725"/>
              <a:chExt cx="2543175" cy="965200"/>
            </a:xfrm>
            <a:grpFill/>
          </p:grpSpPr>
          <p:sp>
            <p:nvSpPr>
              <p:cNvPr id="20"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7"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9" name="组合 8"/>
            <p:cNvGrpSpPr/>
            <p:nvPr/>
          </p:nvGrpSpPr>
          <p:grpSpPr>
            <a:xfrm>
              <a:off x="3763962" y="0"/>
              <a:ext cx="1069105" cy="1067923"/>
              <a:chOff x="3851276" y="1292225"/>
              <a:chExt cx="1435100" cy="1433513"/>
            </a:xfrm>
            <a:grpFill/>
          </p:grpSpPr>
          <p:sp>
            <p:nvSpPr>
              <p:cNvPr id="10"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1"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3"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4"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5"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6"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7"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8"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Tree>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grpSp>
        <p:nvGrpSpPr>
          <p:cNvPr id="7" name="组合 6"/>
          <p:cNvGrpSpPr/>
          <p:nvPr userDrawn="1"/>
        </p:nvGrpSpPr>
        <p:grpSpPr>
          <a:xfrm>
            <a:off x="8147154" y="105427"/>
            <a:ext cx="819654" cy="692361"/>
            <a:chOff x="2992437" y="0"/>
            <a:chExt cx="2543175" cy="2148217"/>
          </a:xfrm>
          <a:solidFill>
            <a:srgbClr val="304371"/>
          </a:solidFill>
        </p:grpSpPr>
        <p:grpSp>
          <p:nvGrpSpPr>
            <p:cNvPr id="8" name="组合 7"/>
            <p:cNvGrpSpPr/>
            <p:nvPr/>
          </p:nvGrpSpPr>
          <p:grpSpPr>
            <a:xfrm>
              <a:off x="2992437" y="1183017"/>
              <a:ext cx="2543175" cy="965200"/>
              <a:chOff x="3297238" y="2879725"/>
              <a:chExt cx="2543175" cy="965200"/>
            </a:xfrm>
            <a:grpFill/>
          </p:grpSpPr>
          <p:sp>
            <p:nvSpPr>
              <p:cNvPr id="20"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7"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9" name="组合 8"/>
            <p:cNvGrpSpPr/>
            <p:nvPr/>
          </p:nvGrpSpPr>
          <p:grpSpPr>
            <a:xfrm>
              <a:off x="3763962" y="0"/>
              <a:ext cx="1069105" cy="1067923"/>
              <a:chOff x="3851276" y="1292225"/>
              <a:chExt cx="1435100" cy="1433513"/>
            </a:xfrm>
            <a:grpFill/>
          </p:grpSpPr>
          <p:sp>
            <p:nvSpPr>
              <p:cNvPr id="10"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1"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3"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4"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5"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6"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7"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8"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
        <p:nvSpPr>
          <p:cNvPr id="30" name="Picture Placeholder 7"/>
          <p:cNvSpPr>
            <a:spLocks noGrp="1"/>
          </p:cNvSpPr>
          <p:nvPr>
            <p:ph type="pic" sz="quarter" idx="14"/>
          </p:nvPr>
        </p:nvSpPr>
        <p:spPr>
          <a:xfrm>
            <a:off x="23090" y="1229219"/>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1" name="Picture Placeholder 7"/>
          <p:cNvSpPr>
            <a:spLocks noGrp="1"/>
          </p:cNvSpPr>
          <p:nvPr>
            <p:ph type="pic" sz="quarter" idx="15"/>
          </p:nvPr>
        </p:nvSpPr>
        <p:spPr>
          <a:xfrm>
            <a:off x="3061854" y="1219983"/>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32" name="Picture Placeholder 7"/>
          <p:cNvSpPr>
            <a:spLocks noGrp="1"/>
          </p:cNvSpPr>
          <p:nvPr>
            <p:ph type="pic" sz="quarter" idx="16"/>
          </p:nvPr>
        </p:nvSpPr>
        <p:spPr>
          <a:xfrm>
            <a:off x="6100618" y="1219983"/>
            <a:ext cx="3020292" cy="17684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13" name="Picture Placeholder 7"/>
          <p:cNvSpPr>
            <a:spLocks noGrp="1"/>
          </p:cNvSpPr>
          <p:nvPr>
            <p:ph type="pic" sz="quarter" idx="14"/>
          </p:nvPr>
        </p:nvSpPr>
        <p:spPr>
          <a:xfrm>
            <a:off x="309860"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4" name="Picture Placeholder 7"/>
          <p:cNvSpPr>
            <a:spLocks noGrp="1"/>
          </p:cNvSpPr>
          <p:nvPr>
            <p:ph type="pic" sz="quarter" idx="15"/>
          </p:nvPr>
        </p:nvSpPr>
        <p:spPr>
          <a:xfrm>
            <a:off x="3348624"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5" name="Picture Placeholder 7"/>
          <p:cNvSpPr>
            <a:spLocks noGrp="1"/>
          </p:cNvSpPr>
          <p:nvPr>
            <p:ph type="pic" sz="quarter" idx="16"/>
          </p:nvPr>
        </p:nvSpPr>
        <p:spPr>
          <a:xfrm>
            <a:off x="6387388" y="1106583"/>
            <a:ext cx="2446752" cy="1587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marL="0" indent="0">
              <a:buFontTx/>
              <a:buNone/>
              <a:defRPr lang="en-US" sz="1050">
                <a:solidFill>
                  <a:schemeClr val="tx1">
                    <a:lumMod val="85000"/>
                    <a:lumOff val="15000"/>
                  </a:schemeClr>
                </a:solidFill>
              </a:defRPr>
            </a:lvl1pPr>
          </a:lstStyle>
          <a:p>
            <a:pPr marL="0" lvl="0" algn="ctr"/>
            <a:endParaRPr lang="en-US"/>
          </a:p>
        </p:txBody>
      </p:sp>
      <p:sp>
        <p:nvSpPr>
          <p:cNvPr id="16" name="矩形 15"/>
          <p:cNvSpPr/>
          <p:nvPr userDrawn="1"/>
        </p:nvSpPr>
        <p:spPr>
          <a:xfrm>
            <a:off x="309860" y="2805681"/>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3348624"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6387388" y="2805680"/>
            <a:ext cx="2446752" cy="158728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userDrawn="1"/>
        </p:nvGrpSpPr>
        <p:grpSpPr>
          <a:xfrm>
            <a:off x="8147154" y="105427"/>
            <a:ext cx="819654" cy="692361"/>
            <a:chOff x="2992437" y="0"/>
            <a:chExt cx="2543175" cy="2148217"/>
          </a:xfrm>
          <a:solidFill>
            <a:srgbClr val="304371"/>
          </a:solidFill>
        </p:grpSpPr>
        <p:grpSp>
          <p:nvGrpSpPr>
            <p:cNvPr id="9" name="组合 8"/>
            <p:cNvGrpSpPr/>
            <p:nvPr/>
          </p:nvGrpSpPr>
          <p:grpSpPr>
            <a:xfrm>
              <a:off x="2992437" y="1183017"/>
              <a:ext cx="2543175" cy="965200"/>
              <a:chOff x="3297238" y="2879725"/>
              <a:chExt cx="2543175" cy="965200"/>
            </a:xfrm>
            <a:grpFill/>
          </p:grpSpPr>
          <p:sp>
            <p:nvSpPr>
              <p:cNvPr id="27" name="Freeform 5"/>
              <p:cNvSpPr/>
              <p:nvPr/>
            </p:nvSpPr>
            <p:spPr bwMode="auto">
              <a:xfrm>
                <a:off x="3303588" y="2997200"/>
                <a:ext cx="573088" cy="647700"/>
              </a:xfrm>
              <a:custGeom>
                <a:avLst/>
                <a:gdLst>
                  <a:gd name="T0" fmla="*/ 139 w 152"/>
                  <a:gd name="T1" fmla="*/ 70 h 172"/>
                  <a:gd name="T2" fmla="*/ 120 w 152"/>
                  <a:gd name="T3" fmla="*/ 78 h 172"/>
                  <a:gd name="T4" fmla="*/ 130 w 152"/>
                  <a:gd name="T5" fmla="*/ 91 h 172"/>
                  <a:gd name="T6" fmla="*/ 124 w 152"/>
                  <a:gd name="T7" fmla="*/ 118 h 172"/>
                  <a:gd name="T8" fmla="*/ 136 w 152"/>
                  <a:gd name="T9" fmla="*/ 123 h 172"/>
                  <a:gd name="T10" fmla="*/ 140 w 152"/>
                  <a:gd name="T11" fmla="*/ 137 h 172"/>
                  <a:gd name="T12" fmla="*/ 139 w 152"/>
                  <a:gd name="T13" fmla="*/ 155 h 172"/>
                  <a:gd name="T14" fmla="*/ 119 w 152"/>
                  <a:gd name="T15" fmla="*/ 149 h 172"/>
                  <a:gd name="T16" fmla="*/ 94 w 152"/>
                  <a:gd name="T17" fmla="*/ 136 h 172"/>
                  <a:gd name="T18" fmla="*/ 73 w 152"/>
                  <a:gd name="T19" fmla="*/ 134 h 172"/>
                  <a:gd name="T20" fmla="*/ 69 w 152"/>
                  <a:gd name="T21" fmla="*/ 118 h 172"/>
                  <a:gd name="T22" fmla="*/ 93 w 152"/>
                  <a:gd name="T23" fmla="*/ 110 h 172"/>
                  <a:gd name="T24" fmla="*/ 105 w 152"/>
                  <a:gd name="T25" fmla="*/ 106 h 172"/>
                  <a:gd name="T26" fmla="*/ 110 w 152"/>
                  <a:gd name="T27" fmla="*/ 100 h 172"/>
                  <a:gd name="T28" fmla="*/ 98 w 152"/>
                  <a:gd name="T29" fmla="*/ 100 h 172"/>
                  <a:gd name="T30" fmla="*/ 86 w 152"/>
                  <a:gd name="T31" fmla="*/ 108 h 172"/>
                  <a:gd name="T32" fmla="*/ 81 w 152"/>
                  <a:gd name="T33" fmla="*/ 89 h 172"/>
                  <a:gd name="T34" fmla="*/ 100 w 152"/>
                  <a:gd name="T35" fmla="*/ 72 h 172"/>
                  <a:gd name="T36" fmla="*/ 123 w 152"/>
                  <a:gd name="T37" fmla="*/ 60 h 172"/>
                  <a:gd name="T38" fmla="*/ 110 w 152"/>
                  <a:gd name="T39" fmla="*/ 55 h 172"/>
                  <a:gd name="T40" fmla="*/ 90 w 152"/>
                  <a:gd name="T41" fmla="*/ 70 h 172"/>
                  <a:gd name="T42" fmla="*/ 79 w 152"/>
                  <a:gd name="T43" fmla="*/ 80 h 172"/>
                  <a:gd name="T44" fmla="*/ 67 w 152"/>
                  <a:gd name="T45" fmla="*/ 71 h 172"/>
                  <a:gd name="T46" fmla="*/ 73 w 152"/>
                  <a:gd name="T47" fmla="*/ 58 h 172"/>
                  <a:gd name="T48" fmla="*/ 87 w 152"/>
                  <a:gd name="T49" fmla="*/ 38 h 172"/>
                  <a:gd name="T50" fmla="*/ 91 w 152"/>
                  <a:gd name="T51" fmla="*/ 27 h 172"/>
                  <a:gd name="T52" fmla="*/ 80 w 152"/>
                  <a:gd name="T53" fmla="*/ 31 h 172"/>
                  <a:gd name="T54" fmla="*/ 59 w 152"/>
                  <a:gd name="T55" fmla="*/ 37 h 172"/>
                  <a:gd name="T56" fmla="*/ 53 w 152"/>
                  <a:gd name="T57" fmla="*/ 59 h 172"/>
                  <a:gd name="T58" fmla="*/ 49 w 152"/>
                  <a:gd name="T59" fmla="*/ 76 h 172"/>
                  <a:gd name="T60" fmla="*/ 43 w 152"/>
                  <a:gd name="T61" fmla="*/ 92 h 172"/>
                  <a:gd name="T62" fmla="*/ 40 w 152"/>
                  <a:gd name="T63" fmla="*/ 102 h 172"/>
                  <a:gd name="T64" fmla="*/ 36 w 152"/>
                  <a:gd name="T65" fmla="*/ 117 h 172"/>
                  <a:gd name="T66" fmla="*/ 32 w 152"/>
                  <a:gd name="T67" fmla="*/ 128 h 172"/>
                  <a:gd name="T68" fmla="*/ 21 w 152"/>
                  <a:gd name="T69" fmla="*/ 154 h 172"/>
                  <a:gd name="T70" fmla="*/ 12 w 152"/>
                  <a:gd name="T71" fmla="*/ 167 h 172"/>
                  <a:gd name="T72" fmla="*/ 0 w 152"/>
                  <a:gd name="T73" fmla="*/ 164 h 172"/>
                  <a:gd name="T74" fmla="*/ 11 w 152"/>
                  <a:gd name="T75" fmla="*/ 138 h 172"/>
                  <a:gd name="T76" fmla="*/ 18 w 152"/>
                  <a:gd name="T77" fmla="*/ 119 h 172"/>
                  <a:gd name="T78" fmla="*/ 24 w 152"/>
                  <a:gd name="T79" fmla="*/ 101 h 172"/>
                  <a:gd name="T80" fmla="*/ 27 w 152"/>
                  <a:gd name="T81" fmla="*/ 91 h 172"/>
                  <a:gd name="T82" fmla="*/ 31 w 152"/>
                  <a:gd name="T83" fmla="*/ 75 h 172"/>
                  <a:gd name="T84" fmla="*/ 37 w 152"/>
                  <a:gd name="T85" fmla="*/ 47 h 172"/>
                  <a:gd name="T86" fmla="*/ 42 w 152"/>
                  <a:gd name="T87" fmla="*/ 29 h 172"/>
                  <a:gd name="T88" fmla="*/ 61 w 152"/>
                  <a:gd name="T89" fmla="*/ 19 h 172"/>
                  <a:gd name="T90" fmla="*/ 79 w 152"/>
                  <a:gd name="T91" fmla="*/ 9 h 172"/>
                  <a:gd name="T92" fmla="*/ 93 w 152"/>
                  <a:gd name="T93" fmla="*/ 7 h 172"/>
                  <a:gd name="T94" fmla="*/ 104 w 152"/>
                  <a:gd name="T95" fmla="*/ 2 h 172"/>
                  <a:gd name="T96" fmla="*/ 119 w 152"/>
                  <a:gd name="T97" fmla="*/ 3 h 172"/>
                  <a:gd name="T98" fmla="*/ 132 w 152"/>
                  <a:gd name="T99" fmla="*/ 2 h 172"/>
                  <a:gd name="T100" fmla="*/ 129 w 152"/>
                  <a:gd name="T101" fmla="*/ 14 h 172"/>
                  <a:gd name="T102" fmla="*/ 112 w 152"/>
                  <a:gd name="T103" fmla="*/ 34 h 172"/>
                  <a:gd name="T104" fmla="*/ 123 w 152"/>
                  <a:gd name="T105" fmla="*/ 33 h 172"/>
                  <a:gd name="T106" fmla="*/ 150 w 152"/>
                  <a:gd name="T107" fmla="*/ 42 h 1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52" h="172">
                    <a:moveTo>
                      <a:pt x="151" y="50"/>
                    </a:moveTo>
                    <a:cubicBezTo>
                      <a:pt x="151" y="53"/>
                      <a:pt x="150" y="56"/>
                      <a:pt x="149" y="60"/>
                    </a:cubicBezTo>
                    <a:cubicBezTo>
                      <a:pt x="149" y="60"/>
                      <a:pt x="149" y="61"/>
                      <a:pt x="149" y="61"/>
                    </a:cubicBezTo>
                    <a:cubicBezTo>
                      <a:pt x="148" y="62"/>
                      <a:pt x="148" y="62"/>
                      <a:pt x="148" y="63"/>
                    </a:cubicBezTo>
                    <a:cubicBezTo>
                      <a:pt x="147" y="64"/>
                      <a:pt x="147" y="65"/>
                      <a:pt x="146" y="66"/>
                    </a:cubicBezTo>
                    <a:cubicBezTo>
                      <a:pt x="145" y="67"/>
                      <a:pt x="141" y="70"/>
                      <a:pt x="139" y="70"/>
                    </a:cubicBezTo>
                    <a:cubicBezTo>
                      <a:pt x="139" y="70"/>
                      <a:pt x="138" y="71"/>
                      <a:pt x="138" y="71"/>
                    </a:cubicBezTo>
                    <a:cubicBezTo>
                      <a:pt x="136" y="71"/>
                      <a:pt x="134" y="71"/>
                      <a:pt x="132" y="72"/>
                    </a:cubicBezTo>
                    <a:cubicBezTo>
                      <a:pt x="130" y="72"/>
                      <a:pt x="129" y="72"/>
                      <a:pt x="128" y="72"/>
                    </a:cubicBezTo>
                    <a:cubicBezTo>
                      <a:pt x="127" y="73"/>
                      <a:pt x="125" y="73"/>
                      <a:pt x="124" y="74"/>
                    </a:cubicBezTo>
                    <a:cubicBezTo>
                      <a:pt x="123" y="75"/>
                      <a:pt x="122" y="76"/>
                      <a:pt x="121" y="77"/>
                    </a:cubicBezTo>
                    <a:cubicBezTo>
                      <a:pt x="120" y="77"/>
                      <a:pt x="120" y="77"/>
                      <a:pt x="120" y="78"/>
                    </a:cubicBezTo>
                    <a:cubicBezTo>
                      <a:pt x="119" y="79"/>
                      <a:pt x="116" y="80"/>
                      <a:pt x="117" y="83"/>
                    </a:cubicBezTo>
                    <a:cubicBezTo>
                      <a:pt x="118" y="83"/>
                      <a:pt x="118" y="83"/>
                      <a:pt x="118" y="84"/>
                    </a:cubicBezTo>
                    <a:cubicBezTo>
                      <a:pt x="119" y="84"/>
                      <a:pt x="120" y="85"/>
                      <a:pt x="121" y="85"/>
                    </a:cubicBezTo>
                    <a:cubicBezTo>
                      <a:pt x="121" y="85"/>
                      <a:pt x="121" y="85"/>
                      <a:pt x="122" y="86"/>
                    </a:cubicBezTo>
                    <a:cubicBezTo>
                      <a:pt x="123" y="86"/>
                      <a:pt x="125" y="87"/>
                      <a:pt x="128" y="89"/>
                    </a:cubicBezTo>
                    <a:cubicBezTo>
                      <a:pt x="129" y="90"/>
                      <a:pt x="129" y="91"/>
                      <a:pt x="130" y="91"/>
                    </a:cubicBezTo>
                    <a:cubicBezTo>
                      <a:pt x="130" y="92"/>
                      <a:pt x="130" y="93"/>
                      <a:pt x="131" y="95"/>
                    </a:cubicBezTo>
                    <a:cubicBezTo>
                      <a:pt x="131" y="98"/>
                      <a:pt x="131" y="102"/>
                      <a:pt x="131" y="106"/>
                    </a:cubicBezTo>
                    <a:cubicBezTo>
                      <a:pt x="130" y="106"/>
                      <a:pt x="130" y="106"/>
                      <a:pt x="130" y="107"/>
                    </a:cubicBezTo>
                    <a:cubicBezTo>
                      <a:pt x="130" y="107"/>
                      <a:pt x="130" y="108"/>
                      <a:pt x="130" y="109"/>
                    </a:cubicBezTo>
                    <a:cubicBezTo>
                      <a:pt x="129" y="110"/>
                      <a:pt x="128" y="111"/>
                      <a:pt x="127" y="113"/>
                    </a:cubicBezTo>
                    <a:cubicBezTo>
                      <a:pt x="126" y="114"/>
                      <a:pt x="125" y="116"/>
                      <a:pt x="124" y="118"/>
                    </a:cubicBezTo>
                    <a:cubicBezTo>
                      <a:pt x="124" y="118"/>
                      <a:pt x="123" y="118"/>
                      <a:pt x="123" y="119"/>
                    </a:cubicBezTo>
                    <a:cubicBezTo>
                      <a:pt x="124" y="120"/>
                      <a:pt x="126" y="119"/>
                      <a:pt x="128" y="120"/>
                    </a:cubicBezTo>
                    <a:cubicBezTo>
                      <a:pt x="128" y="120"/>
                      <a:pt x="129" y="120"/>
                      <a:pt x="130" y="120"/>
                    </a:cubicBezTo>
                    <a:cubicBezTo>
                      <a:pt x="131" y="121"/>
                      <a:pt x="132" y="121"/>
                      <a:pt x="132" y="121"/>
                    </a:cubicBezTo>
                    <a:cubicBezTo>
                      <a:pt x="134" y="122"/>
                      <a:pt x="133" y="122"/>
                      <a:pt x="134" y="122"/>
                    </a:cubicBezTo>
                    <a:cubicBezTo>
                      <a:pt x="135" y="123"/>
                      <a:pt x="135" y="123"/>
                      <a:pt x="136" y="123"/>
                    </a:cubicBezTo>
                    <a:cubicBezTo>
                      <a:pt x="136" y="124"/>
                      <a:pt x="137" y="124"/>
                      <a:pt x="138" y="124"/>
                    </a:cubicBezTo>
                    <a:cubicBezTo>
                      <a:pt x="138" y="125"/>
                      <a:pt x="139" y="126"/>
                      <a:pt x="139" y="127"/>
                    </a:cubicBezTo>
                    <a:cubicBezTo>
                      <a:pt x="139" y="127"/>
                      <a:pt x="140" y="128"/>
                      <a:pt x="140" y="129"/>
                    </a:cubicBezTo>
                    <a:cubicBezTo>
                      <a:pt x="140" y="130"/>
                      <a:pt x="140" y="130"/>
                      <a:pt x="141" y="131"/>
                    </a:cubicBezTo>
                    <a:cubicBezTo>
                      <a:pt x="140" y="132"/>
                      <a:pt x="140" y="133"/>
                      <a:pt x="140" y="134"/>
                    </a:cubicBezTo>
                    <a:cubicBezTo>
                      <a:pt x="140" y="135"/>
                      <a:pt x="140" y="136"/>
                      <a:pt x="140" y="137"/>
                    </a:cubicBezTo>
                    <a:cubicBezTo>
                      <a:pt x="140" y="138"/>
                      <a:pt x="140" y="139"/>
                      <a:pt x="141" y="139"/>
                    </a:cubicBezTo>
                    <a:cubicBezTo>
                      <a:pt x="141" y="140"/>
                      <a:pt x="141" y="141"/>
                      <a:pt x="141" y="142"/>
                    </a:cubicBezTo>
                    <a:cubicBezTo>
                      <a:pt x="141" y="143"/>
                      <a:pt x="141" y="144"/>
                      <a:pt x="142" y="146"/>
                    </a:cubicBezTo>
                    <a:cubicBezTo>
                      <a:pt x="142" y="146"/>
                      <a:pt x="142" y="149"/>
                      <a:pt x="141" y="150"/>
                    </a:cubicBezTo>
                    <a:cubicBezTo>
                      <a:pt x="141" y="151"/>
                      <a:pt x="141" y="152"/>
                      <a:pt x="140" y="153"/>
                    </a:cubicBezTo>
                    <a:cubicBezTo>
                      <a:pt x="140" y="154"/>
                      <a:pt x="139" y="154"/>
                      <a:pt x="139" y="155"/>
                    </a:cubicBezTo>
                    <a:cubicBezTo>
                      <a:pt x="139" y="155"/>
                      <a:pt x="139" y="156"/>
                      <a:pt x="139" y="156"/>
                    </a:cubicBezTo>
                    <a:cubicBezTo>
                      <a:pt x="138" y="157"/>
                      <a:pt x="138" y="158"/>
                      <a:pt x="138" y="159"/>
                    </a:cubicBezTo>
                    <a:cubicBezTo>
                      <a:pt x="137" y="159"/>
                      <a:pt x="135" y="160"/>
                      <a:pt x="135" y="160"/>
                    </a:cubicBezTo>
                    <a:cubicBezTo>
                      <a:pt x="134" y="160"/>
                      <a:pt x="133" y="159"/>
                      <a:pt x="132" y="159"/>
                    </a:cubicBezTo>
                    <a:cubicBezTo>
                      <a:pt x="129" y="158"/>
                      <a:pt x="128" y="156"/>
                      <a:pt x="127" y="155"/>
                    </a:cubicBezTo>
                    <a:cubicBezTo>
                      <a:pt x="124" y="153"/>
                      <a:pt x="121" y="150"/>
                      <a:pt x="119" y="149"/>
                    </a:cubicBezTo>
                    <a:cubicBezTo>
                      <a:pt x="119" y="149"/>
                      <a:pt x="118" y="149"/>
                      <a:pt x="118" y="148"/>
                    </a:cubicBezTo>
                    <a:cubicBezTo>
                      <a:pt x="117" y="148"/>
                      <a:pt x="115" y="148"/>
                      <a:pt x="114" y="147"/>
                    </a:cubicBezTo>
                    <a:cubicBezTo>
                      <a:pt x="111" y="146"/>
                      <a:pt x="111" y="145"/>
                      <a:pt x="109" y="144"/>
                    </a:cubicBezTo>
                    <a:cubicBezTo>
                      <a:pt x="106" y="142"/>
                      <a:pt x="106" y="141"/>
                      <a:pt x="103" y="139"/>
                    </a:cubicBezTo>
                    <a:cubicBezTo>
                      <a:pt x="103" y="139"/>
                      <a:pt x="102" y="138"/>
                      <a:pt x="101" y="138"/>
                    </a:cubicBezTo>
                    <a:cubicBezTo>
                      <a:pt x="100" y="137"/>
                      <a:pt x="95" y="136"/>
                      <a:pt x="94" y="136"/>
                    </a:cubicBezTo>
                    <a:cubicBezTo>
                      <a:pt x="93" y="137"/>
                      <a:pt x="89" y="136"/>
                      <a:pt x="88" y="137"/>
                    </a:cubicBezTo>
                    <a:cubicBezTo>
                      <a:pt x="86" y="137"/>
                      <a:pt x="85" y="138"/>
                      <a:pt x="84" y="138"/>
                    </a:cubicBezTo>
                    <a:cubicBezTo>
                      <a:pt x="83" y="138"/>
                      <a:pt x="82" y="139"/>
                      <a:pt x="82" y="139"/>
                    </a:cubicBezTo>
                    <a:cubicBezTo>
                      <a:pt x="80" y="140"/>
                      <a:pt x="81" y="140"/>
                      <a:pt x="79" y="140"/>
                    </a:cubicBezTo>
                    <a:cubicBezTo>
                      <a:pt x="78" y="140"/>
                      <a:pt x="77" y="139"/>
                      <a:pt x="77" y="139"/>
                    </a:cubicBezTo>
                    <a:cubicBezTo>
                      <a:pt x="73" y="137"/>
                      <a:pt x="74" y="135"/>
                      <a:pt x="73" y="134"/>
                    </a:cubicBezTo>
                    <a:cubicBezTo>
                      <a:pt x="73" y="130"/>
                      <a:pt x="76" y="129"/>
                      <a:pt x="78" y="127"/>
                    </a:cubicBezTo>
                    <a:cubicBezTo>
                      <a:pt x="77" y="126"/>
                      <a:pt x="76" y="126"/>
                      <a:pt x="76" y="125"/>
                    </a:cubicBezTo>
                    <a:cubicBezTo>
                      <a:pt x="75" y="125"/>
                      <a:pt x="75" y="125"/>
                      <a:pt x="74" y="125"/>
                    </a:cubicBezTo>
                    <a:cubicBezTo>
                      <a:pt x="74" y="124"/>
                      <a:pt x="69" y="123"/>
                      <a:pt x="69" y="123"/>
                    </a:cubicBezTo>
                    <a:cubicBezTo>
                      <a:pt x="69" y="122"/>
                      <a:pt x="69" y="121"/>
                      <a:pt x="69" y="121"/>
                    </a:cubicBezTo>
                    <a:cubicBezTo>
                      <a:pt x="69" y="120"/>
                      <a:pt x="69" y="119"/>
                      <a:pt x="69" y="118"/>
                    </a:cubicBezTo>
                    <a:cubicBezTo>
                      <a:pt x="71" y="115"/>
                      <a:pt x="75" y="114"/>
                      <a:pt x="77" y="112"/>
                    </a:cubicBezTo>
                    <a:cubicBezTo>
                      <a:pt x="78" y="111"/>
                      <a:pt x="83" y="110"/>
                      <a:pt x="83" y="110"/>
                    </a:cubicBezTo>
                    <a:cubicBezTo>
                      <a:pt x="85" y="110"/>
                      <a:pt x="85" y="110"/>
                      <a:pt x="86" y="110"/>
                    </a:cubicBezTo>
                    <a:cubicBezTo>
                      <a:pt x="86" y="110"/>
                      <a:pt x="87" y="110"/>
                      <a:pt x="88" y="110"/>
                    </a:cubicBezTo>
                    <a:cubicBezTo>
                      <a:pt x="89" y="110"/>
                      <a:pt x="91" y="110"/>
                      <a:pt x="92" y="110"/>
                    </a:cubicBezTo>
                    <a:cubicBezTo>
                      <a:pt x="92" y="110"/>
                      <a:pt x="92" y="110"/>
                      <a:pt x="93" y="110"/>
                    </a:cubicBezTo>
                    <a:cubicBezTo>
                      <a:pt x="93" y="110"/>
                      <a:pt x="94" y="110"/>
                      <a:pt x="95" y="110"/>
                    </a:cubicBezTo>
                    <a:cubicBezTo>
                      <a:pt x="95" y="110"/>
                      <a:pt x="96" y="110"/>
                      <a:pt x="96" y="110"/>
                    </a:cubicBezTo>
                    <a:cubicBezTo>
                      <a:pt x="96" y="110"/>
                      <a:pt x="97" y="109"/>
                      <a:pt x="98" y="109"/>
                    </a:cubicBezTo>
                    <a:cubicBezTo>
                      <a:pt x="99" y="108"/>
                      <a:pt x="100" y="107"/>
                      <a:pt x="101" y="107"/>
                    </a:cubicBezTo>
                    <a:cubicBezTo>
                      <a:pt x="102" y="106"/>
                      <a:pt x="102" y="106"/>
                      <a:pt x="103" y="106"/>
                    </a:cubicBezTo>
                    <a:cubicBezTo>
                      <a:pt x="104" y="106"/>
                      <a:pt x="105" y="106"/>
                      <a:pt x="105" y="106"/>
                    </a:cubicBezTo>
                    <a:cubicBezTo>
                      <a:pt x="105" y="106"/>
                      <a:pt x="105" y="106"/>
                      <a:pt x="106" y="106"/>
                    </a:cubicBezTo>
                    <a:cubicBezTo>
                      <a:pt x="106" y="106"/>
                      <a:pt x="107" y="106"/>
                      <a:pt x="107" y="106"/>
                    </a:cubicBezTo>
                    <a:cubicBezTo>
                      <a:pt x="108" y="105"/>
                      <a:pt x="109" y="105"/>
                      <a:pt x="109" y="104"/>
                    </a:cubicBezTo>
                    <a:cubicBezTo>
                      <a:pt x="109" y="104"/>
                      <a:pt x="110" y="103"/>
                      <a:pt x="110" y="102"/>
                    </a:cubicBezTo>
                    <a:cubicBezTo>
                      <a:pt x="110" y="102"/>
                      <a:pt x="110" y="101"/>
                      <a:pt x="110" y="100"/>
                    </a:cubicBezTo>
                    <a:cubicBezTo>
                      <a:pt x="110" y="100"/>
                      <a:pt x="110" y="100"/>
                      <a:pt x="110" y="100"/>
                    </a:cubicBezTo>
                    <a:cubicBezTo>
                      <a:pt x="110" y="99"/>
                      <a:pt x="109" y="99"/>
                      <a:pt x="109" y="98"/>
                    </a:cubicBezTo>
                    <a:cubicBezTo>
                      <a:pt x="108" y="98"/>
                      <a:pt x="107" y="97"/>
                      <a:pt x="107" y="97"/>
                    </a:cubicBezTo>
                    <a:cubicBezTo>
                      <a:pt x="106" y="97"/>
                      <a:pt x="106" y="97"/>
                      <a:pt x="105" y="97"/>
                    </a:cubicBezTo>
                    <a:cubicBezTo>
                      <a:pt x="105" y="97"/>
                      <a:pt x="103" y="97"/>
                      <a:pt x="103" y="97"/>
                    </a:cubicBezTo>
                    <a:cubicBezTo>
                      <a:pt x="102" y="98"/>
                      <a:pt x="102" y="99"/>
                      <a:pt x="101" y="99"/>
                    </a:cubicBezTo>
                    <a:cubicBezTo>
                      <a:pt x="99" y="99"/>
                      <a:pt x="99" y="100"/>
                      <a:pt x="98" y="100"/>
                    </a:cubicBezTo>
                    <a:cubicBezTo>
                      <a:pt x="97" y="100"/>
                      <a:pt x="96" y="100"/>
                      <a:pt x="96" y="100"/>
                    </a:cubicBezTo>
                    <a:cubicBezTo>
                      <a:pt x="95" y="101"/>
                      <a:pt x="94" y="101"/>
                      <a:pt x="94" y="102"/>
                    </a:cubicBezTo>
                    <a:cubicBezTo>
                      <a:pt x="94" y="102"/>
                      <a:pt x="94" y="102"/>
                      <a:pt x="94" y="102"/>
                    </a:cubicBezTo>
                    <a:cubicBezTo>
                      <a:pt x="93" y="103"/>
                      <a:pt x="92" y="104"/>
                      <a:pt x="92" y="105"/>
                    </a:cubicBezTo>
                    <a:cubicBezTo>
                      <a:pt x="91" y="106"/>
                      <a:pt x="90" y="106"/>
                      <a:pt x="89" y="107"/>
                    </a:cubicBezTo>
                    <a:cubicBezTo>
                      <a:pt x="88" y="107"/>
                      <a:pt x="87" y="107"/>
                      <a:pt x="86" y="108"/>
                    </a:cubicBezTo>
                    <a:cubicBezTo>
                      <a:pt x="84" y="108"/>
                      <a:pt x="82" y="108"/>
                      <a:pt x="80" y="108"/>
                    </a:cubicBezTo>
                    <a:cubicBezTo>
                      <a:pt x="79" y="107"/>
                      <a:pt x="79" y="107"/>
                      <a:pt x="78" y="107"/>
                    </a:cubicBezTo>
                    <a:cubicBezTo>
                      <a:pt x="77" y="106"/>
                      <a:pt x="76" y="105"/>
                      <a:pt x="76" y="103"/>
                    </a:cubicBezTo>
                    <a:cubicBezTo>
                      <a:pt x="75" y="102"/>
                      <a:pt x="75" y="101"/>
                      <a:pt x="75" y="100"/>
                    </a:cubicBezTo>
                    <a:cubicBezTo>
                      <a:pt x="75" y="100"/>
                      <a:pt x="76" y="96"/>
                      <a:pt x="76" y="95"/>
                    </a:cubicBezTo>
                    <a:cubicBezTo>
                      <a:pt x="78" y="92"/>
                      <a:pt x="79" y="91"/>
                      <a:pt x="81" y="89"/>
                    </a:cubicBezTo>
                    <a:cubicBezTo>
                      <a:pt x="84" y="85"/>
                      <a:pt x="87" y="80"/>
                      <a:pt x="90" y="77"/>
                    </a:cubicBezTo>
                    <a:cubicBezTo>
                      <a:pt x="90" y="77"/>
                      <a:pt x="91" y="77"/>
                      <a:pt x="91" y="77"/>
                    </a:cubicBezTo>
                    <a:cubicBezTo>
                      <a:pt x="92" y="76"/>
                      <a:pt x="92" y="76"/>
                      <a:pt x="93" y="75"/>
                    </a:cubicBezTo>
                    <a:cubicBezTo>
                      <a:pt x="94" y="75"/>
                      <a:pt x="95" y="75"/>
                      <a:pt x="96" y="74"/>
                    </a:cubicBezTo>
                    <a:cubicBezTo>
                      <a:pt x="97" y="73"/>
                      <a:pt x="99" y="73"/>
                      <a:pt x="100" y="72"/>
                    </a:cubicBezTo>
                    <a:cubicBezTo>
                      <a:pt x="100" y="72"/>
                      <a:pt x="100" y="72"/>
                      <a:pt x="100" y="72"/>
                    </a:cubicBezTo>
                    <a:cubicBezTo>
                      <a:pt x="103" y="69"/>
                      <a:pt x="105" y="66"/>
                      <a:pt x="108" y="62"/>
                    </a:cubicBezTo>
                    <a:cubicBezTo>
                      <a:pt x="108" y="62"/>
                      <a:pt x="109" y="62"/>
                      <a:pt x="109" y="62"/>
                    </a:cubicBezTo>
                    <a:cubicBezTo>
                      <a:pt x="110" y="61"/>
                      <a:pt x="111" y="61"/>
                      <a:pt x="112" y="61"/>
                    </a:cubicBezTo>
                    <a:cubicBezTo>
                      <a:pt x="112" y="61"/>
                      <a:pt x="114" y="61"/>
                      <a:pt x="116" y="61"/>
                    </a:cubicBezTo>
                    <a:cubicBezTo>
                      <a:pt x="117" y="61"/>
                      <a:pt x="118" y="61"/>
                      <a:pt x="120" y="61"/>
                    </a:cubicBezTo>
                    <a:cubicBezTo>
                      <a:pt x="120" y="61"/>
                      <a:pt x="122" y="61"/>
                      <a:pt x="123" y="60"/>
                    </a:cubicBezTo>
                    <a:cubicBezTo>
                      <a:pt x="123" y="60"/>
                      <a:pt x="124" y="59"/>
                      <a:pt x="124" y="59"/>
                    </a:cubicBezTo>
                    <a:cubicBezTo>
                      <a:pt x="124" y="58"/>
                      <a:pt x="123" y="57"/>
                      <a:pt x="124" y="57"/>
                    </a:cubicBezTo>
                    <a:cubicBezTo>
                      <a:pt x="123" y="56"/>
                      <a:pt x="123" y="55"/>
                      <a:pt x="123" y="55"/>
                    </a:cubicBezTo>
                    <a:cubicBezTo>
                      <a:pt x="122" y="55"/>
                      <a:pt x="120" y="55"/>
                      <a:pt x="119" y="55"/>
                    </a:cubicBezTo>
                    <a:cubicBezTo>
                      <a:pt x="119" y="54"/>
                      <a:pt x="119" y="54"/>
                      <a:pt x="119" y="54"/>
                    </a:cubicBezTo>
                    <a:cubicBezTo>
                      <a:pt x="116" y="54"/>
                      <a:pt x="110" y="54"/>
                      <a:pt x="110" y="55"/>
                    </a:cubicBezTo>
                    <a:cubicBezTo>
                      <a:pt x="107" y="55"/>
                      <a:pt x="102" y="57"/>
                      <a:pt x="101" y="58"/>
                    </a:cubicBezTo>
                    <a:cubicBezTo>
                      <a:pt x="99" y="58"/>
                      <a:pt x="97" y="62"/>
                      <a:pt x="96" y="62"/>
                    </a:cubicBezTo>
                    <a:cubicBezTo>
                      <a:pt x="95" y="63"/>
                      <a:pt x="94" y="64"/>
                      <a:pt x="93" y="65"/>
                    </a:cubicBezTo>
                    <a:cubicBezTo>
                      <a:pt x="93" y="66"/>
                      <a:pt x="92" y="66"/>
                      <a:pt x="92" y="67"/>
                    </a:cubicBezTo>
                    <a:cubicBezTo>
                      <a:pt x="92" y="67"/>
                      <a:pt x="92" y="67"/>
                      <a:pt x="92" y="67"/>
                    </a:cubicBezTo>
                    <a:cubicBezTo>
                      <a:pt x="91" y="68"/>
                      <a:pt x="90" y="69"/>
                      <a:pt x="90" y="70"/>
                    </a:cubicBezTo>
                    <a:cubicBezTo>
                      <a:pt x="90" y="70"/>
                      <a:pt x="89" y="70"/>
                      <a:pt x="89" y="70"/>
                    </a:cubicBezTo>
                    <a:cubicBezTo>
                      <a:pt x="89" y="70"/>
                      <a:pt x="89" y="70"/>
                      <a:pt x="89" y="71"/>
                    </a:cubicBezTo>
                    <a:cubicBezTo>
                      <a:pt x="89" y="71"/>
                      <a:pt x="89" y="71"/>
                      <a:pt x="89" y="71"/>
                    </a:cubicBezTo>
                    <a:cubicBezTo>
                      <a:pt x="88" y="71"/>
                      <a:pt x="88" y="71"/>
                      <a:pt x="88" y="72"/>
                    </a:cubicBezTo>
                    <a:cubicBezTo>
                      <a:pt x="86" y="74"/>
                      <a:pt x="84" y="76"/>
                      <a:pt x="82" y="78"/>
                    </a:cubicBezTo>
                    <a:cubicBezTo>
                      <a:pt x="81" y="79"/>
                      <a:pt x="80" y="79"/>
                      <a:pt x="79" y="80"/>
                    </a:cubicBezTo>
                    <a:cubicBezTo>
                      <a:pt x="78" y="80"/>
                      <a:pt x="78" y="80"/>
                      <a:pt x="77" y="81"/>
                    </a:cubicBezTo>
                    <a:cubicBezTo>
                      <a:pt x="74" y="81"/>
                      <a:pt x="72" y="79"/>
                      <a:pt x="71" y="79"/>
                    </a:cubicBezTo>
                    <a:cubicBezTo>
                      <a:pt x="71" y="78"/>
                      <a:pt x="70" y="78"/>
                      <a:pt x="70" y="78"/>
                    </a:cubicBezTo>
                    <a:cubicBezTo>
                      <a:pt x="70" y="77"/>
                      <a:pt x="69" y="77"/>
                      <a:pt x="69" y="76"/>
                    </a:cubicBezTo>
                    <a:cubicBezTo>
                      <a:pt x="69" y="76"/>
                      <a:pt x="69" y="75"/>
                      <a:pt x="68" y="75"/>
                    </a:cubicBezTo>
                    <a:cubicBezTo>
                      <a:pt x="68" y="74"/>
                      <a:pt x="67" y="72"/>
                      <a:pt x="67" y="71"/>
                    </a:cubicBezTo>
                    <a:cubicBezTo>
                      <a:pt x="67" y="70"/>
                      <a:pt x="67" y="66"/>
                      <a:pt x="68" y="65"/>
                    </a:cubicBezTo>
                    <a:cubicBezTo>
                      <a:pt x="68" y="64"/>
                      <a:pt x="69" y="63"/>
                      <a:pt x="69" y="63"/>
                    </a:cubicBezTo>
                    <a:cubicBezTo>
                      <a:pt x="69" y="62"/>
                      <a:pt x="70" y="62"/>
                      <a:pt x="70" y="61"/>
                    </a:cubicBezTo>
                    <a:cubicBezTo>
                      <a:pt x="70" y="61"/>
                      <a:pt x="71" y="61"/>
                      <a:pt x="71" y="60"/>
                    </a:cubicBezTo>
                    <a:cubicBezTo>
                      <a:pt x="71" y="60"/>
                      <a:pt x="72" y="60"/>
                      <a:pt x="72" y="60"/>
                    </a:cubicBezTo>
                    <a:cubicBezTo>
                      <a:pt x="72" y="59"/>
                      <a:pt x="73" y="59"/>
                      <a:pt x="73" y="58"/>
                    </a:cubicBezTo>
                    <a:cubicBezTo>
                      <a:pt x="74" y="57"/>
                      <a:pt x="75" y="57"/>
                      <a:pt x="76" y="55"/>
                    </a:cubicBezTo>
                    <a:cubicBezTo>
                      <a:pt x="76" y="54"/>
                      <a:pt x="78" y="54"/>
                      <a:pt x="79" y="52"/>
                    </a:cubicBezTo>
                    <a:cubicBezTo>
                      <a:pt x="79" y="52"/>
                      <a:pt x="79" y="52"/>
                      <a:pt x="79" y="52"/>
                    </a:cubicBezTo>
                    <a:cubicBezTo>
                      <a:pt x="79" y="52"/>
                      <a:pt x="79" y="52"/>
                      <a:pt x="79" y="52"/>
                    </a:cubicBezTo>
                    <a:cubicBezTo>
                      <a:pt x="81" y="49"/>
                      <a:pt x="82" y="47"/>
                      <a:pt x="84" y="45"/>
                    </a:cubicBezTo>
                    <a:cubicBezTo>
                      <a:pt x="85" y="43"/>
                      <a:pt x="87" y="39"/>
                      <a:pt x="87" y="38"/>
                    </a:cubicBezTo>
                    <a:cubicBezTo>
                      <a:pt x="88" y="37"/>
                      <a:pt x="88" y="37"/>
                      <a:pt x="88" y="36"/>
                    </a:cubicBezTo>
                    <a:cubicBezTo>
                      <a:pt x="88" y="34"/>
                      <a:pt x="91" y="33"/>
                      <a:pt x="92" y="33"/>
                    </a:cubicBezTo>
                    <a:cubicBezTo>
                      <a:pt x="93" y="32"/>
                      <a:pt x="93" y="31"/>
                      <a:pt x="94" y="30"/>
                    </a:cubicBezTo>
                    <a:cubicBezTo>
                      <a:pt x="94" y="30"/>
                      <a:pt x="94" y="30"/>
                      <a:pt x="94" y="30"/>
                    </a:cubicBezTo>
                    <a:cubicBezTo>
                      <a:pt x="97" y="27"/>
                      <a:pt x="95" y="29"/>
                      <a:pt x="94" y="27"/>
                    </a:cubicBezTo>
                    <a:cubicBezTo>
                      <a:pt x="94" y="26"/>
                      <a:pt x="91" y="27"/>
                      <a:pt x="91" y="27"/>
                    </a:cubicBezTo>
                    <a:cubicBezTo>
                      <a:pt x="90" y="28"/>
                      <a:pt x="88" y="27"/>
                      <a:pt x="87" y="28"/>
                    </a:cubicBezTo>
                    <a:cubicBezTo>
                      <a:pt x="86" y="28"/>
                      <a:pt x="87" y="28"/>
                      <a:pt x="86" y="29"/>
                    </a:cubicBezTo>
                    <a:cubicBezTo>
                      <a:pt x="85" y="29"/>
                      <a:pt x="84" y="29"/>
                      <a:pt x="84" y="29"/>
                    </a:cubicBezTo>
                    <a:cubicBezTo>
                      <a:pt x="83" y="29"/>
                      <a:pt x="83" y="30"/>
                      <a:pt x="83" y="30"/>
                    </a:cubicBezTo>
                    <a:cubicBezTo>
                      <a:pt x="82" y="30"/>
                      <a:pt x="82" y="30"/>
                      <a:pt x="81" y="30"/>
                    </a:cubicBezTo>
                    <a:cubicBezTo>
                      <a:pt x="80" y="30"/>
                      <a:pt x="80" y="31"/>
                      <a:pt x="80" y="31"/>
                    </a:cubicBezTo>
                    <a:cubicBezTo>
                      <a:pt x="78" y="31"/>
                      <a:pt x="77" y="32"/>
                      <a:pt x="76" y="32"/>
                    </a:cubicBezTo>
                    <a:cubicBezTo>
                      <a:pt x="75" y="32"/>
                      <a:pt x="75" y="33"/>
                      <a:pt x="75" y="33"/>
                    </a:cubicBezTo>
                    <a:cubicBezTo>
                      <a:pt x="73" y="33"/>
                      <a:pt x="72" y="34"/>
                      <a:pt x="72" y="35"/>
                    </a:cubicBezTo>
                    <a:cubicBezTo>
                      <a:pt x="69" y="35"/>
                      <a:pt x="69" y="36"/>
                      <a:pt x="66" y="37"/>
                    </a:cubicBezTo>
                    <a:cubicBezTo>
                      <a:pt x="65" y="38"/>
                      <a:pt x="65" y="38"/>
                      <a:pt x="64" y="38"/>
                    </a:cubicBezTo>
                    <a:cubicBezTo>
                      <a:pt x="63" y="38"/>
                      <a:pt x="60" y="38"/>
                      <a:pt x="59" y="37"/>
                    </a:cubicBezTo>
                    <a:cubicBezTo>
                      <a:pt x="59" y="38"/>
                      <a:pt x="58" y="40"/>
                      <a:pt x="58" y="41"/>
                    </a:cubicBezTo>
                    <a:cubicBezTo>
                      <a:pt x="58" y="43"/>
                      <a:pt x="57" y="45"/>
                      <a:pt x="57" y="47"/>
                    </a:cubicBezTo>
                    <a:cubicBezTo>
                      <a:pt x="57" y="48"/>
                      <a:pt x="56" y="49"/>
                      <a:pt x="56" y="50"/>
                    </a:cubicBezTo>
                    <a:cubicBezTo>
                      <a:pt x="55" y="51"/>
                      <a:pt x="55" y="53"/>
                      <a:pt x="55" y="54"/>
                    </a:cubicBezTo>
                    <a:cubicBezTo>
                      <a:pt x="54" y="55"/>
                      <a:pt x="54" y="56"/>
                      <a:pt x="54" y="58"/>
                    </a:cubicBezTo>
                    <a:cubicBezTo>
                      <a:pt x="54" y="58"/>
                      <a:pt x="53" y="59"/>
                      <a:pt x="53" y="59"/>
                    </a:cubicBezTo>
                    <a:cubicBezTo>
                      <a:pt x="53" y="59"/>
                      <a:pt x="53" y="60"/>
                      <a:pt x="53" y="61"/>
                    </a:cubicBezTo>
                    <a:cubicBezTo>
                      <a:pt x="52" y="62"/>
                      <a:pt x="51" y="64"/>
                      <a:pt x="51" y="66"/>
                    </a:cubicBezTo>
                    <a:cubicBezTo>
                      <a:pt x="51" y="67"/>
                      <a:pt x="50" y="68"/>
                      <a:pt x="50" y="69"/>
                    </a:cubicBezTo>
                    <a:cubicBezTo>
                      <a:pt x="50" y="70"/>
                      <a:pt x="50" y="70"/>
                      <a:pt x="50" y="70"/>
                    </a:cubicBezTo>
                    <a:cubicBezTo>
                      <a:pt x="49" y="71"/>
                      <a:pt x="49" y="72"/>
                      <a:pt x="49" y="73"/>
                    </a:cubicBezTo>
                    <a:cubicBezTo>
                      <a:pt x="49" y="74"/>
                      <a:pt x="49" y="75"/>
                      <a:pt x="49" y="76"/>
                    </a:cubicBezTo>
                    <a:cubicBezTo>
                      <a:pt x="48" y="76"/>
                      <a:pt x="48" y="77"/>
                      <a:pt x="48" y="78"/>
                    </a:cubicBezTo>
                    <a:cubicBezTo>
                      <a:pt x="47" y="80"/>
                      <a:pt x="46" y="81"/>
                      <a:pt x="46" y="83"/>
                    </a:cubicBezTo>
                    <a:cubicBezTo>
                      <a:pt x="46" y="83"/>
                      <a:pt x="46" y="84"/>
                      <a:pt x="46" y="84"/>
                    </a:cubicBezTo>
                    <a:cubicBezTo>
                      <a:pt x="45" y="84"/>
                      <a:pt x="45" y="85"/>
                      <a:pt x="45" y="85"/>
                    </a:cubicBezTo>
                    <a:cubicBezTo>
                      <a:pt x="44" y="87"/>
                      <a:pt x="44" y="89"/>
                      <a:pt x="43" y="91"/>
                    </a:cubicBezTo>
                    <a:cubicBezTo>
                      <a:pt x="43" y="91"/>
                      <a:pt x="43" y="92"/>
                      <a:pt x="43" y="92"/>
                    </a:cubicBezTo>
                    <a:cubicBezTo>
                      <a:pt x="43" y="93"/>
                      <a:pt x="43" y="94"/>
                      <a:pt x="42" y="95"/>
                    </a:cubicBezTo>
                    <a:cubicBezTo>
                      <a:pt x="42" y="95"/>
                      <a:pt x="42" y="95"/>
                      <a:pt x="42" y="96"/>
                    </a:cubicBezTo>
                    <a:cubicBezTo>
                      <a:pt x="42" y="96"/>
                      <a:pt x="42" y="97"/>
                      <a:pt x="42" y="98"/>
                    </a:cubicBezTo>
                    <a:cubicBezTo>
                      <a:pt x="41" y="98"/>
                      <a:pt x="41" y="98"/>
                      <a:pt x="41" y="98"/>
                    </a:cubicBezTo>
                    <a:cubicBezTo>
                      <a:pt x="41" y="99"/>
                      <a:pt x="41" y="100"/>
                      <a:pt x="41" y="101"/>
                    </a:cubicBezTo>
                    <a:cubicBezTo>
                      <a:pt x="40" y="102"/>
                      <a:pt x="40" y="102"/>
                      <a:pt x="40" y="102"/>
                    </a:cubicBezTo>
                    <a:cubicBezTo>
                      <a:pt x="40" y="103"/>
                      <a:pt x="40" y="103"/>
                      <a:pt x="40" y="104"/>
                    </a:cubicBezTo>
                    <a:cubicBezTo>
                      <a:pt x="40" y="104"/>
                      <a:pt x="39" y="104"/>
                      <a:pt x="39" y="104"/>
                    </a:cubicBezTo>
                    <a:cubicBezTo>
                      <a:pt x="39" y="105"/>
                      <a:pt x="39" y="106"/>
                      <a:pt x="38" y="108"/>
                    </a:cubicBezTo>
                    <a:cubicBezTo>
                      <a:pt x="38" y="108"/>
                      <a:pt x="38" y="110"/>
                      <a:pt x="38" y="111"/>
                    </a:cubicBezTo>
                    <a:cubicBezTo>
                      <a:pt x="37" y="111"/>
                      <a:pt x="37" y="113"/>
                      <a:pt x="37" y="114"/>
                    </a:cubicBezTo>
                    <a:cubicBezTo>
                      <a:pt x="36" y="115"/>
                      <a:pt x="36" y="115"/>
                      <a:pt x="36" y="117"/>
                    </a:cubicBezTo>
                    <a:cubicBezTo>
                      <a:pt x="35" y="117"/>
                      <a:pt x="35" y="118"/>
                      <a:pt x="35" y="119"/>
                    </a:cubicBezTo>
                    <a:cubicBezTo>
                      <a:pt x="35" y="120"/>
                      <a:pt x="34" y="121"/>
                      <a:pt x="34" y="121"/>
                    </a:cubicBezTo>
                    <a:cubicBezTo>
                      <a:pt x="34" y="122"/>
                      <a:pt x="34" y="122"/>
                      <a:pt x="34" y="122"/>
                    </a:cubicBezTo>
                    <a:cubicBezTo>
                      <a:pt x="34" y="122"/>
                      <a:pt x="34" y="123"/>
                      <a:pt x="34" y="123"/>
                    </a:cubicBezTo>
                    <a:cubicBezTo>
                      <a:pt x="33" y="123"/>
                      <a:pt x="33" y="124"/>
                      <a:pt x="33" y="124"/>
                    </a:cubicBezTo>
                    <a:cubicBezTo>
                      <a:pt x="33" y="125"/>
                      <a:pt x="32" y="127"/>
                      <a:pt x="32" y="128"/>
                    </a:cubicBezTo>
                    <a:cubicBezTo>
                      <a:pt x="31" y="129"/>
                      <a:pt x="31" y="130"/>
                      <a:pt x="31" y="130"/>
                    </a:cubicBezTo>
                    <a:cubicBezTo>
                      <a:pt x="30" y="131"/>
                      <a:pt x="30" y="131"/>
                      <a:pt x="30" y="131"/>
                    </a:cubicBezTo>
                    <a:cubicBezTo>
                      <a:pt x="29" y="133"/>
                      <a:pt x="28" y="136"/>
                      <a:pt x="28" y="138"/>
                    </a:cubicBezTo>
                    <a:cubicBezTo>
                      <a:pt x="25" y="143"/>
                      <a:pt x="26" y="145"/>
                      <a:pt x="23" y="149"/>
                    </a:cubicBezTo>
                    <a:cubicBezTo>
                      <a:pt x="23" y="150"/>
                      <a:pt x="21" y="153"/>
                      <a:pt x="21" y="154"/>
                    </a:cubicBezTo>
                    <a:cubicBezTo>
                      <a:pt x="21" y="154"/>
                      <a:pt x="21" y="154"/>
                      <a:pt x="21" y="154"/>
                    </a:cubicBezTo>
                    <a:cubicBezTo>
                      <a:pt x="20" y="156"/>
                      <a:pt x="19" y="157"/>
                      <a:pt x="18" y="158"/>
                    </a:cubicBezTo>
                    <a:cubicBezTo>
                      <a:pt x="17" y="158"/>
                      <a:pt x="17" y="159"/>
                      <a:pt x="16" y="160"/>
                    </a:cubicBezTo>
                    <a:cubicBezTo>
                      <a:pt x="16" y="160"/>
                      <a:pt x="16" y="161"/>
                      <a:pt x="16" y="161"/>
                    </a:cubicBezTo>
                    <a:cubicBezTo>
                      <a:pt x="15" y="161"/>
                      <a:pt x="15" y="161"/>
                      <a:pt x="15" y="162"/>
                    </a:cubicBezTo>
                    <a:cubicBezTo>
                      <a:pt x="15" y="162"/>
                      <a:pt x="15" y="162"/>
                      <a:pt x="15" y="162"/>
                    </a:cubicBezTo>
                    <a:cubicBezTo>
                      <a:pt x="14" y="164"/>
                      <a:pt x="13" y="165"/>
                      <a:pt x="12" y="167"/>
                    </a:cubicBezTo>
                    <a:cubicBezTo>
                      <a:pt x="11" y="167"/>
                      <a:pt x="11" y="168"/>
                      <a:pt x="10" y="168"/>
                    </a:cubicBezTo>
                    <a:cubicBezTo>
                      <a:pt x="9" y="169"/>
                      <a:pt x="9" y="169"/>
                      <a:pt x="9" y="170"/>
                    </a:cubicBezTo>
                    <a:cubicBezTo>
                      <a:pt x="8" y="170"/>
                      <a:pt x="7" y="171"/>
                      <a:pt x="6" y="172"/>
                    </a:cubicBezTo>
                    <a:cubicBezTo>
                      <a:pt x="5" y="171"/>
                      <a:pt x="5" y="172"/>
                      <a:pt x="4" y="171"/>
                    </a:cubicBezTo>
                    <a:cubicBezTo>
                      <a:pt x="2" y="170"/>
                      <a:pt x="1" y="167"/>
                      <a:pt x="1" y="165"/>
                    </a:cubicBezTo>
                    <a:cubicBezTo>
                      <a:pt x="1" y="165"/>
                      <a:pt x="0" y="164"/>
                      <a:pt x="0" y="164"/>
                    </a:cubicBezTo>
                    <a:cubicBezTo>
                      <a:pt x="0" y="162"/>
                      <a:pt x="0" y="161"/>
                      <a:pt x="0" y="160"/>
                    </a:cubicBezTo>
                    <a:cubicBezTo>
                      <a:pt x="0" y="159"/>
                      <a:pt x="1" y="159"/>
                      <a:pt x="1" y="157"/>
                    </a:cubicBezTo>
                    <a:cubicBezTo>
                      <a:pt x="2" y="157"/>
                      <a:pt x="2" y="155"/>
                      <a:pt x="3" y="155"/>
                    </a:cubicBezTo>
                    <a:cubicBezTo>
                      <a:pt x="4" y="153"/>
                      <a:pt x="5" y="150"/>
                      <a:pt x="7" y="149"/>
                    </a:cubicBezTo>
                    <a:cubicBezTo>
                      <a:pt x="8" y="146"/>
                      <a:pt x="10" y="142"/>
                      <a:pt x="11" y="139"/>
                    </a:cubicBezTo>
                    <a:cubicBezTo>
                      <a:pt x="11" y="139"/>
                      <a:pt x="11" y="138"/>
                      <a:pt x="11" y="138"/>
                    </a:cubicBezTo>
                    <a:cubicBezTo>
                      <a:pt x="12" y="136"/>
                      <a:pt x="12" y="135"/>
                      <a:pt x="12" y="134"/>
                    </a:cubicBezTo>
                    <a:cubicBezTo>
                      <a:pt x="13" y="132"/>
                      <a:pt x="13" y="131"/>
                      <a:pt x="14" y="129"/>
                    </a:cubicBezTo>
                    <a:cubicBezTo>
                      <a:pt x="14" y="127"/>
                      <a:pt x="15" y="125"/>
                      <a:pt x="15" y="125"/>
                    </a:cubicBezTo>
                    <a:cubicBezTo>
                      <a:pt x="15" y="124"/>
                      <a:pt x="16" y="123"/>
                      <a:pt x="16" y="123"/>
                    </a:cubicBezTo>
                    <a:cubicBezTo>
                      <a:pt x="16" y="122"/>
                      <a:pt x="16" y="122"/>
                      <a:pt x="16" y="122"/>
                    </a:cubicBezTo>
                    <a:cubicBezTo>
                      <a:pt x="17" y="121"/>
                      <a:pt x="17" y="120"/>
                      <a:pt x="18" y="119"/>
                    </a:cubicBezTo>
                    <a:cubicBezTo>
                      <a:pt x="18" y="118"/>
                      <a:pt x="18" y="116"/>
                      <a:pt x="19" y="115"/>
                    </a:cubicBezTo>
                    <a:cubicBezTo>
                      <a:pt x="19" y="114"/>
                      <a:pt x="19" y="114"/>
                      <a:pt x="19" y="113"/>
                    </a:cubicBezTo>
                    <a:cubicBezTo>
                      <a:pt x="20" y="113"/>
                      <a:pt x="20" y="113"/>
                      <a:pt x="20" y="112"/>
                    </a:cubicBezTo>
                    <a:cubicBezTo>
                      <a:pt x="20" y="111"/>
                      <a:pt x="21" y="110"/>
                      <a:pt x="21" y="110"/>
                    </a:cubicBezTo>
                    <a:cubicBezTo>
                      <a:pt x="21" y="108"/>
                      <a:pt x="22" y="106"/>
                      <a:pt x="23" y="105"/>
                    </a:cubicBezTo>
                    <a:cubicBezTo>
                      <a:pt x="23" y="104"/>
                      <a:pt x="24" y="102"/>
                      <a:pt x="24" y="101"/>
                    </a:cubicBezTo>
                    <a:cubicBezTo>
                      <a:pt x="24" y="101"/>
                      <a:pt x="24" y="100"/>
                      <a:pt x="25" y="99"/>
                    </a:cubicBezTo>
                    <a:cubicBezTo>
                      <a:pt x="25" y="99"/>
                      <a:pt x="25" y="98"/>
                      <a:pt x="25" y="98"/>
                    </a:cubicBezTo>
                    <a:cubicBezTo>
                      <a:pt x="25" y="97"/>
                      <a:pt x="26" y="96"/>
                      <a:pt x="26" y="95"/>
                    </a:cubicBezTo>
                    <a:cubicBezTo>
                      <a:pt x="26" y="95"/>
                      <a:pt x="26" y="95"/>
                      <a:pt x="26" y="95"/>
                    </a:cubicBezTo>
                    <a:cubicBezTo>
                      <a:pt x="26" y="94"/>
                      <a:pt x="26" y="93"/>
                      <a:pt x="26" y="93"/>
                    </a:cubicBezTo>
                    <a:cubicBezTo>
                      <a:pt x="27" y="92"/>
                      <a:pt x="27" y="92"/>
                      <a:pt x="27" y="91"/>
                    </a:cubicBezTo>
                    <a:cubicBezTo>
                      <a:pt x="27" y="88"/>
                      <a:pt x="28" y="86"/>
                      <a:pt x="28" y="84"/>
                    </a:cubicBezTo>
                    <a:cubicBezTo>
                      <a:pt x="28" y="83"/>
                      <a:pt x="29" y="83"/>
                      <a:pt x="29" y="83"/>
                    </a:cubicBezTo>
                    <a:cubicBezTo>
                      <a:pt x="29" y="82"/>
                      <a:pt x="29" y="81"/>
                      <a:pt x="29" y="80"/>
                    </a:cubicBezTo>
                    <a:cubicBezTo>
                      <a:pt x="30" y="79"/>
                      <a:pt x="30" y="79"/>
                      <a:pt x="30" y="78"/>
                    </a:cubicBezTo>
                    <a:cubicBezTo>
                      <a:pt x="30" y="77"/>
                      <a:pt x="30" y="77"/>
                      <a:pt x="30" y="76"/>
                    </a:cubicBezTo>
                    <a:cubicBezTo>
                      <a:pt x="31" y="76"/>
                      <a:pt x="31" y="76"/>
                      <a:pt x="31" y="75"/>
                    </a:cubicBezTo>
                    <a:cubicBezTo>
                      <a:pt x="32" y="73"/>
                      <a:pt x="32" y="72"/>
                      <a:pt x="33" y="70"/>
                    </a:cubicBezTo>
                    <a:cubicBezTo>
                      <a:pt x="33" y="70"/>
                      <a:pt x="33" y="70"/>
                      <a:pt x="33" y="69"/>
                    </a:cubicBezTo>
                    <a:cubicBezTo>
                      <a:pt x="33" y="68"/>
                      <a:pt x="34" y="66"/>
                      <a:pt x="35" y="65"/>
                    </a:cubicBezTo>
                    <a:cubicBezTo>
                      <a:pt x="35" y="63"/>
                      <a:pt x="35" y="62"/>
                      <a:pt x="35" y="61"/>
                    </a:cubicBezTo>
                    <a:cubicBezTo>
                      <a:pt x="35" y="58"/>
                      <a:pt x="36" y="56"/>
                      <a:pt x="36" y="53"/>
                    </a:cubicBezTo>
                    <a:cubicBezTo>
                      <a:pt x="36" y="50"/>
                      <a:pt x="36" y="48"/>
                      <a:pt x="37" y="47"/>
                    </a:cubicBezTo>
                    <a:cubicBezTo>
                      <a:pt x="37" y="44"/>
                      <a:pt x="37" y="41"/>
                      <a:pt x="38" y="39"/>
                    </a:cubicBezTo>
                    <a:cubicBezTo>
                      <a:pt x="38" y="38"/>
                      <a:pt x="38" y="38"/>
                      <a:pt x="39" y="37"/>
                    </a:cubicBezTo>
                    <a:cubicBezTo>
                      <a:pt x="39" y="36"/>
                      <a:pt x="39" y="36"/>
                      <a:pt x="39" y="36"/>
                    </a:cubicBezTo>
                    <a:cubicBezTo>
                      <a:pt x="39" y="35"/>
                      <a:pt x="39" y="34"/>
                      <a:pt x="40" y="34"/>
                    </a:cubicBezTo>
                    <a:cubicBezTo>
                      <a:pt x="40" y="33"/>
                      <a:pt x="40" y="33"/>
                      <a:pt x="41" y="33"/>
                    </a:cubicBezTo>
                    <a:cubicBezTo>
                      <a:pt x="41" y="31"/>
                      <a:pt x="42" y="30"/>
                      <a:pt x="42" y="29"/>
                    </a:cubicBezTo>
                    <a:cubicBezTo>
                      <a:pt x="42" y="29"/>
                      <a:pt x="42" y="29"/>
                      <a:pt x="43" y="28"/>
                    </a:cubicBezTo>
                    <a:cubicBezTo>
                      <a:pt x="44" y="27"/>
                      <a:pt x="44" y="26"/>
                      <a:pt x="46" y="25"/>
                    </a:cubicBezTo>
                    <a:cubicBezTo>
                      <a:pt x="46" y="24"/>
                      <a:pt x="49" y="24"/>
                      <a:pt x="49" y="23"/>
                    </a:cubicBezTo>
                    <a:cubicBezTo>
                      <a:pt x="51" y="23"/>
                      <a:pt x="55" y="24"/>
                      <a:pt x="55" y="24"/>
                    </a:cubicBezTo>
                    <a:cubicBezTo>
                      <a:pt x="55" y="23"/>
                      <a:pt x="57" y="22"/>
                      <a:pt x="57" y="21"/>
                    </a:cubicBezTo>
                    <a:cubicBezTo>
                      <a:pt x="59" y="19"/>
                      <a:pt x="59" y="20"/>
                      <a:pt x="61" y="19"/>
                    </a:cubicBezTo>
                    <a:cubicBezTo>
                      <a:pt x="61" y="19"/>
                      <a:pt x="62" y="19"/>
                      <a:pt x="62" y="19"/>
                    </a:cubicBezTo>
                    <a:cubicBezTo>
                      <a:pt x="62" y="18"/>
                      <a:pt x="62" y="18"/>
                      <a:pt x="62" y="18"/>
                    </a:cubicBezTo>
                    <a:cubicBezTo>
                      <a:pt x="63" y="17"/>
                      <a:pt x="66" y="16"/>
                      <a:pt x="67" y="16"/>
                    </a:cubicBezTo>
                    <a:cubicBezTo>
                      <a:pt x="68" y="15"/>
                      <a:pt x="69" y="14"/>
                      <a:pt x="70" y="14"/>
                    </a:cubicBezTo>
                    <a:cubicBezTo>
                      <a:pt x="71" y="13"/>
                      <a:pt x="73" y="11"/>
                      <a:pt x="74" y="11"/>
                    </a:cubicBezTo>
                    <a:cubicBezTo>
                      <a:pt x="75" y="10"/>
                      <a:pt x="78" y="9"/>
                      <a:pt x="79" y="9"/>
                    </a:cubicBezTo>
                    <a:cubicBezTo>
                      <a:pt x="79" y="9"/>
                      <a:pt x="83" y="8"/>
                      <a:pt x="82" y="8"/>
                    </a:cubicBezTo>
                    <a:cubicBezTo>
                      <a:pt x="83" y="8"/>
                      <a:pt x="83" y="8"/>
                      <a:pt x="84" y="8"/>
                    </a:cubicBezTo>
                    <a:cubicBezTo>
                      <a:pt x="85" y="8"/>
                      <a:pt x="86" y="8"/>
                      <a:pt x="87" y="8"/>
                    </a:cubicBezTo>
                    <a:cubicBezTo>
                      <a:pt x="87" y="8"/>
                      <a:pt x="88" y="8"/>
                      <a:pt x="89" y="8"/>
                    </a:cubicBezTo>
                    <a:cubicBezTo>
                      <a:pt x="90" y="8"/>
                      <a:pt x="90" y="8"/>
                      <a:pt x="91" y="7"/>
                    </a:cubicBezTo>
                    <a:cubicBezTo>
                      <a:pt x="92" y="7"/>
                      <a:pt x="93" y="7"/>
                      <a:pt x="93" y="7"/>
                    </a:cubicBezTo>
                    <a:cubicBezTo>
                      <a:pt x="94" y="6"/>
                      <a:pt x="94" y="6"/>
                      <a:pt x="95" y="6"/>
                    </a:cubicBezTo>
                    <a:cubicBezTo>
                      <a:pt x="95" y="5"/>
                      <a:pt x="96" y="5"/>
                      <a:pt x="96" y="5"/>
                    </a:cubicBezTo>
                    <a:cubicBezTo>
                      <a:pt x="97" y="5"/>
                      <a:pt x="97" y="4"/>
                      <a:pt x="97" y="4"/>
                    </a:cubicBezTo>
                    <a:cubicBezTo>
                      <a:pt x="98" y="4"/>
                      <a:pt x="98" y="4"/>
                      <a:pt x="98" y="4"/>
                    </a:cubicBezTo>
                    <a:cubicBezTo>
                      <a:pt x="99" y="3"/>
                      <a:pt x="100" y="3"/>
                      <a:pt x="101" y="2"/>
                    </a:cubicBezTo>
                    <a:cubicBezTo>
                      <a:pt x="102" y="2"/>
                      <a:pt x="103" y="2"/>
                      <a:pt x="104" y="2"/>
                    </a:cubicBezTo>
                    <a:cubicBezTo>
                      <a:pt x="105" y="2"/>
                      <a:pt x="107" y="3"/>
                      <a:pt x="109" y="3"/>
                    </a:cubicBezTo>
                    <a:cubicBezTo>
                      <a:pt x="110" y="3"/>
                      <a:pt x="111" y="4"/>
                      <a:pt x="111" y="4"/>
                    </a:cubicBezTo>
                    <a:cubicBezTo>
                      <a:pt x="112" y="4"/>
                      <a:pt x="113" y="4"/>
                      <a:pt x="114" y="4"/>
                    </a:cubicBezTo>
                    <a:cubicBezTo>
                      <a:pt x="114" y="4"/>
                      <a:pt x="115" y="3"/>
                      <a:pt x="116" y="3"/>
                    </a:cubicBezTo>
                    <a:cubicBezTo>
                      <a:pt x="116" y="3"/>
                      <a:pt x="117" y="4"/>
                      <a:pt x="117" y="4"/>
                    </a:cubicBezTo>
                    <a:cubicBezTo>
                      <a:pt x="117" y="3"/>
                      <a:pt x="118" y="3"/>
                      <a:pt x="119" y="3"/>
                    </a:cubicBezTo>
                    <a:cubicBezTo>
                      <a:pt x="120" y="3"/>
                      <a:pt x="121" y="3"/>
                      <a:pt x="121" y="3"/>
                    </a:cubicBezTo>
                    <a:cubicBezTo>
                      <a:pt x="122" y="3"/>
                      <a:pt x="122" y="3"/>
                      <a:pt x="122" y="3"/>
                    </a:cubicBezTo>
                    <a:cubicBezTo>
                      <a:pt x="122" y="2"/>
                      <a:pt x="122" y="2"/>
                      <a:pt x="123" y="2"/>
                    </a:cubicBezTo>
                    <a:cubicBezTo>
                      <a:pt x="123" y="2"/>
                      <a:pt x="124" y="2"/>
                      <a:pt x="124" y="2"/>
                    </a:cubicBezTo>
                    <a:cubicBezTo>
                      <a:pt x="127" y="1"/>
                      <a:pt x="129" y="0"/>
                      <a:pt x="130" y="0"/>
                    </a:cubicBezTo>
                    <a:cubicBezTo>
                      <a:pt x="131" y="1"/>
                      <a:pt x="132" y="1"/>
                      <a:pt x="132" y="2"/>
                    </a:cubicBezTo>
                    <a:cubicBezTo>
                      <a:pt x="132" y="2"/>
                      <a:pt x="132" y="3"/>
                      <a:pt x="131" y="3"/>
                    </a:cubicBezTo>
                    <a:cubicBezTo>
                      <a:pt x="131" y="4"/>
                      <a:pt x="131" y="4"/>
                      <a:pt x="131" y="5"/>
                    </a:cubicBezTo>
                    <a:cubicBezTo>
                      <a:pt x="131" y="5"/>
                      <a:pt x="131" y="5"/>
                      <a:pt x="132" y="6"/>
                    </a:cubicBezTo>
                    <a:cubicBezTo>
                      <a:pt x="132" y="7"/>
                      <a:pt x="132" y="8"/>
                      <a:pt x="131" y="9"/>
                    </a:cubicBezTo>
                    <a:cubicBezTo>
                      <a:pt x="131" y="10"/>
                      <a:pt x="131" y="11"/>
                      <a:pt x="130" y="11"/>
                    </a:cubicBezTo>
                    <a:cubicBezTo>
                      <a:pt x="130" y="12"/>
                      <a:pt x="130" y="13"/>
                      <a:pt x="129" y="14"/>
                    </a:cubicBezTo>
                    <a:cubicBezTo>
                      <a:pt x="128" y="15"/>
                      <a:pt x="128" y="16"/>
                      <a:pt x="127" y="17"/>
                    </a:cubicBezTo>
                    <a:cubicBezTo>
                      <a:pt x="127" y="17"/>
                      <a:pt x="126" y="18"/>
                      <a:pt x="126" y="18"/>
                    </a:cubicBezTo>
                    <a:cubicBezTo>
                      <a:pt x="125" y="18"/>
                      <a:pt x="125" y="19"/>
                      <a:pt x="124" y="19"/>
                    </a:cubicBezTo>
                    <a:cubicBezTo>
                      <a:pt x="124" y="20"/>
                      <a:pt x="123" y="20"/>
                      <a:pt x="123" y="21"/>
                    </a:cubicBezTo>
                    <a:cubicBezTo>
                      <a:pt x="121" y="23"/>
                      <a:pt x="118" y="26"/>
                      <a:pt x="116" y="28"/>
                    </a:cubicBezTo>
                    <a:cubicBezTo>
                      <a:pt x="115" y="29"/>
                      <a:pt x="113" y="33"/>
                      <a:pt x="112" y="34"/>
                    </a:cubicBezTo>
                    <a:cubicBezTo>
                      <a:pt x="111" y="34"/>
                      <a:pt x="112" y="34"/>
                      <a:pt x="112" y="36"/>
                    </a:cubicBezTo>
                    <a:cubicBezTo>
                      <a:pt x="112" y="36"/>
                      <a:pt x="112" y="36"/>
                      <a:pt x="113" y="36"/>
                    </a:cubicBezTo>
                    <a:cubicBezTo>
                      <a:pt x="113" y="36"/>
                      <a:pt x="114" y="36"/>
                      <a:pt x="115" y="36"/>
                    </a:cubicBezTo>
                    <a:cubicBezTo>
                      <a:pt x="116" y="36"/>
                      <a:pt x="117" y="36"/>
                      <a:pt x="118" y="35"/>
                    </a:cubicBezTo>
                    <a:cubicBezTo>
                      <a:pt x="119" y="35"/>
                      <a:pt x="119" y="34"/>
                      <a:pt x="120" y="34"/>
                    </a:cubicBezTo>
                    <a:cubicBezTo>
                      <a:pt x="121" y="34"/>
                      <a:pt x="122" y="33"/>
                      <a:pt x="123" y="33"/>
                    </a:cubicBezTo>
                    <a:cubicBezTo>
                      <a:pt x="126" y="32"/>
                      <a:pt x="128" y="32"/>
                      <a:pt x="132" y="32"/>
                    </a:cubicBezTo>
                    <a:cubicBezTo>
                      <a:pt x="133" y="32"/>
                      <a:pt x="135" y="34"/>
                      <a:pt x="137" y="34"/>
                    </a:cubicBezTo>
                    <a:cubicBezTo>
                      <a:pt x="138" y="36"/>
                      <a:pt x="139" y="35"/>
                      <a:pt x="141" y="36"/>
                    </a:cubicBezTo>
                    <a:cubicBezTo>
                      <a:pt x="142" y="36"/>
                      <a:pt x="144" y="38"/>
                      <a:pt x="145" y="39"/>
                    </a:cubicBezTo>
                    <a:cubicBezTo>
                      <a:pt x="146" y="39"/>
                      <a:pt x="148" y="41"/>
                      <a:pt x="149" y="41"/>
                    </a:cubicBezTo>
                    <a:cubicBezTo>
                      <a:pt x="149" y="42"/>
                      <a:pt x="150" y="42"/>
                      <a:pt x="150" y="42"/>
                    </a:cubicBezTo>
                    <a:cubicBezTo>
                      <a:pt x="152" y="46"/>
                      <a:pt x="151" y="47"/>
                      <a:pt x="151"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8" name="Freeform 6"/>
              <p:cNvSpPr/>
              <p:nvPr/>
            </p:nvSpPr>
            <p:spPr bwMode="auto">
              <a:xfrm>
                <a:off x="4068763" y="3132138"/>
                <a:ext cx="161925" cy="384175"/>
              </a:xfrm>
              <a:custGeom>
                <a:avLst/>
                <a:gdLst>
                  <a:gd name="T0" fmla="*/ 4 w 43"/>
                  <a:gd name="T1" fmla="*/ 101 h 102"/>
                  <a:gd name="T2" fmla="*/ 2 w 43"/>
                  <a:gd name="T3" fmla="*/ 100 h 102"/>
                  <a:gd name="T4" fmla="*/ 1 w 43"/>
                  <a:gd name="T5" fmla="*/ 97 h 102"/>
                  <a:gd name="T6" fmla="*/ 1 w 43"/>
                  <a:gd name="T7" fmla="*/ 89 h 102"/>
                  <a:gd name="T8" fmla="*/ 4 w 43"/>
                  <a:gd name="T9" fmla="*/ 75 h 102"/>
                  <a:gd name="T10" fmla="*/ 9 w 43"/>
                  <a:gd name="T11" fmla="*/ 65 h 102"/>
                  <a:gd name="T12" fmla="*/ 15 w 43"/>
                  <a:gd name="T13" fmla="*/ 52 h 102"/>
                  <a:gd name="T14" fmla="*/ 17 w 43"/>
                  <a:gd name="T15" fmla="*/ 45 h 102"/>
                  <a:gd name="T16" fmla="*/ 16 w 43"/>
                  <a:gd name="T17" fmla="*/ 42 h 102"/>
                  <a:gd name="T18" fmla="*/ 15 w 43"/>
                  <a:gd name="T19" fmla="*/ 40 h 102"/>
                  <a:gd name="T20" fmla="*/ 13 w 43"/>
                  <a:gd name="T21" fmla="*/ 37 h 102"/>
                  <a:gd name="T22" fmla="*/ 13 w 43"/>
                  <a:gd name="T23" fmla="*/ 27 h 102"/>
                  <a:gd name="T24" fmla="*/ 13 w 43"/>
                  <a:gd name="T25" fmla="*/ 23 h 102"/>
                  <a:gd name="T26" fmla="*/ 15 w 43"/>
                  <a:gd name="T27" fmla="*/ 16 h 102"/>
                  <a:gd name="T28" fmla="*/ 16 w 43"/>
                  <a:gd name="T29" fmla="*/ 13 h 102"/>
                  <a:gd name="T30" fmla="*/ 17 w 43"/>
                  <a:gd name="T31" fmla="*/ 10 h 102"/>
                  <a:gd name="T32" fmla="*/ 19 w 43"/>
                  <a:gd name="T33" fmla="*/ 8 h 102"/>
                  <a:gd name="T34" fmla="*/ 20 w 43"/>
                  <a:gd name="T35" fmla="*/ 6 h 102"/>
                  <a:gd name="T36" fmla="*/ 24 w 43"/>
                  <a:gd name="T37" fmla="*/ 3 h 102"/>
                  <a:gd name="T38" fmla="*/ 29 w 43"/>
                  <a:gd name="T39" fmla="*/ 0 h 102"/>
                  <a:gd name="T40" fmla="*/ 34 w 43"/>
                  <a:gd name="T41" fmla="*/ 1 h 102"/>
                  <a:gd name="T42" fmla="*/ 39 w 43"/>
                  <a:gd name="T43" fmla="*/ 8 h 102"/>
                  <a:gd name="T44" fmla="*/ 42 w 43"/>
                  <a:gd name="T45" fmla="*/ 16 h 102"/>
                  <a:gd name="T46" fmla="*/ 42 w 43"/>
                  <a:gd name="T47" fmla="*/ 22 h 102"/>
                  <a:gd name="T48" fmla="*/ 39 w 43"/>
                  <a:gd name="T49" fmla="*/ 26 h 102"/>
                  <a:gd name="T50" fmla="*/ 35 w 43"/>
                  <a:gd name="T51" fmla="*/ 31 h 102"/>
                  <a:gd name="T52" fmla="*/ 34 w 43"/>
                  <a:gd name="T53" fmla="*/ 42 h 102"/>
                  <a:gd name="T54" fmla="*/ 32 w 43"/>
                  <a:gd name="T55" fmla="*/ 52 h 102"/>
                  <a:gd name="T56" fmla="*/ 31 w 43"/>
                  <a:gd name="T57" fmla="*/ 57 h 102"/>
                  <a:gd name="T58" fmla="*/ 30 w 43"/>
                  <a:gd name="T59" fmla="*/ 63 h 102"/>
                  <a:gd name="T60" fmla="*/ 26 w 43"/>
                  <a:gd name="T61" fmla="*/ 75 h 102"/>
                  <a:gd name="T62" fmla="*/ 25 w 43"/>
                  <a:gd name="T63" fmla="*/ 77 h 102"/>
                  <a:gd name="T64" fmla="*/ 21 w 43"/>
                  <a:gd name="T65" fmla="*/ 86 h 102"/>
                  <a:gd name="T66" fmla="*/ 6 w 43"/>
                  <a:gd name="T67"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43" h="102">
                    <a:moveTo>
                      <a:pt x="6" y="102"/>
                    </a:moveTo>
                    <a:cubicBezTo>
                      <a:pt x="5" y="102"/>
                      <a:pt x="5" y="102"/>
                      <a:pt x="4" y="101"/>
                    </a:cubicBezTo>
                    <a:cubicBezTo>
                      <a:pt x="4" y="101"/>
                      <a:pt x="3" y="101"/>
                      <a:pt x="3" y="101"/>
                    </a:cubicBezTo>
                    <a:cubicBezTo>
                      <a:pt x="2" y="101"/>
                      <a:pt x="2" y="100"/>
                      <a:pt x="2" y="100"/>
                    </a:cubicBezTo>
                    <a:cubicBezTo>
                      <a:pt x="2" y="100"/>
                      <a:pt x="1" y="99"/>
                      <a:pt x="1" y="98"/>
                    </a:cubicBezTo>
                    <a:cubicBezTo>
                      <a:pt x="1" y="98"/>
                      <a:pt x="1" y="97"/>
                      <a:pt x="1" y="97"/>
                    </a:cubicBezTo>
                    <a:cubicBezTo>
                      <a:pt x="1" y="96"/>
                      <a:pt x="1" y="95"/>
                      <a:pt x="1" y="95"/>
                    </a:cubicBezTo>
                    <a:cubicBezTo>
                      <a:pt x="1" y="94"/>
                      <a:pt x="0" y="92"/>
                      <a:pt x="1" y="89"/>
                    </a:cubicBezTo>
                    <a:cubicBezTo>
                      <a:pt x="1" y="87"/>
                      <a:pt x="2" y="86"/>
                      <a:pt x="2" y="84"/>
                    </a:cubicBezTo>
                    <a:cubicBezTo>
                      <a:pt x="3" y="81"/>
                      <a:pt x="3" y="77"/>
                      <a:pt x="4" y="75"/>
                    </a:cubicBezTo>
                    <a:cubicBezTo>
                      <a:pt x="5" y="72"/>
                      <a:pt x="7" y="68"/>
                      <a:pt x="8" y="65"/>
                    </a:cubicBezTo>
                    <a:cubicBezTo>
                      <a:pt x="8" y="65"/>
                      <a:pt x="9" y="65"/>
                      <a:pt x="9" y="65"/>
                    </a:cubicBezTo>
                    <a:cubicBezTo>
                      <a:pt x="9" y="64"/>
                      <a:pt x="10" y="63"/>
                      <a:pt x="10" y="62"/>
                    </a:cubicBezTo>
                    <a:cubicBezTo>
                      <a:pt x="12" y="59"/>
                      <a:pt x="14" y="56"/>
                      <a:pt x="15" y="52"/>
                    </a:cubicBezTo>
                    <a:cubicBezTo>
                      <a:pt x="15" y="51"/>
                      <a:pt x="17" y="50"/>
                      <a:pt x="17" y="48"/>
                    </a:cubicBezTo>
                    <a:cubicBezTo>
                      <a:pt x="17" y="47"/>
                      <a:pt x="17" y="46"/>
                      <a:pt x="17" y="45"/>
                    </a:cubicBezTo>
                    <a:cubicBezTo>
                      <a:pt x="17" y="45"/>
                      <a:pt x="17" y="44"/>
                      <a:pt x="17" y="44"/>
                    </a:cubicBezTo>
                    <a:cubicBezTo>
                      <a:pt x="17" y="43"/>
                      <a:pt x="17" y="42"/>
                      <a:pt x="16" y="42"/>
                    </a:cubicBezTo>
                    <a:cubicBezTo>
                      <a:pt x="16" y="41"/>
                      <a:pt x="16" y="41"/>
                      <a:pt x="16" y="41"/>
                    </a:cubicBezTo>
                    <a:cubicBezTo>
                      <a:pt x="16" y="41"/>
                      <a:pt x="15" y="40"/>
                      <a:pt x="15" y="40"/>
                    </a:cubicBezTo>
                    <a:cubicBezTo>
                      <a:pt x="15" y="39"/>
                      <a:pt x="14" y="39"/>
                      <a:pt x="14" y="39"/>
                    </a:cubicBezTo>
                    <a:cubicBezTo>
                      <a:pt x="14" y="38"/>
                      <a:pt x="14" y="38"/>
                      <a:pt x="13" y="37"/>
                    </a:cubicBezTo>
                    <a:cubicBezTo>
                      <a:pt x="13" y="37"/>
                      <a:pt x="13" y="36"/>
                      <a:pt x="13" y="34"/>
                    </a:cubicBezTo>
                    <a:cubicBezTo>
                      <a:pt x="13" y="32"/>
                      <a:pt x="13" y="29"/>
                      <a:pt x="13" y="27"/>
                    </a:cubicBezTo>
                    <a:cubicBezTo>
                      <a:pt x="13" y="26"/>
                      <a:pt x="13" y="25"/>
                      <a:pt x="13" y="25"/>
                    </a:cubicBezTo>
                    <a:cubicBezTo>
                      <a:pt x="13" y="24"/>
                      <a:pt x="13" y="24"/>
                      <a:pt x="13" y="23"/>
                    </a:cubicBezTo>
                    <a:cubicBezTo>
                      <a:pt x="13" y="23"/>
                      <a:pt x="14" y="23"/>
                      <a:pt x="14" y="22"/>
                    </a:cubicBezTo>
                    <a:cubicBezTo>
                      <a:pt x="14" y="21"/>
                      <a:pt x="15" y="17"/>
                      <a:pt x="15" y="16"/>
                    </a:cubicBezTo>
                    <a:cubicBezTo>
                      <a:pt x="15" y="16"/>
                      <a:pt x="15" y="15"/>
                      <a:pt x="16" y="15"/>
                    </a:cubicBezTo>
                    <a:cubicBezTo>
                      <a:pt x="16" y="14"/>
                      <a:pt x="16" y="14"/>
                      <a:pt x="16" y="13"/>
                    </a:cubicBezTo>
                    <a:cubicBezTo>
                      <a:pt x="16" y="12"/>
                      <a:pt x="17" y="12"/>
                      <a:pt x="17" y="11"/>
                    </a:cubicBezTo>
                    <a:cubicBezTo>
                      <a:pt x="17" y="11"/>
                      <a:pt x="17" y="10"/>
                      <a:pt x="17" y="10"/>
                    </a:cubicBezTo>
                    <a:cubicBezTo>
                      <a:pt x="18" y="10"/>
                      <a:pt x="18" y="10"/>
                      <a:pt x="18" y="10"/>
                    </a:cubicBezTo>
                    <a:cubicBezTo>
                      <a:pt x="18" y="9"/>
                      <a:pt x="18" y="9"/>
                      <a:pt x="19" y="8"/>
                    </a:cubicBezTo>
                    <a:cubicBezTo>
                      <a:pt x="19" y="8"/>
                      <a:pt x="19" y="7"/>
                      <a:pt x="19" y="7"/>
                    </a:cubicBezTo>
                    <a:cubicBezTo>
                      <a:pt x="19" y="7"/>
                      <a:pt x="19" y="7"/>
                      <a:pt x="20" y="6"/>
                    </a:cubicBezTo>
                    <a:cubicBezTo>
                      <a:pt x="21" y="5"/>
                      <a:pt x="21" y="5"/>
                      <a:pt x="22" y="4"/>
                    </a:cubicBezTo>
                    <a:cubicBezTo>
                      <a:pt x="22" y="4"/>
                      <a:pt x="23" y="3"/>
                      <a:pt x="24" y="3"/>
                    </a:cubicBezTo>
                    <a:cubicBezTo>
                      <a:pt x="24" y="2"/>
                      <a:pt x="25" y="1"/>
                      <a:pt x="26" y="1"/>
                    </a:cubicBezTo>
                    <a:cubicBezTo>
                      <a:pt x="27" y="1"/>
                      <a:pt x="29" y="0"/>
                      <a:pt x="29" y="0"/>
                    </a:cubicBezTo>
                    <a:cubicBezTo>
                      <a:pt x="30" y="0"/>
                      <a:pt x="31" y="0"/>
                      <a:pt x="31" y="0"/>
                    </a:cubicBezTo>
                    <a:cubicBezTo>
                      <a:pt x="33" y="1"/>
                      <a:pt x="33" y="1"/>
                      <a:pt x="34" y="1"/>
                    </a:cubicBezTo>
                    <a:cubicBezTo>
                      <a:pt x="35" y="2"/>
                      <a:pt x="38" y="4"/>
                      <a:pt x="38" y="6"/>
                    </a:cubicBezTo>
                    <a:cubicBezTo>
                      <a:pt x="38" y="8"/>
                      <a:pt x="39" y="8"/>
                      <a:pt x="39" y="8"/>
                    </a:cubicBezTo>
                    <a:cubicBezTo>
                      <a:pt x="39" y="9"/>
                      <a:pt x="39" y="9"/>
                      <a:pt x="40" y="11"/>
                    </a:cubicBezTo>
                    <a:cubicBezTo>
                      <a:pt x="40" y="12"/>
                      <a:pt x="41" y="15"/>
                      <a:pt x="42" y="16"/>
                    </a:cubicBezTo>
                    <a:cubicBezTo>
                      <a:pt x="43" y="17"/>
                      <a:pt x="42" y="18"/>
                      <a:pt x="43" y="19"/>
                    </a:cubicBezTo>
                    <a:cubicBezTo>
                      <a:pt x="43" y="22"/>
                      <a:pt x="43" y="18"/>
                      <a:pt x="42" y="22"/>
                    </a:cubicBezTo>
                    <a:cubicBezTo>
                      <a:pt x="42" y="22"/>
                      <a:pt x="42" y="23"/>
                      <a:pt x="42" y="24"/>
                    </a:cubicBezTo>
                    <a:cubicBezTo>
                      <a:pt x="41" y="25"/>
                      <a:pt x="40" y="25"/>
                      <a:pt x="39" y="26"/>
                    </a:cubicBezTo>
                    <a:cubicBezTo>
                      <a:pt x="38" y="27"/>
                      <a:pt x="37" y="28"/>
                      <a:pt x="36" y="29"/>
                    </a:cubicBezTo>
                    <a:cubicBezTo>
                      <a:pt x="35" y="30"/>
                      <a:pt x="35" y="30"/>
                      <a:pt x="35" y="31"/>
                    </a:cubicBezTo>
                    <a:cubicBezTo>
                      <a:pt x="35" y="32"/>
                      <a:pt x="34" y="33"/>
                      <a:pt x="34" y="34"/>
                    </a:cubicBezTo>
                    <a:cubicBezTo>
                      <a:pt x="34" y="37"/>
                      <a:pt x="34" y="41"/>
                      <a:pt x="34" y="42"/>
                    </a:cubicBezTo>
                    <a:cubicBezTo>
                      <a:pt x="33" y="44"/>
                      <a:pt x="33" y="46"/>
                      <a:pt x="33" y="49"/>
                    </a:cubicBezTo>
                    <a:cubicBezTo>
                      <a:pt x="33" y="50"/>
                      <a:pt x="32" y="51"/>
                      <a:pt x="32" y="52"/>
                    </a:cubicBezTo>
                    <a:cubicBezTo>
                      <a:pt x="32" y="54"/>
                      <a:pt x="32" y="55"/>
                      <a:pt x="31" y="57"/>
                    </a:cubicBezTo>
                    <a:cubicBezTo>
                      <a:pt x="31" y="57"/>
                      <a:pt x="31" y="57"/>
                      <a:pt x="31" y="57"/>
                    </a:cubicBezTo>
                    <a:cubicBezTo>
                      <a:pt x="31" y="58"/>
                      <a:pt x="31" y="58"/>
                      <a:pt x="31" y="59"/>
                    </a:cubicBezTo>
                    <a:cubicBezTo>
                      <a:pt x="30" y="60"/>
                      <a:pt x="30" y="62"/>
                      <a:pt x="30" y="63"/>
                    </a:cubicBezTo>
                    <a:cubicBezTo>
                      <a:pt x="29" y="67"/>
                      <a:pt x="27" y="71"/>
                      <a:pt x="26" y="74"/>
                    </a:cubicBezTo>
                    <a:cubicBezTo>
                      <a:pt x="26" y="74"/>
                      <a:pt x="26" y="74"/>
                      <a:pt x="26" y="75"/>
                    </a:cubicBezTo>
                    <a:cubicBezTo>
                      <a:pt x="26" y="75"/>
                      <a:pt x="26" y="75"/>
                      <a:pt x="26" y="75"/>
                    </a:cubicBezTo>
                    <a:cubicBezTo>
                      <a:pt x="26" y="76"/>
                      <a:pt x="25" y="77"/>
                      <a:pt x="25" y="77"/>
                    </a:cubicBezTo>
                    <a:cubicBezTo>
                      <a:pt x="25" y="79"/>
                      <a:pt x="24" y="80"/>
                      <a:pt x="23" y="82"/>
                    </a:cubicBezTo>
                    <a:cubicBezTo>
                      <a:pt x="22" y="83"/>
                      <a:pt x="21" y="84"/>
                      <a:pt x="21" y="86"/>
                    </a:cubicBezTo>
                    <a:cubicBezTo>
                      <a:pt x="17" y="90"/>
                      <a:pt x="15" y="99"/>
                      <a:pt x="10" y="102"/>
                    </a:cubicBezTo>
                    <a:cubicBezTo>
                      <a:pt x="9" y="102"/>
                      <a:pt x="7" y="102"/>
                      <a:pt x="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9" name="Freeform 7"/>
              <p:cNvSpPr/>
              <p:nvPr/>
            </p:nvSpPr>
            <p:spPr bwMode="auto">
              <a:xfrm>
                <a:off x="4254501" y="3016250"/>
                <a:ext cx="458788" cy="481013"/>
              </a:xfrm>
              <a:custGeom>
                <a:avLst/>
                <a:gdLst>
                  <a:gd name="T0" fmla="*/ 82 w 122"/>
                  <a:gd name="T1" fmla="*/ 4 h 128"/>
                  <a:gd name="T2" fmla="*/ 89 w 122"/>
                  <a:gd name="T3" fmla="*/ 10 h 128"/>
                  <a:gd name="T4" fmla="*/ 94 w 122"/>
                  <a:gd name="T5" fmla="*/ 15 h 128"/>
                  <a:gd name="T6" fmla="*/ 99 w 122"/>
                  <a:gd name="T7" fmla="*/ 19 h 128"/>
                  <a:gd name="T8" fmla="*/ 108 w 122"/>
                  <a:gd name="T9" fmla="*/ 28 h 128"/>
                  <a:gd name="T10" fmla="*/ 116 w 122"/>
                  <a:gd name="T11" fmla="*/ 36 h 128"/>
                  <a:gd name="T12" fmla="*/ 120 w 122"/>
                  <a:gd name="T13" fmla="*/ 42 h 128"/>
                  <a:gd name="T14" fmla="*/ 122 w 122"/>
                  <a:gd name="T15" fmla="*/ 60 h 128"/>
                  <a:gd name="T16" fmla="*/ 122 w 122"/>
                  <a:gd name="T17" fmla="*/ 68 h 128"/>
                  <a:gd name="T18" fmla="*/ 120 w 122"/>
                  <a:gd name="T19" fmla="*/ 79 h 128"/>
                  <a:gd name="T20" fmla="*/ 118 w 122"/>
                  <a:gd name="T21" fmla="*/ 87 h 128"/>
                  <a:gd name="T22" fmla="*/ 116 w 122"/>
                  <a:gd name="T23" fmla="*/ 96 h 128"/>
                  <a:gd name="T24" fmla="*/ 111 w 122"/>
                  <a:gd name="T25" fmla="*/ 108 h 128"/>
                  <a:gd name="T26" fmla="*/ 104 w 122"/>
                  <a:gd name="T27" fmla="*/ 114 h 128"/>
                  <a:gd name="T28" fmla="*/ 88 w 122"/>
                  <a:gd name="T29" fmla="*/ 125 h 128"/>
                  <a:gd name="T30" fmla="*/ 83 w 122"/>
                  <a:gd name="T31" fmla="*/ 128 h 128"/>
                  <a:gd name="T32" fmla="*/ 78 w 122"/>
                  <a:gd name="T33" fmla="*/ 128 h 128"/>
                  <a:gd name="T34" fmla="*/ 71 w 122"/>
                  <a:gd name="T35" fmla="*/ 124 h 128"/>
                  <a:gd name="T36" fmla="*/ 69 w 122"/>
                  <a:gd name="T37" fmla="*/ 118 h 128"/>
                  <a:gd name="T38" fmla="*/ 70 w 122"/>
                  <a:gd name="T39" fmla="*/ 115 h 128"/>
                  <a:gd name="T40" fmla="*/ 78 w 122"/>
                  <a:gd name="T41" fmla="*/ 107 h 128"/>
                  <a:gd name="T42" fmla="*/ 81 w 122"/>
                  <a:gd name="T43" fmla="*/ 105 h 128"/>
                  <a:gd name="T44" fmla="*/ 87 w 122"/>
                  <a:gd name="T45" fmla="*/ 101 h 128"/>
                  <a:gd name="T46" fmla="*/ 92 w 122"/>
                  <a:gd name="T47" fmla="*/ 93 h 128"/>
                  <a:gd name="T48" fmla="*/ 97 w 122"/>
                  <a:gd name="T49" fmla="*/ 78 h 128"/>
                  <a:gd name="T50" fmla="*/ 94 w 122"/>
                  <a:gd name="T51" fmla="*/ 48 h 128"/>
                  <a:gd name="T52" fmla="*/ 88 w 122"/>
                  <a:gd name="T53" fmla="*/ 41 h 128"/>
                  <a:gd name="T54" fmla="*/ 81 w 122"/>
                  <a:gd name="T55" fmla="*/ 34 h 128"/>
                  <a:gd name="T56" fmla="*/ 76 w 122"/>
                  <a:gd name="T57" fmla="*/ 29 h 128"/>
                  <a:gd name="T58" fmla="*/ 63 w 122"/>
                  <a:gd name="T59" fmla="*/ 25 h 128"/>
                  <a:gd name="T60" fmla="*/ 57 w 122"/>
                  <a:gd name="T61" fmla="*/ 27 h 128"/>
                  <a:gd name="T62" fmla="*/ 45 w 122"/>
                  <a:gd name="T63" fmla="*/ 34 h 128"/>
                  <a:gd name="T64" fmla="*/ 42 w 122"/>
                  <a:gd name="T65" fmla="*/ 36 h 128"/>
                  <a:gd name="T66" fmla="*/ 31 w 122"/>
                  <a:gd name="T67" fmla="*/ 45 h 128"/>
                  <a:gd name="T68" fmla="*/ 25 w 122"/>
                  <a:gd name="T69" fmla="*/ 48 h 128"/>
                  <a:gd name="T70" fmla="*/ 16 w 122"/>
                  <a:gd name="T71" fmla="*/ 49 h 128"/>
                  <a:gd name="T72" fmla="*/ 8 w 122"/>
                  <a:gd name="T73" fmla="*/ 46 h 128"/>
                  <a:gd name="T74" fmla="*/ 5 w 122"/>
                  <a:gd name="T75" fmla="*/ 44 h 128"/>
                  <a:gd name="T76" fmla="*/ 0 w 122"/>
                  <a:gd name="T77" fmla="*/ 36 h 128"/>
                  <a:gd name="T78" fmla="*/ 14 w 122"/>
                  <a:gd name="T79" fmla="*/ 23 h 128"/>
                  <a:gd name="T80" fmla="*/ 22 w 122"/>
                  <a:gd name="T81" fmla="*/ 23 h 128"/>
                  <a:gd name="T82" fmla="*/ 36 w 122"/>
                  <a:gd name="T83" fmla="*/ 16 h 128"/>
                  <a:gd name="T84" fmla="*/ 49 w 122"/>
                  <a:gd name="T85" fmla="*/ 9 h 128"/>
                  <a:gd name="T86" fmla="*/ 57 w 122"/>
                  <a:gd name="T87" fmla="*/ 5 h 128"/>
                  <a:gd name="T88" fmla="*/ 62 w 122"/>
                  <a:gd name="T89" fmla="*/ 2 h 128"/>
                  <a:gd name="T90" fmla="*/ 65 w 122"/>
                  <a:gd name="T91" fmla="*/ 1 h 128"/>
                  <a:gd name="T92" fmla="*/ 68 w 122"/>
                  <a:gd name="T93" fmla="*/ 1 h 128"/>
                  <a:gd name="T94" fmla="*/ 77 w 122"/>
                  <a:gd name="T95"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2" h="128">
                    <a:moveTo>
                      <a:pt x="77" y="1"/>
                    </a:moveTo>
                    <a:cubicBezTo>
                      <a:pt x="78" y="1"/>
                      <a:pt x="79" y="3"/>
                      <a:pt x="81" y="3"/>
                    </a:cubicBezTo>
                    <a:cubicBezTo>
                      <a:pt x="82" y="3"/>
                      <a:pt x="81" y="4"/>
                      <a:pt x="82" y="4"/>
                    </a:cubicBezTo>
                    <a:cubicBezTo>
                      <a:pt x="83" y="5"/>
                      <a:pt x="84" y="6"/>
                      <a:pt x="85" y="6"/>
                    </a:cubicBezTo>
                    <a:cubicBezTo>
                      <a:pt x="86" y="7"/>
                      <a:pt x="86" y="7"/>
                      <a:pt x="87" y="8"/>
                    </a:cubicBezTo>
                    <a:cubicBezTo>
                      <a:pt x="88" y="8"/>
                      <a:pt x="88" y="8"/>
                      <a:pt x="89" y="10"/>
                    </a:cubicBezTo>
                    <a:cubicBezTo>
                      <a:pt x="90" y="11"/>
                      <a:pt x="91" y="11"/>
                      <a:pt x="92" y="12"/>
                    </a:cubicBezTo>
                    <a:cubicBezTo>
                      <a:pt x="92" y="12"/>
                      <a:pt x="93" y="13"/>
                      <a:pt x="94" y="14"/>
                    </a:cubicBezTo>
                    <a:cubicBezTo>
                      <a:pt x="94" y="14"/>
                      <a:pt x="94" y="14"/>
                      <a:pt x="94" y="15"/>
                    </a:cubicBezTo>
                    <a:cubicBezTo>
                      <a:pt x="95" y="15"/>
                      <a:pt x="95" y="15"/>
                      <a:pt x="96" y="16"/>
                    </a:cubicBezTo>
                    <a:cubicBezTo>
                      <a:pt x="96" y="16"/>
                      <a:pt x="96" y="16"/>
                      <a:pt x="96" y="17"/>
                    </a:cubicBezTo>
                    <a:cubicBezTo>
                      <a:pt x="97" y="17"/>
                      <a:pt x="98" y="18"/>
                      <a:pt x="99" y="19"/>
                    </a:cubicBezTo>
                    <a:cubicBezTo>
                      <a:pt x="100" y="20"/>
                      <a:pt x="100" y="21"/>
                      <a:pt x="102" y="22"/>
                    </a:cubicBezTo>
                    <a:cubicBezTo>
                      <a:pt x="103" y="23"/>
                      <a:pt x="104" y="24"/>
                      <a:pt x="105" y="25"/>
                    </a:cubicBezTo>
                    <a:cubicBezTo>
                      <a:pt x="106" y="25"/>
                      <a:pt x="107" y="27"/>
                      <a:pt x="108" y="28"/>
                    </a:cubicBezTo>
                    <a:cubicBezTo>
                      <a:pt x="109" y="29"/>
                      <a:pt x="110" y="30"/>
                      <a:pt x="111" y="32"/>
                    </a:cubicBezTo>
                    <a:cubicBezTo>
                      <a:pt x="112" y="32"/>
                      <a:pt x="113" y="33"/>
                      <a:pt x="114" y="34"/>
                    </a:cubicBezTo>
                    <a:cubicBezTo>
                      <a:pt x="114" y="35"/>
                      <a:pt x="115" y="35"/>
                      <a:pt x="116" y="36"/>
                    </a:cubicBezTo>
                    <a:cubicBezTo>
                      <a:pt x="116" y="37"/>
                      <a:pt x="117" y="37"/>
                      <a:pt x="117" y="38"/>
                    </a:cubicBezTo>
                    <a:cubicBezTo>
                      <a:pt x="117" y="38"/>
                      <a:pt x="118" y="39"/>
                      <a:pt x="118" y="39"/>
                    </a:cubicBezTo>
                    <a:cubicBezTo>
                      <a:pt x="119" y="40"/>
                      <a:pt x="119" y="41"/>
                      <a:pt x="120" y="42"/>
                    </a:cubicBezTo>
                    <a:cubicBezTo>
                      <a:pt x="121" y="43"/>
                      <a:pt x="121" y="45"/>
                      <a:pt x="122" y="46"/>
                    </a:cubicBezTo>
                    <a:cubicBezTo>
                      <a:pt x="122" y="48"/>
                      <a:pt x="122" y="49"/>
                      <a:pt x="122" y="50"/>
                    </a:cubicBezTo>
                    <a:cubicBezTo>
                      <a:pt x="122" y="53"/>
                      <a:pt x="122" y="57"/>
                      <a:pt x="122" y="60"/>
                    </a:cubicBezTo>
                    <a:cubicBezTo>
                      <a:pt x="122" y="60"/>
                      <a:pt x="122" y="61"/>
                      <a:pt x="122" y="62"/>
                    </a:cubicBezTo>
                    <a:cubicBezTo>
                      <a:pt x="122" y="63"/>
                      <a:pt x="122" y="64"/>
                      <a:pt x="122" y="66"/>
                    </a:cubicBezTo>
                    <a:cubicBezTo>
                      <a:pt x="122" y="67"/>
                      <a:pt x="122" y="67"/>
                      <a:pt x="122" y="68"/>
                    </a:cubicBezTo>
                    <a:cubicBezTo>
                      <a:pt x="121" y="69"/>
                      <a:pt x="121" y="70"/>
                      <a:pt x="121" y="72"/>
                    </a:cubicBezTo>
                    <a:cubicBezTo>
                      <a:pt x="120" y="74"/>
                      <a:pt x="120" y="75"/>
                      <a:pt x="120" y="77"/>
                    </a:cubicBezTo>
                    <a:cubicBezTo>
                      <a:pt x="120" y="78"/>
                      <a:pt x="120" y="78"/>
                      <a:pt x="120" y="79"/>
                    </a:cubicBezTo>
                    <a:cubicBezTo>
                      <a:pt x="120" y="79"/>
                      <a:pt x="120" y="80"/>
                      <a:pt x="120" y="81"/>
                    </a:cubicBezTo>
                    <a:cubicBezTo>
                      <a:pt x="119" y="81"/>
                      <a:pt x="119" y="82"/>
                      <a:pt x="119" y="82"/>
                    </a:cubicBezTo>
                    <a:cubicBezTo>
                      <a:pt x="119" y="84"/>
                      <a:pt x="119" y="86"/>
                      <a:pt x="118" y="87"/>
                    </a:cubicBezTo>
                    <a:cubicBezTo>
                      <a:pt x="118" y="87"/>
                      <a:pt x="118" y="88"/>
                      <a:pt x="118" y="88"/>
                    </a:cubicBezTo>
                    <a:cubicBezTo>
                      <a:pt x="118" y="90"/>
                      <a:pt x="118" y="91"/>
                      <a:pt x="117" y="93"/>
                    </a:cubicBezTo>
                    <a:cubicBezTo>
                      <a:pt x="117" y="94"/>
                      <a:pt x="117" y="95"/>
                      <a:pt x="116" y="96"/>
                    </a:cubicBezTo>
                    <a:cubicBezTo>
                      <a:pt x="116" y="97"/>
                      <a:pt x="116" y="98"/>
                      <a:pt x="116" y="99"/>
                    </a:cubicBezTo>
                    <a:cubicBezTo>
                      <a:pt x="115" y="100"/>
                      <a:pt x="114" y="102"/>
                      <a:pt x="114" y="103"/>
                    </a:cubicBezTo>
                    <a:cubicBezTo>
                      <a:pt x="113" y="105"/>
                      <a:pt x="112" y="106"/>
                      <a:pt x="111" y="108"/>
                    </a:cubicBezTo>
                    <a:cubicBezTo>
                      <a:pt x="111" y="108"/>
                      <a:pt x="110" y="109"/>
                      <a:pt x="110" y="110"/>
                    </a:cubicBezTo>
                    <a:cubicBezTo>
                      <a:pt x="107" y="112"/>
                      <a:pt x="107" y="112"/>
                      <a:pt x="105" y="114"/>
                    </a:cubicBezTo>
                    <a:cubicBezTo>
                      <a:pt x="104" y="114"/>
                      <a:pt x="104" y="114"/>
                      <a:pt x="104" y="114"/>
                    </a:cubicBezTo>
                    <a:cubicBezTo>
                      <a:pt x="103" y="114"/>
                      <a:pt x="99" y="118"/>
                      <a:pt x="97" y="119"/>
                    </a:cubicBezTo>
                    <a:cubicBezTo>
                      <a:pt x="95" y="121"/>
                      <a:pt x="92" y="121"/>
                      <a:pt x="91" y="123"/>
                    </a:cubicBezTo>
                    <a:cubicBezTo>
                      <a:pt x="89" y="124"/>
                      <a:pt x="89" y="124"/>
                      <a:pt x="88" y="125"/>
                    </a:cubicBezTo>
                    <a:cubicBezTo>
                      <a:pt x="87" y="125"/>
                      <a:pt x="87" y="126"/>
                      <a:pt x="87" y="126"/>
                    </a:cubicBezTo>
                    <a:cubicBezTo>
                      <a:pt x="87" y="126"/>
                      <a:pt x="85" y="127"/>
                      <a:pt x="85" y="128"/>
                    </a:cubicBezTo>
                    <a:cubicBezTo>
                      <a:pt x="84" y="128"/>
                      <a:pt x="83" y="128"/>
                      <a:pt x="83" y="128"/>
                    </a:cubicBezTo>
                    <a:cubicBezTo>
                      <a:pt x="83" y="128"/>
                      <a:pt x="82" y="128"/>
                      <a:pt x="82" y="128"/>
                    </a:cubicBezTo>
                    <a:cubicBezTo>
                      <a:pt x="81" y="128"/>
                      <a:pt x="80" y="128"/>
                      <a:pt x="80" y="128"/>
                    </a:cubicBezTo>
                    <a:cubicBezTo>
                      <a:pt x="79" y="128"/>
                      <a:pt x="78" y="128"/>
                      <a:pt x="78" y="128"/>
                    </a:cubicBezTo>
                    <a:cubicBezTo>
                      <a:pt x="76" y="128"/>
                      <a:pt x="76" y="127"/>
                      <a:pt x="74" y="127"/>
                    </a:cubicBezTo>
                    <a:cubicBezTo>
                      <a:pt x="73" y="127"/>
                      <a:pt x="72" y="126"/>
                      <a:pt x="71" y="125"/>
                    </a:cubicBezTo>
                    <a:cubicBezTo>
                      <a:pt x="71" y="124"/>
                      <a:pt x="71" y="124"/>
                      <a:pt x="71" y="124"/>
                    </a:cubicBezTo>
                    <a:cubicBezTo>
                      <a:pt x="69" y="124"/>
                      <a:pt x="70" y="123"/>
                      <a:pt x="70" y="122"/>
                    </a:cubicBezTo>
                    <a:cubicBezTo>
                      <a:pt x="70" y="122"/>
                      <a:pt x="70" y="121"/>
                      <a:pt x="70" y="121"/>
                    </a:cubicBezTo>
                    <a:cubicBezTo>
                      <a:pt x="70" y="119"/>
                      <a:pt x="69" y="119"/>
                      <a:pt x="69" y="118"/>
                    </a:cubicBezTo>
                    <a:cubicBezTo>
                      <a:pt x="69" y="118"/>
                      <a:pt x="69" y="118"/>
                      <a:pt x="69" y="117"/>
                    </a:cubicBezTo>
                    <a:cubicBezTo>
                      <a:pt x="69" y="117"/>
                      <a:pt x="69" y="117"/>
                      <a:pt x="70" y="116"/>
                    </a:cubicBezTo>
                    <a:cubicBezTo>
                      <a:pt x="70" y="116"/>
                      <a:pt x="70" y="115"/>
                      <a:pt x="70" y="115"/>
                    </a:cubicBezTo>
                    <a:cubicBezTo>
                      <a:pt x="71" y="114"/>
                      <a:pt x="71" y="113"/>
                      <a:pt x="72" y="112"/>
                    </a:cubicBezTo>
                    <a:cubicBezTo>
                      <a:pt x="73" y="110"/>
                      <a:pt x="75" y="110"/>
                      <a:pt x="76" y="108"/>
                    </a:cubicBezTo>
                    <a:cubicBezTo>
                      <a:pt x="77" y="108"/>
                      <a:pt x="77" y="107"/>
                      <a:pt x="78" y="107"/>
                    </a:cubicBezTo>
                    <a:cubicBezTo>
                      <a:pt x="79" y="106"/>
                      <a:pt x="79" y="106"/>
                      <a:pt x="80" y="106"/>
                    </a:cubicBezTo>
                    <a:cubicBezTo>
                      <a:pt x="80" y="106"/>
                      <a:pt x="80" y="105"/>
                      <a:pt x="80" y="105"/>
                    </a:cubicBezTo>
                    <a:cubicBezTo>
                      <a:pt x="81" y="105"/>
                      <a:pt x="81" y="105"/>
                      <a:pt x="81" y="105"/>
                    </a:cubicBezTo>
                    <a:cubicBezTo>
                      <a:pt x="82" y="104"/>
                      <a:pt x="82" y="104"/>
                      <a:pt x="83" y="104"/>
                    </a:cubicBezTo>
                    <a:cubicBezTo>
                      <a:pt x="83" y="104"/>
                      <a:pt x="84" y="103"/>
                      <a:pt x="84" y="103"/>
                    </a:cubicBezTo>
                    <a:cubicBezTo>
                      <a:pt x="85" y="102"/>
                      <a:pt x="86" y="102"/>
                      <a:pt x="87" y="101"/>
                    </a:cubicBezTo>
                    <a:cubicBezTo>
                      <a:pt x="87" y="100"/>
                      <a:pt x="88" y="99"/>
                      <a:pt x="89" y="99"/>
                    </a:cubicBezTo>
                    <a:cubicBezTo>
                      <a:pt x="89" y="98"/>
                      <a:pt x="89" y="98"/>
                      <a:pt x="89" y="98"/>
                    </a:cubicBezTo>
                    <a:cubicBezTo>
                      <a:pt x="90" y="96"/>
                      <a:pt x="92" y="95"/>
                      <a:pt x="92" y="93"/>
                    </a:cubicBezTo>
                    <a:cubicBezTo>
                      <a:pt x="93" y="90"/>
                      <a:pt x="95" y="88"/>
                      <a:pt x="96" y="84"/>
                    </a:cubicBezTo>
                    <a:cubicBezTo>
                      <a:pt x="96" y="84"/>
                      <a:pt x="96" y="83"/>
                      <a:pt x="96" y="83"/>
                    </a:cubicBezTo>
                    <a:cubicBezTo>
                      <a:pt x="96" y="81"/>
                      <a:pt x="97" y="80"/>
                      <a:pt x="97" y="78"/>
                    </a:cubicBezTo>
                    <a:cubicBezTo>
                      <a:pt x="98" y="77"/>
                      <a:pt x="98" y="76"/>
                      <a:pt x="98" y="75"/>
                    </a:cubicBezTo>
                    <a:cubicBezTo>
                      <a:pt x="99" y="68"/>
                      <a:pt x="101" y="63"/>
                      <a:pt x="98" y="55"/>
                    </a:cubicBezTo>
                    <a:cubicBezTo>
                      <a:pt x="97" y="52"/>
                      <a:pt x="96" y="51"/>
                      <a:pt x="94" y="48"/>
                    </a:cubicBezTo>
                    <a:cubicBezTo>
                      <a:pt x="93" y="47"/>
                      <a:pt x="92" y="46"/>
                      <a:pt x="91" y="44"/>
                    </a:cubicBezTo>
                    <a:cubicBezTo>
                      <a:pt x="90" y="43"/>
                      <a:pt x="90" y="42"/>
                      <a:pt x="89" y="42"/>
                    </a:cubicBezTo>
                    <a:cubicBezTo>
                      <a:pt x="89" y="41"/>
                      <a:pt x="89" y="41"/>
                      <a:pt x="88" y="41"/>
                    </a:cubicBezTo>
                    <a:cubicBezTo>
                      <a:pt x="88" y="40"/>
                      <a:pt x="87" y="40"/>
                      <a:pt x="87" y="40"/>
                    </a:cubicBezTo>
                    <a:cubicBezTo>
                      <a:pt x="84" y="38"/>
                      <a:pt x="84" y="36"/>
                      <a:pt x="82" y="35"/>
                    </a:cubicBezTo>
                    <a:cubicBezTo>
                      <a:pt x="82" y="34"/>
                      <a:pt x="81" y="34"/>
                      <a:pt x="81" y="34"/>
                    </a:cubicBezTo>
                    <a:cubicBezTo>
                      <a:pt x="81" y="33"/>
                      <a:pt x="81" y="33"/>
                      <a:pt x="81" y="33"/>
                    </a:cubicBezTo>
                    <a:cubicBezTo>
                      <a:pt x="79" y="32"/>
                      <a:pt x="78" y="30"/>
                      <a:pt x="78" y="29"/>
                    </a:cubicBezTo>
                    <a:cubicBezTo>
                      <a:pt x="77" y="29"/>
                      <a:pt x="76" y="29"/>
                      <a:pt x="76" y="29"/>
                    </a:cubicBezTo>
                    <a:cubicBezTo>
                      <a:pt x="75" y="28"/>
                      <a:pt x="74" y="27"/>
                      <a:pt x="73" y="27"/>
                    </a:cubicBezTo>
                    <a:cubicBezTo>
                      <a:pt x="72" y="26"/>
                      <a:pt x="72" y="25"/>
                      <a:pt x="71" y="25"/>
                    </a:cubicBezTo>
                    <a:cubicBezTo>
                      <a:pt x="69" y="24"/>
                      <a:pt x="65" y="24"/>
                      <a:pt x="63" y="25"/>
                    </a:cubicBezTo>
                    <a:cubicBezTo>
                      <a:pt x="62" y="25"/>
                      <a:pt x="59" y="26"/>
                      <a:pt x="59" y="26"/>
                    </a:cubicBezTo>
                    <a:cubicBezTo>
                      <a:pt x="58" y="26"/>
                      <a:pt x="58" y="26"/>
                      <a:pt x="58" y="27"/>
                    </a:cubicBezTo>
                    <a:cubicBezTo>
                      <a:pt x="58" y="27"/>
                      <a:pt x="57" y="27"/>
                      <a:pt x="57" y="27"/>
                    </a:cubicBezTo>
                    <a:cubicBezTo>
                      <a:pt x="56" y="28"/>
                      <a:pt x="55" y="28"/>
                      <a:pt x="55" y="28"/>
                    </a:cubicBezTo>
                    <a:cubicBezTo>
                      <a:pt x="54" y="29"/>
                      <a:pt x="51" y="30"/>
                      <a:pt x="50" y="31"/>
                    </a:cubicBezTo>
                    <a:cubicBezTo>
                      <a:pt x="48" y="32"/>
                      <a:pt x="47" y="32"/>
                      <a:pt x="45" y="34"/>
                    </a:cubicBezTo>
                    <a:cubicBezTo>
                      <a:pt x="45" y="34"/>
                      <a:pt x="44" y="34"/>
                      <a:pt x="44" y="34"/>
                    </a:cubicBezTo>
                    <a:cubicBezTo>
                      <a:pt x="44" y="34"/>
                      <a:pt x="43" y="35"/>
                      <a:pt x="42" y="35"/>
                    </a:cubicBezTo>
                    <a:cubicBezTo>
                      <a:pt x="42" y="35"/>
                      <a:pt x="42" y="35"/>
                      <a:pt x="42" y="36"/>
                    </a:cubicBezTo>
                    <a:cubicBezTo>
                      <a:pt x="39" y="38"/>
                      <a:pt x="36" y="39"/>
                      <a:pt x="34" y="42"/>
                    </a:cubicBezTo>
                    <a:cubicBezTo>
                      <a:pt x="34" y="42"/>
                      <a:pt x="33" y="43"/>
                      <a:pt x="32" y="43"/>
                    </a:cubicBezTo>
                    <a:cubicBezTo>
                      <a:pt x="32" y="44"/>
                      <a:pt x="31" y="44"/>
                      <a:pt x="31" y="45"/>
                    </a:cubicBezTo>
                    <a:cubicBezTo>
                      <a:pt x="30" y="46"/>
                      <a:pt x="29" y="46"/>
                      <a:pt x="28" y="47"/>
                    </a:cubicBezTo>
                    <a:cubicBezTo>
                      <a:pt x="27" y="47"/>
                      <a:pt x="27" y="47"/>
                      <a:pt x="27" y="48"/>
                    </a:cubicBezTo>
                    <a:cubicBezTo>
                      <a:pt x="26" y="48"/>
                      <a:pt x="25" y="48"/>
                      <a:pt x="25" y="48"/>
                    </a:cubicBezTo>
                    <a:cubicBezTo>
                      <a:pt x="24" y="48"/>
                      <a:pt x="22" y="49"/>
                      <a:pt x="21" y="49"/>
                    </a:cubicBezTo>
                    <a:cubicBezTo>
                      <a:pt x="19" y="49"/>
                      <a:pt x="19" y="49"/>
                      <a:pt x="19" y="49"/>
                    </a:cubicBezTo>
                    <a:cubicBezTo>
                      <a:pt x="18" y="49"/>
                      <a:pt x="16" y="49"/>
                      <a:pt x="16" y="49"/>
                    </a:cubicBezTo>
                    <a:cubicBezTo>
                      <a:pt x="15" y="48"/>
                      <a:pt x="15" y="49"/>
                      <a:pt x="14" y="48"/>
                    </a:cubicBezTo>
                    <a:cubicBezTo>
                      <a:pt x="12" y="47"/>
                      <a:pt x="12" y="47"/>
                      <a:pt x="10" y="47"/>
                    </a:cubicBezTo>
                    <a:cubicBezTo>
                      <a:pt x="10" y="46"/>
                      <a:pt x="9" y="46"/>
                      <a:pt x="8" y="46"/>
                    </a:cubicBezTo>
                    <a:cubicBezTo>
                      <a:pt x="8" y="46"/>
                      <a:pt x="7" y="45"/>
                      <a:pt x="7" y="45"/>
                    </a:cubicBezTo>
                    <a:cubicBezTo>
                      <a:pt x="7" y="45"/>
                      <a:pt x="7" y="45"/>
                      <a:pt x="7" y="45"/>
                    </a:cubicBezTo>
                    <a:cubicBezTo>
                      <a:pt x="7" y="45"/>
                      <a:pt x="5" y="44"/>
                      <a:pt x="5" y="44"/>
                    </a:cubicBezTo>
                    <a:cubicBezTo>
                      <a:pt x="4" y="42"/>
                      <a:pt x="3" y="43"/>
                      <a:pt x="2" y="42"/>
                    </a:cubicBezTo>
                    <a:cubicBezTo>
                      <a:pt x="2" y="40"/>
                      <a:pt x="1" y="41"/>
                      <a:pt x="1" y="40"/>
                    </a:cubicBezTo>
                    <a:cubicBezTo>
                      <a:pt x="1" y="38"/>
                      <a:pt x="0" y="37"/>
                      <a:pt x="0" y="36"/>
                    </a:cubicBezTo>
                    <a:cubicBezTo>
                      <a:pt x="0" y="31"/>
                      <a:pt x="1" y="28"/>
                      <a:pt x="3" y="26"/>
                    </a:cubicBezTo>
                    <a:cubicBezTo>
                      <a:pt x="5" y="24"/>
                      <a:pt x="6" y="23"/>
                      <a:pt x="10" y="23"/>
                    </a:cubicBezTo>
                    <a:cubicBezTo>
                      <a:pt x="11" y="23"/>
                      <a:pt x="13" y="23"/>
                      <a:pt x="14" y="23"/>
                    </a:cubicBezTo>
                    <a:cubicBezTo>
                      <a:pt x="15" y="23"/>
                      <a:pt x="15" y="23"/>
                      <a:pt x="16" y="23"/>
                    </a:cubicBezTo>
                    <a:cubicBezTo>
                      <a:pt x="18" y="24"/>
                      <a:pt x="19" y="24"/>
                      <a:pt x="20" y="24"/>
                    </a:cubicBezTo>
                    <a:cubicBezTo>
                      <a:pt x="20" y="24"/>
                      <a:pt x="21" y="24"/>
                      <a:pt x="22" y="23"/>
                    </a:cubicBezTo>
                    <a:cubicBezTo>
                      <a:pt x="23" y="22"/>
                      <a:pt x="25" y="22"/>
                      <a:pt x="26" y="22"/>
                    </a:cubicBezTo>
                    <a:cubicBezTo>
                      <a:pt x="27" y="21"/>
                      <a:pt x="28" y="20"/>
                      <a:pt x="30" y="20"/>
                    </a:cubicBezTo>
                    <a:cubicBezTo>
                      <a:pt x="31" y="18"/>
                      <a:pt x="34" y="18"/>
                      <a:pt x="36" y="16"/>
                    </a:cubicBezTo>
                    <a:cubicBezTo>
                      <a:pt x="36" y="16"/>
                      <a:pt x="36" y="16"/>
                      <a:pt x="37" y="16"/>
                    </a:cubicBezTo>
                    <a:cubicBezTo>
                      <a:pt x="37" y="16"/>
                      <a:pt x="37" y="16"/>
                      <a:pt x="37" y="15"/>
                    </a:cubicBezTo>
                    <a:cubicBezTo>
                      <a:pt x="41" y="13"/>
                      <a:pt x="45" y="11"/>
                      <a:pt x="49" y="9"/>
                    </a:cubicBezTo>
                    <a:cubicBezTo>
                      <a:pt x="50" y="8"/>
                      <a:pt x="52" y="7"/>
                      <a:pt x="53" y="6"/>
                    </a:cubicBezTo>
                    <a:cubicBezTo>
                      <a:pt x="54" y="6"/>
                      <a:pt x="54" y="6"/>
                      <a:pt x="55" y="6"/>
                    </a:cubicBezTo>
                    <a:cubicBezTo>
                      <a:pt x="56" y="6"/>
                      <a:pt x="56" y="5"/>
                      <a:pt x="57" y="5"/>
                    </a:cubicBezTo>
                    <a:cubicBezTo>
                      <a:pt x="58" y="4"/>
                      <a:pt x="58" y="4"/>
                      <a:pt x="60" y="4"/>
                    </a:cubicBezTo>
                    <a:cubicBezTo>
                      <a:pt x="60" y="3"/>
                      <a:pt x="61" y="3"/>
                      <a:pt x="61" y="3"/>
                    </a:cubicBezTo>
                    <a:cubicBezTo>
                      <a:pt x="62" y="3"/>
                      <a:pt x="62" y="2"/>
                      <a:pt x="62" y="2"/>
                    </a:cubicBezTo>
                    <a:cubicBezTo>
                      <a:pt x="63" y="2"/>
                      <a:pt x="63" y="2"/>
                      <a:pt x="64" y="2"/>
                    </a:cubicBezTo>
                    <a:cubicBezTo>
                      <a:pt x="64" y="2"/>
                      <a:pt x="64" y="1"/>
                      <a:pt x="64" y="1"/>
                    </a:cubicBezTo>
                    <a:cubicBezTo>
                      <a:pt x="65" y="1"/>
                      <a:pt x="65" y="1"/>
                      <a:pt x="65" y="1"/>
                    </a:cubicBezTo>
                    <a:cubicBezTo>
                      <a:pt x="65" y="1"/>
                      <a:pt x="65" y="1"/>
                      <a:pt x="66" y="1"/>
                    </a:cubicBezTo>
                    <a:cubicBezTo>
                      <a:pt x="66" y="1"/>
                      <a:pt x="66" y="1"/>
                      <a:pt x="67" y="1"/>
                    </a:cubicBezTo>
                    <a:cubicBezTo>
                      <a:pt x="67" y="1"/>
                      <a:pt x="67" y="1"/>
                      <a:pt x="68" y="1"/>
                    </a:cubicBezTo>
                    <a:cubicBezTo>
                      <a:pt x="68" y="0"/>
                      <a:pt x="68" y="1"/>
                      <a:pt x="69" y="1"/>
                    </a:cubicBezTo>
                    <a:cubicBezTo>
                      <a:pt x="69" y="1"/>
                      <a:pt x="71" y="0"/>
                      <a:pt x="73" y="0"/>
                    </a:cubicBezTo>
                    <a:cubicBezTo>
                      <a:pt x="74" y="0"/>
                      <a:pt x="76" y="1"/>
                      <a:pt x="7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0" name="Freeform 8"/>
              <p:cNvSpPr/>
              <p:nvPr/>
            </p:nvSpPr>
            <p:spPr bwMode="auto">
              <a:xfrm>
                <a:off x="5497513" y="3151188"/>
                <a:ext cx="241300" cy="433388"/>
              </a:xfrm>
              <a:custGeom>
                <a:avLst/>
                <a:gdLst>
                  <a:gd name="T0" fmla="*/ 20 w 64"/>
                  <a:gd name="T1" fmla="*/ 44 h 115"/>
                  <a:gd name="T2" fmla="*/ 20 w 64"/>
                  <a:gd name="T3" fmla="*/ 35 h 115"/>
                  <a:gd name="T4" fmla="*/ 22 w 64"/>
                  <a:gd name="T5" fmla="*/ 32 h 115"/>
                  <a:gd name="T6" fmla="*/ 22 w 64"/>
                  <a:gd name="T7" fmla="*/ 25 h 115"/>
                  <a:gd name="T8" fmla="*/ 15 w 64"/>
                  <a:gd name="T9" fmla="*/ 24 h 115"/>
                  <a:gd name="T10" fmla="*/ 9 w 64"/>
                  <a:gd name="T11" fmla="*/ 23 h 115"/>
                  <a:gd name="T12" fmla="*/ 2 w 64"/>
                  <a:gd name="T13" fmla="*/ 18 h 115"/>
                  <a:gd name="T14" fmla="*/ 0 w 64"/>
                  <a:gd name="T15" fmla="*/ 12 h 115"/>
                  <a:gd name="T16" fmla="*/ 1 w 64"/>
                  <a:gd name="T17" fmla="*/ 10 h 115"/>
                  <a:gd name="T18" fmla="*/ 10 w 64"/>
                  <a:gd name="T19" fmla="*/ 8 h 115"/>
                  <a:gd name="T20" fmla="*/ 14 w 64"/>
                  <a:gd name="T21" fmla="*/ 7 h 115"/>
                  <a:gd name="T22" fmla="*/ 20 w 64"/>
                  <a:gd name="T23" fmla="*/ 3 h 115"/>
                  <a:gd name="T24" fmla="*/ 27 w 64"/>
                  <a:gd name="T25" fmla="*/ 0 h 115"/>
                  <a:gd name="T26" fmla="*/ 35 w 64"/>
                  <a:gd name="T27" fmla="*/ 0 h 115"/>
                  <a:gd name="T28" fmla="*/ 42 w 64"/>
                  <a:gd name="T29" fmla="*/ 6 h 115"/>
                  <a:gd name="T30" fmla="*/ 46 w 64"/>
                  <a:gd name="T31" fmla="*/ 12 h 115"/>
                  <a:gd name="T32" fmla="*/ 46 w 64"/>
                  <a:gd name="T33" fmla="*/ 17 h 115"/>
                  <a:gd name="T34" fmla="*/ 45 w 64"/>
                  <a:gd name="T35" fmla="*/ 25 h 115"/>
                  <a:gd name="T36" fmla="*/ 41 w 64"/>
                  <a:gd name="T37" fmla="*/ 39 h 115"/>
                  <a:gd name="T38" fmla="*/ 40 w 64"/>
                  <a:gd name="T39" fmla="*/ 42 h 115"/>
                  <a:gd name="T40" fmla="*/ 41 w 64"/>
                  <a:gd name="T41" fmla="*/ 49 h 115"/>
                  <a:gd name="T42" fmla="*/ 50 w 64"/>
                  <a:gd name="T43" fmla="*/ 48 h 115"/>
                  <a:gd name="T44" fmla="*/ 55 w 64"/>
                  <a:gd name="T45" fmla="*/ 48 h 115"/>
                  <a:gd name="T46" fmla="*/ 62 w 64"/>
                  <a:gd name="T47" fmla="*/ 55 h 115"/>
                  <a:gd name="T48" fmla="*/ 64 w 64"/>
                  <a:gd name="T49" fmla="*/ 58 h 115"/>
                  <a:gd name="T50" fmla="*/ 63 w 64"/>
                  <a:gd name="T51" fmla="*/ 62 h 115"/>
                  <a:gd name="T52" fmla="*/ 61 w 64"/>
                  <a:gd name="T53" fmla="*/ 70 h 115"/>
                  <a:gd name="T54" fmla="*/ 62 w 64"/>
                  <a:gd name="T55" fmla="*/ 75 h 115"/>
                  <a:gd name="T56" fmla="*/ 60 w 64"/>
                  <a:gd name="T57" fmla="*/ 82 h 115"/>
                  <a:gd name="T58" fmla="*/ 56 w 64"/>
                  <a:gd name="T59" fmla="*/ 84 h 115"/>
                  <a:gd name="T60" fmla="*/ 50 w 64"/>
                  <a:gd name="T61" fmla="*/ 97 h 115"/>
                  <a:gd name="T62" fmla="*/ 49 w 64"/>
                  <a:gd name="T63" fmla="*/ 100 h 115"/>
                  <a:gd name="T64" fmla="*/ 47 w 64"/>
                  <a:gd name="T65" fmla="*/ 104 h 115"/>
                  <a:gd name="T66" fmla="*/ 43 w 64"/>
                  <a:gd name="T67" fmla="*/ 110 h 115"/>
                  <a:gd name="T68" fmla="*/ 38 w 64"/>
                  <a:gd name="T69" fmla="*/ 114 h 115"/>
                  <a:gd name="T70" fmla="*/ 31 w 64"/>
                  <a:gd name="T71" fmla="*/ 115 h 115"/>
                  <a:gd name="T72" fmla="*/ 26 w 64"/>
                  <a:gd name="T73" fmla="*/ 113 h 115"/>
                  <a:gd name="T74" fmla="*/ 20 w 64"/>
                  <a:gd name="T75" fmla="*/ 111 h 115"/>
                  <a:gd name="T76" fmla="*/ 17 w 64"/>
                  <a:gd name="T77" fmla="*/ 110 h 115"/>
                  <a:gd name="T78" fmla="*/ 15 w 64"/>
                  <a:gd name="T79" fmla="*/ 110 h 115"/>
                  <a:gd name="T80" fmla="*/ 7 w 64"/>
                  <a:gd name="T81" fmla="*/ 109 h 115"/>
                  <a:gd name="T82" fmla="*/ 5 w 64"/>
                  <a:gd name="T83" fmla="*/ 102 h 115"/>
                  <a:gd name="T84" fmla="*/ 8 w 64"/>
                  <a:gd name="T85" fmla="*/ 96 h 115"/>
                  <a:gd name="T86" fmla="*/ 15 w 64"/>
                  <a:gd name="T87" fmla="*/ 92 h 115"/>
                  <a:gd name="T88" fmla="*/ 21 w 64"/>
                  <a:gd name="T89" fmla="*/ 88 h 115"/>
                  <a:gd name="T90" fmla="*/ 24 w 64"/>
                  <a:gd name="T91" fmla="*/ 86 h 115"/>
                  <a:gd name="T92" fmla="*/ 24 w 64"/>
                  <a:gd name="T93" fmla="*/ 84 h 115"/>
                  <a:gd name="T94" fmla="*/ 20 w 64"/>
                  <a:gd name="T95" fmla="*/ 82 h 115"/>
                  <a:gd name="T96" fmla="*/ 18 w 64"/>
                  <a:gd name="T97" fmla="*/ 79 h 115"/>
                  <a:gd name="T98" fmla="*/ 13 w 64"/>
                  <a:gd name="T99" fmla="*/ 76 h 115"/>
                  <a:gd name="T100" fmla="*/ 9 w 64"/>
                  <a:gd name="T101" fmla="*/ 76 h 115"/>
                  <a:gd name="T102" fmla="*/ 6 w 64"/>
                  <a:gd name="T103" fmla="*/ 72 h 115"/>
                  <a:gd name="T104" fmla="*/ 6 w 64"/>
                  <a:gd name="T105" fmla="*/ 68 h 115"/>
                  <a:gd name="T106" fmla="*/ 9 w 64"/>
                  <a:gd name="T107" fmla="*/ 62 h 115"/>
                  <a:gd name="T108" fmla="*/ 10 w 64"/>
                  <a:gd name="T109" fmla="*/ 60 h 115"/>
                  <a:gd name="T110" fmla="*/ 14 w 64"/>
                  <a:gd name="T111" fmla="*/ 57 h 115"/>
                  <a:gd name="T112" fmla="*/ 21 w 64"/>
                  <a:gd name="T113" fmla="*/ 56 h 115"/>
                  <a:gd name="T114" fmla="*/ 21 w 64"/>
                  <a:gd name="T115" fmla="*/ 52 h 115"/>
                  <a:gd name="T116" fmla="*/ 20 w 64"/>
                  <a:gd name="T117" fmla="*/ 4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4" h="115">
                    <a:moveTo>
                      <a:pt x="20" y="45"/>
                    </a:moveTo>
                    <a:cubicBezTo>
                      <a:pt x="20" y="45"/>
                      <a:pt x="20" y="44"/>
                      <a:pt x="20" y="44"/>
                    </a:cubicBezTo>
                    <a:cubicBezTo>
                      <a:pt x="20" y="41"/>
                      <a:pt x="20" y="41"/>
                      <a:pt x="20" y="38"/>
                    </a:cubicBezTo>
                    <a:cubicBezTo>
                      <a:pt x="20" y="37"/>
                      <a:pt x="20" y="36"/>
                      <a:pt x="20" y="35"/>
                    </a:cubicBezTo>
                    <a:cubicBezTo>
                      <a:pt x="21" y="35"/>
                      <a:pt x="21" y="34"/>
                      <a:pt x="21" y="33"/>
                    </a:cubicBezTo>
                    <a:cubicBezTo>
                      <a:pt x="21" y="33"/>
                      <a:pt x="21" y="32"/>
                      <a:pt x="22" y="32"/>
                    </a:cubicBezTo>
                    <a:cubicBezTo>
                      <a:pt x="22" y="30"/>
                      <a:pt x="23" y="29"/>
                      <a:pt x="23" y="28"/>
                    </a:cubicBezTo>
                    <a:cubicBezTo>
                      <a:pt x="23" y="27"/>
                      <a:pt x="23" y="25"/>
                      <a:pt x="22" y="25"/>
                    </a:cubicBezTo>
                    <a:cubicBezTo>
                      <a:pt x="21" y="24"/>
                      <a:pt x="20" y="24"/>
                      <a:pt x="19" y="24"/>
                    </a:cubicBezTo>
                    <a:cubicBezTo>
                      <a:pt x="19" y="23"/>
                      <a:pt x="16" y="24"/>
                      <a:pt x="15" y="24"/>
                    </a:cubicBezTo>
                    <a:cubicBezTo>
                      <a:pt x="15" y="24"/>
                      <a:pt x="13" y="24"/>
                      <a:pt x="13" y="24"/>
                    </a:cubicBezTo>
                    <a:cubicBezTo>
                      <a:pt x="11" y="24"/>
                      <a:pt x="10" y="23"/>
                      <a:pt x="9" y="23"/>
                    </a:cubicBezTo>
                    <a:cubicBezTo>
                      <a:pt x="8" y="23"/>
                      <a:pt x="4" y="20"/>
                      <a:pt x="4" y="20"/>
                    </a:cubicBezTo>
                    <a:cubicBezTo>
                      <a:pt x="3" y="19"/>
                      <a:pt x="3" y="18"/>
                      <a:pt x="2" y="18"/>
                    </a:cubicBezTo>
                    <a:cubicBezTo>
                      <a:pt x="2" y="17"/>
                      <a:pt x="1" y="17"/>
                      <a:pt x="1" y="16"/>
                    </a:cubicBezTo>
                    <a:cubicBezTo>
                      <a:pt x="1" y="15"/>
                      <a:pt x="0" y="13"/>
                      <a:pt x="0" y="12"/>
                    </a:cubicBezTo>
                    <a:cubicBezTo>
                      <a:pt x="0" y="12"/>
                      <a:pt x="0" y="11"/>
                      <a:pt x="0" y="11"/>
                    </a:cubicBezTo>
                    <a:cubicBezTo>
                      <a:pt x="0" y="10"/>
                      <a:pt x="0" y="10"/>
                      <a:pt x="1" y="10"/>
                    </a:cubicBezTo>
                    <a:cubicBezTo>
                      <a:pt x="1" y="9"/>
                      <a:pt x="1" y="9"/>
                      <a:pt x="1" y="9"/>
                    </a:cubicBezTo>
                    <a:cubicBezTo>
                      <a:pt x="5" y="9"/>
                      <a:pt x="7" y="8"/>
                      <a:pt x="10" y="8"/>
                    </a:cubicBezTo>
                    <a:cubicBezTo>
                      <a:pt x="11" y="7"/>
                      <a:pt x="13" y="7"/>
                      <a:pt x="13" y="7"/>
                    </a:cubicBezTo>
                    <a:cubicBezTo>
                      <a:pt x="14" y="7"/>
                      <a:pt x="14" y="7"/>
                      <a:pt x="14" y="7"/>
                    </a:cubicBezTo>
                    <a:cubicBezTo>
                      <a:pt x="15" y="6"/>
                      <a:pt x="15" y="6"/>
                      <a:pt x="16" y="6"/>
                    </a:cubicBezTo>
                    <a:cubicBezTo>
                      <a:pt x="17" y="4"/>
                      <a:pt x="18" y="4"/>
                      <a:pt x="20" y="3"/>
                    </a:cubicBezTo>
                    <a:cubicBezTo>
                      <a:pt x="21" y="3"/>
                      <a:pt x="22" y="2"/>
                      <a:pt x="23" y="2"/>
                    </a:cubicBezTo>
                    <a:cubicBezTo>
                      <a:pt x="24" y="1"/>
                      <a:pt x="26" y="0"/>
                      <a:pt x="27" y="0"/>
                    </a:cubicBezTo>
                    <a:cubicBezTo>
                      <a:pt x="29" y="0"/>
                      <a:pt x="30" y="0"/>
                      <a:pt x="33" y="0"/>
                    </a:cubicBezTo>
                    <a:cubicBezTo>
                      <a:pt x="33" y="0"/>
                      <a:pt x="35" y="0"/>
                      <a:pt x="35" y="0"/>
                    </a:cubicBezTo>
                    <a:cubicBezTo>
                      <a:pt x="36" y="1"/>
                      <a:pt x="38" y="2"/>
                      <a:pt x="39" y="2"/>
                    </a:cubicBezTo>
                    <a:cubicBezTo>
                      <a:pt x="40" y="3"/>
                      <a:pt x="41" y="6"/>
                      <a:pt x="42" y="6"/>
                    </a:cubicBezTo>
                    <a:cubicBezTo>
                      <a:pt x="43" y="7"/>
                      <a:pt x="44" y="9"/>
                      <a:pt x="45" y="9"/>
                    </a:cubicBezTo>
                    <a:cubicBezTo>
                      <a:pt x="45" y="10"/>
                      <a:pt x="45" y="11"/>
                      <a:pt x="46" y="12"/>
                    </a:cubicBezTo>
                    <a:cubicBezTo>
                      <a:pt x="46" y="12"/>
                      <a:pt x="46" y="13"/>
                      <a:pt x="46" y="14"/>
                    </a:cubicBezTo>
                    <a:cubicBezTo>
                      <a:pt x="46" y="15"/>
                      <a:pt x="46" y="16"/>
                      <a:pt x="46" y="17"/>
                    </a:cubicBezTo>
                    <a:cubicBezTo>
                      <a:pt x="46" y="18"/>
                      <a:pt x="46" y="19"/>
                      <a:pt x="46" y="21"/>
                    </a:cubicBezTo>
                    <a:cubicBezTo>
                      <a:pt x="46" y="22"/>
                      <a:pt x="45" y="24"/>
                      <a:pt x="45" y="25"/>
                    </a:cubicBezTo>
                    <a:cubicBezTo>
                      <a:pt x="44" y="28"/>
                      <a:pt x="43" y="32"/>
                      <a:pt x="42" y="34"/>
                    </a:cubicBezTo>
                    <a:cubicBezTo>
                      <a:pt x="41" y="35"/>
                      <a:pt x="41" y="37"/>
                      <a:pt x="41" y="39"/>
                    </a:cubicBezTo>
                    <a:cubicBezTo>
                      <a:pt x="40" y="39"/>
                      <a:pt x="40" y="40"/>
                      <a:pt x="40" y="40"/>
                    </a:cubicBezTo>
                    <a:cubicBezTo>
                      <a:pt x="40" y="42"/>
                      <a:pt x="40" y="40"/>
                      <a:pt x="40" y="42"/>
                    </a:cubicBezTo>
                    <a:cubicBezTo>
                      <a:pt x="40" y="44"/>
                      <a:pt x="40" y="43"/>
                      <a:pt x="40" y="45"/>
                    </a:cubicBezTo>
                    <a:cubicBezTo>
                      <a:pt x="41" y="46"/>
                      <a:pt x="40" y="47"/>
                      <a:pt x="41" y="49"/>
                    </a:cubicBezTo>
                    <a:cubicBezTo>
                      <a:pt x="41" y="49"/>
                      <a:pt x="41" y="51"/>
                      <a:pt x="41" y="50"/>
                    </a:cubicBezTo>
                    <a:cubicBezTo>
                      <a:pt x="43" y="50"/>
                      <a:pt x="48" y="48"/>
                      <a:pt x="50" y="48"/>
                    </a:cubicBezTo>
                    <a:cubicBezTo>
                      <a:pt x="50" y="48"/>
                      <a:pt x="50" y="48"/>
                      <a:pt x="50" y="48"/>
                    </a:cubicBezTo>
                    <a:cubicBezTo>
                      <a:pt x="52" y="48"/>
                      <a:pt x="53" y="48"/>
                      <a:pt x="55" y="48"/>
                    </a:cubicBezTo>
                    <a:cubicBezTo>
                      <a:pt x="57" y="48"/>
                      <a:pt x="57" y="49"/>
                      <a:pt x="60" y="51"/>
                    </a:cubicBezTo>
                    <a:cubicBezTo>
                      <a:pt x="61" y="52"/>
                      <a:pt x="62" y="54"/>
                      <a:pt x="62" y="55"/>
                    </a:cubicBezTo>
                    <a:cubicBezTo>
                      <a:pt x="62" y="55"/>
                      <a:pt x="62" y="55"/>
                      <a:pt x="63" y="55"/>
                    </a:cubicBezTo>
                    <a:cubicBezTo>
                      <a:pt x="63" y="56"/>
                      <a:pt x="63" y="57"/>
                      <a:pt x="64" y="58"/>
                    </a:cubicBezTo>
                    <a:cubicBezTo>
                      <a:pt x="64" y="59"/>
                      <a:pt x="64" y="59"/>
                      <a:pt x="64" y="60"/>
                    </a:cubicBezTo>
                    <a:cubicBezTo>
                      <a:pt x="64" y="61"/>
                      <a:pt x="63" y="61"/>
                      <a:pt x="63" y="62"/>
                    </a:cubicBezTo>
                    <a:cubicBezTo>
                      <a:pt x="62" y="64"/>
                      <a:pt x="63" y="64"/>
                      <a:pt x="62" y="66"/>
                    </a:cubicBezTo>
                    <a:cubicBezTo>
                      <a:pt x="61" y="66"/>
                      <a:pt x="61" y="70"/>
                      <a:pt x="61" y="70"/>
                    </a:cubicBezTo>
                    <a:cubicBezTo>
                      <a:pt x="61" y="70"/>
                      <a:pt x="61" y="70"/>
                      <a:pt x="61" y="71"/>
                    </a:cubicBezTo>
                    <a:cubicBezTo>
                      <a:pt x="61" y="72"/>
                      <a:pt x="62" y="73"/>
                      <a:pt x="62" y="75"/>
                    </a:cubicBezTo>
                    <a:cubicBezTo>
                      <a:pt x="63" y="77"/>
                      <a:pt x="62" y="79"/>
                      <a:pt x="61" y="80"/>
                    </a:cubicBezTo>
                    <a:cubicBezTo>
                      <a:pt x="60" y="81"/>
                      <a:pt x="60" y="81"/>
                      <a:pt x="60" y="82"/>
                    </a:cubicBezTo>
                    <a:cubicBezTo>
                      <a:pt x="58" y="82"/>
                      <a:pt x="58" y="83"/>
                      <a:pt x="58" y="83"/>
                    </a:cubicBezTo>
                    <a:cubicBezTo>
                      <a:pt x="57" y="83"/>
                      <a:pt x="56" y="83"/>
                      <a:pt x="56" y="84"/>
                    </a:cubicBezTo>
                    <a:cubicBezTo>
                      <a:pt x="54" y="84"/>
                      <a:pt x="51" y="84"/>
                      <a:pt x="50" y="85"/>
                    </a:cubicBezTo>
                    <a:cubicBezTo>
                      <a:pt x="50" y="89"/>
                      <a:pt x="50" y="93"/>
                      <a:pt x="50" y="97"/>
                    </a:cubicBezTo>
                    <a:cubicBezTo>
                      <a:pt x="50" y="97"/>
                      <a:pt x="49" y="98"/>
                      <a:pt x="49" y="99"/>
                    </a:cubicBezTo>
                    <a:cubicBezTo>
                      <a:pt x="49" y="99"/>
                      <a:pt x="49" y="100"/>
                      <a:pt x="49" y="100"/>
                    </a:cubicBezTo>
                    <a:cubicBezTo>
                      <a:pt x="49" y="101"/>
                      <a:pt x="48" y="102"/>
                      <a:pt x="48" y="102"/>
                    </a:cubicBezTo>
                    <a:cubicBezTo>
                      <a:pt x="48" y="103"/>
                      <a:pt x="48" y="103"/>
                      <a:pt x="47" y="104"/>
                    </a:cubicBezTo>
                    <a:cubicBezTo>
                      <a:pt x="47" y="105"/>
                      <a:pt x="46" y="107"/>
                      <a:pt x="45" y="108"/>
                    </a:cubicBezTo>
                    <a:cubicBezTo>
                      <a:pt x="44" y="109"/>
                      <a:pt x="44" y="109"/>
                      <a:pt x="43" y="110"/>
                    </a:cubicBezTo>
                    <a:cubicBezTo>
                      <a:pt x="42" y="111"/>
                      <a:pt x="41" y="111"/>
                      <a:pt x="41" y="112"/>
                    </a:cubicBezTo>
                    <a:cubicBezTo>
                      <a:pt x="40" y="113"/>
                      <a:pt x="39" y="113"/>
                      <a:pt x="38" y="114"/>
                    </a:cubicBezTo>
                    <a:cubicBezTo>
                      <a:pt x="37" y="114"/>
                      <a:pt x="35" y="114"/>
                      <a:pt x="34" y="115"/>
                    </a:cubicBezTo>
                    <a:cubicBezTo>
                      <a:pt x="33" y="115"/>
                      <a:pt x="32" y="115"/>
                      <a:pt x="31" y="115"/>
                    </a:cubicBezTo>
                    <a:cubicBezTo>
                      <a:pt x="30" y="114"/>
                      <a:pt x="29" y="114"/>
                      <a:pt x="28" y="114"/>
                    </a:cubicBezTo>
                    <a:cubicBezTo>
                      <a:pt x="27" y="114"/>
                      <a:pt x="26" y="113"/>
                      <a:pt x="26" y="113"/>
                    </a:cubicBezTo>
                    <a:cubicBezTo>
                      <a:pt x="25" y="112"/>
                      <a:pt x="25" y="112"/>
                      <a:pt x="24" y="112"/>
                    </a:cubicBezTo>
                    <a:cubicBezTo>
                      <a:pt x="23" y="111"/>
                      <a:pt x="22" y="111"/>
                      <a:pt x="20" y="111"/>
                    </a:cubicBezTo>
                    <a:cubicBezTo>
                      <a:pt x="20" y="111"/>
                      <a:pt x="20" y="110"/>
                      <a:pt x="19" y="110"/>
                    </a:cubicBezTo>
                    <a:cubicBezTo>
                      <a:pt x="18" y="110"/>
                      <a:pt x="18" y="110"/>
                      <a:pt x="17" y="110"/>
                    </a:cubicBezTo>
                    <a:cubicBezTo>
                      <a:pt x="16" y="110"/>
                      <a:pt x="15" y="110"/>
                      <a:pt x="15" y="110"/>
                    </a:cubicBezTo>
                    <a:cubicBezTo>
                      <a:pt x="15" y="110"/>
                      <a:pt x="15" y="110"/>
                      <a:pt x="15" y="110"/>
                    </a:cubicBezTo>
                    <a:cubicBezTo>
                      <a:pt x="13" y="110"/>
                      <a:pt x="11" y="110"/>
                      <a:pt x="10" y="110"/>
                    </a:cubicBezTo>
                    <a:cubicBezTo>
                      <a:pt x="9" y="110"/>
                      <a:pt x="8" y="109"/>
                      <a:pt x="7" y="109"/>
                    </a:cubicBezTo>
                    <a:cubicBezTo>
                      <a:pt x="7" y="109"/>
                      <a:pt x="6" y="108"/>
                      <a:pt x="6" y="108"/>
                    </a:cubicBezTo>
                    <a:cubicBezTo>
                      <a:pt x="4" y="105"/>
                      <a:pt x="5" y="104"/>
                      <a:pt x="5" y="102"/>
                    </a:cubicBezTo>
                    <a:cubicBezTo>
                      <a:pt x="5" y="101"/>
                      <a:pt x="5" y="100"/>
                      <a:pt x="6" y="100"/>
                    </a:cubicBezTo>
                    <a:cubicBezTo>
                      <a:pt x="6" y="98"/>
                      <a:pt x="7" y="97"/>
                      <a:pt x="8" y="96"/>
                    </a:cubicBezTo>
                    <a:cubicBezTo>
                      <a:pt x="9" y="94"/>
                      <a:pt x="11" y="94"/>
                      <a:pt x="12" y="93"/>
                    </a:cubicBezTo>
                    <a:cubicBezTo>
                      <a:pt x="14" y="92"/>
                      <a:pt x="13" y="92"/>
                      <a:pt x="15" y="92"/>
                    </a:cubicBezTo>
                    <a:cubicBezTo>
                      <a:pt x="16" y="91"/>
                      <a:pt x="18" y="90"/>
                      <a:pt x="19" y="89"/>
                    </a:cubicBezTo>
                    <a:cubicBezTo>
                      <a:pt x="20" y="89"/>
                      <a:pt x="20" y="88"/>
                      <a:pt x="21" y="88"/>
                    </a:cubicBezTo>
                    <a:cubicBezTo>
                      <a:pt x="21" y="87"/>
                      <a:pt x="22" y="87"/>
                      <a:pt x="22" y="87"/>
                    </a:cubicBezTo>
                    <a:cubicBezTo>
                      <a:pt x="23" y="86"/>
                      <a:pt x="23" y="86"/>
                      <a:pt x="24" y="86"/>
                    </a:cubicBezTo>
                    <a:cubicBezTo>
                      <a:pt x="24" y="86"/>
                      <a:pt x="24" y="86"/>
                      <a:pt x="24" y="86"/>
                    </a:cubicBezTo>
                    <a:cubicBezTo>
                      <a:pt x="24" y="85"/>
                      <a:pt x="24" y="85"/>
                      <a:pt x="24" y="84"/>
                    </a:cubicBezTo>
                    <a:cubicBezTo>
                      <a:pt x="24" y="84"/>
                      <a:pt x="24" y="84"/>
                      <a:pt x="24" y="83"/>
                    </a:cubicBezTo>
                    <a:cubicBezTo>
                      <a:pt x="22" y="83"/>
                      <a:pt x="21" y="82"/>
                      <a:pt x="20" y="82"/>
                    </a:cubicBezTo>
                    <a:cubicBezTo>
                      <a:pt x="20" y="81"/>
                      <a:pt x="19" y="81"/>
                      <a:pt x="18" y="81"/>
                    </a:cubicBezTo>
                    <a:cubicBezTo>
                      <a:pt x="18" y="81"/>
                      <a:pt x="18" y="79"/>
                      <a:pt x="18" y="79"/>
                    </a:cubicBezTo>
                    <a:cubicBezTo>
                      <a:pt x="16" y="79"/>
                      <a:pt x="16" y="77"/>
                      <a:pt x="15" y="77"/>
                    </a:cubicBezTo>
                    <a:cubicBezTo>
                      <a:pt x="14" y="77"/>
                      <a:pt x="14" y="77"/>
                      <a:pt x="13" y="76"/>
                    </a:cubicBezTo>
                    <a:cubicBezTo>
                      <a:pt x="13" y="76"/>
                      <a:pt x="12" y="76"/>
                      <a:pt x="11" y="76"/>
                    </a:cubicBezTo>
                    <a:cubicBezTo>
                      <a:pt x="11" y="76"/>
                      <a:pt x="10" y="76"/>
                      <a:pt x="9" y="76"/>
                    </a:cubicBezTo>
                    <a:cubicBezTo>
                      <a:pt x="7" y="75"/>
                      <a:pt x="8" y="75"/>
                      <a:pt x="7" y="74"/>
                    </a:cubicBezTo>
                    <a:cubicBezTo>
                      <a:pt x="6" y="74"/>
                      <a:pt x="6" y="73"/>
                      <a:pt x="6" y="72"/>
                    </a:cubicBezTo>
                    <a:cubicBezTo>
                      <a:pt x="6" y="71"/>
                      <a:pt x="6" y="70"/>
                      <a:pt x="6" y="69"/>
                    </a:cubicBezTo>
                    <a:cubicBezTo>
                      <a:pt x="6" y="68"/>
                      <a:pt x="6" y="68"/>
                      <a:pt x="6" y="68"/>
                    </a:cubicBezTo>
                    <a:cubicBezTo>
                      <a:pt x="6" y="66"/>
                      <a:pt x="8" y="64"/>
                      <a:pt x="8" y="63"/>
                    </a:cubicBezTo>
                    <a:cubicBezTo>
                      <a:pt x="8" y="63"/>
                      <a:pt x="9" y="62"/>
                      <a:pt x="9" y="62"/>
                    </a:cubicBezTo>
                    <a:cubicBezTo>
                      <a:pt x="9" y="62"/>
                      <a:pt x="9" y="62"/>
                      <a:pt x="9" y="62"/>
                    </a:cubicBezTo>
                    <a:cubicBezTo>
                      <a:pt x="9" y="61"/>
                      <a:pt x="10" y="61"/>
                      <a:pt x="10" y="60"/>
                    </a:cubicBezTo>
                    <a:cubicBezTo>
                      <a:pt x="11" y="59"/>
                      <a:pt x="11" y="58"/>
                      <a:pt x="12" y="58"/>
                    </a:cubicBezTo>
                    <a:cubicBezTo>
                      <a:pt x="13" y="57"/>
                      <a:pt x="13" y="57"/>
                      <a:pt x="14" y="57"/>
                    </a:cubicBezTo>
                    <a:cubicBezTo>
                      <a:pt x="16" y="57"/>
                      <a:pt x="17" y="57"/>
                      <a:pt x="18" y="57"/>
                    </a:cubicBezTo>
                    <a:cubicBezTo>
                      <a:pt x="19" y="56"/>
                      <a:pt x="20" y="56"/>
                      <a:pt x="21" y="56"/>
                    </a:cubicBezTo>
                    <a:cubicBezTo>
                      <a:pt x="21" y="55"/>
                      <a:pt x="20" y="54"/>
                      <a:pt x="21" y="54"/>
                    </a:cubicBezTo>
                    <a:cubicBezTo>
                      <a:pt x="21" y="53"/>
                      <a:pt x="20" y="53"/>
                      <a:pt x="21" y="52"/>
                    </a:cubicBezTo>
                    <a:cubicBezTo>
                      <a:pt x="20" y="51"/>
                      <a:pt x="20" y="51"/>
                      <a:pt x="20" y="50"/>
                    </a:cubicBezTo>
                    <a:cubicBezTo>
                      <a:pt x="20" y="49"/>
                      <a:pt x="20" y="46"/>
                      <a:pt x="20" y="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1" name="Freeform 9"/>
              <p:cNvSpPr/>
              <p:nvPr/>
            </p:nvSpPr>
            <p:spPr bwMode="auto">
              <a:xfrm>
                <a:off x="5576888" y="2940050"/>
                <a:ext cx="255588" cy="192088"/>
              </a:xfrm>
              <a:custGeom>
                <a:avLst/>
                <a:gdLst>
                  <a:gd name="T0" fmla="*/ 11 w 68"/>
                  <a:gd name="T1" fmla="*/ 42 h 51"/>
                  <a:gd name="T2" fmla="*/ 16 w 68"/>
                  <a:gd name="T3" fmla="*/ 36 h 51"/>
                  <a:gd name="T4" fmla="*/ 21 w 68"/>
                  <a:gd name="T5" fmla="*/ 30 h 51"/>
                  <a:gd name="T6" fmla="*/ 22 w 68"/>
                  <a:gd name="T7" fmla="*/ 28 h 51"/>
                  <a:gd name="T8" fmla="*/ 23 w 68"/>
                  <a:gd name="T9" fmla="*/ 26 h 51"/>
                  <a:gd name="T10" fmla="*/ 20 w 68"/>
                  <a:gd name="T11" fmla="*/ 26 h 51"/>
                  <a:gd name="T12" fmla="*/ 17 w 68"/>
                  <a:gd name="T13" fmla="*/ 27 h 51"/>
                  <a:gd name="T14" fmla="*/ 15 w 68"/>
                  <a:gd name="T15" fmla="*/ 28 h 51"/>
                  <a:gd name="T16" fmla="*/ 10 w 68"/>
                  <a:gd name="T17" fmla="*/ 30 h 51"/>
                  <a:gd name="T18" fmla="*/ 6 w 68"/>
                  <a:gd name="T19" fmla="*/ 32 h 51"/>
                  <a:gd name="T20" fmla="*/ 2 w 68"/>
                  <a:gd name="T21" fmla="*/ 27 h 51"/>
                  <a:gd name="T22" fmla="*/ 1 w 68"/>
                  <a:gd name="T23" fmla="*/ 22 h 51"/>
                  <a:gd name="T24" fmla="*/ 0 w 68"/>
                  <a:gd name="T25" fmla="*/ 17 h 51"/>
                  <a:gd name="T26" fmla="*/ 4 w 68"/>
                  <a:gd name="T27" fmla="*/ 11 h 51"/>
                  <a:gd name="T28" fmla="*/ 5 w 68"/>
                  <a:gd name="T29" fmla="*/ 10 h 51"/>
                  <a:gd name="T30" fmla="*/ 7 w 68"/>
                  <a:gd name="T31" fmla="*/ 9 h 51"/>
                  <a:gd name="T32" fmla="*/ 15 w 68"/>
                  <a:gd name="T33" fmla="*/ 6 h 51"/>
                  <a:gd name="T34" fmla="*/ 29 w 68"/>
                  <a:gd name="T35" fmla="*/ 2 h 51"/>
                  <a:gd name="T36" fmla="*/ 35 w 68"/>
                  <a:gd name="T37" fmla="*/ 2 h 51"/>
                  <a:gd name="T38" fmla="*/ 44 w 68"/>
                  <a:gd name="T39" fmla="*/ 1 h 51"/>
                  <a:gd name="T40" fmla="*/ 57 w 68"/>
                  <a:gd name="T41" fmla="*/ 1 h 51"/>
                  <a:gd name="T42" fmla="*/ 59 w 68"/>
                  <a:gd name="T43" fmla="*/ 3 h 51"/>
                  <a:gd name="T44" fmla="*/ 60 w 68"/>
                  <a:gd name="T45" fmla="*/ 3 h 51"/>
                  <a:gd name="T46" fmla="*/ 64 w 68"/>
                  <a:gd name="T47" fmla="*/ 4 h 51"/>
                  <a:gd name="T48" fmla="*/ 68 w 68"/>
                  <a:gd name="T49" fmla="*/ 10 h 51"/>
                  <a:gd name="T50" fmla="*/ 68 w 68"/>
                  <a:gd name="T51" fmla="*/ 16 h 51"/>
                  <a:gd name="T52" fmla="*/ 66 w 68"/>
                  <a:gd name="T53" fmla="*/ 20 h 51"/>
                  <a:gd name="T54" fmla="*/ 64 w 68"/>
                  <a:gd name="T55" fmla="*/ 24 h 51"/>
                  <a:gd name="T56" fmla="*/ 61 w 68"/>
                  <a:gd name="T57" fmla="*/ 26 h 51"/>
                  <a:gd name="T58" fmla="*/ 56 w 68"/>
                  <a:gd name="T59" fmla="*/ 26 h 51"/>
                  <a:gd name="T60" fmla="*/ 53 w 68"/>
                  <a:gd name="T61" fmla="*/ 27 h 51"/>
                  <a:gd name="T62" fmla="*/ 46 w 68"/>
                  <a:gd name="T63" fmla="*/ 28 h 51"/>
                  <a:gd name="T64" fmla="*/ 43 w 68"/>
                  <a:gd name="T65" fmla="*/ 31 h 51"/>
                  <a:gd name="T66" fmla="*/ 37 w 68"/>
                  <a:gd name="T67" fmla="*/ 35 h 51"/>
                  <a:gd name="T68" fmla="*/ 31 w 68"/>
                  <a:gd name="T69" fmla="*/ 39 h 51"/>
                  <a:gd name="T70" fmla="*/ 28 w 68"/>
                  <a:gd name="T71" fmla="*/ 43 h 51"/>
                  <a:gd name="T72" fmla="*/ 23 w 68"/>
                  <a:gd name="T73" fmla="*/ 46 h 51"/>
                  <a:gd name="T74" fmla="*/ 21 w 68"/>
                  <a:gd name="T75" fmla="*/ 48 h 51"/>
                  <a:gd name="T76" fmla="*/ 17 w 68"/>
                  <a:gd name="T77" fmla="*/ 50 h 51"/>
                  <a:gd name="T78" fmla="*/ 11 w 68"/>
                  <a:gd name="T79" fmla="*/ 49 h 51"/>
                  <a:gd name="T80" fmla="*/ 10 w 68"/>
                  <a:gd name="T81" fmla="*/ 44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8" h="51">
                    <a:moveTo>
                      <a:pt x="10" y="44"/>
                    </a:moveTo>
                    <a:cubicBezTo>
                      <a:pt x="11" y="43"/>
                      <a:pt x="10" y="43"/>
                      <a:pt x="11" y="42"/>
                    </a:cubicBezTo>
                    <a:cubicBezTo>
                      <a:pt x="13" y="40"/>
                      <a:pt x="13" y="39"/>
                      <a:pt x="13" y="39"/>
                    </a:cubicBezTo>
                    <a:cubicBezTo>
                      <a:pt x="15" y="38"/>
                      <a:pt x="15" y="37"/>
                      <a:pt x="16" y="36"/>
                    </a:cubicBezTo>
                    <a:cubicBezTo>
                      <a:pt x="17" y="35"/>
                      <a:pt x="18" y="34"/>
                      <a:pt x="20" y="32"/>
                    </a:cubicBezTo>
                    <a:cubicBezTo>
                      <a:pt x="20" y="31"/>
                      <a:pt x="21" y="30"/>
                      <a:pt x="21" y="30"/>
                    </a:cubicBezTo>
                    <a:cubicBezTo>
                      <a:pt x="21" y="29"/>
                      <a:pt x="21" y="29"/>
                      <a:pt x="21" y="29"/>
                    </a:cubicBezTo>
                    <a:cubicBezTo>
                      <a:pt x="22" y="29"/>
                      <a:pt x="22" y="28"/>
                      <a:pt x="22" y="28"/>
                    </a:cubicBezTo>
                    <a:cubicBezTo>
                      <a:pt x="22" y="28"/>
                      <a:pt x="22" y="28"/>
                      <a:pt x="22" y="28"/>
                    </a:cubicBezTo>
                    <a:cubicBezTo>
                      <a:pt x="23" y="27"/>
                      <a:pt x="23" y="27"/>
                      <a:pt x="23" y="26"/>
                    </a:cubicBezTo>
                    <a:cubicBezTo>
                      <a:pt x="24" y="25"/>
                      <a:pt x="25" y="25"/>
                      <a:pt x="25" y="25"/>
                    </a:cubicBezTo>
                    <a:cubicBezTo>
                      <a:pt x="24" y="25"/>
                      <a:pt x="21" y="25"/>
                      <a:pt x="20" y="26"/>
                    </a:cubicBezTo>
                    <a:cubicBezTo>
                      <a:pt x="20" y="26"/>
                      <a:pt x="20" y="26"/>
                      <a:pt x="19" y="26"/>
                    </a:cubicBezTo>
                    <a:cubicBezTo>
                      <a:pt x="18" y="27"/>
                      <a:pt x="18" y="27"/>
                      <a:pt x="17" y="27"/>
                    </a:cubicBezTo>
                    <a:cubicBezTo>
                      <a:pt x="16" y="27"/>
                      <a:pt x="16" y="27"/>
                      <a:pt x="16" y="27"/>
                    </a:cubicBezTo>
                    <a:cubicBezTo>
                      <a:pt x="15" y="27"/>
                      <a:pt x="15" y="28"/>
                      <a:pt x="15" y="28"/>
                    </a:cubicBezTo>
                    <a:cubicBezTo>
                      <a:pt x="14" y="28"/>
                      <a:pt x="13" y="29"/>
                      <a:pt x="12" y="29"/>
                    </a:cubicBezTo>
                    <a:cubicBezTo>
                      <a:pt x="12" y="30"/>
                      <a:pt x="10" y="30"/>
                      <a:pt x="10" y="30"/>
                    </a:cubicBezTo>
                    <a:cubicBezTo>
                      <a:pt x="9" y="31"/>
                      <a:pt x="9" y="31"/>
                      <a:pt x="8" y="32"/>
                    </a:cubicBezTo>
                    <a:cubicBezTo>
                      <a:pt x="7" y="32"/>
                      <a:pt x="6" y="32"/>
                      <a:pt x="6" y="32"/>
                    </a:cubicBezTo>
                    <a:cubicBezTo>
                      <a:pt x="4" y="31"/>
                      <a:pt x="5" y="31"/>
                      <a:pt x="4" y="31"/>
                    </a:cubicBezTo>
                    <a:cubicBezTo>
                      <a:pt x="3" y="29"/>
                      <a:pt x="3" y="28"/>
                      <a:pt x="2" y="27"/>
                    </a:cubicBezTo>
                    <a:cubicBezTo>
                      <a:pt x="2" y="27"/>
                      <a:pt x="2" y="26"/>
                      <a:pt x="2" y="25"/>
                    </a:cubicBezTo>
                    <a:cubicBezTo>
                      <a:pt x="1" y="24"/>
                      <a:pt x="1" y="23"/>
                      <a:pt x="1" y="22"/>
                    </a:cubicBezTo>
                    <a:cubicBezTo>
                      <a:pt x="1" y="22"/>
                      <a:pt x="0" y="21"/>
                      <a:pt x="0" y="20"/>
                    </a:cubicBezTo>
                    <a:cubicBezTo>
                      <a:pt x="0" y="19"/>
                      <a:pt x="0" y="18"/>
                      <a:pt x="0" y="17"/>
                    </a:cubicBezTo>
                    <a:cubicBezTo>
                      <a:pt x="1" y="17"/>
                      <a:pt x="1" y="16"/>
                      <a:pt x="1" y="16"/>
                    </a:cubicBezTo>
                    <a:cubicBezTo>
                      <a:pt x="1" y="14"/>
                      <a:pt x="3" y="13"/>
                      <a:pt x="4" y="11"/>
                    </a:cubicBezTo>
                    <a:cubicBezTo>
                      <a:pt x="4" y="11"/>
                      <a:pt x="4" y="11"/>
                      <a:pt x="4" y="11"/>
                    </a:cubicBezTo>
                    <a:cubicBezTo>
                      <a:pt x="4" y="10"/>
                      <a:pt x="5" y="10"/>
                      <a:pt x="5" y="10"/>
                    </a:cubicBezTo>
                    <a:cubicBezTo>
                      <a:pt x="6" y="10"/>
                      <a:pt x="6" y="10"/>
                      <a:pt x="6" y="9"/>
                    </a:cubicBezTo>
                    <a:cubicBezTo>
                      <a:pt x="7" y="9"/>
                      <a:pt x="7" y="10"/>
                      <a:pt x="7" y="9"/>
                    </a:cubicBezTo>
                    <a:cubicBezTo>
                      <a:pt x="9" y="9"/>
                      <a:pt x="11" y="7"/>
                      <a:pt x="14" y="7"/>
                    </a:cubicBezTo>
                    <a:cubicBezTo>
                      <a:pt x="14" y="6"/>
                      <a:pt x="15" y="6"/>
                      <a:pt x="15" y="6"/>
                    </a:cubicBezTo>
                    <a:cubicBezTo>
                      <a:pt x="16" y="6"/>
                      <a:pt x="17" y="5"/>
                      <a:pt x="18" y="5"/>
                    </a:cubicBezTo>
                    <a:cubicBezTo>
                      <a:pt x="21" y="3"/>
                      <a:pt x="25" y="2"/>
                      <a:pt x="29" y="2"/>
                    </a:cubicBezTo>
                    <a:cubicBezTo>
                      <a:pt x="30" y="2"/>
                      <a:pt x="31" y="2"/>
                      <a:pt x="31" y="2"/>
                    </a:cubicBezTo>
                    <a:cubicBezTo>
                      <a:pt x="33" y="2"/>
                      <a:pt x="34" y="2"/>
                      <a:pt x="35" y="2"/>
                    </a:cubicBezTo>
                    <a:cubicBezTo>
                      <a:pt x="36" y="2"/>
                      <a:pt x="36" y="1"/>
                      <a:pt x="37" y="1"/>
                    </a:cubicBezTo>
                    <a:cubicBezTo>
                      <a:pt x="39" y="1"/>
                      <a:pt x="42" y="1"/>
                      <a:pt x="44" y="1"/>
                    </a:cubicBezTo>
                    <a:cubicBezTo>
                      <a:pt x="45" y="0"/>
                      <a:pt x="51" y="0"/>
                      <a:pt x="54" y="0"/>
                    </a:cubicBezTo>
                    <a:cubicBezTo>
                      <a:pt x="55" y="0"/>
                      <a:pt x="56" y="0"/>
                      <a:pt x="57" y="1"/>
                    </a:cubicBezTo>
                    <a:cubicBezTo>
                      <a:pt x="57" y="1"/>
                      <a:pt x="58" y="2"/>
                      <a:pt x="59" y="2"/>
                    </a:cubicBezTo>
                    <a:cubicBezTo>
                      <a:pt x="59" y="3"/>
                      <a:pt x="59" y="3"/>
                      <a:pt x="59" y="3"/>
                    </a:cubicBezTo>
                    <a:cubicBezTo>
                      <a:pt x="59" y="3"/>
                      <a:pt x="59" y="3"/>
                      <a:pt x="59" y="3"/>
                    </a:cubicBezTo>
                    <a:cubicBezTo>
                      <a:pt x="59" y="3"/>
                      <a:pt x="60" y="3"/>
                      <a:pt x="60" y="3"/>
                    </a:cubicBezTo>
                    <a:cubicBezTo>
                      <a:pt x="60" y="3"/>
                      <a:pt x="60" y="3"/>
                      <a:pt x="60" y="3"/>
                    </a:cubicBezTo>
                    <a:cubicBezTo>
                      <a:pt x="61" y="3"/>
                      <a:pt x="62" y="4"/>
                      <a:pt x="64" y="4"/>
                    </a:cubicBezTo>
                    <a:cubicBezTo>
                      <a:pt x="64" y="5"/>
                      <a:pt x="65" y="5"/>
                      <a:pt x="65" y="5"/>
                    </a:cubicBezTo>
                    <a:cubicBezTo>
                      <a:pt x="66" y="7"/>
                      <a:pt x="67" y="9"/>
                      <a:pt x="68" y="10"/>
                    </a:cubicBezTo>
                    <a:cubicBezTo>
                      <a:pt x="68" y="11"/>
                      <a:pt x="68" y="12"/>
                      <a:pt x="68" y="12"/>
                    </a:cubicBezTo>
                    <a:cubicBezTo>
                      <a:pt x="68" y="14"/>
                      <a:pt x="68" y="15"/>
                      <a:pt x="68" y="16"/>
                    </a:cubicBezTo>
                    <a:cubicBezTo>
                      <a:pt x="68" y="17"/>
                      <a:pt x="68" y="17"/>
                      <a:pt x="68" y="18"/>
                    </a:cubicBezTo>
                    <a:cubicBezTo>
                      <a:pt x="68" y="18"/>
                      <a:pt x="67" y="19"/>
                      <a:pt x="66" y="20"/>
                    </a:cubicBezTo>
                    <a:cubicBezTo>
                      <a:pt x="66" y="21"/>
                      <a:pt x="65" y="21"/>
                      <a:pt x="65" y="22"/>
                    </a:cubicBezTo>
                    <a:cubicBezTo>
                      <a:pt x="64" y="23"/>
                      <a:pt x="64" y="23"/>
                      <a:pt x="64" y="24"/>
                    </a:cubicBezTo>
                    <a:cubicBezTo>
                      <a:pt x="63" y="24"/>
                      <a:pt x="63" y="25"/>
                      <a:pt x="63" y="25"/>
                    </a:cubicBezTo>
                    <a:cubicBezTo>
                      <a:pt x="62" y="26"/>
                      <a:pt x="61" y="26"/>
                      <a:pt x="61" y="26"/>
                    </a:cubicBezTo>
                    <a:cubicBezTo>
                      <a:pt x="59" y="26"/>
                      <a:pt x="59" y="26"/>
                      <a:pt x="58" y="26"/>
                    </a:cubicBezTo>
                    <a:cubicBezTo>
                      <a:pt x="57" y="26"/>
                      <a:pt x="57" y="26"/>
                      <a:pt x="56" y="26"/>
                    </a:cubicBezTo>
                    <a:cubicBezTo>
                      <a:pt x="56" y="26"/>
                      <a:pt x="55" y="26"/>
                      <a:pt x="55" y="26"/>
                    </a:cubicBezTo>
                    <a:cubicBezTo>
                      <a:pt x="54" y="26"/>
                      <a:pt x="53" y="26"/>
                      <a:pt x="53" y="27"/>
                    </a:cubicBezTo>
                    <a:cubicBezTo>
                      <a:pt x="52" y="27"/>
                      <a:pt x="51" y="27"/>
                      <a:pt x="49" y="27"/>
                    </a:cubicBezTo>
                    <a:cubicBezTo>
                      <a:pt x="48" y="27"/>
                      <a:pt x="47" y="28"/>
                      <a:pt x="46" y="28"/>
                    </a:cubicBezTo>
                    <a:cubicBezTo>
                      <a:pt x="46" y="29"/>
                      <a:pt x="45" y="29"/>
                      <a:pt x="45" y="29"/>
                    </a:cubicBezTo>
                    <a:cubicBezTo>
                      <a:pt x="44" y="30"/>
                      <a:pt x="44" y="30"/>
                      <a:pt x="43" y="31"/>
                    </a:cubicBezTo>
                    <a:cubicBezTo>
                      <a:pt x="42" y="31"/>
                      <a:pt x="42" y="31"/>
                      <a:pt x="41" y="32"/>
                    </a:cubicBezTo>
                    <a:cubicBezTo>
                      <a:pt x="41" y="33"/>
                      <a:pt x="38" y="34"/>
                      <a:pt x="37" y="35"/>
                    </a:cubicBezTo>
                    <a:cubicBezTo>
                      <a:pt x="36" y="35"/>
                      <a:pt x="36" y="36"/>
                      <a:pt x="34" y="37"/>
                    </a:cubicBezTo>
                    <a:cubicBezTo>
                      <a:pt x="33" y="38"/>
                      <a:pt x="32" y="39"/>
                      <a:pt x="31" y="39"/>
                    </a:cubicBezTo>
                    <a:cubicBezTo>
                      <a:pt x="31" y="40"/>
                      <a:pt x="30" y="40"/>
                      <a:pt x="29" y="41"/>
                    </a:cubicBezTo>
                    <a:cubicBezTo>
                      <a:pt x="29" y="41"/>
                      <a:pt x="28" y="43"/>
                      <a:pt x="28" y="43"/>
                    </a:cubicBezTo>
                    <a:cubicBezTo>
                      <a:pt x="27" y="43"/>
                      <a:pt x="25" y="44"/>
                      <a:pt x="25" y="44"/>
                    </a:cubicBezTo>
                    <a:cubicBezTo>
                      <a:pt x="24" y="45"/>
                      <a:pt x="24" y="45"/>
                      <a:pt x="23" y="46"/>
                    </a:cubicBezTo>
                    <a:cubicBezTo>
                      <a:pt x="23" y="46"/>
                      <a:pt x="22" y="47"/>
                      <a:pt x="22" y="47"/>
                    </a:cubicBezTo>
                    <a:cubicBezTo>
                      <a:pt x="22" y="47"/>
                      <a:pt x="21" y="47"/>
                      <a:pt x="21" y="48"/>
                    </a:cubicBezTo>
                    <a:cubicBezTo>
                      <a:pt x="20" y="48"/>
                      <a:pt x="19" y="49"/>
                      <a:pt x="19" y="49"/>
                    </a:cubicBezTo>
                    <a:cubicBezTo>
                      <a:pt x="17" y="50"/>
                      <a:pt x="17" y="50"/>
                      <a:pt x="17" y="50"/>
                    </a:cubicBezTo>
                    <a:cubicBezTo>
                      <a:pt x="16" y="51"/>
                      <a:pt x="16" y="51"/>
                      <a:pt x="14" y="50"/>
                    </a:cubicBezTo>
                    <a:cubicBezTo>
                      <a:pt x="13" y="50"/>
                      <a:pt x="12" y="50"/>
                      <a:pt x="11" y="49"/>
                    </a:cubicBezTo>
                    <a:cubicBezTo>
                      <a:pt x="11" y="49"/>
                      <a:pt x="11" y="48"/>
                      <a:pt x="10" y="48"/>
                    </a:cubicBezTo>
                    <a:cubicBezTo>
                      <a:pt x="9" y="47"/>
                      <a:pt x="9" y="45"/>
                      <a:pt x="1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2" name="Freeform 10"/>
              <p:cNvSpPr/>
              <p:nvPr/>
            </p:nvSpPr>
            <p:spPr bwMode="auto">
              <a:xfrm>
                <a:off x="5456238" y="2997200"/>
                <a:ext cx="120650" cy="109538"/>
              </a:xfrm>
              <a:custGeom>
                <a:avLst/>
                <a:gdLst>
                  <a:gd name="T0" fmla="*/ 13 w 32"/>
                  <a:gd name="T1" fmla="*/ 29 h 29"/>
                  <a:gd name="T2" fmla="*/ 10 w 32"/>
                  <a:gd name="T3" fmla="*/ 28 h 29"/>
                  <a:gd name="T4" fmla="*/ 4 w 32"/>
                  <a:gd name="T5" fmla="*/ 25 h 29"/>
                  <a:gd name="T6" fmla="*/ 3 w 32"/>
                  <a:gd name="T7" fmla="*/ 23 h 29"/>
                  <a:gd name="T8" fmla="*/ 1 w 32"/>
                  <a:gd name="T9" fmla="*/ 19 h 29"/>
                  <a:gd name="T10" fmla="*/ 1 w 32"/>
                  <a:gd name="T11" fmla="*/ 19 h 29"/>
                  <a:gd name="T12" fmla="*/ 0 w 32"/>
                  <a:gd name="T13" fmla="*/ 12 h 29"/>
                  <a:gd name="T14" fmla="*/ 1 w 32"/>
                  <a:gd name="T15" fmla="*/ 10 h 29"/>
                  <a:gd name="T16" fmla="*/ 1 w 32"/>
                  <a:gd name="T17" fmla="*/ 9 h 29"/>
                  <a:gd name="T18" fmla="*/ 2 w 32"/>
                  <a:gd name="T19" fmla="*/ 6 h 29"/>
                  <a:gd name="T20" fmla="*/ 9 w 32"/>
                  <a:gd name="T21" fmla="*/ 1 h 29"/>
                  <a:gd name="T22" fmla="*/ 10 w 32"/>
                  <a:gd name="T23" fmla="*/ 0 h 29"/>
                  <a:gd name="T24" fmla="*/ 11 w 32"/>
                  <a:gd name="T25" fmla="*/ 0 h 29"/>
                  <a:gd name="T26" fmla="*/ 14 w 32"/>
                  <a:gd name="T27" fmla="*/ 0 h 29"/>
                  <a:gd name="T28" fmla="*/ 15 w 32"/>
                  <a:gd name="T29" fmla="*/ 0 h 29"/>
                  <a:gd name="T30" fmla="*/ 20 w 32"/>
                  <a:gd name="T31" fmla="*/ 2 h 29"/>
                  <a:gd name="T32" fmla="*/ 25 w 32"/>
                  <a:gd name="T33" fmla="*/ 7 h 29"/>
                  <a:gd name="T34" fmla="*/ 27 w 32"/>
                  <a:gd name="T35" fmla="*/ 9 h 29"/>
                  <a:gd name="T36" fmla="*/ 27 w 32"/>
                  <a:gd name="T37" fmla="*/ 9 h 29"/>
                  <a:gd name="T38" fmla="*/ 29 w 32"/>
                  <a:gd name="T39" fmla="*/ 12 h 29"/>
                  <a:gd name="T40" fmla="*/ 30 w 32"/>
                  <a:gd name="T41" fmla="*/ 13 h 29"/>
                  <a:gd name="T42" fmla="*/ 32 w 32"/>
                  <a:gd name="T43" fmla="*/ 17 h 29"/>
                  <a:gd name="T44" fmla="*/ 32 w 32"/>
                  <a:gd name="T45" fmla="*/ 19 h 29"/>
                  <a:gd name="T46" fmla="*/ 29 w 32"/>
                  <a:gd name="T47" fmla="*/ 23 h 29"/>
                  <a:gd name="T48" fmla="*/ 20 w 32"/>
                  <a:gd name="T49" fmla="*/ 28 h 29"/>
                  <a:gd name="T50" fmla="*/ 16 w 32"/>
                  <a:gd name="T51" fmla="*/ 29 h 29"/>
                  <a:gd name="T52" fmla="*/ 13 w 32"/>
                  <a:gd name="T5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2" h="29">
                    <a:moveTo>
                      <a:pt x="13" y="29"/>
                    </a:moveTo>
                    <a:cubicBezTo>
                      <a:pt x="11" y="29"/>
                      <a:pt x="10" y="29"/>
                      <a:pt x="10" y="28"/>
                    </a:cubicBezTo>
                    <a:cubicBezTo>
                      <a:pt x="8" y="27"/>
                      <a:pt x="6" y="26"/>
                      <a:pt x="4" y="25"/>
                    </a:cubicBezTo>
                    <a:cubicBezTo>
                      <a:pt x="4" y="25"/>
                      <a:pt x="3" y="24"/>
                      <a:pt x="3" y="23"/>
                    </a:cubicBezTo>
                    <a:cubicBezTo>
                      <a:pt x="2" y="22"/>
                      <a:pt x="1" y="20"/>
                      <a:pt x="1" y="19"/>
                    </a:cubicBezTo>
                    <a:cubicBezTo>
                      <a:pt x="1" y="19"/>
                      <a:pt x="1" y="19"/>
                      <a:pt x="1" y="19"/>
                    </a:cubicBezTo>
                    <a:cubicBezTo>
                      <a:pt x="1" y="17"/>
                      <a:pt x="0" y="13"/>
                      <a:pt x="0" y="12"/>
                    </a:cubicBezTo>
                    <a:cubicBezTo>
                      <a:pt x="0" y="11"/>
                      <a:pt x="0" y="10"/>
                      <a:pt x="1" y="10"/>
                    </a:cubicBezTo>
                    <a:cubicBezTo>
                      <a:pt x="1" y="10"/>
                      <a:pt x="1" y="9"/>
                      <a:pt x="1" y="9"/>
                    </a:cubicBezTo>
                    <a:cubicBezTo>
                      <a:pt x="1" y="8"/>
                      <a:pt x="2" y="7"/>
                      <a:pt x="2" y="6"/>
                    </a:cubicBezTo>
                    <a:cubicBezTo>
                      <a:pt x="4" y="3"/>
                      <a:pt x="6" y="3"/>
                      <a:pt x="9" y="1"/>
                    </a:cubicBezTo>
                    <a:cubicBezTo>
                      <a:pt x="9" y="1"/>
                      <a:pt x="10" y="0"/>
                      <a:pt x="10" y="0"/>
                    </a:cubicBezTo>
                    <a:cubicBezTo>
                      <a:pt x="10" y="0"/>
                      <a:pt x="10" y="0"/>
                      <a:pt x="11" y="0"/>
                    </a:cubicBezTo>
                    <a:cubicBezTo>
                      <a:pt x="12" y="0"/>
                      <a:pt x="13" y="0"/>
                      <a:pt x="14" y="0"/>
                    </a:cubicBezTo>
                    <a:cubicBezTo>
                      <a:pt x="15" y="0"/>
                      <a:pt x="15" y="0"/>
                      <a:pt x="15" y="0"/>
                    </a:cubicBezTo>
                    <a:cubicBezTo>
                      <a:pt x="17" y="0"/>
                      <a:pt x="18" y="1"/>
                      <a:pt x="20" y="2"/>
                    </a:cubicBezTo>
                    <a:cubicBezTo>
                      <a:pt x="22" y="4"/>
                      <a:pt x="23" y="5"/>
                      <a:pt x="25" y="7"/>
                    </a:cubicBezTo>
                    <a:cubicBezTo>
                      <a:pt x="25" y="7"/>
                      <a:pt x="26" y="8"/>
                      <a:pt x="27" y="9"/>
                    </a:cubicBezTo>
                    <a:cubicBezTo>
                      <a:pt x="27" y="9"/>
                      <a:pt x="27" y="9"/>
                      <a:pt x="27" y="9"/>
                    </a:cubicBezTo>
                    <a:cubicBezTo>
                      <a:pt x="28" y="10"/>
                      <a:pt x="28" y="11"/>
                      <a:pt x="29" y="12"/>
                    </a:cubicBezTo>
                    <a:cubicBezTo>
                      <a:pt x="29" y="13"/>
                      <a:pt x="29" y="13"/>
                      <a:pt x="30" y="13"/>
                    </a:cubicBezTo>
                    <a:cubicBezTo>
                      <a:pt x="30" y="14"/>
                      <a:pt x="31" y="14"/>
                      <a:pt x="32" y="17"/>
                    </a:cubicBezTo>
                    <a:cubicBezTo>
                      <a:pt x="31" y="17"/>
                      <a:pt x="32" y="18"/>
                      <a:pt x="32" y="19"/>
                    </a:cubicBezTo>
                    <a:cubicBezTo>
                      <a:pt x="31" y="19"/>
                      <a:pt x="32" y="22"/>
                      <a:pt x="29" y="23"/>
                    </a:cubicBezTo>
                    <a:cubicBezTo>
                      <a:pt x="26" y="23"/>
                      <a:pt x="22" y="27"/>
                      <a:pt x="20" y="28"/>
                    </a:cubicBezTo>
                    <a:cubicBezTo>
                      <a:pt x="18" y="29"/>
                      <a:pt x="17" y="29"/>
                      <a:pt x="16" y="29"/>
                    </a:cubicBezTo>
                    <a:cubicBezTo>
                      <a:pt x="15" y="29"/>
                      <a:pt x="14" y="29"/>
                      <a:pt x="13"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3" name="Freeform 11"/>
              <p:cNvSpPr/>
              <p:nvPr/>
            </p:nvSpPr>
            <p:spPr bwMode="auto">
              <a:xfrm>
                <a:off x="3522663" y="2879725"/>
                <a:ext cx="282575" cy="101600"/>
              </a:xfrm>
              <a:custGeom>
                <a:avLst/>
                <a:gdLst>
                  <a:gd name="T0" fmla="*/ 44 w 75"/>
                  <a:gd name="T1" fmla="*/ 27 h 27"/>
                  <a:gd name="T2" fmla="*/ 41 w 75"/>
                  <a:gd name="T3" fmla="*/ 27 h 27"/>
                  <a:gd name="T4" fmla="*/ 39 w 75"/>
                  <a:gd name="T5" fmla="*/ 26 h 27"/>
                  <a:gd name="T6" fmla="*/ 36 w 75"/>
                  <a:gd name="T7" fmla="*/ 26 h 27"/>
                  <a:gd name="T8" fmla="*/ 35 w 75"/>
                  <a:gd name="T9" fmla="*/ 25 h 27"/>
                  <a:gd name="T10" fmla="*/ 33 w 75"/>
                  <a:gd name="T11" fmla="*/ 25 h 27"/>
                  <a:gd name="T12" fmla="*/ 30 w 75"/>
                  <a:gd name="T13" fmla="*/ 25 h 27"/>
                  <a:gd name="T14" fmla="*/ 25 w 75"/>
                  <a:gd name="T15" fmla="*/ 26 h 27"/>
                  <a:gd name="T16" fmla="*/ 17 w 75"/>
                  <a:gd name="T17" fmla="*/ 26 h 27"/>
                  <a:gd name="T18" fmla="*/ 15 w 75"/>
                  <a:gd name="T19" fmla="*/ 27 h 27"/>
                  <a:gd name="T20" fmla="*/ 12 w 75"/>
                  <a:gd name="T21" fmla="*/ 26 h 27"/>
                  <a:gd name="T22" fmla="*/ 9 w 75"/>
                  <a:gd name="T23" fmla="*/ 25 h 27"/>
                  <a:gd name="T24" fmla="*/ 5 w 75"/>
                  <a:gd name="T25" fmla="*/ 24 h 27"/>
                  <a:gd name="T26" fmla="*/ 5 w 75"/>
                  <a:gd name="T27" fmla="*/ 24 h 27"/>
                  <a:gd name="T28" fmla="*/ 3 w 75"/>
                  <a:gd name="T29" fmla="*/ 23 h 27"/>
                  <a:gd name="T30" fmla="*/ 1 w 75"/>
                  <a:gd name="T31" fmla="*/ 21 h 27"/>
                  <a:gd name="T32" fmla="*/ 0 w 75"/>
                  <a:gd name="T33" fmla="*/ 18 h 27"/>
                  <a:gd name="T34" fmla="*/ 0 w 75"/>
                  <a:gd name="T35" fmla="*/ 16 h 27"/>
                  <a:gd name="T36" fmla="*/ 1 w 75"/>
                  <a:gd name="T37" fmla="*/ 14 h 27"/>
                  <a:gd name="T38" fmla="*/ 5 w 75"/>
                  <a:gd name="T39" fmla="*/ 10 h 27"/>
                  <a:gd name="T40" fmla="*/ 6 w 75"/>
                  <a:gd name="T41" fmla="*/ 9 h 27"/>
                  <a:gd name="T42" fmla="*/ 6 w 75"/>
                  <a:gd name="T43" fmla="*/ 9 h 27"/>
                  <a:gd name="T44" fmla="*/ 11 w 75"/>
                  <a:gd name="T45" fmla="*/ 7 h 27"/>
                  <a:gd name="T46" fmla="*/ 11 w 75"/>
                  <a:gd name="T47" fmla="*/ 7 h 27"/>
                  <a:gd name="T48" fmla="*/ 14 w 75"/>
                  <a:gd name="T49" fmla="*/ 6 h 27"/>
                  <a:gd name="T50" fmla="*/ 16 w 75"/>
                  <a:gd name="T51" fmla="*/ 5 h 27"/>
                  <a:gd name="T52" fmla="*/ 18 w 75"/>
                  <a:gd name="T53" fmla="*/ 5 h 27"/>
                  <a:gd name="T54" fmla="*/ 21 w 75"/>
                  <a:gd name="T55" fmla="*/ 4 h 27"/>
                  <a:gd name="T56" fmla="*/ 23 w 75"/>
                  <a:gd name="T57" fmla="*/ 4 h 27"/>
                  <a:gd name="T58" fmla="*/ 25 w 75"/>
                  <a:gd name="T59" fmla="*/ 3 h 27"/>
                  <a:gd name="T60" fmla="*/ 26 w 75"/>
                  <a:gd name="T61" fmla="*/ 3 h 27"/>
                  <a:gd name="T62" fmla="*/ 35 w 75"/>
                  <a:gd name="T63" fmla="*/ 3 h 27"/>
                  <a:gd name="T64" fmla="*/ 35 w 75"/>
                  <a:gd name="T65" fmla="*/ 3 h 27"/>
                  <a:gd name="T66" fmla="*/ 44 w 75"/>
                  <a:gd name="T67" fmla="*/ 2 h 27"/>
                  <a:gd name="T68" fmla="*/ 48 w 75"/>
                  <a:gd name="T69" fmla="*/ 1 h 27"/>
                  <a:gd name="T70" fmla="*/ 60 w 75"/>
                  <a:gd name="T71" fmla="*/ 0 h 27"/>
                  <a:gd name="T72" fmla="*/ 62 w 75"/>
                  <a:gd name="T73" fmla="*/ 1 h 27"/>
                  <a:gd name="T74" fmla="*/ 64 w 75"/>
                  <a:gd name="T75" fmla="*/ 1 h 27"/>
                  <a:gd name="T76" fmla="*/ 65 w 75"/>
                  <a:gd name="T77" fmla="*/ 1 h 27"/>
                  <a:gd name="T78" fmla="*/ 66 w 75"/>
                  <a:gd name="T79" fmla="*/ 1 h 27"/>
                  <a:gd name="T80" fmla="*/ 69 w 75"/>
                  <a:gd name="T81" fmla="*/ 2 h 27"/>
                  <a:gd name="T82" fmla="*/ 72 w 75"/>
                  <a:gd name="T83" fmla="*/ 4 h 27"/>
                  <a:gd name="T84" fmla="*/ 74 w 75"/>
                  <a:gd name="T85" fmla="*/ 6 h 27"/>
                  <a:gd name="T86" fmla="*/ 74 w 75"/>
                  <a:gd name="T87" fmla="*/ 9 h 27"/>
                  <a:gd name="T88" fmla="*/ 75 w 75"/>
                  <a:gd name="T89" fmla="*/ 12 h 27"/>
                  <a:gd name="T90" fmla="*/ 74 w 75"/>
                  <a:gd name="T91" fmla="*/ 14 h 27"/>
                  <a:gd name="T92" fmla="*/ 74 w 75"/>
                  <a:gd name="T93" fmla="*/ 15 h 27"/>
                  <a:gd name="T94" fmla="*/ 74 w 75"/>
                  <a:gd name="T95" fmla="*/ 16 h 27"/>
                  <a:gd name="T96" fmla="*/ 73 w 75"/>
                  <a:gd name="T97" fmla="*/ 17 h 27"/>
                  <a:gd name="T98" fmla="*/ 71 w 75"/>
                  <a:gd name="T99" fmla="*/ 19 h 27"/>
                  <a:gd name="T100" fmla="*/ 69 w 75"/>
                  <a:gd name="T101" fmla="*/ 21 h 27"/>
                  <a:gd name="T102" fmla="*/ 63 w 75"/>
                  <a:gd name="T103" fmla="*/ 22 h 27"/>
                  <a:gd name="T104" fmla="*/ 62 w 75"/>
                  <a:gd name="T105" fmla="*/ 23 h 27"/>
                  <a:gd name="T106" fmla="*/ 58 w 75"/>
                  <a:gd name="T107" fmla="*/ 24 h 27"/>
                  <a:gd name="T108" fmla="*/ 55 w 75"/>
                  <a:gd name="T109" fmla="*/ 25 h 27"/>
                  <a:gd name="T110" fmla="*/ 53 w 75"/>
                  <a:gd name="T111" fmla="*/ 26 h 27"/>
                  <a:gd name="T112" fmla="*/ 52 w 75"/>
                  <a:gd name="T113" fmla="*/ 26 h 27"/>
                  <a:gd name="T114" fmla="*/ 47 w 75"/>
                  <a:gd name="T115" fmla="*/ 27 h 27"/>
                  <a:gd name="T116" fmla="*/ 44 w 75"/>
                  <a:gd name="T1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5" h="27">
                    <a:moveTo>
                      <a:pt x="44" y="27"/>
                    </a:moveTo>
                    <a:cubicBezTo>
                      <a:pt x="43" y="27"/>
                      <a:pt x="42" y="27"/>
                      <a:pt x="41" y="27"/>
                    </a:cubicBezTo>
                    <a:cubicBezTo>
                      <a:pt x="40" y="27"/>
                      <a:pt x="40" y="26"/>
                      <a:pt x="39" y="26"/>
                    </a:cubicBezTo>
                    <a:cubicBezTo>
                      <a:pt x="38" y="26"/>
                      <a:pt x="37" y="26"/>
                      <a:pt x="36" y="26"/>
                    </a:cubicBezTo>
                    <a:cubicBezTo>
                      <a:pt x="36" y="26"/>
                      <a:pt x="35" y="26"/>
                      <a:pt x="35" y="25"/>
                    </a:cubicBezTo>
                    <a:cubicBezTo>
                      <a:pt x="34" y="25"/>
                      <a:pt x="34" y="25"/>
                      <a:pt x="33" y="25"/>
                    </a:cubicBezTo>
                    <a:cubicBezTo>
                      <a:pt x="33" y="25"/>
                      <a:pt x="31" y="25"/>
                      <a:pt x="30" y="25"/>
                    </a:cubicBezTo>
                    <a:cubicBezTo>
                      <a:pt x="28" y="25"/>
                      <a:pt x="27" y="25"/>
                      <a:pt x="25" y="26"/>
                    </a:cubicBezTo>
                    <a:cubicBezTo>
                      <a:pt x="22" y="26"/>
                      <a:pt x="21" y="26"/>
                      <a:pt x="17" y="26"/>
                    </a:cubicBezTo>
                    <a:cubicBezTo>
                      <a:pt x="16" y="27"/>
                      <a:pt x="15" y="27"/>
                      <a:pt x="15" y="27"/>
                    </a:cubicBezTo>
                    <a:cubicBezTo>
                      <a:pt x="14" y="27"/>
                      <a:pt x="13" y="26"/>
                      <a:pt x="12" y="26"/>
                    </a:cubicBezTo>
                    <a:cubicBezTo>
                      <a:pt x="11" y="26"/>
                      <a:pt x="10" y="25"/>
                      <a:pt x="9" y="25"/>
                    </a:cubicBezTo>
                    <a:cubicBezTo>
                      <a:pt x="8" y="25"/>
                      <a:pt x="6" y="25"/>
                      <a:pt x="5" y="24"/>
                    </a:cubicBezTo>
                    <a:cubicBezTo>
                      <a:pt x="5" y="24"/>
                      <a:pt x="5" y="24"/>
                      <a:pt x="5" y="24"/>
                    </a:cubicBezTo>
                    <a:cubicBezTo>
                      <a:pt x="4" y="23"/>
                      <a:pt x="3" y="23"/>
                      <a:pt x="3" y="23"/>
                    </a:cubicBezTo>
                    <a:cubicBezTo>
                      <a:pt x="2" y="21"/>
                      <a:pt x="2" y="22"/>
                      <a:pt x="1" y="21"/>
                    </a:cubicBezTo>
                    <a:cubicBezTo>
                      <a:pt x="1" y="20"/>
                      <a:pt x="0" y="19"/>
                      <a:pt x="0" y="18"/>
                    </a:cubicBezTo>
                    <a:cubicBezTo>
                      <a:pt x="0" y="17"/>
                      <a:pt x="0" y="17"/>
                      <a:pt x="0" y="16"/>
                    </a:cubicBezTo>
                    <a:cubicBezTo>
                      <a:pt x="1" y="15"/>
                      <a:pt x="1" y="14"/>
                      <a:pt x="1" y="14"/>
                    </a:cubicBezTo>
                    <a:cubicBezTo>
                      <a:pt x="2" y="12"/>
                      <a:pt x="4" y="11"/>
                      <a:pt x="5" y="10"/>
                    </a:cubicBezTo>
                    <a:cubicBezTo>
                      <a:pt x="5" y="10"/>
                      <a:pt x="6" y="9"/>
                      <a:pt x="6" y="9"/>
                    </a:cubicBezTo>
                    <a:cubicBezTo>
                      <a:pt x="6" y="9"/>
                      <a:pt x="6" y="9"/>
                      <a:pt x="6" y="9"/>
                    </a:cubicBezTo>
                    <a:cubicBezTo>
                      <a:pt x="8" y="8"/>
                      <a:pt x="9" y="8"/>
                      <a:pt x="11" y="7"/>
                    </a:cubicBezTo>
                    <a:cubicBezTo>
                      <a:pt x="11" y="7"/>
                      <a:pt x="11" y="7"/>
                      <a:pt x="11" y="7"/>
                    </a:cubicBezTo>
                    <a:cubicBezTo>
                      <a:pt x="12" y="7"/>
                      <a:pt x="13" y="6"/>
                      <a:pt x="14" y="6"/>
                    </a:cubicBezTo>
                    <a:cubicBezTo>
                      <a:pt x="14" y="6"/>
                      <a:pt x="15" y="6"/>
                      <a:pt x="16" y="5"/>
                    </a:cubicBezTo>
                    <a:cubicBezTo>
                      <a:pt x="16" y="5"/>
                      <a:pt x="17" y="5"/>
                      <a:pt x="18" y="5"/>
                    </a:cubicBezTo>
                    <a:cubicBezTo>
                      <a:pt x="19" y="5"/>
                      <a:pt x="20" y="4"/>
                      <a:pt x="21" y="4"/>
                    </a:cubicBezTo>
                    <a:cubicBezTo>
                      <a:pt x="22" y="4"/>
                      <a:pt x="23" y="4"/>
                      <a:pt x="23" y="4"/>
                    </a:cubicBezTo>
                    <a:cubicBezTo>
                      <a:pt x="24" y="3"/>
                      <a:pt x="25" y="3"/>
                      <a:pt x="25" y="3"/>
                    </a:cubicBezTo>
                    <a:cubicBezTo>
                      <a:pt x="25" y="3"/>
                      <a:pt x="26" y="3"/>
                      <a:pt x="26" y="3"/>
                    </a:cubicBezTo>
                    <a:cubicBezTo>
                      <a:pt x="29" y="3"/>
                      <a:pt x="32" y="3"/>
                      <a:pt x="35" y="3"/>
                    </a:cubicBezTo>
                    <a:cubicBezTo>
                      <a:pt x="35" y="3"/>
                      <a:pt x="35" y="3"/>
                      <a:pt x="35" y="3"/>
                    </a:cubicBezTo>
                    <a:cubicBezTo>
                      <a:pt x="38" y="2"/>
                      <a:pt x="41" y="2"/>
                      <a:pt x="44" y="2"/>
                    </a:cubicBezTo>
                    <a:cubicBezTo>
                      <a:pt x="45" y="2"/>
                      <a:pt x="46" y="1"/>
                      <a:pt x="48" y="1"/>
                    </a:cubicBezTo>
                    <a:cubicBezTo>
                      <a:pt x="48" y="0"/>
                      <a:pt x="58" y="0"/>
                      <a:pt x="60" y="0"/>
                    </a:cubicBezTo>
                    <a:cubicBezTo>
                      <a:pt x="61" y="0"/>
                      <a:pt x="62" y="0"/>
                      <a:pt x="62" y="1"/>
                    </a:cubicBezTo>
                    <a:cubicBezTo>
                      <a:pt x="63" y="1"/>
                      <a:pt x="64" y="1"/>
                      <a:pt x="64" y="1"/>
                    </a:cubicBezTo>
                    <a:cubicBezTo>
                      <a:pt x="64" y="1"/>
                      <a:pt x="65" y="1"/>
                      <a:pt x="65" y="1"/>
                    </a:cubicBezTo>
                    <a:cubicBezTo>
                      <a:pt x="65" y="1"/>
                      <a:pt x="66" y="1"/>
                      <a:pt x="66" y="1"/>
                    </a:cubicBezTo>
                    <a:cubicBezTo>
                      <a:pt x="67" y="1"/>
                      <a:pt x="68" y="2"/>
                      <a:pt x="69" y="2"/>
                    </a:cubicBezTo>
                    <a:cubicBezTo>
                      <a:pt x="70" y="3"/>
                      <a:pt x="71" y="3"/>
                      <a:pt x="72" y="4"/>
                    </a:cubicBezTo>
                    <a:cubicBezTo>
                      <a:pt x="72" y="5"/>
                      <a:pt x="73" y="5"/>
                      <a:pt x="74" y="6"/>
                    </a:cubicBezTo>
                    <a:cubicBezTo>
                      <a:pt x="74" y="7"/>
                      <a:pt x="74" y="8"/>
                      <a:pt x="74" y="9"/>
                    </a:cubicBezTo>
                    <a:cubicBezTo>
                      <a:pt x="74" y="10"/>
                      <a:pt x="74" y="11"/>
                      <a:pt x="75" y="12"/>
                    </a:cubicBezTo>
                    <a:cubicBezTo>
                      <a:pt x="74" y="13"/>
                      <a:pt x="74" y="13"/>
                      <a:pt x="74" y="14"/>
                    </a:cubicBezTo>
                    <a:cubicBezTo>
                      <a:pt x="74" y="14"/>
                      <a:pt x="74" y="14"/>
                      <a:pt x="74" y="15"/>
                    </a:cubicBezTo>
                    <a:cubicBezTo>
                      <a:pt x="74" y="15"/>
                      <a:pt x="74" y="15"/>
                      <a:pt x="74" y="16"/>
                    </a:cubicBezTo>
                    <a:cubicBezTo>
                      <a:pt x="74" y="16"/>
                      <a:pt x="73" y="17"/>
                      <a:pt x="73" y="17"/>
                    </a:cubicBezTo>
                    <a:cubicBezTo>
                      <a:pt x="73" y="18"/>
                      <a:pt x="72" y="19"/>
                      <a:pt x="71" y="19"/>
                    </a:cubicBezTo>
                    <a:cubicBezTo>
                      <a:pt x="71" y="20"/>
                      <a:pt x="70" y="20"/>
                      <a:pt x="69" y="21"/>
                    </a:cubicBezTo>
                    <a:cubicBezTo>
                      <a:pt x="68" y="21"/>
                      <a:pt x="65" y="22"/>
                      <a:pt x="63" y="22"/>
                    </a:cubicBezTo>
                    <a:cubicBezTo>
                      <a:pt x="63" y="23"/>
                      <a:pt x="62" y="23"/>
                      <a:pt x="62" y="23"/>
                    </a:cubicBezTo>
                    <a:cubicBezTo>
                      <a:pt x="60" y="23"/>
                      <a:pt x="59" y="24"/>
                      <a:pt x="58" y="24"/>
                    </a:cubicBezTo>
                    <a:cubicBezTo>
                      <a:pt x="57" y="24"/>
                      <a:pt x="57" y="25"/>
                      <a:pt x="55" y="25"/>
                    </a:cubicBezTo>
                    <a:cubicBezTo>
                      <a:pt x="54" y="25"/>
                      <a:pt x="54" y="26"/>
                      <a:pt x="53" y="26"/>
                    </a:cubicBezTo>
                    <a:cubicBezTo>
                      <a:pt x="52" y="26"/>
                      <a:pt x="52" y="26"/>
                      <a:pt x="52" y="26"/>
                    </a:cubicBezTo>
                    <a:cubicBezTo>
                      <a:pt x="50" y="26"/>
                      <a:pt x="49" y="27"/>
                      <a:pt x="47" y="27"/>
                    </a:cubicBezTo>
                    <a:cubicBezTo>
                      <a:pt x="46" y="27"/>
                      <a:pt x="45" y="27"/>
                      <a:pt x="44" y="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4" name="Freeform 12"/>
              <p:cNvSpPr/>
              <p:nvPr/>
            </p:nvSpPr>
            <p:spPr bwMode="auto">
              <a:xfrm>
                <a:off x="5097463" y="3309938"/>
                <a:ext cx="161925" cy="173038"/>
              </a:xfrm>
              <a:custGeom>
                <a:avLst/>
                <a:gdLst>
                  <a:gd name="T0" fmla="*/ 29 w 43"/>
                  <a:gd name="T1" fmla="*/ 46 h 46"/>
                  <a:gd name="T2" fmla="*/ 27 w 43"/>
                  <a:gd name="T3" fmla="*/ 45 h 46"/>
                  <a:gd name="T4" fmla="*/ 26 w 43"/>
                  <a:gd name="T5" fmla="*/ 44 h 46"/>
                  <a:gd name="T6" fmla="*/ 24 w 43"/>
                  <a:gd name="T7" fmla="*/ 40 h 46"/>
                  <a:gd name="T8" fmla="*/ 21 w 43"/>
                  <a:gd name="T9" fmla="*/ 35 h 46"/>
                  <a:gd name="T10" fmla="*/ 19 w 43"/>
                  <a:gd name="T11" fmla="*/ 31 h 46"/>
                  <a:gd name="T12" fmla="*/ 16 w 43"/>
                  <a:gd name="T13" fmla="*/ 26 h 46"/>
                  <a:gd name="T14" fmla="*/ 11 w 43"/>
                  <a:gd name="T15" fmla="*/ 21 h 46"/>
                  <a:gd name="T16" fmla="*/ 9 w 43"/>
                  <a:gd name="T17" fmla="*/ 20 h 46"/>
                  <a:gd name="T18" fmla="*/ 8 w 43"/>
                  <a:gd name="T19" fmla="*/ 18 h 46"/>
                  <a:gd name="T20" fmla="*/ 7 w 43"/>
                  <a:gd name="T21" fmla="*/ 18 h 46"/>
                  <a:gd name="T22" fmla="*/ 5 w 43"/>
                  <a:gd name="T23" fmla="*/ 17 h 46"/>
                  <a:gd name="T24" fmla="*/ 5 w 43"/>
                  <a:gd name="T25" fmla="*/ 16 h 46"/>
                  <a:gd name="T26" fmla="*/ 3 w 43"/>
                  <a:gd name="T27" fmla="*/ 14 h 46"/>
                  <a:gd name="T28" fmla="*/ 3 w 43"/>
                  <a:gd name="T29" fmla="*/ 14 h 46"/>
                  <a:gd name="T30" fmla="*/ 1 w 43"/>
                  <a:gd name="T31" fmla="*/ 12 h 46"/>
                  <a:gd name="T32" fmla="*/ 0 w 43"/>
                  <a:gd name="T33" fmla="*/ 10 h 46"/>
                  <a:gd name="T34" fmla="*/ 0 w 43"/>
                  <a:gd name="T35" fmla="*/ 9 h 46"/>
                  <a:gd name="T36" fmla="*/ 0 w 43"/>
                  <a:gd name="T37" fmla="*/ 6 h 46"/>
                  <a:gd name="T38" fmla="*/ 2 w 43"/>
                  <a:gd name="T39" fmla="*/ 3 h 46"/>
                  <a:gd name="T40" fmla="*/ 3 w 43"/>
                  <a:gd name="T41" fmla="*/ 1 h 46"/>
                  <a:gd name="T42" fmla="*/ 7 w 43"/>
                  <a:gd name="T43" fmla="*/ 0 h 46"/>
                  <a:gd name="T44" fmla="*/ 10 w 43"/>
                  <a:gd name="T45" fmla="*/ 0 h 46"/>
                  <a:gd name="T46" fmla="*/ 13 w 43"/>
                  <a:gd name="T47" fmla="*/ 1 h 46"/>
                  <a:gd name="T48" fmla="*/ 15 w 43"/>
                  <a:gd name="T49" fmla="*/ 2 h 46"/>
                  <a:gd name="T50" fmla="*/ 18 w 43"/>
                  <a:gd name="T51" fmla="*/ 3 h 46"/>
                  <a:gd name="T52" fmla="*/ 21 w 43"/>
                  <a:gd name="T53" fmla="*/ 3 h 46"/>
                  <a:gd name="T54" fmla="*/ 24 w 43"/>
                  <a:gd name="T55" fmla="*/ 4 h 46"/>
                  <a:gd name="T56" fmla="*/ 28 w 43"/>
                  <a:gd name="T57" fmla="*/ 4 h 46"/>
                  <a:gd name="T58" fmla="*/ 31 w 43"/>
                  <a:gd name="T59" fmla="*/ 5 h 46"/>
                  <a:gd name="T60" fmla="*/ 33 w 43"/>
                  <a:gd name="T61" fmla="*/ 7 h 46"/>
                  <a:gd name="T62" fmla="*/ 34 w 43"/>
                  <a:gd name="T63" fmla="*/ 7 h 46"/>
                  <a:gd name="T64" fmla="*/ 37 w 43"/>
                  <a:gd name="T65" fmla="*/ 8 h 46"/>
                  <a:gd name="T66" fmla="*/ 39 w 43"/>
                  <a:gd name="T67" fmla="*/ 9 h 46"/>
                  <a:gd name="T68" fmla="*/ 40 w 43"/>
                  <a:gd name="T69" fmla="*/ 11 h 46"/>
                  <a:gd name="T70" fmla="*/ 42 w 43"/>
                  <a:gd name="T71" fmla="*/ 13 h 46"/>
                  <a:gd name="T72" fmla="*/ 43 w 43"/>
                  <a:gd name="T73" fmla="*/ 16 h 46"/>
                  <a:gd name="T74" fmla="*/ 43 w 43"/>
                  <a:gd name="T75" fmla="*/ 19 h 46"/>
                  <a:gd name="T76" fmla="*/ 43 w 43"/>
                  <a:gd name="T77" fmla="*/ 22 h 46"/>
                  <a:gd name="T78" fmla="*/ 42 w 43"/>
                  <a:gd name="T79" fmla="*/ 25 h 46"/>
                  <a:gd name="T80" fmla="*/ 43 w 43"/>
                  <a:gd name="T81" fmla="*/ 28 h 46"/>
                  <a:gd name="T82" fmla="*/ 43 w 43"/>
                  <a:gd name="T83" fmla="*/ 30 h 46"/>
                  <a:gd name="T84" fmla="*/ 42 w 43"/>
                  <a:gd name="T85" fmla="*/ 35 h 46"/>
                  <a:gd name="T86" fmla="*/ 41 w 43"/>
                  <a:gd name="T87" fmla="*/ 38 h 46"/>
                  <a:gd name="T88" fmla="*/ 39 w 43"/>
                  <a:gd name="T89" fmla="*/ 40 h 46"/>
                  <a:gd name="T90" fmla="*/ 35 w 43"/>
                  <a:gd name="T91" fmla="*/ 45 h 46"/>
                  <a:gd name="T92" fmla="*/ 33 w 43"/>
                  <a:gd name="T93" fmla="*/ 46 h 46"/>
                  <a:gd name="T94" fmla="*/ 31 w 43"/>
                  <a:gd name="T95" fmla="*/ 46 h 46"/>
                  <a:gd name="T96" fmla="*/ 29 w 43"/>
                  <a:gd name="T9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3" h="46">
                    <a:moveTo>
                      <a:pt x="29" y="46"/>
                    </a:moveTo>
                    <a:cubicBezTo>
                      <a:pt x="28" y="46"/>
                      <a:pt x="29" y="46"/>
                      <a:pt x="27" y="45"/>
                    </a:cubicBezTo>
                    <a:cubicBezTo>
                      <a:pt x="27" y="45"/>
                      <a:pt x="26" y="44"/>
                      <a:pt x="26" y="44"/>
                    </a:cubicBezTo>
                    <a:cubicBezTo>
                      <a:pt x="25" y="43"/>
                      <a:pt x="24" y="41"/>
                      <a:pt x="24" y="40"/>
                    </a:cubicBezTo>
                    <a:cubicBezTo>
                      <a:pt x="23" y="38"/>
                      <a:pt x="22" y="37"/>
                      <a:pt x="21" y="35"/>
                    </a:cubicBezTo>
                    <a:cubicBezTo>
                      <a:pt x="21" y="34"/>
                      <a:pt x="19" y="31"/>
                      <a:pt x="19" y="31"/>
                    </a:cubicBezTo>
                    <a:cubicBezTo>
                      <a:pt x="18" y="29"/>
                      <a:pt x="17" y="27"/>
                      <a:pt x="16" y="26"/>
                    </a:cubicBezTo>
                    <a:cubicBezTo>
                      <a:pt x="14" y="24"/>
                      <a:pt x="13" y="22"/>
                      <a:pt x="11" y="21"/>
                    </a:cubicBezTo>
                    <a:cubicBezTo>
                      <a:pt x="10" y="20"/>
                      <a:pt x="10" y="20"/>
                      <a:pt x="9" y="20"/>
                    </a:cubicBezTo>
                    <a:cubicBezTo>
                      <a:pt x="9" y="19"/>
                      <a:pt x="8" y="19"/>
                      <a:pt x="8" y="18"/>
                    </a:cubicBezTo>
                    <a:cubicBezTo>
                      <a:pt x="7" y="18"/>
                      <a:pt x="7" y="18"/>
                      <a:pt x="7" y="18"/>
                    </a:cubicBezTo>
                    <a:cubicBezTo>
                      <a:pt x="6" y="17"/>
                      <a:pt x="5" y="17"/>
                      <a:pt x="5" y="17"/>
                    </a:cubicBezTo>
                    <a:cubicBezTo>
                      <a:pt x="5" y="16"/>
                      <a:pt x="5" y="16"/>
                      <a:pt x="5" y="16"/>
                    </a:cubicBezTo>
                    <a:cubicBezTo>
                      <a:pt x="5" y="16"/>
                      <a:pt x="3" y="15"/>
                      <a:pt x="3" y="14"/>
                    </a:cubicBezTo>
                    <a:cubicBezTo>
                      <a:pt x="3" y="14"/>
                      <a:pt x="3" y="14"/>
                      <a:pt x="3" y="14"/>
                    </a:cubicBezTo>
                    <a:cubicBezTo>
                      <a:pt x="2" y="13"/>
                      <a:pt x="1" y="13"/>
                      <a:pt x="1" y="12"/>
                    </a:cubicBezTo>
                    <a:cubicBezTo>
                      <a:pt x="0" y="11"/>
                      <a:pt x="1" y="11"/>
                      <a:pt x="0" y="10"/>
                    </a:cubicBezTo>
                    <a:cubicBezTo>
                      <a:pt x="0" y="10"/>
                      <a:pt x="0" y="9"/>
                      <a:pt x="0" y="9"/>
                    </a:cubicBezTo>
                    <a:cubicBezTo>
                      <a:pt x="0" y="8"/>
                      <a:pt x="0" y="7"/>
                      <a:pt x="0" y="6"/>
                    </a:cubicBezTo>
                    <a:cubicBezTo>
                      <a:pt x="0" y="6"/>
                      <a:pt x="1" y="4"/>
                      <a:pt x="2" y="3"/>
                    </a:cubicBezTo>
                    <a:cubicBezTo>
                      <a:pt x="2" y="2"/>
                      <a:pt x="2" y="2"/>
                      <a:pt x="3" y="1"/>
                    </a:cubicBezTo>
                    <a:cubicBezTo>
                      <a:pt x="3" y="1"/>
                      <a:pt x="5" y="0"/>
                      <a:pt x="7" y="0"/>
                    </a:cubicBezTo>
                    <a:cubicBezTo>
                      <a:pt x="8" y="0"/>
                      <a:pt x="9" y="0"/>
                      <a:pt x="10" y="0"/>
                    </a:cubicBezTo>
                    <a:cubicBezTo>
                      <a:pt x="11" y="0"/>
                      <a:pt x="12" y="1"/>
                      <a:pt x="13" y="1"/>
                    </a:cubicBezTo>
                    <a:cubicBezTo>
                      <a:pt x="14" y="1"/>
                      <a:pt x="14" y="1"/>
                      <a:pt x="15" y="2"/>
                    </a:cubicBezTo>
                    <a:cubicBezTo>
                      <a:pt x="16" y="2"/>
                      <a:pt x="18" y="3"/>
                      <a:pt x="18" y="3"/>
                    </a:cubicBezTo>
                    <a:cubicBezTo>
                      <a:pt x="19" y="3"/>
                      <a:pt x="20" y="3"/>
                      <a:pt x="21" y="3"/>
                    </a:cubicBezTo>
                    <a:cubicBezTo>
                      <a:pt x="22" y="3"/>
                      <a:pt x="23" y="3"/>
                      <a:pt x="24" y="4"/>
                    </a:cubicBezTo>
                    <a:cubicBezTo>
                      <a:pt x="26" y="4"/>
                      <a:pt x="26" y="4"/>
                      <a:pt x="28" y="4"/>
                    </a:cubicBezTo>
                    <a:cubicBezTo>
                      <a:pt x="28" y="4"/>
                      <a:pt x="30" y="5"/>
                      <a:pt x="31" y="5"/>
                    </a:cubicBezTo>
                    <a:cubicBezTo>
                      <a:pt x="32" y="6"/>
                      <a:pt x="33" y="6"/>
                      <a:pt x="33" y="7"/>
                    </a:cubicBezTo>
                    <a:cubicBezTo>
                      <a:pt x="34" y="7"/>
                      <a:pt x="34" y="7"/>
                      <a:pt x="34" y="7"/>
                    </a:cubicBezTo>
                    <a:cubicBezTo>
                      <a:pt x="35" y="7"/>
                      <a:pt x="36" y="8"/>
                      <a:pt x="37" y="8"/>
                    </a:cubicBezTo>
                    <a:cubicBezTo>
                      <a:pt x="37" y="9"/>
                      <a:pt x="38" y="9"/>
                      <a:pt x="39" y="9"/>
                    </a:cubicBezTo>
                    <a:cubicBezTo>
                      <a:pt x="40" y="10"/>
                      <a:pt x="39" y="10"/>
                      <a:pt x="40" y="11"/>
                    </a:cubicBezTo>
                    <a:cubicBezTo>
                      <a:pt x="42" y="11"/>
                      <a:pt x="42" y="12"/>
                      <a:pt x="42" y="13"/>
                    </a:cubicBezTo>
                    <a:cubicBezTo>
                      <a:pt x="43" y="14"/>
                      <a:pt x="43" y="15"/>
                      <a:pt x="43" y="16"/>
                    </a:cubicBezTo>
                    <a:cubicBezTo>
                      <a:pt x="43" y="17"/>
                      <a:pt x="43" y="18"/>
                      <a:pt x="43" y="19"/>
                    </a:cubicBezTo>
                    <a:cubicBezTo>
                      <a:pt x="43" y="19"/>
                      <a:pt x="43" y="21"/>
                      <a:pt x="43" y="22"/>
                    </a:cubicBezTo>
                    <a:cubicBezTo>
                      <a:pt x="42" y="23"/>
                      <a:pt x="43" y="24"/>
                      <a:pt x="42" y="25"/>
                    </a:cubicBezTo>
                    <a:cubicBezTo>
                      <a:pt x="42" y="26"/>
                      <a:pt x="42" y="28"/>
                      <a:pt x="43" y="28"/>
                    </a:cubicBezTo>
                    <a:cubicBezTo>
                      <a:pt x="43" y="28"/>
                      <a:pt x="43" y="30"/>
                      <a:pt x="43" y="30"/>
                    </a:cubicBezTo>
                    <a:cubicBezTo>
                      <a:pt x="43" y="32"/>
                      <a:pt x="42" y="34"/>
                      <a:pt x="42" y="35"/>
                    </a:cubicBezTo>
                    <a:cubicBezTo>
                      <a:pt x="42" y="37"/>
                      <a:pt x="41" y="37"/>
                      <a:pt x="41" y="38"/>
                    </a:cubicBezTo>
                    <a:cubicBezTo>
                      <a:pt x="40" y="38"/>
                      <a:pt x="41" y="38"/>
                      <a:pt x="39" y="40"/>
                    </a:cubicBezTo>
                    <a:cubicBezTo>
                      <a:pt x="39" y="40"/>
                      <a:pt x="36" y="44"/>
                      <a:pt x="35" y="45"/>
                    </a:cubicBezTo>
                    <a:cubicBezTo>
                      <a:pt x="35" y="45"/>
                      <a:pt x="33" y="46"/>
                      <a:pt x="33" y="46"/>
                    </a:cubicBezTo>
                    <a:cubicBezTo>
                      <a:pt x="33" y="46"/>
                      <a:pt x="32" y="46"/>
                      <a:pt x="31" y="46"/>
                    </a:cubicBezTo>
                    <a:cubicBezTo>
                      <a:pt x="31" y="46"/>
                      <a:pt x="30" y="46"/>
                      <a:pt x="2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5" name="Freeform 13"/>
              <p:cNvSpPr/>
              <p:nvPr/>
            </p:nvSpPr>
            <p:spPr bwMode="auto">
              <a:xfrm>
                <a:off x="4908551" y="3041650"/>
                <a:ext cx="325438" cy="395288"/>
              </a:xfrm>
              <a:custGeom>
                <a:avLst/>
                <a:gdLst>
                  <a:gd name="T0" fmla="*/ 6 w 86"/>
                  <a:gd name="T1" fmla="*/ 104 h 105"/>
                  <a:gd name="T2" fmla="*/ 2 w 86"/>
                  <a:gd name="T3" fmla="*/ 99 h 105"/>
                  <a:gd name="T4" fmla="*/ 2 w 86"/>
                  <a:gd name="T5" fmla="*/ 88 h 105"/>
                  <a:gd name="T6" fmla="*/ 8 w 86"/>
                  <a:gd name="T7" fmla="*/ 78 h 105"/>
                  <a:gd name="T8" fmla="*/ 15 w 86"/>
                  <a:gd name="T9" fmla="*/ 65 h 105"/>
                  <a:gd name="T10" fmla="*/ 16 w 86"/>
                  <a:gd name="T11" fmla="*/ 59 h 105"/>
                  <a:gd name="T12" fmla="*/ 13 w 86"/>
                  <a:gd name="T13" fmla="*/ 58 h 105"/>
                  <a:gd name="T14" fmla="*/ 7 w 86"/>
                  <a:gd name="T15" fmla="*/ 55 h 105"/>
                  <a:gd name="T16" fmla="*/ 3 w 86"/>
                  <a:gd name="T17" fmla="*/ 49 h 105"/>
                  <a:gd name="T18" fmla="*/ 4 w 86"/>
                  <a:gd name="T19" fmla="*/ 39 h 105"/>
                  <a:gd name="T20" fmla="*/ 9 w 86"/>
                  <a:gd name="T21" fmla="*/ 35 h 105"/>
                  <a:gd name="T22" fmla="*/ 13 w 86"/>
                  <a:gd name="T23" fmla="*/ 33 h 105"/>
                  <a:gd name="T24" fmla="*/ 26 w 86"/>
                  <a:gd name="T25" fmla="*/ 32 h 105"/>
                  <a:gd name="T26" fmla="*/ 28 w 86"/>
                  <a:gd name="T27" fmla="*/ 28 h 105"/>
                  <a:gd name="T28" fmla="*/ 27 w 86"/>
                  <a:gd name="T29" fmla="*/ 25 h 105"/>
                  <a:gd name="T30" fmla="*/ 24 w 86"/>
                  <a:gd name="T31" fmla="*/ 19 h 105"/>
                  <a:gd name="T32" fmla="*/ 28 w 86"/>
                  <a:gd name="T33" fmla="*/ 6 h 105"/>
                  <a:gd name="T34" fmla="*/ 32 w 86"/>
                  <a:gd name="T35" fmla="*/ 1 h 105"/>
                  <a:gd name="T36" fmla="*/ 40 w 86"/>
                  <a:gd name="T37" fmla="*/ 0 h 105"/>
                  <a:gd name="T38" fmla="*/ 44 w 86"/>
                  <a:gd name="T39" fmla="*/ 2 h 105"/>
                  <a:gd name="T40" fmla="*/ 51 w 86"/>
                  <a:gd name="T41" fmla="*/ 12 h 105"/>
                  <a:gd name="T42" fmla="*/ 52 w 86"/>
                  <a:gd name="T43" fmla="*/ 22 h 105"/>
                  <a:gd name="T44" fmla="*/ 55 w 86"/>
                  <a:gd name="T45" fmla="*/ 26 h 105"/>
                  <a:gd name="T46" fmla="*/ 58 w 86"/>
                  <a:gd name="T47" fmla="*/ 25 h 105"/>
                  <a:gd name="T48" fmla="*/ 61 w 86"/>
                  <a:gd name="T49" fmla="*/ 22 h 105"/>
                  <a:gd name="T50" fmla="*/ 64 w 86"/>
                  <a:gd name="T51" fmla="*/ 20 h 105"/>
                  <a:gd name="T52" fmla="*/ 67 w 86"/>
                  <a:gd name="T53" fmla="*/ 19 h 105"/>
                  <a:gd name="T54" fmla="*/ 71 w 86"/>
                  <a:gd name="T55" fmla="*/ 20 h 105"/>
                  <a:gd name="T56" fmla="*/ 74 w 86"/>
                  <a:gd name="T57" fmla="*/ 22 h 105"/>
                  <a:gd name="T58" fmla="*/ 76 w 86"/>
                  <a:gd name="T59" fmla="*/ 24 h 105"/>
                  <a:gd name="T60" fmla="*/ 78 w 86"/>
                  <a:gd name="T61" fmla="*/ 26 h 105"/>
                  <a:gd name="T62" fmla="*/ 82 w 86"/>
                  <a:gd name="T63" fmla="*/ 28 h 105"/>
                  <a:gd name="T64" fmla="*/ 86 w 86"/>
                  <a:gd name="T65" fmla="*/ 33 h 105"/>
                  <a:gd name="T66" fmla="*/ 85 w 86"/>
                  <a:gd name="T67" fmla="*/ 35 h 105"/>
                  <a:gd name="T68" fmla="*/ 85 w 86"/>
                  <a:gd name="T69" fmla="*/ 37 h 105"/>
                  <a:gd name="T70" fmla="*/ 85 w 86"/>
                  <a:gd name="T71" fmla="*/ 38 h 105"/>
                  <a:gd name="T72" fmla="*/ 84 w 86"/>
                  <a:gd name="T73" fmla="*/ 39 h 105"/>
                  <a:gd name="T74" fmla="*/ 80 w 86"/>
                  <a:gd name="T75" fmla="*/ 41 h 105"/>
                  <a:gd name="T76" fmla="*/ 78 w 86"/>
                  <a:gd name="T77" fmla="*/ 43 h 105"/>
                  <a:gd name="T78" fmla="*/ 76 w 86"/>
                  <a:gd name="T79" fmla="*/ 44 h 105"/>
                  <a:gd name="T80" fmla="*/ 70 w 86"/>
                  <a:gd name="T81" fmla="*/ 47 h 105"/>
                  <a:gd name="T82" fmla="*/ 66 w 86"/>
                  <a:gd name="T83" fmla="*/ 49 h 105"/>
                  <a:gd name="T84" fmla="*/ 51 w 86"/>
                  <a:gd name="T85" fmla="*/ 54 h 105"/>
                  <a:gd name="T86" fmla="*/ 46 w 86"/>
                  <a:gd name="T87" fmla="*/ 56 h 105"/>
                  <a:gd name="T88" fmla="*/ 41 w 86"/>
                  <a:gd name="T89" fmla="*/ 59 h 105"/>
                  <a:gd name="T90" fmla="*/ 37 w 86"/>
                  <a:gd name="T91" fmla="*/ 64 h 105"/>
                  <a:gd name="T92" fmla="*/ 36 w 86"/>
                  <a:gd name="T93" fmla="*/ 67 h 105"/>
                  <a:gd name="T94" fmla="*/ 35 w 86"/>
                  <a:gd name="T95" fmla="*/ 68 h 105"/>
                  <a:gd name="T96" fmla="*/ 32 w 86"/>
                  <a:gd name="T97" fmla="*/ 72 h 105"/>
                  <a:gd name="T98" fmla="*/ 29 w 86"/>
                  <a:gd name="T99" fmla="*/ 79 h 105"/>
                  <a:gd name="T100" fmla="*/ 25 w 86"/>
                  <a:gd name="T101" fmla="*/ 88 h 105"/>
                  <a:gd name="T102" fmla="*/ 19 w 86"/>
                  <a:gd name="T103" fmla="*/ 100 h 105"/>
                  <a:gd name="T104" fmla="*/ 12 w 86"/>
                  <a:gd name="T105" fmla="*/ 10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86" h="105">
                    <a:moveTo>
                      <a:pt x="9" y="105"/>
                    </a:moveTo>
                    <a:cubicBezTo>
                      <a:pt x="8" y="105"/>
                      <a:pt x="6" y="104"/>
                      <a:pt x="6" y="104"/>
                    </a:cubicBezTo>
                    <a:cubicBezTo>
                      <a:pt x="5" y="103"/>
                      <a:pt x="4" y="102"/>
                      <a:pt x="4" y="102"/>
                    </a:cubicBezTo>
                    <a:cubicBezTo>
                      <a:pt x="3" y="100"/>
                      <a:pt x="2" y="100"/>
                      <a:pt x="2" y="99"/>
                    </a:cubicBezTo>
                    <a:cubicBezTo>
                      <a:pt x="1" y="98"/>
                      <a:pt x="0" y="96"/>
                      <a:pt x="0" y="96"/>
                    </a:cubicBezTo>
                    <a:cubicBezTo>
                      <a:pt x="0" y="92"/>
                      <a:pt x="1" y="90"/>
                      <a:pt x="2" y="88"/>
                    </a:cubicBezTo>
                    <a:cubicBezTo>
                      <a:pt x="3" y="86"/>
                      <a:pt x="4" y="84"/>
                      <a:pt x="6" y="83"/>
                    </a:cubicBezTo>
                    <a:cubicBezTo>
                      <a:pt x="6" y="81"/>
                      <a:pt x="7" y="79"/>
                      <a:pt x="8" y="78"/>
                    </a:cubicBezTo>
                    <a:cubicBezTo>
                      <a:pt x="8" y="77"/>
                      <a:pt x="8" y="77"/>
                      <a:pt x="9" y="77"/>
                    </a:cubicBezTo>
                    <a:cubicBezTo>
                      <a:pt x="9" y="72"/>
                      <a:pt x="13" y="69"/>
                      <a:pt x="15" y="65"/>
                    </a:cubicBezTo>
                    <a:cubicBezTo>
                      <a:pt x="16" y="63"/>
                      <a:pt x="17" y="62"/>
                      <a:pt x="17" y="60"/>
                    </a:cubicBezTo>
                    <a:cubicBezTo>
                      <a:pt x="17" y="60"/>
                      <a:pt x="16" y="59"/>
                      <a:pt x="16" y="59"/>
                    </a:cubicBezTo>
                    <a:cubicBezTo>
                      <a:pt x="16" y="59"/>
                      <a:pt x="15" y="59"/>
                      <a:pt x="15" y="58"/>
                    </a:cubicBezTo>
                    <a:cubicBezTo>
                      <a:pt x="14" y="58"/>
                      <a:pt x="14" y="58"/>
                      <a:pt x="13" y="58"/>
                    </a:cubicBezTo>
                    <a:cubicBezTo>
                      <a:pt x="13" y="57"/>
                      <a:pt x="12" y="57"/>
                      <a:pt x="12" y="57"/>
                    </a:cubicBezTo>
                    <a:cubicBezTo>
                      <a:pt x="10" y="56"/>
                      <a:pt x="9" y="55"/>
                      <a:pt x="7" y="55"/>
                    </a:cubicBezTo>
                    <a:cubicBezTo>
                      <a:pt x="5" y="53"/>
                      <a:pt x="3" y="51"/>
                      <a:pt x="3" y="50"/>
                    </a:cubicBezTo>
                    <a:cubicBezTo>
                      <a:pt x="3" y="50"/>
                      <a:pt x="3" y="49"/>
                      <a:pt x="3" y="49"/>
                    </a:cubicBezTo>
                    <a:cubicBezTo>
                      <a:pt x="3" y="46"/>
                      <a:pt x="3" y="43"/>
                      <a:pt x="4" y="41"/>
                    </a:cubicBezTo>
                    <a:cubicBezTo>
                      <a:pt x="4" y="40"/>
                      <a:pt x="4" y="39"/>
                      <a:pt x="4" y="39"/>
                    </a:cubicBezTo>
                    <a:cubicBezTo>
                      <a:pt x="5" y="38"/>
                      <a:pt x="5" y="37"/>
                      <a:pt x="6" y="36"/>
                    </a:cubicBezTo>
                    <a:cubicBezTo>
                      <a:pt x="7" y="36"/>
                      <a:pt x="7" y="35"/>
                      <a:pt x="9" y="35"/>
                    </a:cubicBezTo>
                    <a:cubicBezTo>
                      <a:pt x="9" y="34"/>
                      <a:pt x="10" y="34"/>
                      <a:pt x="12" y="34"/>
                    </a:cubicBezTo>
                    <a:cubicBezTo>
                      <a:pt x="12" y="34"/>
                      <a:pt x="12" y="33"/>
                      <a:pt x="13" y="33"/>
                    </a:cubicBezTo>
                    <a:cubicBezTo>
                      <a:pt x="13" y="33"/>
                      <a:pt x="14" y="33"/>
                      <a:pt x="14" y="33"/>
                    </a:cubicBezTo>
                    <a:cubicBezTo>
                      <a:pt x="15" y="32"/>
                      <a:pt x="24" y="32"/>
                      <a:pt x="26" y="32"/>
                    </a:cubicBezTo>
                    <a:cubicBezTo>
                      <a:pt x="26" y="32"/>
                      <a:pt x="27" y="32"/>
                      <a:pt x="27" y="31"/>
                    </a:cubicBezTo>
                    <a:cubicBezTo>
                      <a:pt x="27" y="30"/>
                      <a:pt x="27" y="29"/>
                      <a:pt x="28" y="28"/>
                    </a:cubicBezTo>
                    <a:cubicBezTo>
                      <a:pt x="27" y="28"/>
                      <a:pt x="27" y="28"/>
                      <a:pt x="27" y="28"/>
                    </a:cubicBezTo>
                    <a:cubicBezTo>
                      <a:pt x="27" y="27"/>
                      <a:pt x="27" y="26"/>
                      <a:pt x="27" y="25"/>
                    </a:cubicBezTo>
                    <a:cubicBezTo>
                      <a:pt x="27" y="24"/>
                      <a:pt x="27" y="23"/>
                      <a:pt x="27" y="22"/>
                    </a:cubicBezTo>
                    <a:cubicBezTo>
                      <a:pt x="25" y="21"/>
                      <a:pt x="25" y="19"/>
                      <a:pt x="24" y="19"/>
                    </a:cubicBezTo>
                    <a:cubicBezTo>
                      <a:pt x="24" y="17"/>
                      <a:pt x="24" y="16"/>
                      <a:pt x="24" y="14"/>
                    </a:cubicBezTo>
                    <a:cubicBezTo>
                      <a:pt x="25" y="10"/>
                      <a:pt x="26" y="8"/>
                      <a:pt x="28" y="6"/>
                    </a:cubicBezTo>
                    <a:cubicBezTo>
                      <a:pt x="28" y="5"/>
                      <a:pt x="29" y="4"/>
                      <a:pt x="30" y="3"/>
                    </a:cubicBezTo>
                    <a:cubicBezTo>
                      <a:pt x="30" y="3"/>
                      <a:pt x="31" y="2"/>
                      <a:pt x="32" y="1"/>
                    </a:cubicBezTo>
                    <a:cubicBezTo>
                      <a:pt x="32" y="1"/>
                      <a:pt x="33" y="0"/>
                      <a:pt x="35" y="0"/>
                    </a:cubicBezTo>
                    <a:cubicBezTo>
                      <a:pt x="36" y="0"/>
                      <a:pt x="38" y="0"/>
                      <a:pt x="40" y="0"/>
                    </a:cubicBezTo>
                    <a:cubicBezTo>
                      <a:pt x="40" y="0"/>
                      <a:pt x="41" y="1"/>
                      <a:pt x="42" y="1"/>
                    </a:cubicBezTo>
                    <a:cubicBezTo>
                      <a:pt x="42" y="1"/>
                      <a:pt x="43" y="2"/>
                      <a:pt x="44" y="2"/>
                    </a:cubicBezTo>
                    <a:cubicBezTo>
                      <a:pt x="44" y="2"/>
                      <a:pt x="46" y="5"/>
                      <a:pt x="46" y="5"/>
                    </a:cubicBezTo>
                    <a:cubicBezTo>
                      <a:pt x="48" y="7"/>
                      <a:pt x="49" y="8"/>
                      <a:pt x="51" y="12"/>
                    </a:cubicBezTo>
                    <a:cubicBezTo>
                      <a:pt x="51" y="13"/>
                      <a:pt x="51" y="14"/>
                      <a:pt x="52" y="15"/>
                    </a:cubicBezTo>
                    <a:cubicBezTo>
                      <a:pt x="52" y="17"/>
                      <a:pt x="52" y="20"/>
                      <a:pt x="52" y="22"/>
                    </a:cubicBezTo>
                    <a:cubicBezTo>
                      <a:pt x="52" y="23"/>
                      <a:pt x="52" y="25"/>
                      <a:pt x="52" y="27"/>
                    </a:cubicBezTo>
                    <a:cubicBezTo>
                      <a:pt x="53" y="27"/>
                      <a:pt x="53" y="26"/>
                      <a:pt x="55" y="26"/>
                    </a:cubicBezTo>
                    <a:cubicBezTo>
                      <a:pt x="55" y="26"/>
                      <a:pt x="55" y="25"/>
                      <a:pt x="56" y="25"/>
                    </a:cubicBezTo>
                    <a:cubicBezTo>
                      <a:pt x="57" y="25"/>
                      <a:pt x="57" y="25"/>
                      <a:pt x="58" y="25"/>
                    </a:cubicBezTo>
                    <a:cubicBezTo>
                      <a:pt x="58" y="24"/>
                      <a:pt x="59" y="24"/>
                      <a:pt x="59" y="24"/>
                    </a:cubicBezTo>
                    <a:cubicBezTo>
                      <a:pt x="60" y="24"/>
                      <a:pt x="60" y="23"/>
                      <a:pt x="61" y="22"/>
                    </a:cubicBezTo>
                    <a:cubicBezTo>
                      <a:pt x="62" y="22"/>
                      <a:pt x="63" y="21"/>
                      <a:pt x="63" y="21"/>
                    </a:cubicBezTo>
                    <a:cubicBezTo>
                      <a:pt x="63" y="21"/>
                      <a:pt x="64" y="21"/>
                      <a:pt x="64" y="20"/>
                    </a:cubicBezTo>
                    <a:cubicBezTo>
                      <a:pt x="65" y="20"/>
                      <a:pt x="65" y="20"/>
                      <a:pt x="65" y="20"/>
                    </a:cubicBezTo>
                    <a:cubicBezTo>
                      <a:pt x="66" y="20"/>
                      <a:pt x="65" y="19"/>
                      <a:pt x="67" y="19"/>
                    </a:cubicBezTo>
                    <a:cubicBezTo>
                      <a:pt x="68" y="19"/>
                      <a:pt x="69" y="19"/>
                      <a:pt x="70" y="19"/>
                    </a:cubicBezTo>
                    <a:cubicBezTo>
                      <a:pt x="70" y="19"/>
                      <a:pt x="71" y="19"/>
                      <a:pt x="71" y="20"/>
                    </a:cubicBezTo>
                    <a:cubicBezTo>
                      <a:pt x="72" y="20"/>
                      <a:pt x="72" y="20"/>
                      <a:pt x="73" y="20"/>
                    </a:cubicBezTo>
                    <a:cubicBezTo>
                      <a:pt x="73" y="21"/>
                      <a:pt x="73" y="21"/>
                      <a:pt x="74" y="22"/>
                    </a:cubicBezTo>
                    <a:cubicBezTo>
                      <a:pt x="74" y="22"/>
                      <a:pt x="75" y="23"/>
                      <a:pt x="75" y="23"/>
                    </a:cubicBezTo>
                    <a:cubicBezTo>
                      <a:pt x="76" y="24"/>
                      <a:pt x="76" y="24"/>
                      <a:pt x="76" y="24"/>
                    </a:cubicBezTo>
                    <a:cubicBezTo>
                      <a:pt x="76" y="25"/>
                      <a:pt x="76" y="25"/>
                      <a:pt x="77" y="25"/>
                    </a:cubicBezTo>
                    <a:cubicBezTo>
                      <a:pt x="77" y="26"/>
                      <a:pt x="77" y="26"/>
                      <a:pt x="78" y="26"/>
                    </a:cubicBezTo>
                    <a:cubicBezTo>
                      <a:pt x="78" y="26"/>
                      <a:pt x="79" y="27"/>
                      <a:pt x="79" y="27"/>
                    </a:cubicBezTo>
                    <a:cubicBezTo>
                      <a:pt x="80" y="27"/>
                      <a:pt x="81" y="28"/>
                      <a:pt x="82" y="28"/>
                    </a:cubicBezTo>
                    <a:cubicBezTo>
                      <a:pt x="82" y="29"/>
                      <a:pt x="83" y="29"/>
                      <a:pt x="84" y="30"/>
                    </a:cubicBezTo>
                    <a:cubicBezTo>
                      <a:pt x="85" y="31"/>
                      <a:pt x="85" y="32"/>
                      <a:pt x="86" y="33"/>
                    </a:cubicBezTo>
                    <a:cubicBezTo>
                      <a:pt x="86" y="33"/>
                      <a:pt x="86" y="33"/>
                      <a:pt x="86" y="34"/>
                    </a:cubicBezTo>
                    <a:cubicBezTo>
                      <a:pt x="85" y="34"/>
                      <a:pt x="86" y="34"/>
                      <a:pt x="85" y="35"/>
                    </a:cubicBezTo>
                    <a:cubicBezTo>
                      <a:pt x="85" y="35"/>
                      <a:pt x="85" y="36"/>
                      <a:pt x="85" y="36"/>
                    </a:cubicBezTo>
                    <a:cubicBezTo>
                      <a:pt x="85" y="36"/>
                      <a:pt x="85" y="36"/>
                      <a:pt x="85" y="37"/>
                    </a:cubicBezTo>
                    <a:cubicBezTo>
                      <a:pt x="85" y="37"/>
                      <a:pt x="85" y="37"/>
                      <a:pt x="85" y="37"/>
                    </a:cubicBezTo>
                    <a:cubicBezTo>
                      <a:pt x="85" y="38"/>
                      <a:pt x="85" y="38"/>
                      <a:pt x="85" y="38"/>
                    </a:cubicBezTo>
                    <a:cubicBezTo>
                      <a:pt x="84" y="38"/>
                      <a:pt x="84" y="38"/>
                      <a:pt x="84" y="39"/>
                    </a:cubicBezTo>
                    <a:cubicBezTo>
                      <a:pt x="84" y="39"/>
                      <a:pt x="84" y="39"/>
                      <a:pt x="84" y="39"/>
                    </a:cubicBezTo>
                    <a:cubicBezTo>
                      <a:pt x="83" y="40"/>
                      <a:pt x="83" y="40"/>
                      <a:pt x="82" y="40"/>
                    </a:cubicBezTo>
                    <a:cubicBezTo>
                      <a:pt x="81" y="41"/>
                      <a:pt x="81" y="41"/>
                      <a:pt x="80" y="41"/>
                    </a:cubicBezTo>
                    <a:cubicBezTo>
                      <a:pt x="80" y="41"/>
                      <a:pt x="80" y="42"/>
                      <a:pt x="80" y="42"/>
                    </a:cubicBezTo>
                    <a:cubicBezTo>
                      <a:pt x="79" y="42"/>
                      <a:pt x="79" y="43"/>
                      <a:pt x="78" y="43"/>
                    </a:cubicBezTo>
                    <a:cubicBezTo>
                      <a:pt x="78" y="43"/>
                      <a:pt x="77" y="43"/>
                      <a:pt x="77" y="43"/>
                    </a:cubicBezTo>
                    <a:cubicBezTo>
                      <a:pt x="77" y="43"/>
                      <a:pt x="76" y="44"/>
                      <a:pt x="76" y="44"/>
                    </a:cubicBezTo>
                    <a:cubicBezTo>
                      <a:pt x="75" y="45"/>
                      <a:pt x="74" y="45"/>
                      <a:pt x="73" y="46"/>
                    </a:cubicBezTo>
                    <a:cubicBezTo>
                      <a:pt x="71" y="46"/>
                      <a:pt x="71" y="46"/>
                      <a:pt x="70" y="47"/>
                    </a:cubicBezTo>
                    <a:cubicBezTo>
                      <a:pt x="69" y="47"/>
                      <a:pt x="69" y="47"/>
                      <a:pt x="69" y="48"/>
                    </a:cubicBezTo>
                    <a:cubicBezTo>
                      <a:pt x="68" y="48"/>
                      <a:pt x="66" y="48"/>
                      <a:pt x="66" y="49"/>
                    </a:cubicBezTo>
                    <a:cubicBezTo>
                      <a:pt x="64" y="50"/>
                      <a:pt x="61" y="51"/>
                      <a:pt x="58" y="52"/>
                    </a:cubicBezTo>
                    <a:cubicBezTo>
                      <a:pt x="56" y="53"/>
                      <a:pt x="53" y="53"/>
                      <a:pt x="51" y="54"/>
                    </a:cubicBezTo>
                    <a:cubicBezTo>
                      <a:pt x="50" y="54"/>
                      <a:pt x="48" y="55"/>
                      <a:pt x="47" y="56"/>
                    </a:cubicBezTo>
                    <a:cubicBezTo>
                      <a:pt x="46" y="56"/>
                      <a:pt x="46" y="56"/>
                      <a:pt x="46" y="56"/>
                    </a:cubicBezTo>
                    <a:cubicBezTo>
                      <a:pt x="45" y="56"/>
                      <a:pt x="44" y="57"/>
                      <a:pt x="44" y="57"/>
                    </a:cubicBezTo>
                    <a:cubicBezTo>
                      <a:pt x="43" y="58"/>
                      <a:pt x="42" y="58"/>
                      <a:pt x="41" y="59"/>
                    </a:cubicBezTo>
                    <a:cubicBezTo>
                      <a:pt x="41" y="59"/>
                      <a:pt x="40" y="61"/>
                      <a:pt x="39" y="61"/>
                    </a:cubicBezTo>
                    <a:cubicBezTo>
                      <a:pt x="39" y="62"/>
                      <a:pt x="38" y="63"/>
                      <a:pt x="37" y="64"/>
                    </a:cubicBezTo>
                    <a:cubicBezTo>
                      <a:pt x="37" y="64"/>
                      <a:pt x="37" y="65"/>
                      <a:pt x="36" y="65"/>
                    </a:cubicBezTo>
                    <a:cubicBezTo>
                      <a:pt x="36" y="66"/>
                      <a:pt x="36" y="66"/>
                      <a:pt x="36" y="67"/>
                    </a:cubicBezTo>
                    <a:cubicBezTo>
                      <a:pt x="35" y="67"/>
                      <a:pt x="35" y="67"/>
                      <a:pt x="35" y="67"/>
                    </a:cubicBezTo>
                    <a:cubicBezTo>
                      <a:pt x="35" y="67"/>
                      <a:pt x="35" y="68"/>
                      <a:pt x="35" y="68"/>
                    </a:cubicBezTo>
                    <a:cubicBezTo>
                      <a:pt x="34" y="68"/>
                      <a:pt x="34" y="69"/>
                      <a:pt x="34" y="69"/>
                    </a:cubicBezTo>
                    <a:cubicBezTo>
                      <a:pt x="33" y="70"/>
                      <a:pt x="33" y="70"/>
                      <a:pt x="32" y="72"/>
                    </a:cubicBezTo>
                    <a:cubicBezTo>
                      <a:pt x="31" y="74"/>
                      <a:pt x="30" y="76"/>
                      <a:pt x="29" y="78"/>
                    </a:cubicBezTo>
                    <a:cubicBezTo>
                      <a:pt x="29" y="79"/>
                      <a:pt x="29" y="79"/>
                      <a:pt x="29" y="79"/>
                    </a:cubicBezTo>
                    <a:cubicBezTo>
                      <a:pt x="28" y="80"/>
                      <a:pt x="26" y="85"/>
                      <a:pt x="26" y="86"/>
                    </a:cubicBezTo>
                    <a:cubicBezTo>
                      <a:pt x="25" y="87"/>
                      <a:pt x="25" y="87"/>
                      <a:pt x="25" y="88"/>
                    </a:cubicBezTo>
                    <a:cubicBezTo>
                      <a:pt x="25" y="89"/>
                      <a:pt x="23" y="93"/>
                      <a:pt x="22" y="94"/>
                    </a:cubicBezTo>
                    <a:cubicBezTo>
                      <a:pt x="20" y="96"/>
                      <a:pt x="20" y="97"/>
                      <a:pt x="19" y="100"/>
                    </a:cubicBezTo>
                    <a:cubicBezTo>
                      <a:pt x="17" y="101"/>
                      <a:pt x="17" y="101"/>
                      <a:pt x="16" y="103"/>
                    </a:cubicBezTo>
                    <a:cubicBezTo>
                      <a:pt x="15" y="103"/>
                      <a:pt x="13" y="104"/>
                      <a:pt x="12" y="104"/>
                    </a:cubicBezTo>
                    <a:cubicBezTo>
                      <a:pt x="10" y="104"/>
                      <a:pt x="11" y="105"/>
                      <a:pt x="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36" name="Freeform 14"/>
              <p:cNvSpPr>
                <a:spLocks noEditPoints="1"/>
              </p:cNvSpPr>
              <p:nvPr/>
            </p:nvSpPr>
            <p:spPr bwMode="auto">
              <a:xfrm>
                <a:off x="3297238" y="3686175"/>
                <a:ext cx="2543175" cy="158750"/>
              </a:xfrm>
              <a:custGeom>
                <a:avLst/>
                <a:gdLst>
                  <a:gd name="T0" fmla="*/ 22 w 675"/>
                  <a:gd name="T1" fmla="*/ 17 h 42"/>
                  <a:gd name="T2" fmla="*/ 1 w 675"/>
                  <a:gd name="T3" fmla="*/ 2 h 42"/>
                  <a:gd name="T4" fmla="*/ 0 w 675"/>
                  <a:gd name="T5" fmla="*/ 41 h 42"/>
                  <a:gd name="T6" fmla="*/ 26 w 675"/>
                  <a:gd name="T7" fmla="*/ 32 h 42"/>
                  <a:gd name="T8" fmla="*/ 36 w 675"/>
                  <a:gd name="T9" fmla="*/ 36 h 42"/>
                  <a:gd name="T10" fmla="*/ 65 w 675"/>
                  <a:gd name="T11" fmla="*/ 41 h 42"/>
                  <a:gd name="T12" fmla="*/ 65 w 675"/>
                  <a:gd name="T13" fmla="*/ 1 h 42"/>
                  <a:gd name="T14" fmla="*/ 47 w 675"/>
                  <a:gd name="T15" fmla="*/ 40 h 42"/>
                  <a:gd name="T16" fmla="*/ 78 w 675"/>
                  <a:gd name="T17" fmla="*/ 30 h 42"/>
                  <a:gd name="T18" fmla="*/ 78 w 675"/>
                  <a:gd name="T19" fmla="*/ 37 h 42"/>
                  <a:gd name="T20" fmla="*/ 97 w 675"/>
                  <a:gd name="T21" fmla="*/ 40 h 42"/>
                  <a:gd name="T22" fmla="*/ 82 w 675"/>
                  <a:gd name="T23" fmla="*/ 26 h 42"/>
                  <a:gd name="T24" fmla="*/ 122 w 675"/>
                  <a:gd name="T25" fmla="*/ 3 h 42"/>
                  <a:gd name="T26" fmla="*/ 131 w 675"/>
                  <a:gd name="T27" fmla="*/ 40 h 42"/>
                  <a:gd name="T28" fmla="*/ 157 w 675"/>
                  <a:gd name="T29" fmla="*/ 7 h 42"/>
                  <a:gd name="T30" fmla="*/ 168 w 675"/>
                  <a:gd name="T31" fmla="*/ 40 h 42"/>
                  <a:gd name="T32" fmla="*/ 209 w 675"/>
                  <a:gd name="T33" fmla="*/ 31 h 42"/>
                  <a:gd name="T34" fmla="*/ 194 w 675"/>
                  <a:gd name="T35" fmla="*/ 22 h 42"/>
                  <a:gd name="T36" fmla="*/ 194 w 675"/>
                  <a:gd name="T37" fmla="*/ 19 h 42"/>
                  <a:gd name="T38" fmla="*/ 206 w 675"/>
                  <a:gd name="T39" fmla="*/ 10 h 42"/>
                  <a:gd name="T40" fmla="*/ 178 w 675"/>
                  <a:gd name="T41" fmla="*/ 39 h 42"/>
                  <a:gd name="T42" fmla="*/ 241 w 675"/>
                  <a:gd name="T43" fmla="*/ 2 h 42"/>
                  <a:gd name="T44" fmla="*/ 213 w 675"/>
                  <a:gd name="T45" fmla="*/ 2 h 42"/>
                  <a:gd name="T46" fmla="*/ 228 w 675"/>
                  <a:gd name="T47" fmla="*/ 40 h 42"/>
                  <a:gd name="T48" fmla="*/ 250 w 675"/>
                  <a:gd name="T49" fmla="*/ 10 h 42"/>
                  <a:gd name="T50" fmla="*/ 320 w 675"/>
                  <a:gd name="T51" fmla="*/ 4 h 42"/>
                  <a:gd name="T52" fmla="*/ 300 w 675"/>
                  <a:gd name="T53" fmla="*/ 3 h 42"/>
                  <a:gd name="T54" fmla="*/ 293 w 675"/>
                  <a:gd name="T55" fmla="*/ 27 h 42"/>
                  <a:gd name="T56" fmla="*/ 376 w 675"/>
                  <a:gd name="T57" fmla="*/ 1 h 42"/>
                  <a:gd name="T58" fmla="*/ 344 w 675"/>
                  <a:gd name="T59" fmla="*/ 1 h 42"/>
                  <a:gd name="T60" fmla="*/ 334 w 675"/>
                  <a:gd name="T61" fmla="*/ 41 h 42"/>
                  <a:gd name="T62" fmla="*/ 369 w 675"/>
                  <a:gd name="T63" fmla="*/ 41 h 42"/>
                  <a:gd name="T64" fmla="*/ 399 w 675"/>
                  <a:gd name="T65" fmla="*/ 41 h 42"/>
                  <a:gd name="T66" fmla="*/ 399 w 675"/>
                  <a:gd name="T67" fmla="*/ 1 h 42"/>
                  <a:gd name="T68" fmla="*/ 381 w 675"/>
                  <a:gd name="T69" fmla="*/ 40 h 42"/>
                  <a:gd name="T70" fmla="*/ 436 w 675"/>
                  <a:gd name="T71" fmla="*/ 9 h 42"/>
                  <a:gd name="T72" fmla="*/ 404 w 675"/>
                  <a:gd name="T73" fmla="*/ 1 h 42"/>
                  <a:gd name="T74" fmla="*/ 442 w 675"/>
                  <a:gd name="T75" fmla="*/ 3 h 42"/>
                  <a:gd name="T76" fmla="*/ 463 w 675"/>
                  <a:gd name="T77" fmla="*/ 39 h 42"/>
                  <a:gd name="T78" fmla="*/ 479 w 675"/>
                  <a:gd name="T79" fmla="*/ 13 h 42"/>
                  <a:gd name="T80" fmla="*/ 472 w 675"/>
                  <a:gd name="T81" fmla="*/ 3 h 42"/>
                  <a:gd name="T82" fmla="*/ 454 w 675"/>
                  <a:gd name="T83" fmla="*/ 3 h 42"/>
                  <a:gd name="T84" fmla="*/ 485 w 675"/>
                  <a:gd name="T85" fmla="*/ 31 h 42"/>
                  <a:gd name="T86" fmla="*/ 490 w 675"/>
                  <a:gd name="T87" fmla="*/ 2 h 42"/>
                  <a:gd name="T88" fmla="*/ 507 w 675"/>
                  <a:gd name="T89" fmla="*/ 41 h 42"/>
                  <a:gd name="T90" fmla="*/ 529 w 675"/>
                  <a:gd name="T91" fmla="*/ 41 h 42"/>
                  <a:gd name="T92" fmla="*/ 559 w 675"/>
                  <a:gd name="T93" fmla="*/ 0 h 42"/>
                  <a:gd name="T94" fmla="*/ 554 w 675"/>
                  <a:gd name="T95" fmla="*/ 28 h 42"/>
                  <a:gd name="T96" fmla="*/ 540 w 675"/>
                  <a:gd name="T97" fmla="*/ 40 h 42"/>
                  <a:gd name="T98" fmla="*/ 559 w 675"/>
                  <a:gd name="T99" fmla="*/ 13 h 42"/>
                  <a:gd name="T100" fmla="*/ 582 w 675"/>
                  <a:gd name="T101" fmla="*/ 35 h 42"/>
                  <a:gd name="T102" fmla="*/ 575 w 675"/>
                  <a:gd name="T103" fmla="*/ 3 h 42"/>
                  <a:gd name="T104" fmla="*/ 615 w 675"/>
                  <a:gd name="T105" fmla="*/ 39 h 42"/>
                  <a:gd name="T106" fmla="*/ 628 w 675"/>
                  <a:gd name="T107" fmla="*/ 1 h 42"/>
                  <a:gd name="T108" fmla="*/ 608 w 675"/>
                  <a:gd name="T109" fmla="*/ 34 h 42"/>
                  <a:gd name="T110" fmla="*/ 661 w 675"/>
                  <a:gd name="T111" fmla="*/ 1 h 42"/>
                  <a:gd name="T112" fmla="*/ 650 w 675"/>
                  <a:gd name="T113" fmla="*/ 2 h 42"/>
                  <a:gd name="T114" fmla="*/ 651 w 675"/>
                  <a:gd name="T115" fmla="*/ 23 h 42"/>
                  <a:gd name="T116" fmla="*/ 659 w 675"/>
                  <a:gd name="T117" fmla="*/ 3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75" h="42">
                    <a:moveTo>
                      <a:pt x="42" y="1"/>
                    </a:moveTo>
                    <a:cubicBezTo>
                      <a:pt x="27" y="1"/>
                      <a:pt x="27" y="1"/>
                      <a:pt x="27" y="1"/>
                    </a:cubicBezTo>
                    <a:cubicBezTo>
                      <a:pt x="27" y="2"/>
                      <a:pt x="27" y="2"/>
                      <a:pt x="27" y="2"/>
                    </a:cubicBezTo>
                    <a:cubicBezTo>
                      <a:pt x="28" y="2"/>
                      <a:pt x="28" y="2"/>
                      <a:pt x="28" y="2"/>
                    </a:cubicBezTo>
                    <a:cubicBezTo>
                      <a:pt x="31" y="3"/>
                      <a:pt x="32" y="3"/>
                      <a:pt x="32" y="4"/>
                    </a:cubicBezTo>
                    <a:cubicBezTo>
                      <a:pt x="32" y="5"/>
                      <a:pt x="31" y="7"/>
                      <a:pt x="29" y="8"/>
                    </a:cubicBezTo>
                    <a:cubicBezTo>
                      <a:pt x="22" y="17"/>
                      <a:pt x="22" y="17"/>
                      <a:pt x="22" y="17"/>
                    </a:cubicBezTo>
                    <a:cubicBezTo>
                      <a:pt x="20" y="13"/>
                      <a:pt x="20" y="13"/>
                      <a:pt x="20" y="13"/>
                    </a:cubicBezTo>
                    <a:cubicBezTo>
                      <a:pt x="16" y="8"/>
                      <a:pt x="14" y="5"/>
                      <a:pt x="15" y="4"/>
                    </a:cubicBezTo>
                    <a:cubicBezTo>
                      <a:pt x="14" y="3"/>
                      <a:pt x="16" y="2"/>
                      <a:pt x="19" y="2"/>
                    </a:cubicBezTo>
                    <a:cubicBezTo>
                      <a:pt x="19" y="2"/>
                      <a:pt x="19" y="2"/>
                      <a:pt x="19" y="2"/>
                    </a:cubicBezTo>
                    <a:cubicBezTo>
                      <a:pt x="19" y="1"/>
                      <a:pt x="19" y="1"/>
                      <a:pt x="19" y="1"/>
                    </a:cubicBezTo>
                    <a:cubicBezTo>
                      <a:pt x="1" y="1"/>
                      <a:pt x="1" y="1"/>
                      <a:pt x="1" y="1"/>
                    </a:cubicBezTo>
                    <a:cubicBezTo>
                      <a:pt x="1" y="2"/>
                      <a:pt x="1" y="2"/>
                      <a:pt x="1" y="2"/>
                    </a:cubicBezTo>
                    <a:cubicBezTo>
                      <a:pt x="3" y="2"/>
                      <a:pt x="5" y="3"/>
                      <a:pt x="6" y="4"/>
                    </a:cubicBezTo>
                    <a:cubicBezTo>
                      <a:pt x="7" y="5"/>
                      <a:pt x="9" y="8"/>
                      <a:pt x="12" y="12"/>
                    </a:cubicBezTo>
                    <a:cubicBezTo>
                      <a:pt x="19" y="22"/>
                      <a:pt x="19" y="22"/>
                      <a:pt x="19" y="22"/>
                    </a:cubicBezTo>
                    <a:cubicBezTo>
                      <a:pt x="9" y="33"/>
                      <a:pt x="9" y="33"/>
                      <a:pt x="9" y="33"/>
                    </a:cubicBezTo>
                    <a:cubicBezTo>
                      <a:pt x="6" y="37"/>
                      <a:pt x="5" y="39"/>
                      <a:pt x="4" y="39"/>
                    </a:cubicBezTo>
                    <a:cubicBezTo>
                      <a:pt x="3" y="40"/>
                      <a:pt x="2" y="40"/>
                      <a:pt x="0" y="40"/>
                    </a:cubicBezTo>
                    <a:cubicBezTo>
                      <a:pt x="0" y="41"/>
                      <a:pt x="0" y="41"/>
                      <a:pt x="0" y="41"/>
                    </a:cubicBezTo>
                    <a:cubicBezTo>
                      <a:pt x="14" y="41"/>
                      <a:pt x="14" y="41"/>
                      <a:pt x="14" y="41"/>
                    </a:cubicBezTo>
                    <a:cubicBezTo>
                      <a:pt x="14" y="40"/>
                      <a:pt x="14" y="40"/>
                      <a:pt x="14" y="40"/>
                    </a:cubicBezTo>
                    <a:cubicBezTo>
                      <a:pt x="11" y="40"/>
                      <a:pt x="10" y="39"/>
                      <a:pt x="10" y="38"/>
                    </a:cubicBezTo>
                    <a:cubicBezTo>
                      <a:pt x="10" y="37"/>
                      <a:pt x="11" y="36"/>
                      <a:pt x="12" y="33"/>
                    </a:cubicBezTo>
                    <a:cubicBezTo>
                      <a:pt x="13" y="33"/>
                      <a:pt x="13" y="33"/>
                      <a:pt x="13" y="33"/>
                    </a:cubicBezTo>
                    <a:cubicBezTo>
                      <a:pt x="20" y="24"/>
                      <a:pt x="20" y="24"/>
                      <a:pt x="20" y="24"/>
                    </a:cubicBezTo>
                    <a:cubicBezTo>
                      <a:pt x="26" y="32"/>
                      <a:pt x="26" y="32"/>
                      <a:pt x="26" y="32"/>
                    </a:cubicBezTo>
                    <a:cubicBezTo>
                      <a:pt x="28" y="35"/>
                      <a:pt x="29" y="37"/>
                      <a:pt x="29" y="38"/>
                    </a:cubicBezTo>
                    <a:cubicBezTo>
                      <a:pt x="29" y="39"/>
                      <a:pt x="28" y="40"/>
                      <a:pt x="25" y="40"/>
                    </a:cubicBezTo>
                    <a:cubicBezTo>
                      <a:pt x="25" y="40"/>
                      <a:pt x="25" y="40"/>
                      <a:pt x="24" y="40"/>
                    </a:cubicBezTo>
                    <a:cubicBezTo>
                      <a:pt x="24" y="41"/>
                      <a:pt x="24" y="41"/>
                      <a:pt x="24" y="41"/>
                    </a:cubicBezTo>
                    <a:cubicBezTo>
                      <a:pt x="42" y="41"/>
                      <a:pt x="42" y="41"/>
                      <a:pt x="42" y="41"/>
                    </a:cubicBezTo>
                    <a:cubicBezTo>
                      <a:pt x="42" y="40"/>
                      <a:pt x="42" y="40"/>
                      <a:pt x="42" y="40"/>
                    </a:cubicBezTo>
                    <a:cubicBezTo>
                      <a:pt x="40" y="40"/>
                      <a:pt x="38" y="39"/>
                      <a:pt x="36" y="36"/>
                    </a:cubicBezTo>
                    <a:cubicBezTo>
                      <a:pt x="24" y="19"/>
                      <a:pt x="24" y="19"/>
                      <a:pt x="24" y="19"/>
                    </a:cubicBezTo>
                    <a:cubicBezTo>
                      <a:pt x="33" y="8"/>
                      <a:pt x="33" y="8"/>
                      <a:pt x="33" y="8"/>
                    </a:cubicBezTo>
                    <a:cubicBezTo>
                      <a:pt x="35" y="6"/>
                      <a:pt x="36" y="4"/>
                      <a:pt x="37" y="3"/>
                    </a:cubicBezTo>
                    <a:cubicBezTo>
                      <a:pt x="38" y="3"/>
                      <a:pt x="40" y="2"/>
                      <a:pt x="42" y="2"/>
                    </a:cubicBezTo>
                    <a:cubicBezTo>
                      <a:pt x="42" y="1"/>
                      <a:pt x="42" y="1"/>
                      <a:pt x="42" y="1"/>
                    </a:cubicBezTo>
                    <a:close/>
                    <a:moveTo>
                      <a:pt x="47" y="41"/>
                    </a:moveTo>
                    <a:cubicBezTo>
                      <a:pt x="65" y="41"/>
                      <a:pt x="65" y="41"/>
                      <a:pt x="65" y="41"/>
                    </a:cubicBezTo>
                    <a:cubicBezTo>
                      <a:pt x="65" y="40"/>
                      <a:pt x="65" y="40"/>
                      <a:pt x="65" y="40"/>
                    </a:cubicBezTo>
                    <a:cubicBezTo>
                      <a:pt x="63" y="40"/>
                      <a:pt x="61" y="40"/>
                      <a:pt x="61" y="39"/>
                    </a:cubicBezTo>
                    <a:cubicBezTo>
                      <a:pt x="60" y="38"/>
                      <a:pt x="60" y="37"/>
                      <a:pt x="60" y="35"/>
                    </a:cubicBezTo>
                    <a:cubicBezTo>
                      <a:pt x="60" y="8"/>
                      <a:pt x="60" y="8"/>
                      <a:pt x="60" y="8"/>
                    </a:cubicBezTo>
                    <a:cubicBezTo>
                      <a:pt x="60" y="5"/>
                      <a:pt x="60" y="4"/>
                      <a:pt x="61" y="3"/>
                    </a:cubicBezTo>
                    <a:cubicBezTo>
                      <a:pt x="61" y="3"/>
                      <a:pt x="63" y="2"/>
                      <a:pt x="65" y="2"/>
                    </a:cubicBezTo>
                    <a:cubicBezTo>
                      <a:pt x="65" y="1"/>
                      <a:pt x="65" y="1"/>
                      <a:pt x="65" y="1"/>
                    </a:cubicBezTo>
                    <a:cubicBezTo>
                      <a:pt x="47" y="1"/>
                      <a:pt x="47" y="1"/>
                      <a:pt x="47" y="1"/>
                    </a:cubicBezTo>
                    <a:cubicBezTo>
                      <a:pt x="47" y="2"/>
                      <a:pt x="47" y="2"/>
                      <a:pt x="47" y="2"/>
                    </a:cubicBezTo>
                    <a:cubicBezTo>
                      <a:pt x="50" y="2"/>
                      <a:pt x="52" y="3"/>
                      <a:pt x="52" y="3"/>
                    </a:cubicBezTo>
                    <a:cubicBezTo>
                      <a:pt x="53" y="4"/>
                      <a:pt x="53" y="5"/>
                      <a:pt x="53" y="8"/>
                    </a:cubicBezTo>
                    <a:cubicBezTo>
                      <a:pt x="53" y="35"/>
                      <a:pt x="53" y="35"/>
                      <a:pt x="53" y="35"/>
                    </a:cubicBezTo>
                    <a:cubicBezTo>
                      <a:pt x="53" y="37"/>
                      <a:pt x="53" y="38"/>
                      <a:pt x="52" y="39"/>
                    </a:cubicBezTo>
                    <a:cubicBezTo>
                      <a:pt x="51" y="40"/>
                      <a:pt x="50" y="40"/>
                      <a:pt x="47" y="40"/>
                    </a:cubicBezTo>
                    <a:cubicBezTo>
                      <a:pt x="47" y="41"/>
                      <a:pt x="47" y="41"/>
                      <a:pt x="47" y="41"/>
                    </a:cubicBezTo>
                    <a:close/>
                    <a:moveTo>
                      <a:pt x="112" y="40"/>
                    </a:moveTo>
                    <a:cubicBezTo>
                      <a:pt x="111" y="40"/>
                      <a:pt x="110" y="40"/>
                      <a:pt x="109" y="39"/>
                    </a:cubicBezTo>
                    <a:cubicBezTo>
                      <a:pt x="109" y="38"/>
                      <a:pt x="108" y="37"/>
                      <a:pt x="107" y="35"/>
                    </a:cubicBezTo>
                    <a:cubicBezTo>
                      <a:pt x="92" y="0"/>
                      <a:pt x="92" y="0"/>
                      <a:pt x="92" y="0"/>
                    </a:cubicBezTo>
                    <a:cubicBezTo>
                      <a:pt x="90" y="0"/>
                      <a:pt x="90" y="0"/>
                      <a:pt x="90" y="0"/>
                    </a:cubicBezTo>
                    <a:cubicBezTo>
                      <a:pt x="78" y="30"/>
                      <a:pt x="78" y="30"/>
                      <a:pt x="78" y="30"/>
                    </a:cubicBezTo>
                    <a:cubicBezTo>
                      <a:pt x="78" y="30"/>
                      <a:pt x="78" y="31"/>
                      <a:pt x="77" y="31"/>
                    </a:cubicBezTo>
                    <a:cubicBezTo>
                      <a:pt x="76" y="35"/>
                      <a:pt x="74" y="38"/>
                      <a:pt x="73" y="39"/>
                    </a:cubicBezTo>
                    <a:cubicBezTo>
                      <a:pt x="72" y="40"/>
                      <a:pt x="71" y="40"/>
                      <a:pt x="70" y="40"/>
                    </a:cubicBezTo>
                    <a:cubicBezTo>
                      <a:pt x="70" y="41"/>
                      <a:pt x="70" y="41"/>
                      <a:pt x="70" y="41"/>
                    </a:cubicBezTo>
                    <a:cubicBezTo>
                      <a:pt x="82" y="41"/>
                      <a:pt x="82" y="41"/>
                      <a:pt x="82" y="41"/>
                    </a:cubicBezTo>
                    <a:cubicBezTo>
                      <a:pt x="82" y="40"/>
                      <a:pt x="82" y="40"/>
                      <a:pt x="82" y="40"/>
                    </a:cubicBezTo>
                    <a:cubicBezTo>
                      <a:pt x="80" y="40"/>
                      <a:pt x="78" y="39"/>
                      <a:pt x="78" y="37"/>
                    </a:cubicBezTo>
                    <a:cubicBezTo>
                      <a:pt x="78" y="37"/>
                      <a:pt x="78" y="36"/>
                      <a:pt x="79" y="35"/>
                    </a:cubicBezTo>
                    <a:cubicBezTo>
                      <a:pt x="82" y="28"/>
                      <a:pt x="82" y="28"/>
                      <a:pt x="82" y="28"/>
                    </a:cubicBezTo>
                    <a:cubicBezTo>
                      <a:pt x="97" y="28"/>
                      <a:pt x="97" y="28"/>
                      <a:pt x="97" y="28"/>
                    </a:cubicBezTo>
                    <a:cubicBezTo>
                      <a:pt x="100" y="34"/>
                      <a:pt x="100" y="34"/>
                      <a:pt x="100" y="34"/>
                    </a:cubicBezTo>
                    <a:cubicBezTo>
                      <a:pt x="100" y="34"/>
                      <a:pt x="100" y="34"/>
                      <a:pt x="100" y="35"/>
                    </a:cubicBezTo>
                    <a:cubicBezTo>
                      <a:pt x="101" y="36"/>
                      <a:pt x="101" y="37"/>
                      <a:pt x="101" y="38"/>
                    </a:cubicBezTo>
                    <a:cubicBezTo>
                      <a:pt x="101" y="39"/>
                      <a:pt x="100" y="40"/>
                      <a:pt x="97" y="40"/>
                    </a:cubicBezTo>
                    <a:cubicBezTo>
                      <a:pt x="97" y="41"/>
                      <a:pt x="97" y="41"/>
                      <a:pt x="97" y="41"/>
                    </a:cubicBezTo>
                    <a:cubicBezTo>
                      <a:pt x="112" y="41"/>
                      <a:pt x="112" y="41"/>
                      <a:pt x="112" y="41"/>
                    </a:cubicBezTo>
                    <a:cubicBezTo>
                      <a:pt x="112" y="40"/>
                      <a:pt x="112" y="40"/>
                      <a:pt x="112" y="40"/>
                    </a:cubicBezTo>
                    <a:close/>
                    <a:moveTo>
                      <a:pt x="82" y="26"/>
                    </a:moveTo>
                    <a:cubicBezTo>
                      <a:pt x="90" y="9"/>
                      <a:pt x="90" y="9"/>
                      <a:pt x="90" y="9"/>
                    </a:cubicBezTo>
                    <a:cubicBezTo>
                      <a:pt x="96" y="26"/>
                      <a:pt x="96" y="26"/>
                      <a:pt x="96" y="26"/>
                    </a:cubicBezTo>
                    <a:cubicBezTo>
                      <a:pt x="82" y="26"/>
                      <a:pt x="82" y="26"/>
                      <a:pt x="82" y="26"/>
                    </a:cubicBezTo>
                    <a:close/>
                    <a:moveTo>
                      <a:pt x="168" y="1"/>
                    </a:moveTo>
                    <a:cubicBezTo>
                      <a:pt x="156" y="1"/>
                      <a:pt x="156" y="1"/>
                      <a:pt x="156" y="1"/>
                    </a:cubicBezTo>
                    <a:cubicBezTo>
                      <a:pt x="143" y="32"/>
                      <a:pt x="143" y="32"/>
                      <a:pt x="143" y="32"/>
                    </a:cubicBezTo>
                    <a:cubicBezTo>
                      <a:pt x="129" y="1"/>
                      <a:pt x="129" y="1"/>
                      <a:pt x="129" y="1"/>
                    </a:cubicBezTo>
                    <a:cubicBezTo>
                      <a:pt x="117" y="1"/>
                      <a:pt x="117" y="1"/>
                      <a:pt x="117" y="1"/>
                    </a:cubicBezTo>
                    <a:cubicBezTo>
                      <a:pt x="117" y="2"/>
                      <a:pt x="117" y="2"/>
                      <a:pt x="117" y="2"/>
                    </a:cubicBezTo>
                    <a:cubicBezTo>
                      <a:pt x="119" y="2"/>
                      <a:pt x="121" y="3"/>
                      <a:pt x="122" y="3"/>
                    </a:cubicBezTo>
                    <a:cubicBezTo>
                      <a:pt x="122" y="4"/>
                      <a:pt x="123" y="5"/>
                      <a:pt x="123" y="8"/>
                    </a:cubicBezTo>
                    <a:cubicBezTo>
                      <a:pt x="123" y="32"/>
                      <a:pt x="123" y="32"/>
                      <a:pt x="123" y="32"/>
                    </a:cubicBezTo>
                    <a:cubicBezTo>
                      <a:pt x="123" y="35"/>
                      <a:pt x="122" y="37"/>
                      <a:pt x="121" y="38"/>
                    </a:cubicBezTo>
                    <a:cubicBezTo>
                      <a:pt x="121" y="39"/>
                      <a:pt x="119" y="40"/>
                      <a:pt x="117" y="40"/>
                    </a:cubicBezTo>
                    <a:cubicBezTo>
                      <a:pt x="117" y="41"/>
                      <a:pt x="117" y="41"/>
                      <a:pt x="117" y="41"/>
                    </a:cubicBezTo>
                    <a:cubicBezTo>
                      <a:pt x="131" y="41"/>
                      <a:pt x="131" y="41"/>
                      <a:pt x="131" y="41"/>
                    </a:cubicBezTo>
                    <a:cubicBezTo>
                      <a:pt x="131" y="40"/>
                      <a:pt x="131" y="40"/>
                      <a:pt x="131" y="40"/>
                    </a:cubicBezTo>
                    <a:cubicBezTo>
                      <a:pt x="129" y="40"/>
                      <a:pt x="127" y="39"/>
                      <a:pt x="126" y="38"/>
                    </a:cubicBezTo>
                    <a:cubicBezTo>
                      <a:pt x="126" y="37"/>
                      <a:pt x="125" y="35"/>
                      <a:pt x="125" y="32"/>
                    </a:cubicBezTo>
                    <a:cubicBezTo>
                      <a:pt x="125" y="8"/>
                      <a:pt x="125" y="8"/>
                      <a:pt x="125" y="8"/>
                    </a:cubicBezTo>
                    <a:cubicBezTo>
                      <a:pt x="125" y="8"/>
                      <a:pt x="125" y="8"/>
                      <a:pt x="125" y="8"/>
                    </a:cubicBezTo>
                    <a:cubicBezTo>
                      <a:pt x="140" y="41"/>
                      <a:pt x="140" y="41"/>
                      <a:pt x="140" y="41"/>
                    </a:cubicBezTo>
                    <a:cubicBezTo>
                      <a:pt x="141" y="41"/>
                      <a:pt x="141" y="41"/>
                      <a:pt x="141" y="41"/>
                    </a:cubicBezTo>
                    <a:cubicBezTo>
                      <a:pt x="157" y="7"/>
                      <a:pt x="157" y="7"/>
                      <a:pt x="157" y="7"/>
                    </a:cubicBezTo>
                    <a:cubicBezTo>
                      <a:pt x="157" y="7"/>
                      <a:pt x="157" y="7"/>
                      <a:pt x="157" y="7"/>
                    </a:cubicBezTo>
                    <a:cubicBezTo>
                      <a:pt x="157" y="34"/>
                      <a:pt x="157" y="34"/>
                      <a:pt x="157" y="34"/>
                    </a:cubicBezTo>
                    <a:cubicBezTo>
                      <a:pt x="157" y="36"/>
                      <a:pt x="157" y="38"/>
                      <a:pt x="156" y="39"/>
                    </a:cubicBezTo>
                    <a:cubicBezTo>
                      <a:pt x="155" y="39"/>
                      <a:pt x="154" y="40"/>
                      <a:pt x="151" y="40"/>
                    </a:cubicBezTo>
                    <a:cubicBezTo>
                      <a:pt x="151" y="41"/>
                      <a:pt x="151" y="41"/>
                      <a:pt x="151" y="41"/>
                    </a:cubicBezTo>
                    <a:cubicBezTo>
                      <a:pt x="168" y="41"/>
                      <a:pt x="168" y="41"/>
                      <a:pt x="168" y="41"/>
                    </a:cubicBezTo>
                    <a:cubicBezTo>
                      <a:pt x="168" y="40"/>
                      <a:pt x="168" y="40"/>
                      <a:pt x="168" y="40"/>
                    </a:cubicBezTo>
                    <a:cubicBezTo>
                      <a:pt x="166" y="40"/>
                      <a:pt x="165" y="39"/>
                      <a:pt x="164" y="39"/>
                    </a:cubicBezTo>
                    <a:cubicBezTo>
                      <a:pt x="163" y="38"/>
                      <a:pt x="163" y="37"/>
                      <a:pt x="163" y="35"/>
                    </a:cubicBezTo>
                    <a:cubicBezTo>
                      <a:pt x="163" y="8"/>
                      <a:pt x="163" y="8"/>
                      <a:pt x="163" y="8"/>
                    </a:cubicBezTo>
                    <a:cubicBezTo>
                      <a:pt x="163" y="6"/>
                      <a:pt x="163" y="4"/>
                      <a:pt x="164" y="3"/>
                    </a:cubicBezTo>
                    <a:cubicBezTo>
                      <a:pt x="165" y="3"/>
                      <a:pt x="166" y="2"/>
                      <a:pt x="168" y="2"/>
                    </a:cubicBezTo>
                    <a:cubicBezTo>
                      <a:pt x="168" y="1"/>
                      <a:pt x="168" y="1"/>
                      <a:pt x="168" y="1"/>
                    </a:cubicBezTo>
                    <a:close/>
                    <a:moveTo>
                      <a:pt x="209" y="31"/>
                    </a:moveTo>
                    <a:cubicBezTo>
                      <a:pt x="207" y="31"/>
                      <a:pt x="207" y="31"/>
                      <a:pt x="207" y="31"/>
                    </a:cubicBezTo>
                    <a:cubicBezTo>
                      <a:pt x="206" y="34"/>
                      <a:pt x="204" y="36"/>
                      <a:pt x="203" y="37"/>
                    </a:cubicBezTo>
                    <a:cubicBezTo>
                      <a:pt x="201" y="38"/>
                      <a:pt x="198" y="39"/>
                      <a:pt x="194" y="39"/>
                    </a:cubicBezTo>
                    <a:cubicBezTo>
                      <a:pt x="189" y="39"/>
                      <a:pt x="186" y="39"/>
                      <a:pt x="186" y="39"/>
                    </a:cubicBezTo>
                    <a:cubicBezTo>
                      <a:pt x="185" y="38"/>
                      <a:pt x="185" y="38"/>
                      <a:pt x="185" y="36"/>
                    </a:cubicBezTo>
                    <a:cubicBezTo>
                      <a:pt x="185" y="21"/>
                      <a:pt x="185" y="21"/>
                      <a:pt x="185" y="21"/>
                    </a:cubicBezTo>
                    <a:cubicBezTo>
                      <a:pt x="194" y="22"/>
                      <a:pt x="194" y="22"/>
                      <a:pt x="194" y="22"/>
                    </a:cubicBezTo>
                    <a:cubicBezTo>
                      <a:pt x="197" y="22"/>
                      <a:pt x="198" y="22"/>
                      <a:pt x="199" y="23"/>
                    </a:cubicBezTo>
                    <a:cubicBezTo>
                      <a:pt x="200" y="23"/>
                      <a:pt x="201" y="25"/>
                      <a:pt x="201" y="27"/>
                    </a:cubicBezTo>
                    <a:cubicBezTo>
                      <a:pt x="202" y="27"/>
                      <a:pt x="202" y="27"/>
                      <a:pt x="202" y="27"/>
                    </a:cubicBezTo>
                    <a:cubicBezTo>
                      <a:pt x="202" y="13"/>
                      <a:pt x="202" y="13"/>
                      <a:pt x="202" y="13"/>
                    </a:cubicBezTo>
                    <a:cubicBezTo>
                      <a:pt x="201" y="13"/>
                      <a:pt x="201" y="13"/>
                      <a:pt x="201" y="13"/>
                    </a:cubicBezTo>
                    <a:cubicBezTo>
                      <a:pt x="201" y="16"/>
                      <a:pt x="200" y="17"/>
                      <a:pt x="199" y="18"/>
                    </a:cubicBezTo>
                    <a:cubicBezTo>
                      <a:pt x="198" y="19"/>
                      <a:pt x="197" y="19"/>
                      <a:pt x="194" y="19"/>
                    </a:cubicBezTo>
                    <a:cubicBezTo>
                      <a:pt x="185" y="19"/>
                      <a:pt x="185" y="19"/>
                      <a:pt x="185" y="19"/>
                    </a:cubicBezTo>
                    <a:cubicBezTo>
                      <a:pt x="185" y="5"/>
                      <a:pt x="185" y="5"/>
                      <a:pt x="185" y="5"/>
                    </a:cubicBezTo>
                    <a:cubicBezTo>
                      <a:pt x="185" y="4"/>
                      <a:pt x="186" y="3"/>
                      <a:pt x="187" y="3"/>
                    </a:cubicBezTo>
                    <a:cubicBezTo>
                      <a:pt x="195" y="3"/>
                      <a:pt x="195" y="3"/>
                      <a:pt x="195" y="3"/>
                    </a:cubicBezTo>
                    <a:cubicBezTo>
                      <a:pt x="199" y="3"/>
                      <a:pt x="201" y="4"/>
                      <a:pt x="202" y="5"/>
                    </a:cubicBezTo>
                    <a:cubicBezTo>
                      <a:pt x="203" y="5"/>
                      <a:pt x="204" y="7"/>
                      <a:pt x="204" y="10"/>
                    </a:cubicBezTo>
                    <a:cubicBezTo>
                      <a:pt x="206" y="10"/>
                      <a:pt x="206" y="10"/>
                      <a:pt x="206" y="10"/>
                    </a:cubicBezTo>
                    <a:cubicBezTo>
                      <a:pt x="206" y="1"/>
                      <a:pt x="206" y="1"/>
                      <a:pt x="206" y="1"/>
                    </a:cubicBezTo>
                    <a:cubicBezTo>
                      <a:pt x="173" y="1"/>
                      <a:pt x="173" y="1"/>
                      <a:pt x="173" y="1"/>
                    </a:cubicBezTo>
                    <a:cubicBezTo>
                      <a:pt x="173" y="2"/>
                      <a:pt x="173" y="2"/>
                      <a:pt x="173" y="2"/>
                    </a:cubicBezTo>
                    <a:cubicBezTo>
                      <a:pt x="176" y="2"/>
                      <a:pt x="177" y="3"/>
                      <a:pt x="178" y="3"/>
                    </a:cubicBezTo>
                    <a:cubicBezTo>
                      <a:pt x="178" y="4"/>
                      <a:pt x="179" y="6"/>
                      <a:pt x="179" y="8"/>
                    </a:cubicBezTo>
                    <a:cubicBezTo>
                      <a:pt x="179" y="35"/>
                      <a:pt x="179" y="35"/>
                      <a:pt x="179" y="35"/>
                    </a:cubicBezTo>
                    <a:cubicBezTo>
                      <a:pt x="179" y="37"/>
                      <a:pt x="178" y="38"/>
                      <a:pt x="178" y="39"/>
                    </a:cubicBezTo>
                    <a:cubicBezTo>
                      <a:pt x="177" y="39"/>
                      <a:pt x="176" y="40"/>
                      <a:pt x="173" y="40"/>
                    </a:cubicBezTo>
                    <a:cubicBezTo>
                      <a:pt x="173" y="41"/>
                      <a:pt x="173" y="41"/>
                      <a:pt x="173" y="41"/>
                    </a:cubicBezTo>
                    <a:cubicBezTo>
                      <a:pt x="206" y="41"/>
                      <a:pt x="206" y="41"/>
                      <a:pt x="206" y="41"/>
                    </a:cubicBezTo>
                    <a:cubicBezTo>
                      <a:pt x="209" y="31"/>
                      <a:pt x="209" y="31"/>
                      <a:pt x="209" y="31"/>
                    </a:cubicBezTo>
                    <a:close/>
                    <a:moveTo>
                      <a:pt x="255" y="1"/>
                    </a:moveTo>
                    <a:cubicBezTo>
                      <a:pt x="241" y="1"/>
                      <a:pt x="241" y="1"/>
                      <a:pt x="241" y="1"/>
                    </a:cubicBezTo>
                    <a:cubicBezTo>
                      <a:pt x="241" y="2"/>
                      <a:pt x="241" y="2"/>
                      <a:pt x="241" y="2"/>
                    </a:cubicBezTo>
                    <a:cubicBezTo>
                      <a:pt x="244" y="2"/>
                      <a:pt x="245" y="3"/>
                      <a:pt x="246" y="4"/>
                    </a:cubicBezTo>
                    <a:cubicBezTo>
                      <a:pt x="247" y="5"/>
                      <a:pt x="247" y="7"/>
                      <a:pt x="247" y="10"/>
                    </a:cubicBezTo>
                    <a:cubicBezTo>
                      <a:pt x="247" y="30"/>
                      <a:pt x="247" y="30"/>
                      <a:pt x="247" y="30"/>
                    </a:cubicBezTo>
                    <a:cubicBezTo>
                      <a:pt x="247" y="30"/>
                      <a:pt x="247" y="30"/>
                      <a:pt x="247" y="30"/>
                    </a:cubicBezTo>
                    <a:cubicBezTo>
                      <a:pt x="224" y="1"/>
                      <a:pt x="224" y="1"/>
                      <a:pt x="224" y="1"/>
                    </a:cubicBezTo>
                    <a:cubicBezTo>
                      <a:pt x="213" y="1"/>
                      <a:pt x="213" y="1"/>
                      <a:pt x="213" y="1"/>
                    </a:cubicBezTo>
                    <a:cubicBezTo>
                      <a:pt x="213" y="2"/>
                      <a:pt x="213" y="2"/>
                      <a:pt x="213" y="2"/>
                    </a:cubicBezTo>
                    <a:cubicBezTo>
                      <a:pt x="215" y="2"/>
                      <a:pt x="217" y="3"/>
                      <a:pt x="219" y="5"/>
                    </a:cubicBezTo>
                    <a:cubicBezTo>
                      <a:pt x="219" y="32"/>
                      <a:pt x="219" y="32"/>
                      <a:pt x="219" y="32"/>
                    </a:cubicBezTo>
                    <a:cubicBezTo>
                      <a:pt x="219" y="35"/>
                      <a:pt x="219" y="37"/>
                      <a:pt x="218" y="38"/>
                    </a:cubicBezTo>
                    <a:cubicBezTo>
                      <a:pt x="217" y="39"/>
                      <a:pt x="216" y="40"/>
                      <a:pt x="213" y="40"/>
                    </a:cubicBezTo>
                    <a:cubicBezTo>
                      <a:pt x="213" y="41"/>
                      <a:pt x="213" y="41"/>
                      <a:pt x="213" y="41"/>
                    </a:cubicBezTo>
                    <a:cubicBezTo>
                      <a:pt x="228" y="41"/>
                      <a:pt x="228" y="41"/>
                      <a:pt x="228" y="41"/>
                    </a:cubicBezTo>
                    <a:cubicBezTo>
                      <a:pt x="228" y="40"/>
                      <a:pt x="228" y="40"/>
                      <a:pt x="228" y="40"/>
                    </a:cubicBezTo>
                    <a:cubicBezTo>
                      <a:pt x="225" y="40"/>
                      <a:pt x="224" y="39"/>
                      <a:pt x="223" y="38"/>
                    </a:cubicBezTo>
                    <a:cubicBezTo>
                      <a:pt x="222" y="37"/>
                      <a:pt x="222" y="35"/>
                      <a:pt x="222" y="32"/>
                    </a:cubicBezTo>
                    <a:cubicBezTo>
                      <a:pt x="222" y="9"/>
                      <a:pt x="222" y="9"/>
                      <a:pt x="222" y="9"/>
                    </a:cubicBezTo>
                    <a:cubicBezTo>
                      <a:pt x="222" y="9"/>
                      <a:pt x="222" y="9"/>
                      <a:pt x="222" y="9"/>
                    </a:cubicBezTo>
                    <a:cubicBezTo>
                      <a:pt x="249" y="41"/>
                      <a:pt x="249" y="41"/>
                      <a:pt x="249" y="41"/>
                    </a:cubicBezTo>
                    <a:cubicBezTo>
                      <a:pt x="250" y="41"/>
                      <a:pt x="250" y="41"/>
                      <a:pt x="250" y="41"/>
                    </a:cubicBezTo>
                    <a:cubicBezTo>
                      <a:pt x="250" y="10"/>
                      <a:pt x="250" y="10"/>
                      <a:pt x="250" y="10"/>
                    </a:cubicBezTo>
                    <a:cubicBezTo>
                      <a:pt x="250" y="7"/>
                      <a:pt x="250" y="5"/>
                      <a:pt x="251" y="4"/>
                    </a:cubicBezTo>
                    <a:cubicBezTo>
                      <a:pt x="251" y="3"/>
                      <a:pt x="253" y="2"/>
                      <a:pt x="255" y="2"/>
                    </a:cubicBezTo>
                    <a:cubicBezTo>
                      <a:pt x="255" y="1"/>
                      <a:pt x="255" y="1"/>
                      <a:pt x="255" y="1"/>
                    </a:cubicBezTo>
                    <a:close/>
                    <a:moveTo>
                      <a:pt x="329" y="1"/>
                    </a:moveTo>
                    <a:cubicBezTo>
                      <a:pt x="315" y="1"/>
                      <a:pt x="315" y="1"/>
                      <a:pt x="315" y="1"/>
                    </a:cubicBezTo>
                    <a:cubicBezTo>
                      <a:pt x="315" y="2"/>
                      <a:pt x="315" y="2"/>
                      <a:pt x="315" y="2"/>
                    </a:cubicBezTo>
                    <a:cubicBezTo>
                      <a:pt x="317" y="2"/>
                      <a:pt x="319" y="3"/>
                      <a:pt x="320" y="4"/>
                    </a:cubicBezTo>
                    <a:cubicBezTo>
                      <a:pt x="320" y="5"/>
                      <a:pt x="321" y="7"/>
                      <a:pt x="321" y="10"/>
                    </a:cubicBezTo>
                    <a:cubicBezTo>
                      <a:pt x="321" y="26"/>
                      <a:pt x="321" y="26"/>
                      <a:pt x="321" y="26"/>
                    </a:cubicBezTo>
                    <a:cubicBezTo>
                      <a:pt x="321" y="31"/>
                      <a:pt x="320" y="33"/>
                      <a:pt x="319" y="35"/>
                    </a:cubicBezTo>
                    <a:cubicBezTo>
                      <a:pt x="317" y="38"/>
                      <a:pt x="314" y="39"/>
                      <a:pt x="309" y="39"/>
                    </a:cubicBezTo>
                    <a:cubicBezTo>
                      <a:pt x="302" y="39"/>
                      <a:pt x="299" y="35"/>
                      <a:pt x="299" y="27"/>
                    </a:cubicBezTo>
                    <a:cubicBezTo>
                      <a:pt x="299" y="8"/>
                      <a:pt x="299" y="8"/>
                      <a:pt x="299" y="8"/>
                    </a:cubicBezTo>
                    <a:cubicBezTo>
                      <a:pt x="299" y="5"/>
                      <a:pt x="299" y="4"/>
                      <a:pt x="300" y="3"/>
                    </a:cubicBezTo>
                    <a:cubicBezTo>
                      <a:pt x="301" y="3"/>
                      <a:pt x="302" y="2"/>
                      <a:pt x="304" y="2"/>
                    </a:cubicBezTo>
                    <a:cubicBezTo>
                      <a:pt x="304" y="1"/>
                      <a:pt x="304" y="1"/>
                      <a:pt x="304" y="1"/>
                    </a:cubicBezTo>
                    <a:cubicBezTo>
                      <a:pt x="287" y="1"/>
                      <a:pt x="287" y="1"/>
                      <a:pt x="287" y="1"/>
                    </a:cubicBezTo>
                    <a:cubicBezTo>
                      <a:pt x="287" y="2"/>
                      <a:pt x="287" y="2"/>
                      <a:pt x="287" y="2"/>
                    </a:cubicBezTo>
                    <a:cubicBezTo>
                      <a:pt x="290" y="2"/>
                      <a:pt x="291" y="3"/>
                      <a:pt x="292" y="3"/>
                    </a:cubicBezTo>
                    <a:cubicBezTo>
                      <a:pt x="293" y="4"/>
                      <a:pt x="293" y="5"/>
                      <a:pt x="293" y="8"/>
                    </a:cubicBezTo>
                    <a:cubicBezTo>
                      <a:pt x="293" y="27"/>
                      <a:pt x="293" y="27"/>
                      <a:pt x="293" y="27"/>
                    </a:cubicBezTo>
                    <a:cubicBezTo>
                      <a:pt x="293" y="37"/>
                      <a:pt x="298" y="42"/>
                      <a:pt x="308" y="42"/>
                    </a:cubicBezTo>
                    <a:cubicBezTo>
                      <a:pt x="318" y="42"/>
                      <a:pt x="324" y="36"/>
                      <a:pt x="323" y="26"/>
                    </a:cubicBezTo>
                    <a:cubicBezTo>
                      <a:pt x="323" y="10"/>
                      <a:pt x="323" y="10"/>
                      <a:pt x="323" y="10"/>
                    </a:cubicBezTo>
                    <a:cubicBezTo>
                      <a:pt x="323" y="7"/>
                      <a:pt x="324" y="5"/>
                      <a:pt x="325" y="4"/>
                    </a:cubicBezTo>
                    <a:cubicBezTo>
                      <a:pt x="325" y="3"/>
                      <a:pt x="327" y="2"/>
                      <a:pt x="329" y="2"/>
                    </a:cubicBezTo>
                    <a:cubicBezTo>
                      <a:pt x="329" y="1"/>
                      <a:pt x="329" y="1"/>
                      <a:pt x="329" y="1"/>
                    </a:cubicBezTo>
                    <a:close/>
                    <a:moveTo>
                      <a:pt x="376" y="1"/>
                    </a:moveTo>
                    <a:cubicBezTo>
                      <a:pt x="362" y="1"/>
                      <a:pt x="362" y="1"/>
                      <a:pt x="362" y="1"/>
                    </a:cubicBezTo>
                    <a:cubicBezTo>
                      <a:pt x="362" y="2"/>
                      <a:pt x="362" y="2"/>
                      <a:pt x="362" y="2"/>
                    </a:cubicBezTo>
                    <a:cubicBezTo>
                      <a:pt x="364" y="2"/>
                      <a:pt x="366" y="3"/>
                      <a:pt x="366" y="4"/>
                    </a:cubicBezTo>
                    <a:cubicBezTo>
                      <a:pt x="367" y="5"/>
                      <a:pt x="367" y="7"/>
                      <a:pt x="367" y="10"/>
                    </a:cubicBezTo>
                    <a:cubicBezTo>
                      <a:pt x="367" y="30"/>
                      <a:pt x="367" y="30"/>
                      <a:pt x="367" y="30"/>
                    </a:cubicBezTo>
                    <a:cubicBezTo>
                      <a:pt x="367" y="30"/>
                      <a:pt x="367" y="30"/>
                      <a:pt x="367" y="30"/>
                    </a:cubicBezTo>
                    <a:cubicBezTo>
                      <a:pt x="344" y="1"/>
                      <a:pt x="344" y="1"/>
                      <a:pt x="344" y="1"/>
                    </a:cubicBezTo>
                    <a:cubicBezTo>
                      <a:pt x="334" y="1"/>
                      <a:pt x="334" y="1"/>
                      <a:pt x="334" y="1"/>
                    </a:cubicBezTo>
                    <a:cubicBezTo>
                      <a:pt x="334" y="2"/>
                      <a:pt x="334" y="2"/>
                      <a:pt x="334" y="2"/>
                    </a:cubicBezTo>
                    <a:cubicBezTo>
                      <a:pt x="336" y="2"/>
                      <a:pt x="338" y="3"/>
                      <a:pt x="340" y="5"/>
                    </a:cubicBezTo>
                    <a:cubicBezTo>
                      <a:pt x="340" y="32"/>
                      <a:pt x="340" y="32"/>
                      <a:pt x="340" y="32"/>
                    </a:cubicBezTo>
                    <a:cubicBezTo>
                      <a:pt x="340" y="35"/>
                      <a:pt x="339" y="37"/>
                      <a:pt x="338" y="38"/>
                    </a:cubicBezTo>
                    <a:cubicBezTo>
                      <a:pt x="338" y="39"/>
                      <a:pt x="336" y="40"/>
                      <a:pt x="334" y="40"/>
                    </a:cubicBezTo>
                    <a:cubicBezTo>
                      <a:pt x="334" y="41"/>
                      <a:pt x="334" y="41"/>
                      <a:pt x="334" y="41"/>
                    </a:cubicBezTo>
                    <a:cubicBezTo>
                      <a:pt x="348" y="41"/>
                      <a:pt x="348" y="41"/>
                      <a:pt x="348" y="41"/>
                    </a:cubicBezTo>
                    <a:cubicBezTo>
                      <a:pt x="348" y="40"/>
                      <a:pt x="348" y="40"/>
                      <a:pt x="348" y="40"/>
                    </a:cubicBezTo>
                    <a:cubicBezTo>
                      <a:pt x="346" y="40"/>
                      <a:pt x="344" y="39"/>
                      <a:pt x="343" y="38"/>
                    </a:cubicBezTo>
                    <a:cubicBezTo>
                      <a:pt x="343" y="37"/>
                      <a:pt x="342" y="35"/>
                      <a:pt x="342" y="32"/>
                    </a:cubicBezTo>
                    <a:cubicBezTo>
                      <a:pt x="342" y="9"/>
                      <a:pt x="342" y="9"/>
                      <a:pt x="342" y="9"/>
                    </a:cubicBezTo>
                    <a:cubicBezTo>
                      <a:pt x="342" y="9"/>
                      <a:pt x="342" y="9"/>
                      <a:pt x="342" y="9"/>
                    </a:cubicBezTo>
                    <a:cubicBezTo>
                      <a:pt x="369" y="41"/>
                      <a:pt x="369" y="41"/>
                      <a:pt x="369" y="41"/>
                    </a:cubicBezTo>
                    <a:cubicBezTo>
                      <a:pt x="370" y="41"/>
                      <a:pt x="370" y="41"/>
                      <a:pt x="370" y="41"/>
                    </a:cubicBezTo>
                    <a:cubicBezTo>
                      <a:pt x="370" y="10"/>
                      <a:pt x="370" y="10"/>
                      <a:pt x="370" y="10"/>
                    </a:cubicBezTo>
                    <a:cubicBezTo>
                      <a:pt x="370" y="7"/>
                      <a:pt x="371" y="5"/>
                      <a:pt x="371" y="4"/>
                    </a:cubicBezTo>
                    <a:cubicBezTo>
                      <a:pt x="372" y="3"/>
                      <a:pt x="373" y="2"/>
                      <a:pt x="376" y="2"/>
                    </a:cubicBezTo>
                    <a:cubicBezTo>
                      <a:pt x="376" y="1"/>
                      <a:pt x="376" y="1"/>
                      <a:pt x="376" y="1"/>
                    </a:cubicBezTo>
                    <a:close/>
                    <a:moveTo>
                      <a:pt x="381" y="41"/>
                    </a:moveTo>
                    <a:cubicBezTo>
                      <a:pt x="399" y="41"/>
                      <a:pt x="399" y="41"/>
                      <a:pt x="399" y="41"/>
                    </a:cubicBezTo>
                    <a:cubicBezTo>
                      <a:pt x="399" y="40"/>
                      <a:pt x="399" y="40"/>
                      <a:pt x="399" y="40"/>
                    </a:cubicBezTo>
                    <a:cubicBezTo>
                      <a:pt x="396" y="40"/>
                      <a:pt x="395" y="40"/>
                      <a:pt x="394" y="39"/>
                    </a:cubicBezTo>
                    <a:cubicBezTo>
                      <a:pt x="393" y="38"/>
                      <a:pt x="393" y="37"/>
                      <a:pt x="393" y="35"/>
                    </a:cubicBezTo>
                    <a:cubicBezTo>
                      <a:pt x="393" y="8"/>
                      <a:pt x="393" y="8"/>
                      <a:pt x="393" y="8"/>
                    </a:cubicBezTo>
                    <a:cubicBezTo>
                      <a:pt x="393" y="5"/>
                      <a:pt x="393" y="4"/>
                      <a:pt x="394" y="3"/>
                    </a:cubicBezTo>
                    <a:cubicBezTo>
                      <a:pt x="395" y="3"/>
                      <a:pt x="396" y="2"/>
                      <a:pt x="399" y="2"/>
                    </a:cubicBezTo>
                    <a:cubicBezTo>
                      <a:pt x="399" y="1"/>
                      <a:pt x="399" y="1"/>
                      <a:pt x="399" y="1"/>
                    </a:cubicBezTo>
                    <a:cubicBezTo>
                      <a:pt x="381" y="1"/>
                      <a:pt x="381" y="1"/>
                      <a:pt x="381" y="1"/>
                    </a:cubicBezTo>
                    <a:cubicBezTo>
                      <a:pt x="381" y="2"/>
                      <a:pt x="381" y="2"/>
                      <a:pt x="381" y="2"/>
                    </a:cubicBezTo>
                    <a:cubicBezTo>
                      <a:pt x="383" y="2"/>
                      <a:pt x="385" y="3"/>
                      <a:pt x="385" y="3"/>
                    </a:cubicBezTo>
                    <a:cubicBezTo>
                      <a:pt x="386" y="4"/>
                      <a:pt x="386" y="5"/>
                      <a:pt x="386" y="8"/>
                    </a:cubicBezTo>
                    <a:cubicBezTo>
                      <a:pt x="386" y="35"/>
                      <a:pt x="386" y="35"/>
                      <a:pt x="386" y="35"/>
                    </a:cubicBezTo>
                    <a:cubicBezTo>
                      <a:pt x="386" y="37"/>
                      <a:pt x="386" y="38"/>
                      <a:pt x="385" y="39"/>
                    </a:cubicBezTo>
                    <a:cubicBezTo>
                      <a:pt x="385" y="40"/>
                      <a:pt x="383" y="40"/>
                      <a:pt x="381" y="40"/>
                    </a:cubicBezTo>
                    <a:cubicBezTo>
                      <a:pt x="381" y="41"/>
                      <a:pt x="381" y="41"/>
                      <a:pt x="381" y="41"/>
                    </a:cubicBezTo>
                    <a:close/>
                    <a:moveTo>
                      <a:pt x="445" y="1"/>
                    </a:moveTo>
                    <a:cubicBezTo>
                      <a:pt x="433" y="1"/>
                      <a:pt x="433" y="1"/>
                      <a:pt x="433" y="1"/>
                    </a:cubicBezTo>
                    <a:cubicBezTo>
                      <a:pt x="433" y="2"/>
                      <a:pt x="433" y="2"/>
                      <a:pt x="433" y="2"/>
                    </a:cubicBezTo>
                    <a:cubicBezTo>
                      <a:pt x="436" y="2"/>
                      <a:pt x="437" y="3"/>
                      <a:pt x="437" y="5"/>
                    </a:cubicBezTo>
                    <a:cubicBezTo>
                      <a:pt x="437" y="6"/>
                      <a:pt x="437" y="7"/>
                      <a:pt x="436" y="8"/>
                    </a:cubicBezTo>
                    <a:cubicBezTo>
                      <a:pt x="436" y="9"/>
                      <a:pt x="436" y="9"/>
                      <a:pt x="436" y="9"/>
                    </a:cubicBezTo>
                    <a:cubicBezTo>
                      <a:pt x="427" y="32"/>
                      <a:pt x="427" y="32"/>
                      <a:pt x="427" y="32"/>
                    </a:cubicBezTo>
                    <a:cubicBezTo>
                      <a:pt x="418" y="11"/>
                      <a:pt x="418" y="11"/>
                      <a:pt x="418" y="11"/>
                    </a:cubicBezTo>
                    <a:cubicBezTo>
                      <a:pt x="417" y="10"/>
                      <a:pt x="417" y="9"/>
                      <a:pt x="416" y="8"/>
                    </a:cubicBezTo>
                    <a:cubicBezTo>
                      <a:pt x="416" y="6"/>
                      <a:pt x="415" y="5"/>
                      <a:pt x="415" y="5"/>
                    </a:cubicBezTo>
                    <a:cubicBezTo>
                      <a:pt x="415" y="3"/>
                      <a:pt x="416" y="2"/>
                      <a:pt x="420" y="2"/>
                    </a:cubicBezTo>
                    <a:cubicBezTo>
                      <a:pt x="420" y="1"/>
                      <a:pt x="420" y="1"/>
                      <a:pt x="420" y="1"/>
                    </a:cubicBezTo>
                    <a:cubicBezTo>
                      <a:pt x="404" y="1"/>
                      <a:pt x="404" y="1"/>
                      <a:pt x="404" y="1"/>
                    </a:cubicBezTo>
                    <a:cubicBezTo>
                      <a:pt x="404" y="2"/>
                      <a:pt x="404" y="2"/>
                      <a:pt x="404" y="2"/>
                    </a:cubicBezTo>
                    <a:cubicBezTo>
                      <a:pt x="405" y="2"/>
                      <a:pt x="406" y="3"/>
                      <a:pt x="407" y="4"/>
                    </a:cubicBezTo>
                    <a:cubicBezTo>
                      <a:pt x="408" y="4"/>
                      <a:pt x="409" y="6"/>
                      <a:pt x="410" y="9"/>
                    </a:cubicBezTo>
                    <a:cubicBezTo>
                      <a:pt x="425" y="41"/>
                      <a:pt x="425" y="41"/>
                      <a:pt x="425" y="41"/>
                    </a:cubicBezTo>
                    <a:cubicBezTo>
                      <a:pt x="426" y="41"/>
                      <a:pt x="426" y="41"/>
                      <a:pt x="426" y="41"/>
                    </a:cubicBezTo>
                    <a:cubicBezTo>
                      <a:pt x="439" y="8"/>
                      <a:pt x="439" y="8"/>
                      <a:pt x="439" y="8"/>
                    </a:cubicBezTo>
                    <a:cubicBezTo>
                      <a:pt x="440" y="5"/>
                      <a:pt x="441" y="4"/>
                      <a:pt x="442" y="3"/>
                    </a:cubicBezTo>
                    <a:cubicBezTo>
                      <a:pt x="442" y="3"/>
                      <a:pt x="443" y="2"/>
                      <a:pt x="445" y="2"/>
                    </a:cubicBezTo>
                    <a:cubicBezTo>
                      <a:pt x="445" y="1"/>
                      <a:pt x="445" y="1"/>
                      <a:pt x="445" y="1"/>
                    </a:cubicBezTo>
                    <a:close/>
                    <a:moveTo>
                      <a:pt x="485" y="31"/>
                    </a:moveTo>
                    <a:cubicBezTo>
                      <a:pt x="484" y="31"/>
                      <a:pt x="484" y="31"/>
                      <a:pt x="484" y="31"/>
                    </a:cubicBezTo>
                    <a:cubicBezTo>
                      <a:pt x="482" y="34"/>
                      <a:pt x="481" y="36"/>
                      <a:pt x="479" y="37"/>
                    </a:cubicBezTo>
                    <a:cubicBezTo>
                      <a:pt x="477" y="38"/>
                      <a:pt x="474" y="39"/>
                      <a:pt x="471" y="39"/>
                    </a:cubicBezTo>
                    <a:cubicBezTo>
                      <a:pt x="466" y="39"/>
                      <a:pt x="463" y="39"/>
                      <a:pt x="463" y="39"/>
                    </a:cubicBezTo>
                    <a:cubicBezTo>
                      <a:pt x="462" y="38"/>
                      <a:pt x="461" y="38"/>
                      <a:pt x="461" y="36"/>
                    </a:cubicBezTo>
                    <a:cubicBezTo>
                      <a:pt x="461" y="21"/>
                      <a:pt x="461" y="21"/>
                      <a:pt x="461" y="21"/>
                    </a:cubicBezTo>
                    <a:cubicBezTo>
                      <a:pt x="471" y="22"/>
                      <a:pt x="471" y="22"/>
                      <a:pt x="471" y="22"/>
                    </a:cubicBezTo>
                    <a:cubicBezTo>
                      <a:pt x="473" y="22"/>
                      <a:pt x="475" y="22"/>
                      <a:pt x="476" y="23"/>
                    </a:cubicBezTo>
                    <a:cubicBezTo>
                      <a:pt x="477" y="23"/>
                      <a:pt x="477" y="25"/>
                      <a:pt x="477" y="27"/>
                    </a:cubicBezTo>
                    <a:cubicBezTo>
                      <a:pt x="479" y="27"/>
                      <a:pt x="479" y="27"/>
                      <a:pt x="479" y="27"/>
                    </a:cubicBezTo>
                    <a:cubicBezTo>
                      <a:pt x="479" y="13"/>
                      <a:pt x="479" y="13"/>
                      <a:pt x="479" y="13"/>
                    </a:cubicBezTo>
                    <a:cubicBezTo>
                      <a:pt x="477" y="13"/>
                      <a:pt x="477" y="13"/>
                      <a:pt x="477" y="13"/>
                    </a:cubicBezTo>
                    <a:cubicBezTo>
                      <a:pt x="477" y="16"/>
                      <a:pt x="477" y="17"/>
                      <a:pt x="476" y="18"/>
                    </a:cubicBezTo>
                    <a:cubicBezTo>
                      <a:pt x="475" y="19"/>
                      <a:pt x="473" y="19"/>
                      <a:pt x="471" y="19"/>
                    </a:cubicBezTo>
                    <a:cubicBezTo>
                      <a:pt x="461" y="19"/>
                      <a:pt x="461" y="19"/>
                      <a:pt x="461" y="19"/>
                    </a:cubicBezTo>
                    <a:cubicBezTo>
                      <a:pt x="461" y="5"/>
                      <a:pt x="461" y="5"/>
                      <a:pt x="461" y="5"/>
                    </a:cubicBezTo>
                    <a:cubicBezTo>
                      <a:pt x="461" y="4"/>
                      <a:pt x="462" y="3"/>
                      <a:pt x="463" y="3"/>
                    </a:cubicBezTo>
                    <a:cubicBezTo>
                      <a:pt x="472" y="3"/>
                      <a:pt x="472" y="3"/>
                      <a:pt x="472" y="3"/>
                    </a:cubicBezTo>
                    <a:cubicBezTo>
                      <a:pt x="475" y="3"/>
                      <a:pt x="477" y="4"/>
                      <a:pt x="478" y="5"/>
                    </a:cubicBezTo>
                    <a:cubicBezTo>
                      <a:pt x="480" y="5"/>
                      <a:pt x="480" y="7"/>
                      <a:pt x="481" y="10"/>
                    </a:cubicBezTo>
                    <a:cubicBezTo>
                      <a:pt x="482" y="10"/>
                      <a:pt x="482" y="10"/>
                      <a:pt x="482" y="10"/>
                    </a:cubicBezTo>
                    <a:cubicBezTo>
                      <a:pt x="482" y="1"/>
                      <a:pt x="482" y="1"/>
                      <a:pt x="482" y="1"/>
                    </a:cubicBezTo>
                    <a:cubicBezTo>
                      <a:pt x="450" y="1"/>
                      <a:pt x="450" y="1"/>
                      <a:pt x="450" y="1"/>
                    </a:cubicBezTo>
                    <a:cubicBezTo>
                      <a:pt x="450" y="2"/>
                      <a:pt x="450" y="2"/>
                      <a:pt x="450" y="2"/>
                    </a:cubicBezTo>
                    <a:cubicBezTo>
                      <a:pt x="452" y="2"/>
                      <a:pt x="454" y="3"/>
                      <a:pt x="454" y="3"/>
                    </a:cubicBezTo>
                    <a:cubicBezTo>
                      <a:pt x="455" y="4"/>
                      <a:pt x="455" y="6"/>
                      <a:pt x="455" y="8"/>
                    </a:cubicBezTo>
                    <a:cubicBezTo>
                      <a:pt x="455" y="35"/>
                      <a:pt x="455" y="35"/>
                      <a:pt x="455" y="35"/>
                    </a:cubicBezTo>
                    <a:cubicBezTo>
                      <a:pt x="455" y="37"/>
                      <a:pt x="455" y="38"/>
                      <a:pt x="454" y="39"/>
                    </a:cubicBezTo>
                    <a:cubicBezTo>
                      <a:pt x="454" y="39"/>
                      <a:pt x="452" y="40"/>
                      <a:pt x="450" y="40"/>
                    </a:cubicBezTo>
                    <a:cubicBezTo>
                      <a:pt x="450" y="41"/>
                      <a:pt x="450" y="41"/>
                      <a:pt x="450" y="41"/>
                    </a:cubicBezTo>
                    <a:cubicBezTo>
                      <a:pt x="483" y="41"/>
                      <a:pt x="483" y="41"/>
                      <a:pt x="483" y="41"/>
                    </a:cubicBezTo>
                    <a:cubicBezTo>
                      <a:pt x="485" y="31"/>
                      <a:pt x="485" y="31"/>
                      <a:pt x="485" y="31"/>
                    </a:cubicBezTo>
                    <a:close/>
                    <a:moveTo>
                      <a:pt x="529" y="40"/>
                    </a:moveTo>
                    <a:cubicBezTo>
                      <a:pt x="527" y="40"/>
                      <a:pt x="525" y="39"/>
                      <a:pt x="524" y="37"/>
                    </a:cubicBezTo>
                    <a:cubicBezTo>
                      <a:pt x="511" y="22"/>
                      <a:pt x="511" y="22"/>
                      <a:pt x="511" y="22"/>
                    </a:cubicBezTo>
                    <a:cubicBezTo>
                      <a:pt x="519" y="21"/>
                      <a:pt x="522" y="17"/>
                      <a:pt x="522" y="12"/>
                    </a:cubicBezTo>
                    <a:cubicBezTo>
                      <a:pt x="522" y="5"/>
                      <a:pt x="517" y="1"/>
                      <a:pt x="507" y="1"/>
                    </a:cubicBezTo>
                    <a:cubicBezTo>
                      <a:pt x="490" y="1"/>
                      <a:pt x="490" y="1"/>
                      <a:pt x="490" y="1"/>
                    </a:cubicBezTo>
                    <a:cubicBezTo>
                      <a:pt x="490" y="2"/>
                      <a:pt x="490" y="2"/>
                      <a:pt x="490" y="2"/>
                    </a:cubicBezTo>
                    <a:cubicBezTo>
                      <a:pt x="493" y="2"/>
                      <a:pt x="494" y="3"/>
                      <a:pt x="494" y="3"/>
                    </a:cubicBezTo>
                    <a:cubicBezTo>
                      <a:pt x="495" y="4"/>
                      <a:pt x="495" y="5"/>
                      <a:pt x="495" y="8"/>
                    </a:cubicBezTo>
                    <a:cubicBezTo>
                      <a:pt x="495" y="34"/>
                      <a:pt x="495" y="34"/>
                      <a:pt x="495" y="34"/>
                    </a:cubicBezTo>
                    <a:cubicBezTo>
                      <a:pt x="495" y="37"/>
                      <a:pt x="495" y="38"/>
                      <a:pt x="494" y="39"/>
                    </a:cubicBezTo>
                    <a:cubicBezTo>
                      <a:pt x="494" y="39"/>
                      <a:pt x="493" y="40"/>
                      <a:pt x="490" y="40"/>
                    </a:cubicBezTo>
                    <a:cubicBezTo>
                      <a:pt x="490" y="41"/>
                      <a:pt x="490" y="41"/>
                      <a:pt x="490" y="41"/>
                    </a:cubicBezTo>
                    <a:cubicBezTo>
                      <a:pt x="507" y="41"/>
                      <a:pt x="507" y="41"/>
                      <a:pt x="507" y="41"/>
                    </a:cubicBezTo>
                    <a:cubicBezTo>
                      <a:pt x="507" y="40"/>
                      <a:pt x="507" y="40"/>
                      <a:pt x="507" y="40"/>
                    </a:cubicBezTo>
                    <a:cubicBezTo>
                      <a:pt x="505" y="40"/>
                      <a:pt x="503" y="39"/>
                      <a:pt x="502" y="39"/>
                    </a:cubicBezTo>
                    <a:cubicBezTo>
                      <a:pt x="502" y="38"/>
                      <a:pt x="502" y="37"/>
                      <a:pt x="502" y="35"/>
                    </a:cubicBezTo>
                    <a:cubicBezTo>
                      <a:pt x="502" y="23"/>
                      <a:pt x="502" y="23"/>
                      <a:pt x="502" y="23"/>
                    </a:cubicBezTo>
                    <a:cubicBezTo>
                      <a:pt x="505" y="23"/>
                      <a:pt x="505" y="23"/>
                      <a:pt x="505" y="23"/>
                    </a:cubicBezTo>
                    <a:cubicBezTo>
                      <a:pt x="519" y="41"/>
                      <a:pt x="519" y="41"/>
                      <a:pt x="519" y="41"/>
                    </a:cubicBezTo>
                    <a:cubicBezTo>
                      <a:pt x="529" y="41"/>
                      <a:pt x="529" y="41"/>
                      <a:pt x="529" y="41"/>
                    </a:cubicBezTo>
                    <a:cubicBezTo>
                      <a:pt x="529" y="40"/>
                      <a:pt x="529" y="40"/>
                      <a:pt x="529" y="40"/>
                    </a:cubicBezTo>
                    <a:close/>
                    <a:moveTo>
                      <a:pt x="502" y="5"/>
                    </a:moveTo>
                    <a:cubicBezTo>
                      <a:pt x="501" y="4"/>
                      <a:pt x="502" y="3"/>
                      <a:pt x="505" y="3"/>
                    </a:cubicBezTo>
                    <a:cubicBezTo>
                      <a:pt x="512" y="3"/>
                      <a:pt x="516" y="6"/>
                      <a:pt x="516" y="12"/>
                    </a:cubicBezTo>
                    <a:cubicBezTo>
                      <a:pt x="516" y="18"/>
                      <a:pt x="511" y="21"/>
                      <a:pt x="502" y="20"/>
                    </a:cubicBezTo>
                    <a:cubicBezTo>
                      <a:pt x="502" y="5"/>
                      <a:pt x="502" y="5"/>
                      <a:pt x="502" y="5"/>
                    </a:cubicBezTo>
                    <a:close/>
                    <a:moveTo>
                      <a:pt x="559" y="0"/>
                    </a:moveTo>
                    <a:cubicBezTo>
                      <a:pt x="558" y="0"/>
                      <a:pt x="558" y="0"/>
                      <a:pt x="558" y="0"/>
                    </a:cubicBezTo>
                    <a:cubicBezTo>
                      <a:pt x="558" y="2"/>
                      <a:pt x="557" y="2"/>
                      <a:pt x="556" y="2"/>
                    </a:cubicBezTo>
                    <a:cubicBezTo>
                      <a:pt x="556" y="2"/>
                      <a:pt x="555" y="2"/>
                      <a:pt x="554" y="2"/>
                    </a:cubicBezTo>
                    <a:cubicBezTo>
                      <a:pt x="551" y="1"/>
                      <a:pt x="549" y="0"/>
                      <a:pt x="548" y="0"/>
                    </a:cubicBezTo>
                    <a:cubicBezTo>
                      <a:pt x="541" y="1"/>
                      <a:pt x="537" y="4"/>
                      <a:pt x="537" y="10"/>
                    </a:cubicBezTo>
                    <a:cubicBezTo>
                      <a:pt x="536" y="15"/>
                      <a:pt x="540" y="19"/>
                      <a:pt x="546" y="23"/>
                    </a:cubicBezTo>
                    <a:cubicBezTo>
                      <a:pt x="550" y="25"/>
                      <a:pt x="553" y="27"/>
                      <a:pt x="554" y="28"/>
                    </a:cubicBezTo>
                    <a:cubicBezTo>
                      <a:pt x="556" y="29"/>
                      <a:pt x="556" y="31"/>
                      <a:pt x="556" y="33"/>
                    </a:cubicBezTo>
                    <a:cubicBezTo>
                      <a:pt x="556" y="37"/>
                      <a:pt x="553" y="40"/>
                      <a:pt x="549" y="40"/>
                    </a:cubicBezTo>
                    <a:cubicBezTo>
                      <a:pt x="543" y="40"/>
                      <a:pt x="539" y="36"/>
                      <a:pt x="536" y="29"/>
                    </a:cubicBezTo>
                    <a:cubicBezTo>
                      <a:pt x="535" y="29"/>
                      <a:pt x="535" y="29"/>
                      <a:pt x="535" y="29"/>
                    </a:cubicBezTo>
                    <a:cubicBezTo>
                      <a:pt x="537" y="41"/>
                      <a:pt x="537" y="41"/>
                      <a:pt x="537" y="41"/>
                    </a:cubicBezTo>
                    <a:cubicBezTo>
                      <a:pt x="538" y="41"/>
                      <a:pt x="538" y="41"/>
                      <a:pt x="538" y="41"/>
                    </a:cubicBezTo>
                    <a:cubicBezTo>
                      <a:pt x="538" y="41"/>
                      <a:pt x="539" y="40"/>
                      <a:pt x="540" y="40"/>
                    </a:cubicBezTo>
                    <a:cubicBezTo>
                      <a:pt x="540" y="40"/>
                      <a:pt x="541" y="40"/>
                      <a:pt x="543" y="41"/>
                    </a:cubicBezTo>
                    <a:cubicBezTo>
                      <a:pt x="545" y="41"/>
                      <a:pt x="548" y="42"/>
                      <a:pt x="549" y="42"/>
                    </a:cubicBezTo>
                    <a:cubicBezTo>
                      <a:pt x="557" y="41"/>
                      <a:pt x="561" y="38"/>
                      <a:pt x="562" y="31"/>
                    </a:cubicBezTo>
                    <a:cubicBezTo>
                      <a:pt x="561" y="25"/>
                      <a:pt x="557" y="20"/>
                      <a:pt x="551" y="18"/>
                    </a:cubicBezTo>
                    <a:cubicBezTo>
                      <a:pt x="546" y="15"/>
                      <a:pt x="543" y="12"/>
                      <a:pt x="542" y="8"/>
                    </a:cubicBezTo>
                    <a:cubicBezTo>
                      <a:pt x="542" y="5"/>
                      <a:pt x="544" y="3"/>
                      <a:pt x="548" y="3"/>
                    </a:cubicBezTo>
                    <a:cubicBezTo>
                      <a:pt x="554" y="3"/>
                      <a:pt x="558" y="6"/>
                      <a:pt x="559" y="13"/>
                    </a:cubicBezTo>
                    <a:cubicBezTo>
                      <a:pt x="561" y="13"/>
                      <a:pt x="561" y="13"/>
                      <a:pt x="561" y="13"/>
                    </a:cubicBezTo>
                    <a:cubicBezTo>
                      <a:pt x="559" y="0"/>
                      <a:pt x="559" y="0"/>
                      <a:pt x="559" y="0"/>
                    </a:cubicBezTo>
                    <a:close/>
                    <a:moveTo>
                      <a:pt x="570" y="41"/>
                    </a:moveTo>
                    <a:cubicBezTo>
                      <a:pt x="588" y="41"/>
                      <a:pt x="588" y="41"/>
                      <a:pt x="588" y="41"/>
                    </a:cubicBezTo>
                    <a:cubicBezTo>
                      <a:pt x="588" y="40"/>
                      <a:pt x="588" y="40"/>
                      <a:pt x="588" y="40"/>
                    </a:cubicBezTo>
                    <a:cubicBezTo>
                      <a:pt x="586" y="40"/>
                      <a:pt x="584" y="40"/>
                      <a:pt x="583" y="39"/>
                    </a:cubicBezTo>
                    <a:cubicBezTo>
                      <a:pt x="583" y="38"/>
                      <a:pt x="582" y="37"/>
                      <a:pt x="582" y="35"/>
                    </a:cubicBezTo>
                    <a:cubicBezTo>
                      <a:pt x="582" y="8"/>
                      <a:pt x="582" y="8"/>
                      <a:pt x="582" y="8"/>
                    </a:cubicBezTo>
                    <a:cubicBezTo>
                      <a:pt x="582" y="5"/>
                      <a:pt x="583" y="4"/>
                      <a:pt x="583" y="3"/>
                    </a:cubicBezTo>
                    <a:cubicBezTo>
                      <a:pt x="584" y="3"/>
                      <a:pt x="586" y="2"/>
                      <a:pt x="588" y="2"/>
                    </a:cubicBezTo>
                    <a:cubicBezTo>
                      <a:pt x="588" y="1"/>
                      <a:pt x="588" y="1"/>
                      <a:pt x="588" y="1"/>
                    </a:cubicBezTo>
                    <a:cubicBezTo>
                      <a:pt x="570" y="1"/>
                      <a:pt x="570" y="1"/>
                      <a:pt x="570" y="1"/>
                    </a:cubicBezTo>
                    <a:cubicBezTo>
                      <a:pt x="570" y="2"/>
                      <a:pt x="570" y="2"/>
                      <a:pt x="570" y="2"/>
                    </a:cubicBezTo>
                    <a:cubicBezTo>
                      <a:pt x="573" y="2"/>
                      <a:pt x="574" y="3"/>
                      <a:pt x="575" y="3"/>
                    </a:cubicBezTo>
                    <a:cubicBezTo>
                      <a:pt x="576" y="4"/>
                      <a:pt x="576" y="5"/>
                      <a:pt x="576" y="8"/>
                    </a:cubicBezTo>
                    <a:cubicBezTo>
                      <a:pt x="576" y="35"/>
                      <a:pt x="576" y="35"/>
                      <a:pt x="576" y="35"/>
                    </a:cubicBezTo>
                    <a:cubicBezTo>
                      <a:pt x="576" y="37"/>
                      <a:pt x="576" y="38"/>
                      <a:pt x="575" y="39"/>
                    </a:cubicBezTo>
                    <a:cubicBezTo>
                      <a:pt x="574" y="40"/>
                      <a:pt x="573" y="40"/>
                      <a:pt x="570" y="40"/>
                    </a:cubicBezTo>
                    <a:cubicBezTo>
                      <a:pt x="570" y="41"/>
                      <a:pt x="570" y="41"/>
                      <a:pt x="570" y="41"/>
                    </a:cubicBezTo>
                    <a:close/>
                    <a:moveTo>
                      <a:pt x="620" y="40"/>
                    </a:moveTo>
                    <a:cubicBezTo>
                      <a:pt x="617" y="40"/>
                      <a:pt x="615" y="39"/>
                      <a:pt x="615" y="39"/>
                    </a:cubicBezTo>
                    <a:cubicBezTo>
                      <a:pt x="614" y="38"/>
                      <a:pt x="614" y="37"/>
                      <a:pt x="614" y="35"/>
                    </a:cubicBezTo>
                    <a:cubicBezTo>
                      <a:pt x="614" y="4"/>
                      <a:pt x="614" y="4"/>
                      <a:pt x="614" y="4"/>
                    </a:cubicBezTo>
                    <a:cubicBezTo>
                      <a:pt x="617" y="4"/>
                      <a:pt x="617" y="4"/>
                      <a:pt x="617" y="4"/>
                    </a:cubicBezTo>
                    <a:cubicBezTo>
                      <a:pt x="621" y="4"/>
                      <a:pt x="623" y="4"/>
                      <a:pt x="624" y="5"/>
                    </a:cubicBezTo>
                    <a:cubicBezTo>
                      <a:pt x="625" y="6"/>
                      <a:pt x="626" y="8"/>
                      <a:pt x="627" y="11"/>
                    </a:cubicBezTo>
                    <a:cubicBezTo>
                      <a:pt x="628" y="11"/>
                      <a:pt x="628" y="11"/>
                      <a:pt x="628" y="11"/>
                    </a:cubicBezTo>
                    <a:cubicBezTo>
                      <a:pt x="628" y="1"/>
                      <a:pt x="628" y="1"/>
                      <a:pt x="628" y="1"/>
                    </a:cubicBezTo>
                    <a:cubicBezTo>
                      <a:pt x="594" y="1"/>
                      <a:pt x="594" y="1"/>
                      <a:pt x="594" y="1"/>
                    </a:cubicBezTo>
                    <a:cubicBezTo>
                      <a:pt x="593" y="11"/>
                      <a:pt x="593" y="11"/>
                      <a:pt x="593" y="11"/>
                    </a:cubicBezTo>
                    <a:cubicBezTo>
                      <a:pt x="595" y="11"/>
                      <a:pt x="595" y="11"/>
                      <a:pt x="595" y="11"/>
                    </a:cubicBezTo>
                    <a:cubicBezTo>
                      <a:pt x="595" y="8"/>
                      <a:pt x="596" y="6"/>
                      <a:pt x="597" y="5"/>
                    </a:cubicBezTo>
                    <a:cubicBezTo>
                      <a:pt x="599" y="4"/>
                      <a:pt x="601" y="4"/>
                      <a:pt x="604" y="4"/>
                    </a:cubicBezTo>
                    <a:cubicBezTo>
                      <a:pt x="608" y="4"/>
                      <a:pt x="608" y="4"/>
                      <a:pt x="608" y="4"/>
                    </a:cubicBezTo>
                    <a:cubicBezTo>
                      <a:pt x="608" y="34"/>
                      <a:pt x="608" y="34"/>
                      <a:pt x="608" y="34"/>
                    </a:cubicBezTo>
                    <a:cubicBezTo>
                      <a:pt x="608" y="37"/>
                      <a:pt x="607" y="38"/>
                      <a:pt x="607" y="39"/>
                    </a:cubicBezTo>
                    <a:cubicBezTo>
                      <a:pt x="606" y="39"/>
                      <a:pt x="604" y="40"/>
                      <a:pt x="602" y="40"/>
                    </a:cubicBezTo>
                    <a:cubicBezTo>
                      <a:pt x="602" y="41"/>
                      <a:pt x="602" y="41"/>
                      <a:pt x="602" y="41"/>
                    </a:cubicBezTo>
                    <a:cubicBezTo>
                      <a:pt x="620" y="41"/>
                      <a:pt x="620" y="41"/>
                      <a:pt x="620" y="41"/>
                    </a:cubicBezTo>
                    <a:cubicBezTo>
                      <a:pt x="620" y="40"/>
                      <a:pt x="620" y="40"/>
                      <a:pt x="620" y="40"/>
                    </a:cubicBezTo>
                    <a:close/>
                    <a:moveTo>
                      <a:pt x="675" y="1"/>
                    </a:moveTo>
                    <a:cubicBezTo>
                      <a:pt x="661" y="1"/>
                      <a:pt x="661" y="1"/>
                      <a:pt x="661" y="1"/>
                    </a:cubicBezTo>
                    <a:cubicBezTo>
                      <a:pt x="661" y="2"/>
                      <a:pt x="661" y="2"/>
                      <a:pt x="661" y="2"/>
                    </a:cubicBezTo>
                    <a:cubicBezTo>
                      <a:pt x="664" y="2"/>
                      <a:pt x="666" y="3"/>
                      <a:pt x="666" y="4"/>
                    </a:cubicBezTo>
                    <a:cubicBezTo>
                      <a:pt x="666" y="5"/>
                      <a:pt x="665" y="6"/>
                      <a:pt x="665" y="6"/>
                    </a:cubicBezTo>
                    <a:cubicBezTo>
                      <a:pt x="656" y="20"/>
                      <a:pt x="656" y="20"/>
                      <a:pt x="656" y="20"/>
                    </a:cubicBezTo>
                    <a:cubicBezTo>
                      <a:pt x="647" y="7"/>
                      <a:pt x="647" y="7"/>
                      <a:pt x="647" y="7"/>
                    </a:cubicBezTo>
                    <a:cubicBezTo>
                      <a:pt x="646" y="6"/>
                      <a:pt x="646" y="5"/>
                      <a:pt x="646" y="4"/>
                    </a:cubicBezTo>
                    <a:cubicBezTo>
                      <a:pt x="646" y="3"/>
                      <a:pt x="647" y="2"/>
                      <a:pt x="650" y="2"/>
                    </a:cubicBezTo>
                    <a:cubicBezTo>
                      <a:pt x="650" y="2"/>
                      <a:pt x="650" y="2"/>
                      <a:pt x="650" y="2"/>
                    </a:cubicBezTo>
                    <a:cubicBezTo>
                      <a:pt x="650" y="1"/>
                      <a:pt x="650" y="1"/>
                      <a:pt x="650" y="1"/>
                    </a:cubicBezTo>
                    <a:cubicBezTo>
                      <a:pt x="634" y="1"/>
                      <a:pt x="634" y="1"/>
                      <a:pt x="634" y="1"/>
                    </a:cubicBezTo>
                    <a:cubicBezTo>
                      <a:pt x="634" y="2"/>
                      <a:pt x="634" y="2"/>
                      <a:pt x="634" y="2"/>
                    </a:cubicBezTo>
                    <a:cubicBezTo>
                      <a:pt x="635" y="2"/>
                      <a:pt x="636" y="3"/>
                      <a:pt x="637" y="4"/>
                    </a:cubicBezTo>
                    <a:cubicBezTo>
                      <a:pt x="638" y="5"/>
                      <a:pt x="640" y="8"/>
                      <a:pt x="643" y="12"/>
                    </a:cubicBezTo>
                    <a:cubicBezTo>
                      <a:pt x="651" y="23"/>
                      <a:pt x="651" y="23"/>
                      <a:pt x="651" y="23"/>
                    </a:cubicBezTo>
                    <a:cubicBezTo>
                      <a:pt x="651" y="34"/>
                      <a:pt x="651" y="34"/>
                      <a:pt x="651" y="34"/>
                    </a:cubicBezTo>
                    <a:cubicBezTo>
                      <a:pt x="651" y="37"/>
                      <a:pt x="651" y="38"/>
                      <a:pt x="650" y="39"/>
                    </a:cubicBezTo>
                    <a:cubicBezTo>
                      <a:pt x="650" y="40"/>
                      <a:pt x="648" y="40"/>
                      <a:pt x="645" y="40"/>
                    </a:cubicBezTo>
                    <a:cubicBezTo>
                      <a:pt x="645" y="41"/>
                      <a:pt x="645" y="41"/>
                      <a:pt x="645" y="41"/>
                    </a:cubicBezTo>
                    <a:cubicBezTo>
                      <a:pt x="664" y="41"/>
                      <a:pt x="664" y="41"/>
                      <a:pt x="664" y="41"/>
                    </a:cubicBezTo>
                    <a:cubicBezTo>
                      <a:pt x="664" y="40"/>
                      <a:pt x="664" y="40"/>
                      <a:pt x="664" y="40"/>
                    </a:cubicBezTo>
                    <a:cubicBezTo>
                      <a:pt x="661" y="40"/>
                      <a:pt x="659" y="40"/>
                      <a:pt x="659" y="39"/>
                    </a:cubicBezTo>
                    <a:cubicBezTo>
                      <a:pt x="658" y="38"/>
                      <a:pt x="657" y="37"/>
                      <a:pt x="657" y="35"/>
                    </a:cubicBezTo>
                    <a:cubicBezTo>
                      <a:pt x="657" y="23"/>
                      <a:pt x="657" y="23"/>
                      <a:pt x="657" y="23"/>
                    </a:cubicBezTo>
                    <a:cubicBezTo>
                      <a:pt x="666" y="9"/>
                      <a:pt x="666" y="9"/>
                      <a:pt x="666" y="9"/>
                    </a:cubicBezTo>
                    <a:cubicBezTo>
                      <a:pt x="669" y="4"/>
                      <a:pt x="672" y="2"/>
                      <a:pt x="675" y="2"/>
                    </a:cubicBezTo>
                    <a:cubicBezTo>
                      <a:pt x="675" y="1"/>
                      <a:pt x="675" y="1"/>
                      <a:pt x="67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nvGrpSpPr>
            <p:cNvPr id="10" name="组合 9"/>
            <p:cNvGrpSpPr/>
            <p:nvPr/>
          </p:nvGrpSpPr>
          <p:grpSpPr>
            <a:xfrm>
              <a:off x="3763962" y="0"/>
              <a:ext cx="1069105" cy="1067923"/>
              <a:chOff x="3851276" y="1292225"/>
              <a:chExt cx="1435100" cy="1433513"/>
            </a:xfrm>
            <a:grpFill/>
          </p:grpSpPr>
          <p:sp>
            <p:nvSpPr>
              <p:cNvPr id="11"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2"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19"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0"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1"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2"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3"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4"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5"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26"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gr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D669989D-4831-4E99-B76E-9A53CB0F3A88}" type="datetimeFigureOut">
              <a:rPr lang="zh-CN" altLang="en-US" smtClean="0"/>
              <a:t>2025/5/3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D669989D-4831-4E99-B76E-9A53CB0F3A88}" type="datetimeFigureOut">
              <a:rPr lang="zh-CN" altLang="en-US" smtClean="0"/>
              <a:t>2025/5/3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669989D-4831-4E99-B76E-9A53CB0F3A88}" type="datetimeFigureOut">
              <a:rPr lang="zh-CN" altLang="en-US" smtClean="0"/>
              <a:t>2025/5/3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9989D-4831-4E99-B76E-9A53CB0F3A88}" type="datetimeFigureOut">
              <a:rPr lang="zh-CN" altLang="en-US" smtClean="0"/>
              <a:t>2025/5/3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669989D-4831-4E99-B76E-9A53CB0F3A88}" type="datetimeFigureOut">
              <a:rPr lang="zh-CN" altLang="en-US" smtClean="0"/>
              <a:t>2025/5/3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E3F9CDB-1F21-4789-A81E-8FEA25CE194B}" type="slidenum">
              <a:rPr lang="zh-CN" altLang="en-US" smtClean="0"/>
              <a:t>‹#›</a:t>
            </a:fld>
            <a:endParaRPr lang="zh-CN" altLang="en-US"/>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EF2F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669989D-4831-4E99-B76E-9A53CB0F3A88}" type="datetimeFigureOut">
              <a:rPr lang="zh-CN" altLang="en-US" smtClean="0"/>
              <a:t>2025/5/3</a:t>
            </a:fld>
            <a:endParaRPr lang="zh-CN" alt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E3F9CDB-1F21-4789-A81E-8FEA25CE194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slow">
    <p:wipe dir="r"/>
  </p:transition>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4"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slideLayout" Target="../slideLayouts/slideLayout1.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5.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0.xml"/><Relationship Id="rId1" Type="http://schemas.openxmlformats.org/officeDocument/2006/relationships/tags" Target="../tags/tag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tags" Target="../tags/tag28.xml"/><Relationship Id="rId13" Type="http://schemas.openxmlformats.org/officeDocument/2006/relationships/tags" Target="../tags/tag33.xml"/><Relationship Id="rId18" Type="http://schemas.openxmlformats.org/officeDocument/2006/relationships/tags" Target="../tags/tag38.xml"/><Relationship Id="rId3" Type="http://schemas.openxmlformats.org/officeDocument/2006/relationships/tags" Target="../tags/tag23.xml"/><Relationship Id="rId7" Type="http://schemas.openxmlformats.org/officeDocument/2006/relationships/tags" Target="../tags/tag27.xml"/><Relationship Id="rId12" Type="http://schemas.openxmlformats.org/officeDocument/2006/relationships/tags" Target="../tags/tag32.xml"/><Relationship Id="rId17" Type="http://schemas.openxmlformats.org/officeDocument/2006/relationships/tags" Target="../tags/tag37.xml"/><Relationship Id="rId2" Type="http://schemas.openxmlformats.org/officeDocument/2006/relationships/tags" Target="../tags/tag22.xml"/><Relationship Id="rId16" Type="http://schemas.openxmlformats.org/officeDocument/2006/relationships/tags" Target="../tags/tag36.xml"/><Relationship Id="rId20" Type="http://schemas.openxmlformats.org/officeDocument/2006/relationships/slideLayout" Target="../slideLayouts/slideLayout1.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tags" Target="../tags/tag31.xml"/><Relationship Id="rId5" Type="http://schemas.openxmlformats.org/officeDocument/2006/relationships/tags" Target="../tags/tag25.xml"/><Relationship Id="rId15" Type="http://schemas.openxmlformats.org/officeDocument/2006/relationships/tags" Target="../tags/tag35.xml"/><Relationship Id="rId10" Type="http://schemas.openxmlformats.org/officeDocument/2006/relationships/tags" Target="../tags/tag30.xml"/><Relationship Id="rId19" Type="http://schemas.openxmlformats.org/officeDocument/2006/relationships/tags" Target="../tags/tag39.xml"/><Relationship Id="rId4" Type="http://schemas.openxmlformats.org/officeDocument/2006/relationships/tags" Target="../tags/tag24.xml"/><Relationship Id="rId9" Type="http://schemas.openxmlformats.org/officeDocument/2006/relationships/tags" Target="../tags/tag29.xml"/><Relationship Id="rId14" Type="http://schemas.openxmlformats.org/officeDocument/2006/relationships/tags" Target="../tags/tag34.xml"/></Relationships>
</file>

<file path=ppt/slides/_rels/slide9.xml.rels><?xml version="1.0" encoding="UTF-8" standalone="yes"?>
<Relationships xmlns="http://schemas.openxmlformats.org/package/2006/relationships"><Relationship Id="rId8" Type="http://schemas.openxmlformats.org/officeDocument/2006/relationships/tags" Target="../tags/tag47.xml"/><Relationship Id="rId13" Type="http://schemas.openxmlformats.org/officeDocument/2006/relationships/tags" Target="../tags/tag52.xml"/><Relationship Id="rId18" Type="http://schemas.openxmlformats.org/officeDocument/2006/relationships/tags" Target="../tags/tag57.xml"/><Relationship Id="rId26" Type="http://schemas.openxmlformats.org/officeDocument/2006/relationships/tags" Target="../tags/tag65.xml"/><Relationship Id="rId3" Type="http://schemas.openxmlformats.org/officeDocument/2006/relationships/tags" Target="../tags/tag42.xml"/><Relationship Id="rId21" Type="http://schemas.openxmlformats.org/officeDocument/2006/relationships/tags" Target="../tags/tag60.xml"/><Relationship Id="rId7" Type="http://schemas.openxmlformats.org/officeDocument/2006/relationships/tags" Target="../tags/tag46.xml"/><Relationship Id="rId12" Type="http://schemas.openxmlformats.org/officeDocument/2006/relationships/tags" Target="../tags/tag51.xml"/><Relationship Id="rId17" Type="http://schemas.openxmlformats.org/officeDocument/2006/relationships/tags" Target="../tags/tag56.xml"/><Relationship Id="rId25" Type="http://schemas.openxmlformats.org/officeDocument/2006/relationships/tags" Target="../tags/tag64.xml"/><Relationship Id="rId2" Type="http://schemas.openxmlformats.org/officeDocument/2006/relationships/tags" Target="../tags/tag41.xml"/><Relationship Id="rId16" Type="http://schemas.openxmlformats.org/officeDocument/2006/relationships/tags" Target="../tags/tag55.xml"/><Relationship Id="rId20" Type="http://schemas.openxmlformats.org/officeDocument/2006/relationships/tags" Target="../tags/tag59.xml"/><Relationship Id="rId29" Type="http://schemas.openxmlformats.org/officeDocument/2006/relationships/tags" Target="../tags/tag68.xml"/><Relationship Id="rId1" Type="http://schemas.openxmlformats.org/officeDocument/2006/relationships/tags" Target="../tags/tag40.xml"/><Relationship Id="rId6" Type="http://schemas.openxmlformats.org/officeDocument/2006/relationships/tags" Target="../tags/tag45.xml"/><Relationship Id="rId11" Type="http://schemas.openxmlformats.org/officeDocument/2006/relationships/tags" Target="../tags/tag50.xml"/><Relationship Id="rId24" Type="http://schemas.openxmlformats.org/officeDocument/2006/relationships/tags" Target="../tags/tag63.xml"/><Relationship Id="rId32" Type="http://schemas.openxmlformats.org/officeDocument/2006/relationships/slideLayout" Target="../slideLayouts/slideLayout1.xml"/><Relationship Id="rId5" Type="http://schemas.openxmlformats.org/officeDocument/2006/relationships/tags" Target="../tags/tag44.xml"/><Relationship Id="rId15" Type="http://schemas.openxmlformats.org/officeDocument/2006/relationships/tags" Target="../tags/tag54.xml"/><Relationship Id="rId23" Type="http://schemas.openxmlformats.org/officeDocument/2006/relationships/tags" Target="../tags/tag62.xml"/><Relationship Id="rId28" Type="http://schemas.openxmlformats.org/officeDocument/2006/relationships/tags" Target="../tags/tag67.xml"/><Relationship Id="rId10" Type="http://schemas.openxmlformats.org/officeDocument/2006/relationships/tags" Target="../tags/tag49.xml"/><Relationship Id="rId19" Type="http://schemas.openxmlformats.org/officeDocument/2006/relationships/tags" Target="../tags/tag58.xml"/><Relationship Id="rId31" Type="http://schemas.openxmlformats.org/officeDocument/2006/relationships/tags" Target="../tags/tag70.xml"/><Relationship Id="rId4" Type="http://schemas.openxmlformats.org/officeDocument/2006/relationships/tags" Target="../tags/tag43.xml"/><Relationship Id="rId9" Type="http://schemas.openxmlformats.org/officeDocument/2006/relationships/tags" Target="../tags/tag48.xml"/><Relationship Id="rId14" Type="http://schemas.openxmlformats.org/officeDocument/2006/relationships/tags" Target="../tags/tag53.xml"/><Relationship Id="rId22" Type="http://schemas.openxmlformats.org/officeDocument/2006/relationships/tags" Target="../tags/tag61.xml"/><Relationship Id="rId27" Type="http://schemas.openxmlformats.org/officeDocument/2006/relationships/tags" Target="../tags/tag66.xml"/><Relationship Id="rId30" Type="http://schemas.openxmlformats.org/officeDocument/2006/relationships/tags" Target="../tags/tag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8507553"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 name="菱形 1"/>
          <p:cNvSpPr/>
          <p:nvPr/>
        </p:nvSpPr>
        <p:spPr>
          <a:xfrm>
            <a:off x="2233142" y="286843"/>
            <a:ext cx="4667405" cy="4667405"/>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bwMode="auto">
          <a:xfrm>
            <a:off x="278388" y="4667204"/>
            <a:ext cx="857927" cy="276999"/>
          </a:xfrm>
          <a:prstGeom prst="rect">
            <a:avLst/>
          </a:prstGeom>
        </p:spPr>
        <p:txBody>
          <a:bodyPr wrap="none">
            <a:spAutoFit/>
          </a:bodyPr>
          <a:lstStyle/>
          <a:p>
            <a:pPr>
              <a:defRPr/>
            </a:pPr>
            <a:r>
              <a:rPr lang="en-US" altLang="zh-CN"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2024-5-6</a:t>
            </a:r>
            <a:endParaRPr lang="zh-CN" alt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文本框 4"/>
          <p:cNvSpPr txBox="1"/>
          <p:nvPr/>
        </p:nvSpPr>
        <p:spPr>
          <a:xfrm>
            <a:off x="3692525" y="1468120"/>
            <a:ext cx="1983105" cy="703580"/>
          </a:xfrm>
          <a:prstGeom prst="rect">
            <a:avLst/>
          </a:prstGeom>
          <a:noFill/>
        </p:spPr>
        <p:txBody>
          <a:bodyPr wrap="square" rtlCol="0">
            <a:noAutofit/>
          </a:bodyPr>
          <a:lstStyle/>
          <a:p>
            <a:endParaRPr lang="zh-CN" altLang="en-US" sz="2800"/>
          </a:p>
        </p:txBody>
      </p:sp>
      <p:sp>
        <p:nvSpPr>
          <p:cNvPr id="6" name="文本框 5"/>
          <p:cNvSpPr txBox="1"/>
          <p:nvPr/>
        </p:nvSpPr>
        <p:spPr>
          <a:xfrm>
            <a:off x="2454834" y="2292199"/>
            <a:ext cx="4224020" cy="954107"/>
          </a:xfrm>
          <a:prstGeom prst="rect">
            <a:avLst/>
          </a:prstGeom>
          <a:noFill/>
        </p:spPr>
        <p:txBody>
          <a:bodyPr wrap="square" rtlCol="0">
            <a:spAutoFit/>
          </a:bodyPr>
          <a:lstStyle/>
          <a:p>
            <a:pPr algn="ctr"/>
            <a:r>
              <a:rPr lang="zh-CN" altLang="en-US" sz="2800" dirty="0">
                <a:sym typeface="+mn-ea"/>
              </a:rPr>
              <a:t>日本福岛核事故</a:t>
            </a:r>
            <a:r>
              <a:rPr lang="en-US" altLang="zh-CN" sz="2800" dirty="0">
                <a:sym typeface="+mn-ea"/>
              </a:rPr>
              <a:t>——</a:t>
            </a:r>
            <a:r>
              <a:rPr lang="zh-CN" altLang="en-US" sz="2800" dirty="0">
                <a:sym typeface="+mn-ea"/>
              </a:rPr>
              <a:t>一场本可以避免的灾难</a:t>
            </a:r>
            <a:endParaRPr lang="zh-CN" altLang="en-US" sz="2800" dirty="0"/>
          </a:p>
        </p:txBody>
      </p:sp>
      <p:sp>
        <p:nvSpPr>
          <p:cNvPr id="4" name="文本框 3"/>
          <p:cNvSpPr txBox="1"/>
          <p:nvPr/>
        </p:nvSpPr>
        <p:spPr>
          <a:xfrm>
            <a:off x="-3354070" y="3762375"/>
            <a:ext cx="3048000" cy="299085"/>
          </a:xfrm>
          <a:prstGeom prst="rect">
            <a:avLst/>
          </a:prstGeom>
          <a:noFill/>
        </p:spPr>
        <p:txBody>
          <a:bodyPr wrap="square" rtlCol="0">
            <a:sp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3253344" y="2125520"/>
            <a:ext cx="2698175" cy="523220"/>
          </a:xfrm>
          <a:prstGeom prst="rect">
            <a:avLst/>
          </a:prstGeom>
          <a:noFill/>
        </p:spPr>
        <p:txBody>
          <a:bodyPr wrap="none">
            <a:spAutoFit/>
          </a:bodyPr>
          <a:lstStyle/>
          <a:p>
            <a:pPr algn="l" fontAlgn="base">
              <a:spcBef>
                <a:spcPct val="0"/>
              </a:spcBef>
              <a:spcAft>
                <a:spcPct val="0"/>
              </a:spcAft>
              <a:defRPr/>
            </a:pPr>
            <a:r>
              <a:rPr lang="zh-CN" altLang="en-US" sz="2800" kern="100" dirty="0">
                <a:solidFill>
                  <a:schemeClr val="accent1"/>
                </a:solidFill>
                <a:latin typeface="+mj-ea"/>
                <a:ea typeface="+mj-ea"/>
                <a:cs typeface="Times New Roman" panose="02020603050405020304" pitchFamily="18" charset="0"/>
                <a:sym typeface="+mn-ea"/>
              </a:rPr>
              <a:t>责任分析和应对</a:t>
            </a:r>
            <a:endParaRPr lang="zh-CN" altLang="en-US" sz="2800" kern="100" dirty="0">
              <a:solidFill>
                <a:srgbClr val="30437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p:cNvSpPr/>
          <p:nvPr/>
        </p:nvSpPr>
        <p:spPr>
          <a:xfrm>
            <a:off x="3240406" y="2617504"/>
            <a:ext cx="2774799" cy="307777"/>
          </a:xfrm>
          <a:prstGeom prst="rect">
            <a:avLst/>
          </a:prstGeom>
        </p:spPr>
        <p:txBody>
          <a:bodyPr wrap="none">
            <a:spAutoFit/>
          </a:bodyPr>
          <a:lstStyle/>
          <a:p>
            <a:pPr lvl="0" algn="l" fontAlgn="base">
              <a:spcBef>
                <a:spcPct val="0"/>
              </a:spcBef>
              <a:spcAft>
                <a:spcPct val="0"/>
              </a:spcAft>
              <a:defRPr/>
            </a:pPr>
            <a:r>
              <a:rPr lang="en-US" altLang="zh-CN" sz="1400" dirty="0">
                <a:solidFill>
                  <a:schemeClr val="tx1">
                    <a:lumMod val="85000"/>
                    <a:lumOff val="15000"/>
                  </a:schemeClr>
                </a:solidFill>
                <a:latin typeface="Calibri Light" panose="020F0302020204030204" pitchFamily="34" charset="0"/>
                <a:ea typeface="方正兰亭黑_GBK"/>
                <a:sym typeface="+mn-ea"/>
              </a:rPr>
              <a:t>Responsibility analysis and response</a:t>
            </a: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1" name="Group 11"/>
          <p:cNvGrpSpPr>
            <a:grpSpLocks noChangeAspect="1"/>
          </p:cNvGrpSpPr>
          <p:nvPr/>
        </p:nvGrpSpPr>
        <p:grpSpPr bwMode="auto">
          <a:xfrm>
            <a:off x="4376476" y="706188"/>
            <a:ext cx="412102" cy="487421"/>
            <a:chOff x="4732" y="1909"/>
            <a:chExt cx="383" cy="453"/>
          </a:xfrm>
          <a:solidFill>
            <a:schemeClr val="accent1"/>
          </a:solidFill>
        </p:grpSpPr>
        <p:sp>
          <p:nvSpPr>
            <p:cNvPr id="12" name="Freeform 12"/>
            <p:cNvSpPr/>
            <p:nvPr/>
          </p:nvSpPr>
          <p:spPr bwMode="auto">
            <a:xfrm>
              <a:off x="4835" y="2247"/>
              <a:ext cx="214" cy="16"/>
            </a:xfrm>
            <a:custGeom>
              <a:avLst/>
              <a:gdLst>
                <a:gd name="T0" fmla="*/ 271 w 282"/>
                <a:gd name="T1" fmla="*/ 0 h 22"/>
                <a:gd name="T2" fmla="*/ 11 w 282"/>
                <a:gd name="T3" fmla="*/ 0 h 22"/>
                <a:gd name="T4" fmla="*/ 0 w 282"/>
                <a:gd name="T5" fmla="*/ 11 h 22"/>
                <a:gd name="T6" fmla="*/ 11 w 282"/>
                <a:gd name="T7" fmla="*/ 22 h 22"/>
                <a:gd name="T8" fmla="*/ 271 w 282"/>
                <a:gd name="T9" fmla="*/ 22 h 22"/>
                <a:gd name="T10" fmla="*/ 282 w 282"/>
                <a:gd name="T11" fmla="*/ 11 h 22"/>
                <a:gd name="T12" fmla="*/ 271 w 282"/>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2" h="22">
                  <a:moveTo>
                    <a:pt x="271" y="0"/>
                  </a:moveTo>
                  <a:cubicBezTo>
                    <a:pt x="11" y="0"/>
                    <a:pt x="11" y="0"/>
                    <a:pt x="11" y="0"/>
                  </a:cubicBezTo>
                  <a:cubicBezTo>
                    <a:pt x="5" y="0"/>
                    <a:pt x="0" y="5"/>
                    <a:pt x="0" y="11"/>
                  </a:cubicBezTo>
                  <a:cubicBezTo>
                    <a:pt x="0" y="17"/>
                    <a:pt x="5" y="22"/>
                    <a:pt x="11" y="22"/>
                  </a:cubicBezTo>
                  <a:cubicBezTo>
                    <a:pt x="271" y="22"/>
                    <a:pt x="271" y="22"/>
                    <a:pt x="271" y="22"/>
                  </a:cubicBezTo>
                  <a:cubicBezTo>
                    <a:pt x="277" y="22"/>
                    <a:pt x="282" y="17"/>
                    <a:pt x="282" y="11"/>
                  </a:cubicBezTo>
                  <a:cubicBezTo>
                    <a:pt x="282" y="5"/>
                    <a:pt x="277" y="0"/>
                    <a:pt x="2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3"/>
            <p:cNvSpPr/>
            <p:nvPr/>
          </p:nvSpPr>
          <p:spPr bwMode="auto">
            <a:xfrm>
              <a:off x="4835" y="2284"/>
              <a:ext cx="214" cy="17"/>
            </a:xfrm>
            <a:custGeom>
              <a:avLst/>
              <a:gdLst>
                <a:gd name="T0" fmla="*/ 271 w 282"/>
                <a:gd name="T1" fmla="*/ 0 h 22"/>
                <a:gd name="T2" fmla="*/ 11 w 282"/>
                <a:gd name="T3" fmla="*/ 0 h 22"/>
                <a:gd name="T4" fmla="*/ 0 w 282"/>
                <a:gd name="T5" fmla="*/ 11 h 22"/>
                <a:gd name="T6" fmla="*/ 11 w 282"/>
                <a:gd name="T7" fmla="*/ 22 h 22"/>
                <a:gd name="T8" fmla="*/ 271 w 282"/>
                <a:gd name="T9" fmla="*/ 22 h 22"/>
                <a:gd name="T10" fmla="*/ 282 w 282"/>
                <a:gd name="T11" fmla="*/ 11 h 22"/>
                <a:gd name="T12" fmla="*/ 271 w 282"/>
                <a:gd name="T13" fmla="*/ 0 h 22"/>
              </a:gdLst>
              <a:ahLst/>
              <a:cxnLst>
                <a:cxn ang="0">
                  <a:pos x="T0" y="T1"/>
                </a:cxn>
                <a:cxn ang="0">
                  <a:pos x="T2" y="T3"/>
                </a:cxn>
                <a:cxn ang="0">
                  <a:pos x="T4" y="T5"/>
                </a:cxn>
                <a:cxn ang="0">
                  <a:pos x="T6" y="T7"/>
                </a:cxn>
                <a:cxn ang="0">
                  <a:pos x="T8" y="T9"/>
                </a:cxn>
                <a:cxn ang="0">
                  <a:pos x="T10" y="T11"/>
                </a:cxn>
                <a:cxn ang="0">
                  <a:pos x="T12" y="T13"/>
                </a:cxn>
              </a:cxnLst>
              <a:rect l="0" t="0" r="r" b="b"/>
              <a:pathLst>
                <a:path w="282" h="22">
                  <a:moveTo>
                    <a:pt x="271" y="0"/>
                  </a:moveTo>
                  <a:cubicBezTo>
                    <a:pt x="11" y="0"/>
                    <a:pt x="11" y="0"/>
                    <a:pt x="11" y="0"/>
                  </a:cubicBezTo>
                  <a:cubicBezTo>
                    <a:pt x="5" y="0"/>
                    <a:pt x="0" y="5"/>
                    <a:pt x="0" y="11"/>
                  </a:cubicBezTo>
                  <a:cubicBezTo>
                    <a:pt x="0" y="17"/>
                    <a:pt x="5" y="22"/>
                    <a:pt x="11" y="22"/>
                  </a:cubicBezTo>
                  <a:cubicBezTo>
                    <a:pt x="271" y="22"/>
                    <a:pt x="271" y="22"/>
                    <a:pt x="271" y="22"/>
                  </a:cubicBezTo>
                  <a:cubicBezTo>
                    <a:pt x="277" y="22"/>
                    <a:pt x="282" y="17"/>
                    <a:pt x="282" y="11"/>
                  </a:cubicBezTo>
                  <a:cubicBezTo>
                    <a:pt x="282" y="5"/>
                    <a:pt x="277" y="0"/>
                    <a:pt x="27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4"/>
            <p:cNvSpPr>
              <a:spLocks noEditPoints="1"/>
            </p:cNvSpPr>
            <p:nvPr/>
          </p:nvSpPr>
          <p:spPr bwMode="auto">
            <a:xfrm>
              <a:off x="4732" y="1909"/>
              <a:ext cx="383" cy="453"/>
            </a:xfrm>
            <a:custGeom>
              <a:avLst/>
              <a:gdLst>
                <a:gd name="T0" fmla="*/ 486 w 504"/>
                <a:gd name="T1" fmla="*/ 419 h 598"/>
                <a:gd name="T2" fmla="*/ 502 w 504"/>
                <a:gd name="T3" fmla="*/ 398 h 598"/>
                <a:gd name="T4" fmla="*/ 502 w 504"/>
                <a:gd name="T5" fmla="*/ 21 h 598"/>
                <a:gd name="T6" fmla="*/ 480 w 504"/>
                <a:gd name="T7" fmla="*/ 0 h 598"/>
                <a:gd name="T8" fmla="*/ 65 w 504"/>
                <a:gd name="T9" fmla="*/ 0 h 598"/>
                <a:gd name="T10" fmla="*/ 0 w 504"/>
                <a:gd name="T11" fmla="*/ 65 h 598"/>
                <a:gd name="T12" fmla="*/ 0 w 504"/>
                <a:gd name="T13" fmla="*/ 533 h 598"/>
                <a:gd name="T14" fmla="*/ 65 w 504"/>
                <a:gd name="T15" fmla="*/ 598 h 598"/>
                <a:gd name="T16" fmla="*/ 480 w 504"/>
                <a:gd name="T17" fmla="*/ 598 h 598"/>
                <a:gd name="T18" fmla="*/ 500 w 504"/>
                <a:gd name="T19" fmla="*/ 585 h 598"/>
                <a:gd name="T20" fmla="*/ 497 w 504"/>
                <a:gd name="T21" fmla="*/ 562 h 598"/>
                <a:gd name="T22" fmla="*/ 481 w 504"/>
                <a:gd name="T23" fmla="*/ 522 h 598"/>
                <a:gd name="T24" fmla="*/ 487 w 504"/>
                <a:gd name="T25" fmla="*/ 497 h 598"/>
                <a:gd name="T26" fmla="*/ 477 w 504"/>
                <a:gd name="T27" fmla="*/ 467 h 598"/>
                <a:gd name="T28" fmla="*/ 448 w 504"/>
                <a:gd name="T29" fmla="*/ 477 h 598"/>
                <a:gd name="T30" fmla="*/ 437 w 504"/>
                <a:gd name="T31" fmla="*/ 522 h 598"/>
                <a:gd name="T32" fmla="*/ 442 w 504"/>
                <a:gd name="T33" fmla="*/ 555 h 598"/>
                <a:gd name="T34" fmla="*/ 65 w 504"/>
                <a:gd name="T35" fmla="*/ 555 h 598"/>
                <a:gd name="T36" fmla="*/ 43 w 504"/>
                <a:gd name="T37" fmla="*/ 533 h 598"/>
                <a:gd name="T38" fmla="*/ 43 w 504"/>
                <a:gd name="T39" fmla="*/ 65 h 598"/>
                <a:gd name="T40" fmla="*/ 65 w 504"/>
                <a:gd name="T41" fmla="*/ 43 h 598"/>
                <a:gd name="T42" fmla="*/ 295 w 504"/>
                <a:gd name="T43" fmla="*/ 43 h 598"/>
                <a:gd name="T44" fmla="*/ 295 w 504"/>
                <a:gd name="T45" fmla="*/ 278 h 598"/>
                <a:gd name="T46" fmla="*/ 301 w 504"/>
                <a:gd name="T47" fmla="*/ 288 h 598"/>
                <a:gd name="T48" fmla="*/ 312 w 504"/>
                <a:gd name="T49" fmla="*/ 286 h 598"/>
                <a:gd name="T50" fmla="*/ 360 w 504"/>
                <a:gd name="T51" fmla="*/ 249 h 598"/>
                <a:gd name="T52" fmla="*/ 407 w 504"/>
                <a:gd name="T53" fmla="*/ 286 h 598"/>
                <a:gd name="T54" fmla="*/ 414 w 504"/>
                <a:gd name="T55" fmla="*/ 289 h 598"/>
                <a:gd name="T56" fmla="*/ 419 w 504"/>
                <a:gd name="T57" fmla="*/ 288 h 598"/>
                <a:gd name="T58" fmla="*/ 425 w 504"/>
                <a:gd name="T59" fmla="*/ 278 h 598"/>
                <a:gd name="T60" fmla="*/ 425 w 504"/>
                <a:gd name="T61" fmla="*/ 43 h 598"/>
                <a:gd name="T62" fmla="*/ 459 w 504"/>
                <a:gd name="T63" fmla="*/ 43 h 598"/>
                <a:gd name="T64" fmla="*/ 459 w 504"/>
                <a:gd name="T65" fmla="*/ 398 h 598"/>
                <a:gd name="T66" fmla="*/ 459 w 504"/>
                <a:gd name="T67" fmla="*/ 399 h 598"/>
                <a:gd name="T68" fmla="*/ 108 w 504"/>
                <a:gd name="T69" fmla="*/ 399 h 598"/>
                <a:gd name="T70" fmla="*/ 54 w 504"/>
                <a:gd name="T71" fmla="*/ 453 h 598"/>
                <a:gd name="T72" fmla="*/ 65 w 504"/>
                <a:gd name="T73" fmla="*/ 464 h 598"/>
                <a:gd name="T74" fmla="*/ 76 w 504"/>
                <a:gd name="T75" fmla="*/ 453 h 598"/>
                <a:gd name="T76" fmla="*/ 108 w 504"/>
                <a:gd name="T77" fmla="*/ 421 h 598"/>
                <a:gd name="T78" fmla="*/ 480 w 504"/>
                <a:gd name="T79" fmla="*/ 421 h 598"/>
                <a:gd name="T80" fmla="*/ 486 w 504"/>
                <a:gd name="T81" fmla="*/ 419 h 598"/>
                <a:gd name="T82" fmla="*/ 403 w 504"/>
                <a:gd name="T83" fmla="*/ 255 h 598"/>
                <a:gd name="T84" fmla="*/ 367 w 504"/>
                <a:gd name="T85" fmla="*/ 227 h 598"/>
                <a:gd name="T86" fmla="*/ 353 w 504"/>
                <a:gd name="T87" fmla="*/ 227 h 598"/>
                <a:gd name="T88" fmla="*/ 317 w 504"/>
                <a:gd name="T89" fmla="*/ 255 h 598"/>
                <a:gd name="T90" fmla="*/ 317 w 504"/>
                <a:gd name="T91" fmla="*/ 43 h 598"/>
                <a:gd name="T92" fmla="*/ 403 w 504"/>
                <a:gd name="T93" fmla="*/ 43 h 598"/>
                <a:gd name="T94" fmla="*/ 403 w 504"/>
                <a:gd name="T95" fmla="*/ 255 h 5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04" h="598">
                  <a:moveTo>
                    <a:pt x="486" y="419"/>
                  </a:moveTo>
                  <a:cubicBezTo>
                    <a:pt x="495" y="416"/>
                    <a:pt x="502" y="408"/>
                    <a:pt x="502" y="398"/>
                  </a:cubicBezTo>
                  <a:cubicBezTo>
                    <a:pt x="502" y="21"/>
                    <a:pt x="502" y="21"/>
                    <a:pt x="502" y="21"/>
                  </a:cubicBezTo>
                  <a:cubicBezTo>
                    <a:pt x="502" y="9"/>
                    <a:pt x="493" y="0"/>
                    <a:pt x="480" y="0"/>
                  </a:cubicBezTo>
                  <a:cubicBezTo>
                    <a:pt x="65" y="0"/>
                    <a:pt x="65" y="0"/>
                    <a:pt x="65" y="0"/>
                  </a:cubicBezTo>
                  <a:cubicBezTo>
                    <a:pt x="29" y="0"/>
                    <a:pt x="0" y="29"/>
                    <a:pt x="0" y="65"/>
                  </a:cubicBezTo>
                  <a:cubicBezTo>
                    <a:pt x="0" y="533"/>
                    <a:pt x="0" y="533"/>
                    <a:pt x="0" y="533"/>
                  </a:cubicBezTo>
                  <a:cubicBezTo>
                    <a:pt x="0" y="569"/>
                    <a:pt x="29" y="598"/>
                    <a:pt x="65" y="598"/>
                  </a:cubicBezTo>
                  <a:cubicBezTo>
                    <a:pt x="480" y="598"/>
                    <a:pt x="480" y="598"/>
                    <a:pt x="480" y="598"/>
                  </a:cubicBezTo>
                  <a:cubicBezTo>
                    <a:pt x="489" y="598"/>
                    <a:pt x="497" y="593"/>
                    <a:pt x="500" y="585"/>
                  </a:cubicBezTo>
                  <a:cubicBezTo>
                    <a:pt x="504" y="577"/>
                    <a:pt x="502" y="568"/>
                    <a:pt x="497" y="562"/>
                  </a:cubicBezTo>
                  <a:cubicBezTo>
                    <a:pt x="486" y="551"/>
                    <a:pt x="481" y="537"/>
                    <a:pt x="481" y="522"/>
                  </a:cubicBezTo>
                  <a:cubicBezTo>
                    <a:pt x="481" y="513"/>
                    <a:pt x="483" y="505"/>
                    <a:pt x="487" y="497"/>
                  </a:cubicBezTo>
                  <a:cubicBezTo>
                    <a:pt x="492" y="486"/>
                    <a:pt x="488" y="473"/>
                    <a:pt x="477" y="467"/>
                  </a:cubicBezTo>
                  <a:cubicBezTo>
                    <a:pt x="466" y="462"/>
                    <a:pt x="453" y="466"/>
                    <a:pt x="448" y="477"/>
                  </a:cubicBezTo>
                  <a:cubicBezTo>
                    <a:pt x="441" y="491"/>
                    <a:pt x="437" y="506"/>
                    <a:pt x="437" y="522"/>
                  </a:cubicBezTo>
                  <a:cubicBezTo>
                    <a:pt x="437" y="533"/>
                    <a:pt x="439" y="544"/>
                    <a:pt x="442" y="555"/>
                  </a:cubicBezTo>
                  <a:cubicBezTo>
                    <a:pt x="65" y="555"/>
                    <a:pt x="65" y="555"/>
                    <a:pt x="65" y="555"/>
                  </a:cubicBezTo>
                  <a:cubicBezTo>
                    <a:pt x="53" y="555"/>
                    <a:pt x="43" y="545"/>
                    <a:pt x="43" y="533"/>
                  </a:cubicBezTo>
                  <a:cubicBezTo>
                    <a:pt x="43" y="65"/>
                    <a:pt x="43" y="65"/>
                    <a:pt x="43" y="65"/>
                  </a:cubicBezTo>
                  <a:cubicBezTo>
                    <a:pt x="43" y="53"/>
                    <a:pt x="53" y="43"/>
                    <a:pt x="65" y="43"/>
                  </a:cubicBezTo>
                  <a:cubicBezTo>
                    <a:pt x="295" y="43"/>
                    <a:pt x="295" y="43"/>
                    <a:pt x="295" y="43"/>
                  </a:cubicBezTo>
                  <a:cubicBezTo>
                    <a:pt x="295" y="278"/>
                    <a:pt x="295" y="278"/>
                    <a:pt x="295" y="278"/>
                  </a:cubicBezTo>
                  <a:cubicBezTo>
                    <a:pt x="295" y="282"/>
                    <a:pt x="297" y="286"/>
                    <a:pt x="301" y="288"/>
                  </a:cubicBezTo>
                  <a:cubicBezTo>
                    <a:pt x="305" y="289"/>
                    <a:pt x="309" y="289"/>
                    <a:pt x="312" y="286"/>
                  </a:cubicBezTo>
                  <a:cubicBezTo>
                    <a:pt x="360" y="249"/>
                    <a:pt x="360" y="249"/>
                    <a:pt x="360" y="249"/>
                  </a:cubicBezTo>
                  <a:cubicBezTo>
                    <a:pt x="407" y="286"/>
                    <a:pt x="407" y="286"/>
                    <a:pt x="407" y="286"/>
                  </a:cubicBezTo>
                  <a:cubicBezTo>
                    <a:pt x="409" y="288"/>
                    <a:pt x="411" y="289"/>
                    <a:pt x="414" y="289"/>
                  </a:cubicBezTo>
                  <a:cubicBezTo>
                    <a:pt x="415" y="289"/>
                    <a:pt x="417" y="288"/>
                    <a:pt x="419" y="288"/>
                  </a:cubicBezTo>
                  <a:cubicBezTo>
                    <a:pt x="422" y="286"/>
                    <a:pt x="425" y="282"/>
                    <a:pt x="425" y="278"/>
                  </a:cubicBezTo>
                  <a:cubicBezTo>
                    <a:pt x="425" y="43"/>
                    <a:pt x="425" y="43"/>
                    <a:pt x="425" y="43"/>
                  </a:cubicBezTo>
                  <a:cubicBezTo>
                    <a:pt x="459" y="43"/>
                    <a:pt x="459" y="43"/>
                    <a:pt x="459" y="43"/>
                  </a:cubicBezTo>
                  <a:cubicBezTo>
                    <a:pt x="459" y="398"/>
                    <a:pt x="459" y="398"/>
                    <a:pt x="459" y="398"/>
                  </a:cubicBezTo>
                  <a:cubicBezTo>
                    <a:pt x="459" y="398"/>
                    <a:pt x="459" y="399"/>
                    <a:pt x="459" y="399"/>
                  </a:cubicBezTo>
                  <a:cubicBezTo>
                    <a:pt x="108" y="399"/>
                    <a:pt x="108" y="399"/>
                    <a:pt x="108" y="399"/>
                  </a:cubicBezTo>
                  <a:cubicBezTo>
                    <a:pt x="78" y="399"/>
                    <a:pt x="54" y="423"/>
                    <a:pt x="54" y="453"/>
                  </a:cubicBezTo>
                  <a:cubicBezTo>
                    <a:pt x="54" y="459"/>
                    <a:pt x="59" y="464"/>
                    <a:pt x="65" y="464"/>
                  </a:cubicBezTo>
                  <a:cubicBezTo>
                    <a:pt x="71" y="464"/>
                    <a:pt x="76" y="459"/>
                    <a:pt x="76" y="453"/>
                  </a:cubicBezTo>
                  <a:cubicBezTo>
                    <a:pt x="76" y="435"/>
                    <a:pt x="90" y="421"/>
                    <a:pt x="108" y="421"/>
                  </a:cubicBezTo>
                  <a:cubicBezTo>
                    <a:pt x="480" y="421"/>
                    <a:pt x="480" y="421"/>
                    <a:pt x="480" y="421"/>
                  </a:cubicBezTo>
                  <a:cubicBezTo>
                    <a:pt x="483" y="421"/>
                    <a:pt x="485" y="420"/>
                    <a:pt x="486" y="419"/>
                  </a:cubicBezTo>
                  <a:close/>
                  <a:moveTo>
                    <a:pt x="403" y="255"/>
                  </a:moveTo>
                  <a:cubicBezTo>
                    <a:pt x="367" y="227"/>
                    <a:pt x="367" y="227"/>
                    <a:pt x="367" y="227"/>
                  </a:cubicBezTo>
                  <a:cubicBezTo>
                    <a:pt x="363" y="224"/>
                    <a:pt x="357" y="224"/>
                    <a:pt x="353" y="227"/>
                  </a:cubicBezTo>
                  <a:cubicBezTo>
                    <a:pt x="317" y="255"/>
                    <a:pt x="317" y="255"/>
                    <a:pt x="317" y="255"/>
                  </a:cubicBezTo>
                  <a:cubicBezTo>
                    <a:pt x="317" y="43"/>
                    <a:pt x="317" y="43"/>
                    <a:pt x="317" y="43"/>
                  </a:cubicBezTo>
                  <a:cubicBezTo>
                    <a:pt x="403" y="43"/>
                    <a:pt x="403" y="43"/>
                    <a:pt x="403" y="43"/>
                  </a:cubicBezTo>
                  <a:cubicBezTo>
                    <a:pt x="403" y="255"/>
                    <a:pt x="403" y="255"/>
                    <a:pt x="403" y="2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ransition spd="slow">
    <p:push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lgn="l">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a:t>
            </a:r>
            <a:r>
              <a:rPr lang="zh-CN" altLang="en-US" sz="1800" dirty="0">
                <a:solidFill>
                  <a:schemeClr val="accent1"/>
                </a:solidFill>
                <a:latin typeface="+mj-ea"/>
                <a:ea typeface="+mj-ea"/>
                <a:sym typeface="+mn-ea"/>
              </a:rPr>
              <a:t>责任分析和应对</a:t>
            </a:r>
            <a:endPar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90232" y="575233"/>
            <a:ext cx="2405723" cy="276999"/>
          </a:xfrm>
          <a:prstGeom prst="rect">
            <a:avLst/>
          </a:prstGeom>
        </p:spPr>
        <p:txBody>
          <a:bodyPr wrap="none">
            <a:spAutoFit/>
          </a:bodyPr>
          <a:lstStyle/>
          <a:p>
            <a:pPr lvl="0" algn="l" fontAlgn="base">
              <a:spcBef>
                <a:spcPct val="0"/>
              </a:spcBef>
              <a:spcAft>
                <a:spcPct val="0"/>
              </a:spcAft>
              <a:defRPr/>
            </a:pPr>
            <a:r>
              <a:rPr lang="en-US" altLang="zh-CN" sz="1200" dirty="0">
                <a:solidFill>
                  <a:schemeClr val="tx1">
                    <a:lumMod val="85000"/>
                    <a:lumOff val="15000"/>
                  </a:schemeClr>
                </a:solidFill>
                <a:latin typeface="Calibri Light" panose="020F0302020204030204" pitchFamily="34" charset="0"/>
                <a:ea typeface="方正兰亭黑_GBK"/>
                <a:sym typeface="+mn-ea"/>
              </a:rPr>
              <a:t>Responsibility analysis and response</a:t>
            </a:r>
          </a:p>
        </p:txBody>
      </p:sp>
      <p:cxnSp>
        <p:nvCxnSpPr>
          <p:cNvPr id="7" name="直接连接符 6"/>
          <p:cNvCxnSpPr/>
          <p:nvPr/>
        </p:nvCxnSpPr>
        <p:spPr>
          <a:xfrm>
            <a:off x="172929" y="575233"/>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grpSp>
        <p:nvGrpSpPr>
          <p:cNvPr id="17" name="组合 1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GrpSpPr/>
          <p:nvPr/>
        </p:nvGrpSpPr>
        <p:grpSpPr>
          <a:xfrm>
            <a:off x="7462647" y="0"/>
            <a:ext cx="1558390" cy="1439391"/>
            <a:chOff x="608429" y="1427424"/>
            <a:chExt cx="2301885" cy="2301885"/>
          </a:xfrm>
        </p:grpSpPr>
        <p:sp>
          <p:nvSpPr>
            <p:cNvPr id="18" name="Oval 4"/>
            <p:cNvSpPr/>
            <p:nvPr/>
          </p:nvSpPr>
          <p:spPr>
            <a:xfrm>
              <a:off x="608429" y="1427424"/>
              <a:ext cx="2301885" cy="2301885"/>
            </a:xfrm>
            <a:prstGeom prst="ellipse">
              <a:avLst/>
            </a:prstGeom>
            <a:solidFill>
              <a:schemeClr val="accent1"/>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5"/>
            <p:cNvSpPr/>
            <p:nvPr/>
          </p:nvSpPr>
          <p:spPr>
            <a:xfrm>
              <a:off x="857533" y="1676528"/>
              <a:ext cx="1803677" cy="1803677"/>
            </a:xfrm>
            <a:prstGeom prst="ellipse">
              <a:avLst/>
            </a:prstGeom>
            <a:solidFill>
              <a:schemeClr val="bg1">
                <a:lumMod val="95000"/>
              </a:schemeClr>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6"/>
            <p:cNvSpPr/>
            <p:nvPr/>
          </p:nvSpPr>
          <p:spPr>
            <a:xfrm>
              <a:off x="1070742" y="1889737"/>
              <a:ext cx="1377258" cy="1377258"/>
            </a:xfrm>
            <a:prstGeom prst="ellipse">
              <a:avLst/>
            </a:prstGeom>
            <a:solidFill>
              <a:schemeClr val="accent1"/>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7"/>
            <p:cNvSpPr/>
            <p:nvPr/>
          </p:nvSpPr>
          <p:spPr>
            <a:xfrm>
              <a:off x="1298337" y="2117332"/>
              <a:ext cx="922068" cy="922068"/>
            </a:xfrm>
            <a:prstGeom prst="ellipse">
              <a:avLst/>
            </a:prstGeom>
            <a:solidFill>
              <a:schemeClr val="bg1">
                <a:lumMod val="95000"/>
              </a:schemeClr>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8"/>
            <p:cNvSpPr/>
            <p:nvPr/>
          </p:nvSpPr>
          <p:spPr>
            <a:xfrm>
              <a:off x="1525493" y="2344488"/>
              <a:ext cx="467758" cy="467759"/>
            </a:xfrm>
            <a:prstGeom prst="ellipse">
              <a:avLst/>
            </a:prstGeom>
            <a:solidFill>
              <a:schemeClr val="accent1"/>
            </a:solidFill>
            <a:ln>
              <a:noFill/>
            </a:ln>
            <a:effectLst>
              <a:outerShdw blurRad="114300" dist="63500" dir="2700000" algn="tl" rotWithShape="0">
                <a:prstClr val="black">
                  <a:alpha val="5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9"/>
            <p:cNvGrpSpPr/>
            <p:nvPr/>
          </p:nvGrpSpPr>
          <p:grpSpPr>
            <a:xfrm>
              <a:off x="1696047" y="1523792"/>
              <a:ext cx="1081283" cy="1143183"/>
              <a:chOff x="5954713" y="4703763"/>
              <a:chExt cx="887412" cy="938213"/>
            </a:xfrm>
          </p:grpSpPr>
          <p:sp>
            <p:nvSpPr>
              <p:cNvPr id="24" name="Freeform 187"/>
              <p:cNvSpPr/>
              <p:nvPr/>
            </p:nvSpPr>
            <p:spPr bwMode="auto">
              <a:xfrm>
                <a:off x="5954713" y="5513388"/>
                <a:ext cx="117475" cy="128588"/>
              </a:xfrm>
              <a:custGeom>
                <a:avLst/>
                <a:gdLst>
                  <a:gd name="T0" fmla="*/ 48 w 300"/>
                  <a:gd name="T1" fmla="*/ 289 h 322"/>
                  <a:gd name="T2" fmla="*/ 0 w 300"/>
                  <a:gd name="T3" fmla="*/ 322 h 322"/>
                  <a:gd name="T4" fmla="*/ 30 w 300"/>
                  <a:gd name="T5" fmla="*/ 270 h 322"/>
                  <a:gd name="T6" fmla="*/ 280 w 300"/>
                  <a:gd name="T7" fmla="*/ 0 h 322"/>
                  <a:gd name="T8" fmla="*/ 300 w 300"/>
                  <a:gd name="T9" fmla="*/ 18 h 322"/>
                  <a:gd name="T10" fmla="*/ 48 w 300"/>
                  <a:gd name="T11" fmla="*/ 289 h 322"/>
                </a:gdLst>
                <a:ahLst/>
                <a:cxnLst>
                  <a:cxn ang="0">
                    <a:pos x="T0" y="T1"/>
                  </a:cxn>
                  <a:cxn ang="0">
                    <a:pos x="T2" y="T3"/>
                  </a:cxn>
                  <a:cxn ang="0">
                    <a:pos x="T4" y="T5"/>
                  </a:cxn>
                  <a:cxn ang="0">
                    <a:pos x="T6" y="T7"/>
                  </a:cxn>
                  <a:cxn ang="0">
                    <a:pos x="T8" y="T9"/>
                  </a:cxn>
                  <a:cxn ang="0">
                    <a:pos x="T10" y="T11"/>
                  </a:cxn>
                </a:cxnLst>
                <a:rect l="0" t="0" r="r" b="b"/>
                <a:pathLst>
                  <a:path w="300" h="322">
                    <a:moveTo>
                      <a:pt x="48" y="289"/>
                    </a:moveTo>
                    <a:lnTo>
                      <a:pt x="0" y="322"/>
                    </a:lnTo>
                    <a:lnTo>
                      <a:pt x="30" y="270"/>
                    </a:lnTo>
                    <a:lnTo>
                      <a:pt x="280" y="0"/>
                    </a:lnTo>
                    <a:lnTo>
                      <a:pt x="300" y="18"/>
                    </a:lnTo>
                    <a:lnTo>
                      <a:pt x="48" y="289"/>
                    </a:lnTo>
                    <a:close/>
                  </a:path>
                </a:pathLst>
              </a:custGeom>
              <a:solidFill>
                <a:srgbClr val="D5A43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5" name="Freeform 188"/>
              <p:cNvSpPr/>
              <p:nvPr/>
            </p:nvSpPr>
            <p:spPr bwMode="auto">
              <a:xfrm>
                <a:off x="5954713" y="5557838"/>
                <a:ext cx="82550" cy="84138"/>
              </a:xfrm>
              <a:custGeom>
                <a:avLst/>
                <a:gdLst>
                  <a:gd name="T0" fmla="*/ 0 w 209"/>
                  <a:gd name="T1" fmla="*/ 209 h 209"/>
                  <a:gd name="T2" fmla="*/ 8 w 209"/>
                  <a:gd name="T3" fmla="*/ 194 h 209"/>
                  <a:gd name="T4" fmla="*/ 43 w 209"/>
                  <a:gd name="T5" fmla="*/ 171 h 209"/>
                  <a:gd name="T6" fmla="*/ 201 w 209"/>
                  <a:gd name="T7" fmla="*/ 0 h 209"/>
                  <a:gd name="T8" fmla="*/ 204 w 209"/>
                  <a:gd name="T9" fmla="*/ 3 h 209"/>
                  <a:gd name="T10" fmla="*/ 209 w 209"/>
                  <a:gd name="T11" fmla="*/ 4 h 209"/>
                  <a:gd name="T12" fmla="*/ 48 w 209"/>
                  <a:gd name="T13" fmla="*/ 176 h 209"/>
                  <a:gd name="T14" fmla="*/ 0 w 209"/>
                  <a:gd name="T15" fmla="*/ 209 h 20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9" h="209">
                    <a:moveTo>
                      <a:pt x="0" y="209"/>
                    </a:moveTo>
                    <a:lnTo>
                      <a:pt x="8" y="194"/>
                    </a:lnTo>
                    <a:lnTo>
                      <a:pt x="43" y="171"/>
                    </a:lnTo>
                    <a:lnTo>
                      <a:pt x="201" y="0"/>
                    </a:lnTo>
                    <a:lnTo>
                      <a:pt x="204" y="3"/>
                    </a:lnTo>
                    <a:lnTo>
                      <a:pt x="209" y="4"/>
                    </a:lnTo>
                    <a:lnTo>
                      <a:pt x="48" y="176"/>
                    </a:lnTo>
                    <a:lnTo>
                      <a:pt x="0" y="209"/>
                    </a:lnTo>
                    <a:close/>
                  </a:path>
                </a:pathLst>
              </a:custGeom>
              <a:solidFill>
                <a:srgbClr val="BE933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6" name="Freeform 189"/>
              <p:cNvSpPr/>
              <p:nvPr/>
            </p:nvSpPr>
            <p:spPr bwMode="auto">
              <a:xfrm>
                <a:off x="6037263" y="5554663"/>
                <a:ext cx="4763" cy="4763"/>
              </a:xfrm>
              <a:custGeom>
                <a:avLst/>
                <a:gdLst>
                  <a:gd name="T0" fmla="*/ 0 w 12"/>
                  <a:gd name="T1" fmla="*/ 13 h 13"/>
                  <a:gd name="T2" fmla="*/ 0 w 12"/>
                  <a:gd name="T3" fmla="*/ 13 h 13"/>
                  <a:gd name="T4" fmla="*/ 12 w 12"/>
                  <a:gd name="T5" fmla="*/ 0 h 13"/>
                  <a:gd name="T6" fmla="*/ 12 w 12"/>
                  <a:gd name="T7" fmla="*/ 0 h 13"/>
                  <a:gd name="T8" fmla="*/ 0 w 12"/>
                  <a:gd name="T9" fmla="*/ 13 h 13"/>
                </a:gdLst>
                <a:ahLst/>
                <a:cxnLst>
                  <a:cxn ang="0">
                    <a:pos x="T0" y="T1"/>
                  </a:cxn>
                  <a:cxn ang="0">
                    <a:pos x="T2" y="T3"/>
                  </a:cxn>
                  <a:cxn ang="0">
                    <a:pos x="T4" y="T5"/>
                  </a:cxn>
                  <a:cxn ang="0">
                    <a:pos x="T6" y="T7"/>
                  </a:cxn>
                  <a:cxn ang="0">
                    <a:pos x="T8" y="T9"/>
                  </a:cxn>
                </a:cxnLst>
                <a:rect l="0" t="0" r="r" b="b"/>
                <a:pathLst>
                  <a:path w="12" h="13">
                    <a:moveTo>
                      <a:pt x="0" y="13"/>
                    </a:moveTo>
                    <a:lnTo>
                      <a:pt x="0" y="13"/>
                    </a:lnTo>
                    <a:lnTo>
                      <a:pt x="12" y="0"/>
                    </a:lnTo>
                    <a:lnTo>
                      <a:pt x="12" y="0"/>
                    </a:lnTo>
                    <a:lnTo>
                      <a:pt x="0" y="13"/>
                    </a:lnTo>
                    <a:close/>
                  </a:path>
                </a:pathLst>
              </a:custGeom>
              <a:solidFill>
                <a:srgbClr val="CDCCC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7" name="Freeform 190"/>
              <p:cNvSpPr/>
              <p:nvPr/>
            </p:nvSpPr>
            <p:spPr bwMode="auto">
              <a:xfrm>
                <a:off x="6029325" y="5548313"/>
                <a:ext cx="9525" cy="9525"/>
              </a:xfrm>
              <a:custGeom>
                <a:avLst/>
                <a:gdLst>
                  <a:gd name="T0" fmla="*/ 11 w 24"/>
                  <a:gd name="T1" fmla="*/ 27 h 27"/>
                  <a:gd name="T2" fmla="*/ 2 w 24"/>
                  <a:gd name="T3" fmla="*/ 20 h 27"/>
                  <a:gd name="T4" fmla="*/ 0 w 24"/>
                  <a:gd name="T5" fmla="*/ 11 h 27"/>
                  <a:gd name="T6" fmla="*/ 11 w 24"/>
                  <a:gd name="T7" fmla="*/ 0 h 27"/>
                  <a:gd name="T8" fmla="*/ 15 w 24"/>
                  <a:gd name="T9" fmla="*/ 5 h 27"/>
                  <a:gd name="T10" fmla="*/ 20 w 24"/>
                  <a:gd name="T11" fmla="*/ 9 h 27"/>
                  <a:gd name="T12" fmla="*/ 22 w 24"/>
                  <a:gd name="T13" fmla="*/ 11 h 27"/>
                  <a:gd name="T14" fmla="*/ 24 w 24"/>
                  <a:gd name="T15" fmla="*/ 13 h 27"/>
                  <a:gd name="T16" fmla="*/ 11 w 24"/>
                  <a:gd name="T17"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7">
                    <a:moveTo>
                      <a:pt x="11" y="27"/>
                    </a:moveTo>
                    <a:lnTo>
                      <a:pt x="2" y="20"/>
                    </a:lnTo>
                    <a:lnTo>
                      <a:pt x="0" y="11"/>
                    </a:lnTo>
                    <a:lnTo>
                      <a:pt x="11" y="0"/>
                    </a:lnTo>
                    <a:lnTo>
                      <a:pt x="15" y="5"/>
                    </a:lnTo>
                    <a:lnTo>
                      <a:pt x="20" y="9"/>
                    </a:lnTo>
                    <a:lnTo>
                      <a:pt x="22" y="11"/>
                    </a:lnTo>
                    <a:lnTo>
                      <a:pt x="24" y="13"/>
                    </a:lnTo>
                    <a:lnTo>
                      <a:pt x="11" y="27"/>
                    </a:lnTo>
                    <a:close/>
                  </a:path>
                </a:pathLst>
              </a:custGeom>
              <a:solidFill>
                <a:srgbClr val="A8823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8" name="Freeform 191"/>
              <p:cNvSpPr/>
              <p:nvPr/>
            </p:nvSpPr>
            <p:spPr bwMode="auto">
              <a:xfrm>
                <a:off x="6034088" y="5553075"/>
                <a:ext cx="7938" cy="6350"/>
              </a:xfrm>
              <a:custGeom>
                <a:avLst/>
                <a:gdLst>
                  <a:gd name="T0" fmla="*/ 8 w 20"/>
                  <a:gd name="T1" fmla="*/ 18 h 18"/>
                  <a:gd name="T2" fmla="*/ 3 w 20"/>
                  <a:gd name="T3" fmla="*/ 17 h 18"/>
                  <a:gd name="T4" fmla="*/ 0 w 20"/>
                  <a:gd name="T5" fmla="*/ 14 h 18"/>
                  <a:gd name="T6" fmla="*/ 13 w 20"/>
                  <a:gd name="T7" fmla="*/ 0 h 18"/>
                  <a:gd name="T8" fmla="*/ 17 w 20"/>
                  <a:gd name="T9" fmla="*/ 2 h 18"/>
                  <a:gd name="T10" fmla="*/ 20 w 20"/>
                  <a:gd name="T11" fmla="*/ 5 h 18"/>
                  <a:gd name="T12" fmla="*/ 8 w 20"/>
                  <a:gd name="T13" fmla="*/ 18 h 18"/>
                </a:gdLst>
                <a:ahLst/>
                <a:cxnLst>
                  <a:cxn ang="0">
                    <a:pos x="T0" y="T1"/>
                  </a:cxn>
                  <a:cxn ang="0">
                    <a:pos x="T2" y="T3"/>
                  </a:cxn>
                  <a:cxn ang="0">
                    <a:pos x="T4" y="T5"/>
                  </a:cxn>
                  <a:cxn ang="0">
                    <a:pos x="T6" y="T7"/>
                  </a:cxn>
                  <a:cxn ang="0">
                    <a:pos x="T8" y="T9"/>
                  </a:cxn>
                  <a:cxn ang="0">
                    <a:pos x="T10" y="T11"/>
                  </a:cxn>
                  <a:cxn ang="0">
                    <a:pos x="T12" y="T13"/>
                  </a:cxn>
                </a:cxnLst>
                <a:rect l="0" t="0" r="r" b="b"/>
                <a:pathLst>
                  <a:path w="20" h="18">
                    <a:moveTo>
                      <a:pt x="8" y="18"/>
                    </a:moveTo>
                    <a:lnTo>
                      <a:pt x="3" y="17"/>
                    </a:lnTo>
                    <a:lnTo>
                      <a:pt x="0" y="14"/>
                    </a:lnTo>
                    <a:lnTo>
                      <a:pt x="13" y="0"/>
                    </a:lnTo>
                    <a:lnTo>
                      <a:pt x="17" y="2"/>
                    </a:lnTo>
                    <a:lnTo>
                      <a:pt x="20" y="5"/>
                    </a:lnTo>
                    <a:lnTo>
                      <a:pt x="8" y="18"/>
                    </a:lnTo>
                    <a:close/>
                  </a:path>
                </a:pathLst>
              </a:custGeom>
              <a:solidFill>
                <a:srgbClr val="95743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29" name="Freeform 192"/>
              <p:cNvSpPr/>
              <p:nvPr/>
            </p:nvSpPr>
            <p:spPr bwMode="auto">
              <a:xfrm>
                <a:off x="6486525" y="4799013"/>
                <a:ext cx="355600" cy="274638"/>
              </a:xfrm>
              <a:custGeom>
                <a:avLst/>
                <a:gdLst>
                  <a:gd name="T0" fmla="*/ 591 w 893"/>
                  <a:gd name="T1" fmla="*/ 59 h 692"/>
                  <a:gd name="T2" fmla="*/ 616 w 893"/>
                  <a:gd name="T3" fmla="*/ 38 h 692"/>
                  <a:gd name="T4" fmla="*/ 665 w 893"/>
                  <a:gd name="T5" fmla="*/ 11 h 692"/>
                  <a:gd name="T6" fmla="*/ 713 w 893"/>
                  <a:gd name="T7" fmla="*/ 0 h 692"/>
                  <a:gd name="T8" fmla="*/ 757 w 893"/>
                  <a:gd name="T9" fmla="*/ 4 h 692"/>
                  <a:gd name="T10" fmla="*/ 796 w 893"/>
                  <a:gd name="T11" fmla="*/ 18 h 692"/>
                  <a:gd name="T12" fmla="*/ 831 w 893"/>
                  <a:gd name="T13" fmla="*/ 40 h 692"/>
                  <a:gd name="T14" fmla="*/ 858 w 893"/>
                  <a:gd name="T15" fmla="*/ 68 h 692"/>
                  <a:gd name="T16" fmla="*/ 878 w 893"/>
                  <a:gd name="T17" fmla="*/ 98 h 692"/>
                  <a:gd name="T18" fmla="*/ 884 w 893"/>
                  <a:gd name="T19" fmla="*/ 113 h 692"/>
                  <a:gd name="T20" fmla="*/ 893 w 893"/>
                  <a:gd name="T21" fmla="*/ 143 h 692"/>
                  <a:gd name="T22" fmla="*/ 893 w 893"/>
                  <a:gd name="T23" fmla="*/ 202 h 692"/>
                  <a:gd name="T24" fmla="*/ 876 w 893"/>
                  <a:gd name="T25" fmla="*/ 258 h 692"/>
                  <a:gd name="T26" fmla="*/ 852 w 893"/>
                  <a:gd name="T27" fmla="*/ 310 h 692"/>
                  <a:gd name="T28" fmla="*/ 839 w 893"/>
                  <a:gd name="T29" fmla="*/ 333 h 692"/>
                  <a:gd name="T30" fmla="*/ 819 w 893"/>
                  <a:gd name="T31" fmla="*/ 361 h 692"/>
                  <a:gd name="T32" fmla="*/ 774 w 893"/>
                  <a:gd name="T33" fmla="*/ 409 h 692"/>
                  <a:gd name="T34" fmla="*/ 692 w 893"/>
                  <a:gd name="T35" fmla="*/ 466 h 692"/>
                  <a:gd name="T36" fmla="*/ 635 w 893"/>
                  <a:gd name="T37" fmla="*/ 493 h 692"/>
                  <a:gd name="T38" fmla="*/ 579 w 893"/>
                  <a:gd name="T39" fmla="*/ 517 h 692"/>
                  <a:gd name="T40" fmla="*/ 420 w 893"/>
                  <a:gd name="T41" fmla="*/ 573 h 692"/>
                  <a:gd name="T42" fmla="*/ 143 w 893"/>
                  <a:gd name="T43" fmla="*/ 655 h 692"/>
                  <a:gd name="T44" fmla="*/ 0 w 893"/>
                  <a:gd name="T45" fmla="*/ 692 h 692"/>
                  <a:gd name="T46" fmla="*/ 591 w 893"/>
                  <a:gd name="T47" fmla="*/ 59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3" h="692">
                    <a:moveTo>
                      <a:pt x="591" y="59"/>
                    </a:moveTo>
                    <a:lnTo>
                      <a:pt x="616" y="38"/>
                    </a:lnTo>
                    <a:lnTo>
                      <a:pt x="665" y="11"/>
                    </a:lnTo>
                    <a:lnTo>
                      <a:pt x="713" y="0"/>
                    </a:lnTo>
                    <a:lnTo>
                      <a:pt x="757" y="4"/>
                    </a:lnTo>
                    <a:lnTo>
                      <a:pt x="796" y="18"/>
                    </a:lnTo>
                    <a:lnTo>
                      <a:pt x="831" y="40"/>
                    </a:lnTo>
                    <a:lnTo>
                      <a:pt x="858" y="68"/>
                    </a:lnTo>
                    <a:lnTo>
                      <a:pt x="878" y="98"/>
                    </a:lnTo>
                    <a:lnTo>
                      <a:pt x="884" y="113"/>
                    </a:lnTo>
                    <a:lnTo>
                      <a:pt x="893" y="143"/>
                    </a:lnTo>
                    <a:lnTo>
                      <a:pt x="893" y="202"/>
                    </a:lnTo>
                    <a:lnTo>
                      <a:pt x="876" y="258"/>
                    </a:lnTo>
                    <a:lnTo>
                      <a:pt x="852" y="310"/>
                    </a:lnTo>
                    <a:lnTo>
                      <a:pt x="839" y="333"/>
                    </a:lnTo>
                    <a:lnTo>
                      <a:pt x="819" y="361"/>
                    </a:lnTo>
                    <a:lnTo>
                      <a:pt x="774" y="409"/>
                    </a:lnTo>
                    <a:lnTo>
                      <a:pt x="692" y="466"/>
                    </a:lnTo>
                    <a:lnTo>
                      <a:pt x="635" y="493"/>
                    </a:lnTo>
                    <a:lnTo>
                      <a:pt x="579" y="517"/>
                    </a:lnTo>
                    <a:lnTo>
                      <a:pt x="420" y="573"/>
                    </a:lnTo>
                    <a:lnTo>
                      <a:pt x="143" y="655"/>
                    </a:lnTo>
                    <a:lnTo>
                      <a:pt x="0" y="692"/>
                    </a:lnTo>
                    <a:lnTo>
                      <a:pt x="591" y="59"/>
                    </a:lnTo>
                    <a:close/>
                  </a:path>
                </a:pathLst>
              </a:custGeom>
              <a:solidFill>
                <a:srgbClr val="283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0" name="Freeform 193"/>
              <p:cNvSpPr/>
              <p:nvPr/>
            </p:nvSpPr>
            <p:spPr bwMode="auto">
              <a:xfrm>
                <a:off x="6486525" y="4789488"/>
                <a:ext cx="320675" cy="284163"/>
              </a:xfrm>
              <a:custGeom>
                <a:avLst/>
                <a:gdLst>
                  <a:gd name="T0" fmla="*/ 591 w 809"/>
                  <a:gd name="T1" fmla="*/ 79 h 712"/>
                  <a:gd name="T2" fmla="*/ 614 w 809"/>
                  <a:gd name="T3" fmla="*/ 57 h 712"/>
                  <a:gd name="T4" fmla="*/ 658 w 809"/>
                  <a:gd name="T5" fmla="*/ 24 h 712"/>
                  <a:gd name="T6" fmla="*/ 697 w 809"/>
                  <a:gd name="T7" fmla="*/ 6 h 712"/>
                  <a:gd name="T8" fmla="*/ 731 w 809"/>
                  <a:gd name="T9" fmla="*/ 0 h 712"/>
                  <a:gd name="T10" fmla="*/ 760 w 809"/>
                  <a:gd name="T11" fmla="*/ 3 h 712"/>
                  <a:gd name="T12" fmla="*/ 782 w 809"/>
                  <a:gd name="T13" fmla="*/ 14 h 712"/>
                  <a:gd name="T14" fmla="*/ 797 w 809"/>
                  <a:gd name="T15" fmla="*/ 31 h 712"/>
                  <a:gd name="T16" fmla="*/ 806 w 809"/>
                  <a:gd name="T17" fmla="*/ 50 h 712"/>
                  <a:gd name="T18" fmla="*/ 808 w 809"/>
                  <a:gd name="T19" fmla="*/ 62 h 712"/>
                  <a:gd name="T20" fmla="*/ 809 w 809"/>
                  <a:gd name="T21" fmla="*/ 84 h 712"/>
                  <a:gd name="T22" fmla="*/ 796 w 809"/>
                  <a:gd name="T23" fmla="*/ 132 h 712"/>
                  <a:gd name="T24" fmla="*/ 758 w 809"/>
                  <a:gd name="T25" fmla="*/ 206 h 712"/>
                  <a:gd name="T26" fmla="*/ 727 w 809"/>
                  <a:gd name="T27" fmla="*/ 250 h 712"/>
                  <a:gd name="T28" fmla="*/ 706 w 809"/>
                  <a:gd name="T29" fmla="*/ 276 h 712"/>
                  <a:gd name="T30" fmla="*/ 661 w 809"/>
                  <a:gd name="T31" fmla="*/ 324 h 712"/>
                  <a:gd name="T32" fmla="*/ 586 w 809"/>
                  <a:gd name="T33" fmla="*/ 386 h 712"/>
                  <a:gd name="T34" fmla="*/ 535 w 809"/>
                  <a:gd name="T35" fmla="*/ 421 h 712"/>
                  <a:gd name="T36" fmla="*/ 487 w 809"/>
                  <a:gd name="T37" fmla="*/ 452 h 712"/>
                  <a:gd name="T38" fmla="*/ 353 w 809"/>
                  <a:gd name="T39" fmla="*/ 530 h 712"/>
                  <a:gd name="T40" fmla="*/ 119 w 809"/>
                  <a:gd name="T41" fmla="*/ 653 h 712"/>
                  <a:gd name="T42" fmla="*/ 0 w 809"/>
                  <a:gd name="T43" fmla="*/ 712 h 712"/>
                  <a:gd name="T44" fmla="*/ 591 w 809"/>
                  <a:gd name="T45" fmla="*/ 79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9" h="712">
                    <a:moveTo>
                      <a:pt x="591" y="79"/>
                    </a:moveTo>
                    <a:lnTo>
                      <a:pt x="614" y="57"/>
                    </a:lnTo>
                    <a:lnTo>
                      <a:pt x="658" y="24"/>
                    </a:lnTo>
                    <a:lnTo>
                      <a:pt x="697" y="6"/>
                    </a:lnTo>
                    <a:lnTo>
                      <a:pt x="731" y="0"/>
                    </a:lnTo>
                    <a:lnTo>
                      <a:pt x="760" y="3"/>
                    </a:lnTo>
                    <a:lnTo>
                      <a:pt x="782" y="14"/>
                    </a:lnTo>
                    <a:lnTo>
                      <a:pt x="797" y="31"/>
                    </a:lnTo>
                    <a:lnTo>
                      <a:pt x="806" y="50"/>
                    </a:lnTo>
                    <a:lnTo>
                      <a:pt x="808" y="62"/>
                    </a:lnTo>
                    <a:lnTo>
                      <a:pt x="809" y="84"/>
                    </a:lnTo>
                    <a:lnTo>
                      <a:pt x="796" y="132"/>
                    </a:lnTo>
                    <a:lnTo>
                      <a:pt x="758" y="206"/>
                    </a:lnTo>
                    <a:lnTo>
                      <a:pt x="727" y="250"/>
                    </a:lnTo>
                    <a:lnTo>
                      <a:pt x="706" y="276"/>
                    </a:lnTo>
                    <a:lnTo>
                      <a:pt x="661" y="324"/>
                    </a:lnTo>
                    <a:lnTo>
                      <a:pt x="586" y="386"/>
                    </a:lnTo>
                    <a:lnTo>
                      <a:pt x="535" y="421"/>
                    </a:lnTo>
                    <a:lnTo>
                      <a:pt x="487" y="452"/>
                    </a:lnTo>
                    <a:lnTo>
                      <a:pt x="353" y="530"/>
                    </a:lnTo>
                    <a:lnTo>
                      <a:pt x="119" y="653"/>
                    </a:lnTo>
                    <a:lnTo>
                      <a:pt x="0" y="712"/>
                    </a:lnTo>
                    <a:lnTo>
                      <a:pt x="591" y="79"/>
                    </a:lnTo>
                    <a:close/>
                  </a:path>
                </a:pathLst>
              </a:custGeom>
              <a:solidFill>
                <a:srgbClr val="24306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1" name="Freeform 194"/>
              <p:cNvSpPr/>
              <p:nvPr/>
            </p:nvSpPr>
            <p:spPr bwMode="auto">
              <a:xfrm>
                <a:off x="6486525" y="4797425"/>
                <a:ext cx="320675" cy="276225"/>
              </a:xfrm>
              <a:custGeom>
                <a:avLst/>
                <a:gdLst>
                  <a:gd name="T0" fmla="*/ 727 w 809"/>
                  <a:gd name="T1" fmla="*/ 234 h 696"/>
                  <a:gd name="T2" fmla="*/ 758 w 809"/>
                  <a:gd name="T3" fmla="*/ 190 h 696"/>
                  <a:gd name="T4" fmla="*/ 796 w 809"/>
                  <a:gd name="T5" fmla="*/ 116 h 696"/>
                  <a:gd name="T6" fmla="*/ 809 w 809"/>
                  <a:gd name="T7" fmla="*/ 68 h 696"/>
                  <a:gd name="T8" fmla="*/ 808 w 809"/>
                  <a:gd name="T9" fmla="*/ 46 h 696"/>
                  <a:gd name="T10" fmla="*/ 805 w 809"/>
                  <a:gd name="T11" fmla="*/ 33 h 696"/>
                  <a:gd name="T12" fmla="*/ 793 w 809"/>
                  <a:gd name="T13" fmla="*/ 9 h 696"/>
                  <a:gd name="T14" fmla="*/ 783 w 809"/>
                  <a:gd name="T15" fmla="*/ 0 h 696"/>
                  <a:gd name="T16" fmla="*/ 791 w 809"/>
                  <a:gd name="T17" fmla="*/ 9 h 696"/>
                  <a:gd name="T18" fmla="*/ 800 w 809"/>
                  <a:gd name="T19" fmla="*/ 29 h 696"/>
                  <a:gd name="T20" fmla="*/ 801 w 809"/>
                  <a:gd name="T21" fmla="*/ 39 h 696"/>
                  <a:gd name="T22" fmla="*/ 802 w 809"/>
                  <a:gd name="T23" fmla="*/ 61 h 696"/>
                  <a:gd name="T24" fmla="*/ 789 w 809"/>
                  <a:gd name="T25" fmla="*/ 109 h 696"/>
                  <a:gd name="T26" fmla="*/ 752 w 809"/>
                  <a:gd name="T27" fmla="*/ 183 h 696"/>
                  <a:gd name="T28" fmla="*/ 719 w 809"/>
                  <a:gd name="T29" fmla="*/ 227 h 696"/>
                  <a:gd name="T30" fmla="*/ 700 w 809"/>
                  <a:gd name="T31" fmla="*/ 253 h 696"/>
                  <a:gd name="T32" fmla="*/ 655 w 809"/>
                  <a:gd name="T33" fmla="*/ 301 h 696"/>
                  <a:gd name="T34" fmla="*/ 579 w 809"/>
                  <a:gd name="T35" fmla="*/ 363 h 696"/>
                  <a:gd name="T36" fmla="*/ 529 w 809"/>
                  <a:gd name="T37" fmla="*/ 398 h 696"/>
                  <a:gd name="T38" fmla="*/ 429 w 809"/>
                  <a:gd name="T39" fmla="*/ 461 h 696"/>
                  <a:gd name="T40" fmla="*/ 139 w 809"/>
                  <a:gd name="T41" fmla="*/ 617 h 696"/>
                  <a:gd name="T42" fmla="*/ 17 w 809"/>
                  <a:gd name="T43" fmla="*/ 678 h 696"/>
                  <a:gd name="T44" fmla="*/ 0 w 809"/>
                  <a:gd name="T45" fmla="*/ 696 h 696"/>
                  <a:gd name="T46" fmla="*/ 119 w 809"/>
                  <a:gd name="T47" fmla="*/ 637 h 696"/>
                  <a:gd name="T48" fmla="*/ 351 w 809"/>
                  <a:gd name="T49" fmla="*/ 514 h 696"/>
                  <a:gd name="T50" fmla="*/ 487 w 809"/>
                  <a:gd name="T51" fmla="*/ 436 h 696"/>
                  <a:gd name="T52" fmla="*/ 535 w 809"/>
                  <a:gd name="T53" fmla="*/ 405 h 696"/>
                  <a:gd name="T54" fmla="*/ 586 w 809"/>
                  <a:gd name="T55" fmla="*/ 370 h 696"/>
                  <a:gd name="T56" fmla="*/ 661 w 809"/>
                  <a:gd name="T57" fmla="*/ 308 h 696"/>
                  <a:gd name="T58" fmla="*/ 706 w 809"/>
                  <a:gd name="T59" fmla="*/ 260 h 696"/>
                  <a:gd name="T60" fmla="*/ 727 w 809"/>
                  <a:gd name="T61" fmla="*/ 234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9" h="696">
                    <a:moveTo>
                      <a:pt x="727" y="234"/>
                    </a:moveTo>
                    <a:lnTo>
                      <a:pt x="758" y="190"/>
                    </a:lnTo>
                    <a:lnTo>
                      <a:pt x="796" y="116"/>
                    </a:lnTo>
                    <a:lnTo>
                      <a:pt x="809" y="68"/>
                    </a:lnTo>
                    <a:lnTo>
                      <a:pt x="808" y="46"/>
                    </a:lnTo>
                    <a:lnTo>
                      <a:pt x="805" y="33"/>
                    </a:lnTo>
                    <a:lnTo>
                      <a:pt x="793" y="9"/>
                    </a:lnTo>
                    <a:lnTo>
                      <a:pt x="783" y="0"/>
                    </a:lnTo>
                    <a:lnTo>
                      <a:pt x="791" y="9"/>
                    </a:lnTo>
                    <a:lnTo>
                      <a:pt x="800" y="29"/>
                    </a:lnTo>
                    <a:lnTo>
                      <a:pt x="801" y="39"/>
                    </a:lnTo>
                    <a:lnTo>
                      <a:pt x="802" y="61"/>
                    </a:lnTo>
                    <a:lnTo>
                      <a:pt x="789" y="109"/>
                    </a:lnTo>
                    <a:lnTo>
                      <a:pt x="752" y="183"/>
                    </a:lnTo>
                    <a:lnTo>
                      <a:pt x="719" y="227"/>
                    </a:lnTo>
                    <a:lnTo>
                      <a:pt x="700" y="253"/>
                    </a:lnTo>
                    <a:lnTo>
                      <a:pt x="655" y="301"/>
                    </a:lnTo>
                    <a:lnTo>
                      <a:pt x="579" y="363"/>
                    </a:lnTo>
                    <a:lnTo>
                      <a:pt x="529" y="398"/>
                    </a:lnTo>
                    <a:lnTo>
                      <a:pt x="429" y="461"/>
                    </a:lnTo>
                    <a:lnTo>
                      <a:pt x="139" y="617"/>
                    </a:lnTo>
                    <a:lnTo>
                      <a:pt x="17" y="678"/>
                    </a:lnTo>
                    <a:lnTo>
                      <a:pt x="0" y="696"/>
                    </a:lnTo>
                    <a:lnTo>
                      <a:pt x="119" y="637"/>
                    </a:lnTo>
                    <a:lnTo>
                      <a:pt x="351" y="514"/>
                    </a:lnTo>
                    <a:lnTo>
                      <a:pt x="487" y="436"/>
                    </a:lnTo>
                    <a:lnTo>
                      <a:pt x="535" y="405"/>
                    </a:lnTo>
                    <a:lnTo>
                      <a:pt x="586" y="370"/>
                    </a:lnTo>
                    <a:lnTo>
                      <a:pt x="661" y="308"/>
                    </a:lnTo>
                    <a:lnTo>
                      <a:pt x="706" y="260"/>
                    </a:lnTo>
                    <a:lnTo>
                      <a:pt x="727" y="234"/>
                    </a:lnTo>
                    <a:close/>
                  </a:path>
                </a:pathLst>
              </a:custGeom>
              <a:solidFill>
                <a:srgbClr val="304BA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2" name="Freeform 195"/>
              <p:cNvSpPr/>
              <p:nvPr/>
            </p:nvSpPr>
            <p:spPr bwMode="auto">
              <a:xfrm>
                <a:off x="6486525" y="4727575"/>
                <a:ext cx="269875" cy="346075"/>
              </a:xfrm>
              <a:custGeom>
                <a:avLst/>
                <a:gdLst>
                  <a:gd name="T0" fmla="*/ 608 w 681"/>
                  <a:gd name="T1" fmla="*/ 219 h 872"/>
                  <a:gd name="T2" fmla="*/ 630 w 681"/>
                  <a:gd name="T3" fmla="*/ 193 h 872"/>
                  <a:gd name="T4" fmla="*/ 660 w 681"/>
                  <a:gd name="T5" fmla="*/ 145 h 872"/>
                  <a:gd name="T6" fmla="*/ 675 w 681"/>
                  <a:gd name="T7" fmla="*/ 105 h 872"/>
                  <a:gd name="T8" fmla="*/ 681 w 681"/>
                  <a:gd name="T9" fmla="*/ 71 h 872"/>
                  <a:gd name="T10" fmla="*/ 675 w 681"/>
                  <a:gd name="T11" fmla="*/ 43 h 872"/>
                  <a:gd name="T12" fmla="*/ 664 w 681"/>
                  <a:gd name="T13" fmla="*/ 22 h 872"/>
                  <a:gd name="T14" fmla="*/ 647 w 681"/>
                  <a:gd name="T15" fmla="*/ 8 h 872"/>
                  <a:gd name="T16" fmla="*/ 626 w 681"/>
                  <a:gd name="T17" fmla="*/ 1 h 872"/>
                  <a:gd name="T18" fmla="*/ 616 w 681"/>
                  <a:gd name="T19" fmla="*/ 0 h 872"/>
                  <a:gd name="T20" fmla="*/ 594 w 681"/>
                  <a:gd name="T21" fmla="*/ 1 h 872"/>
                  <a:gd name="T22" fmla="*/ 546 w 681"/>
                  <a:gd name="T23" fmla="*/ 20 h 872"/>
                  <a:gd name="T24" fmla="*/ 473 w 681"/>
                  <a:gd name="T25" fmla="*/ 65 h 872"/>
                  <a:gd name="T26" fmla="*/ 432 w 681"/>
                  <a:gd name="T27" fmla="*/ 100 h 872"/>
                  <a:gd name="T28" fmla="*/ 406 w 681"/>
                  <a:gd name="T29" fmla="*/ 123 h 872"/>
                  <a:gd name="T30" fmla="*/ 360 w 681"/>
                  <a:gd name="T31" fmla="*/ 173 h 872"/>
                  <a:gd name="T32" fmla="*/ 301 w 681"/>
                  <a:gd name="T33" fmla="*/ 254 h 872"/>
                  <a:gd name="T34" fmla="*/ 268 w 681"/>
                  <a:gd name="T35" fmla="*/ 307 h 872"/>
                  <a:gd name="T36" fmla="*/ 240 w 681"/>
                  <a:gd name="T37" fmla="*/ 359 h 872"/>
                  <a:gd name="T38" fmla="*/ 169 w 681"/>
                  <a:gd name="T39" fmla="*/ 503 h 872"/>
                  <a:gd name="T40" fmla="*/ 54 w 681"/>
                  <a:gd name="T41" fmla="*/ 748 h 872"/>
                  <a:gd name="T42" fmla="*/ 0 w 681"/>
                  <a:gd name="T43" fmla="*/ 872 h 872"/>
                  <a:gd name="T44" fmla="*/ 608 w 681"/>
                  <a:gd name="T45" fmla="*/ 219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81" h="872">
                    <a:moveTo>
                      <a:pt x="608" y="219"/>
                    </a:moveTo>
                    <a:lnTo>
                      <a:pt x="630" y="193"/>
                    </a:lnTo>
                    <a:lnTo>
                      <a:pt x="660" y="145"/>
                    </a:lnTo>
                    <a:lnTo>
                      <a:pt x="675" y="105"/>
                    </a:lnTo>
                    <a:lnTo>
                      <a:pt x="681" y="71"/>
                    </a:lnTo>
                    <a:lnTo>
                      <a:pt x="675" y="43"/>
                    </a:lnTo>
                    <a:lnTo>
                      <a:pt x="664" y="22"/>
                    </a:lnTo>
                    <a:lnTo>
                      <a:pt x="647" y="8"/>
                    </a:lnTo>
                    <a:lnTo>
                      <a:pt x="626" y="1"/>
                    </a:lnTo>
                    <a:lnTo>
                      <a:pt x="616" y="0"/>
                    </a:lnTo>
                    <a:lnTo>
                      <a:pt x="594" y="1"/>
                    </a:lnTo>
                    <a:lnTo>
                      <a:pt x="546" y="20"/>
                    </a:lnTo>
                    <a:lnTo>
                      <a:pt x="473" y="65"/>
                    </a:lnTo>
                    <a:lnTo>
                      <a:pt x="432" y="100"/>
                    </a:lnTo>
                    <a:lnTo>
                      <a:pt x="406" y="123"/>
                    </a:lnTo>
                    <a:lnTo>
                      <a:pt x="360" y="173"/>
                    </a:lnTo>
                    <a:lnTo>
                      <a:pt x="301" y="254"/>
                    </a:lnTo>
                    <a:lnTo>
                      <a:pt x="268" y="307"/>
                    </a:lnTo>
                    <a:lnTo>
                      <a:pt x="240" y="359"/>
                    </a:lnTo>
                    <a:lnTo>
                      <a:pt x="169" y="503"/>
                    </a:lnTo>
                    <a:lnTo>
                      <a:pt x="54" y="748"/>
                    </a:lnTo>
                    <a:lnTo>
                      <a:pt x="0" y="872"/>
                    </a:lnTo>
                    <a:lnTo>
                      <a:pt x="608" y="219"/>
                    </a:lnTo>
                    <a:close/>
                  </a:path>
                </a:pathLst>
              </a:custGeom>
              <a:solidFill>
                <a:srgbClr val="455FB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33" name="Freeform 196"/>
              <p:cNvSpPr/>
              <p:nvPr/>
            </p:nvSpPr>
            <p:spPr bwMode="auto">
              <a:xfrm>
                <a:off x="6486525" y="4703763"/>
                <a:ext cx="254000" cy="369888"/>
              </a:xfrm>
              <a:custGeom>
                <a:avLst/>
                <a:gdLst>
                  <a:gd name="T0" fmla="*/ 591 w 639"/>
                  <a:gd name="T1" fmla="*/ 296 h 929"/>
                  <a:gd name="T2" fmla="*/ 609 w 639"/>
                  <a:gd name="T3" fmla="*/ 268 h 929"/>
                  <a:gd name="T4" fmla="*/ 633 w 639"/>
                  <a:gd name="T5" fmla="*/ 218 h 929"/>
                  <a:gd name="T6" fmla="*/ 639 w 639"/>
                  <a:gd name="T7" fmla="*/ 170 h 929"/>
                  <a:gd name="T8" fmla="*/ 633 w 639"/>
                  <a:gd name="T9" fmla="*/ 126 h 929"/>
                  <a:gd name="T10" fmla="*/ 616 w 639"/>
                  <a:gd name="T11" fmla="*/ 87 h 929"/>
                  <a:gd name="T12" fmla="*/ 591 w 639"/>
                  <a:gd name="T13" fmla="*/ 55 h 929"/>
                  <a:gd name="T14" fmla="*/ 563 w 639"/>
                  <a:gd name="T15" fmla="*/ 30 h 929"/>
                  <a:gd name="T16" fmla="*/ 531 w 639"/>
                  <a:gd name="T17" fmla="*/ 12 h 929"/>
                  <a:gd name="T18" fmla="*/ 516 w 639"/>
                  <a:gd name="T19" fmla="*/ 7 h 929"/>
                  <a:gd name="T20" fmla="*/ 485 w 639"/>
                  <a:gd name="T21" fmla="*/ 0 h 929"/>
                  <a:gd name="T22" fmla="*/ 426 w 639"/>
                  <a:gd name="T23" fmla="*/ 4 h 929"/>
                  <a:gd name="T24" fmla="*/ 371 w 639"/>
                  <a:gd name="T25" fmla="*/ 25 h 929"/>
                  <a:gd name="T26" fmla="*/ 320 w 639"/>
                  <a:gd name="T27" fmla="*/ 53 h 929"/>
                  <a:gd name="T28" fmla="*/ 298 w 639"/>
                  <a:gd name="T29" fmla="*/ 69 h 929"/>
                  <a:gd name="T30" fmla="*/ 272 w 639"/>
                  <a:gd name="T31" fmla="*/ 88 h 929"/>
                  <a:gd name="T32" fmla="*/ 228 w 639"/>
                  <a:gd name="T33" fmla="*/ 137 h 929"/>
                  <a:gd name="T34" fmla="*/ 178 w 639"/>
                  <a:gd name="T35" fmla="*/ 223 h 929"/>
                  <a:gd name="T36" fmla="*/ 154 w 639"/>
                  <a:gd name="T37" fmla="*/ 281 h 929"/>
                  <a:gd name="T38" fmla="*/ 134 w 639"/>
                  <a:gd name="T39" fmla="*/ 340 h 929"/>
                  <a:gd name="T40" fmla="*/ 89 w 639"/>
                  <a:gd name="T41" fmla="*/ 502 h 929"/>
                  <a:gd name="T42" fmla="*/ 27 w 639"/>
                  <a:gd name="T43" fmla="*/ 784 h 929"/>
                  <a:gd name="T44" fmla="*/ 0 w 639"/>
                  <a:gd name="T45" fmla="*/ 929 h 929"/>
                  <a:gd name="T46" fmla="*/ 591 w 639"/>
                  <a:gd name="T47" fmla="*/ 296 h 9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39" h="929">
                    <a:moveTo>
                      <a:pt x="591" y="296"/>
                    </a:moveTo>
                    <a:lnTo>
                      <a:pt x="609" y="268"/>
                    </a:lnTo>
                    <a:lnTo>
                      <a:pt x="633" y="218"/>
                    </a:lnTo>
                    <a:lnTo>
                      <a:pt x="639" y="170"/>
                    </a:lnTo>
                    <a:lnTo>
                      <a:pt x="633" y="126"/>
                    </a:lnTo>
                    <a:lnTo>
                      <a:pt x="616" y="87"/>
                    </a:lnTo>
                    <a:lnTo>
                      <a:pt x="591" y="55"/>
                    </a:lnTo>
                    <a:lnTo>
                      <a:pt x="563" y="30"/>
                    </a:lnTo>
                    <a:lnTo>
                      <a:pt x="531" y="12"/>
                    </a:lnTo>
                    <a:lnTo>
                      <a:pt x="516" y="7"/>
                    </a:lnTo>
                    <a:lnTo>
                      <a:pt x="485" y="0"/>
                    </a:lnTo>
                    <a:lnTo>
                      <a:pt x="426" y="4"/>
                    </a:lnTo>
                    <a:lnTo>
                      <a:pt x="371" y="25"/>
                    </a:lnTo>
                    <a:lnTo>
                      <a:pt x="320" y="53"/>
                    </a:lnTo>
                    <a:lnTo>
                      <a:pt x="298" y="69"/>
                    </a:lnTo>
                    <a:lnTo>
                      <a:pt x="272" y="88"/>
                    </a:lnTo>
                    <a:lnTo>
                      <a:pt x="228" y="137"/>
                    </a:lnTo>
                    <a:lnTo>
                      <a:pt x="178" y="223"/>
                    </a:lnTo>
                    <a:lnTo>
                      <a:pt x="154" y="281"/>
                    </a:lnTo>
                    <a:lnTo>
                      <a:pt x="134" y="340"/>
                    </a:lnTo>
                    <a:lnTo>
                      <a:pt x="89" y="502"/>
                    </a:lnTo>
                    <a:lnTo>
                      <a:pt x="27" y="784"/>
                    </a:lnTo>
                    <a:lnTo>
                      <a:pt x="0" y="929"/>
                    </a:lnTo>
                    <a:lnTo>
                      <a:pt x="591" y="296"/>
                    </a:lnTo>
                    <a:close/>
                  </a:path>
                </a:pathLst>
              </a:custGeom>
              <a:solidFill>
                <a:srgbClr val="283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0" name="Freeform 197"/>
              <p:cNvSpPr/>
              <p:nvPr/>
            </p:nvSpPr>
            <p:spPr bwMode="auto">
              <a:xfrm>
                <a:off x="6043613" y="4816475"/>
                <a:ext cx="682625" cy="723900"/>
              </a:xfrm>
              <a:custGeom>
                <a:avLst/>
                <a:gdLst>
                  <a:gd name="T0" fmla="*/ 127 w 1717"/>
                  <a:gd name="T1" fmla="*/ 1825 h 1825"/>
                  <a:gd name="T2" fmla="*/ 0 w 1717"/>
                  <a:gd name="T3" fmla="*/ 1706 h 1825"/>
                  <a:gd name="T4" fmla="*/ 1717 w 1717"/>
                  <a:gd name="T5" fmla="*/ 0 h 1825"/>
                  <a:gd name="T6" fmla="*/ 127 w 1717"/>
                  <a:gd name="T7" fmla="*/ 1825 h 1825"/>
                </a:gdLst>
                <a:ahLst/>
                <a:cxnLst>
                  <a:cxn ang="0">
                    <a:pos x="T0" y="T1"/>
                  </a:cxn>
                  <a:cxn ang="0">
                    <a:pos x="T2" y="T3"/>
                  </a:cxn>
                  <a:cxn ang="0">
                    <a:pos x="T4" y="T5"/>
                  </a:cxn>
                  <a:cxn ang="0">
                    <a:pos x="T6" y="T7"/>
                  </a:cxn>
                </a:cxnLst>
                <a:rect l="0" t="0" r="r" b="b"/>
                <a:pathLst>
                  <a:path w="1717" h="1825">
                    <a:moveTo>
                      <a:pt x="127" y="1825"/>
                    </a:moveTo>
                    <a:lnTo>
                      <a:pt x="0" y="1706"/>
                    </a:lnTo>
                    <a:lnTo>
                      <a:pt x="1717" y="0"/>
                    </a:lnTo>
                    <a:lnTo>
                      <a:pt x="127" y="1825"/>
                    </a:lnTo>
                    <a:close/>
                  </a:path>
                </a:pathLst>
              </a:custGeom>
              <a:solidFill>
                <a:srgbClr val="29459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1" name="Freeform 198"/>
              <p:cNvSpPr/>
              <p:nvPr/>
            </p:nvSpPr>
            <p:spPr bwMode="auto">
              <a:xfrm>
                <a:off x="6030913" y="5473700"/>
                <a:ext cx="80963" cy="82550"/>
              </a:xfrm>
              <a:custGeom>
                <a:avLst/>
                <a:gdLst>
                  <a:gd name="T0" fmla="*/ 165 w 204"/>
                  <a:gd name="T1" fmla="*/ 162 h 208"/>
                  <a:gd name="T2" fmla="*/ 148 w 204"/>
                  <a:gd name="T3" fmla="*/ 179 h 208"/>
                  <a:gd name="T4" fmla="*/ 111 w 204"/>
                  <a:gd name="T5" fmla="*/ 201 h 208"/>
                  <a:gd name="T6" fmla="*/ 72 w 204"/>
                  <a:gd name="T7" fmla="*/ 208 h 208"/>
                  <a:gd name="T8" fmla="*/ 38 w 204"/>
                  <a:gd name="T9" fmla="*/ 200 h 208"/>
                  <a:gd name="T10" fmla="*/ 24 w 204"/>
                  <a:gd name="T11" fmla="*/ 188 h 208"/>
                  <a:gd name="T12" fmla="*/ 12 w 204"/>
                  <a:gd name="T13" fmla="*/ 175 h 208"/>
                  <a:gd name="T14" fmla="*/ 0 w 204"/>
                  <a:gd name="T15" fmla="*/ 142 h 208"/>
                  <a:gd name="T16" fmla="*/ 4 w 204"/>
                  <a:gd name="T17" fmla="*/ 103 h 208"/>
                  <a:gd name="T18" fmla="*/ 24 w 204"/>
                  <a:gd name="T19" fmla="*/ 63 h 208"/>
                  <a:gd name="T20" fmla="*/ 38 w 204"/>
                  <a:gd name="T21" fmla="*/ 44 h 208"/>
                  <a:gd name="T22" fmla="*/ 56 w 204"/>
                  <a:gd name="T23" fmla="*/ 29 h 208"/>
                  <a:gd name="T24" fmla="*/ 94 w 204"/>
                  <a:gd name="T25" fmla="*/ 7 h 208"/>
                  <a:gd name="T26" fmla="*/ 133 w 204"/>
                  <a:gd name="T27" fmla="*/ 0 h 208"/>
                  <a:gd name="T28" fmla="*/ 166 w 204"/>
                  <a:gd name="T29" fmla="*/ 8 h 208"/>
                  <a:gd name="T30" fmla="*/ 181 w 204"/>
                  <a:gd name="T31" fmla="*/ 20 h 208"/>
                  <a:gd name="T32" fmla="*/ 192 w 204"/>
                  <a:gd name="T33" fmla="*/ 33 h 208"/>
                  <a:gd name="T34" fmla="*/ 204 w 204"/>
                  <a:gd name="T35" fmla="*/ 67 h 208"/>
                  <a:gd name="T36" fmla="*/ 199 w 204"/>
                  <a:gd name="T37" fmla="*/ 105 h 208"/>
                  <a:gd name="T38" fmla="*/ 181 w 204"/>
                  <a:gd name="T39" fmla="*/ 146 h 208"/>
                  <a:gd name="T40" fmla="*/ 165 w 204"/>
                  <a:gd name="T41" fmla="*/ 162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4" h="208">
                    <a:moveTo>
                      <a:pt x="165" y="162"/>
                    </a:moveTo>
                    <a:lnTo>
                      <a:pt x="148" y="179"/>
                    </a:lnTo>
                    <a:lnTo>
                      <a:pt x="111" y="201"/>
                    </a:lnTo>
                    <a:lnTo>
                      <a:pt x="72" y="208"/>
                    </a:lnTo>
                    <a:lnTo>
                      <a:pt x="38" y="200"/>
                    </a:lnTo>
                    <a:lnTo>
                      <a:pt x="24" y="188"/>
                    </a:lnTo>
                    <a:lnTo>
                      <a:pt x="12" y="175"/>
                    </a:lnTo>
                    <a:lnTo>
                      <a:pt x="0" y="142"/>
                    </a:lnTo>
                    <a:lnTo>
                      <a:pt x="4" y="103"/>
                    </a:lnTo>
                    <a:lnTo>
                      <a:pt x="24" y="63"/>
                    </a:lnTo>
                    <a:lnTo>
                      <a:pt x="38" y="44"/>
                    </a:lnTo>
                    <a:lnTo>
                      <a:pt x="56" y="29"/>
                    </a:lnTo>
                    <a:lnTo>
                      <a:pt x="94" y="7"/>
                    </a:lnTo>
                    <a:lnTo>
                      <a:pt x="133" y="0"/>
                    </a:lnTo>
                    <a:lnTo>
                      <a:pt x="166" y="8"/>
                    </a:lnTo>
                    <a:lnTo>
                      <a:pt x="181" y="20"/>
                    </a:lnTo>
                    <a:lnTo>
                      <a:pt x="192" y="33"/>
                    </a:lnTo>
                    <a:lnTo>
                      <a:pt x="204" y="67"/>
                    </a:lnTo>
                    <a:lnTo>
                      <a:pt x="199" y="105"/>
                    </a:lnTo>
                    <a:lnTo>
                      <a:pt x="181" y="146"/>
                    </a:lnTo>
                    <a:lnTo>
                      <a:pt x="165" y="162"/>
                    </a:lnTo>
                    <a:close/>
                  </a:path>
                </a:pathLst>
              </a:custGeom>
              <a:solidFill>
                <a:srgbClr val="283F8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3" name="Freeform 199"/>
              <p:cNvSpPr/>
              <p:nvPr/>
            </p:nvSpPr>
            <p:spPr bwMode="auto">
              <a:xfrm>
                <a:off x="6027738" y="5337175"/>
                <a:ext cx="214313" cy="222250"/>
              </a:xfrm>
              <a:custGeom>
                <a:avLst/>
                <a:gdLst>
                  <a:gd name="T0" fmla="*/ 461 w 540"/>
                  <a:gd name="T1" fmla="*/ 68 h 560"/>
                  <a:gd name="T2" fmla="*/ 448 w 540"/>
                  <a:gd name="T3" fmla="*/ 54 h 560"/>
                  <a:gd name="T4" fmla="*/ 434 w 540"/>
                  <a:gd name="T5" fmla="*/ 20 h 560"/>
                  <a:gd name="T6" fmla="*/ 434 w 540"/>
                  <a:gd name="T7" fmla="*/ 0 h 560"/>
                  <a:gd name="T8" fmla="*/ 48 w 540"/>
                  <a:gd name="T9" fmla="*/ 385 h 560"/>
                  <a:gd name="T10" fmla="*/ 43 w 540"/>
                  <a:gd name="T11" fmla="*/ 390 h 560"/>
                  <a:gd name="T12" fmla="*/ 39 w 540"/>
                  <a:gd name="T13" fmla="*/ 395 h 560"/>
                  <a:gd name="T14" fmla="*/ 36 w 540"/>
                  <a:gd name="T15" fmla="*/ 398 h 560"/>
                  <a:gd name="T16" fmla="*/ 34 w 540"/>
                  <a:gd name="T17" fmla="*/ 400 h 560"/>
                  <a:gd name="T18" fmla="*/ 34 w 540"/>
                  <a:gd name="T19" fmla="*/ 400 h 560"/>
                  <a:gd name="T20" fmla="*/ 19 w 540"/>
                  <a:gd name="T21" fmla="*/ 418 h 560"/>
                  <a:gd name="T22" fmla="*/ 4 w 540"/>
                  <a:gd name="T23" fmla="*/ 456 h 560"/>
                  <a:gd name="T24" fmla="*/ 0 w 540"/>
                  <a:gd name="T25" fmla="*/ 493 h 560"/>
                  <a:gd name="T26" fmla="*/ 12 w 540"/>
                  <a:gd name="T27" fmla="*/ 526 h 560"/>
                  <a:gd name="T28" fmla="*/ 23 w 540"/>
                  <a:gd name="T29" fmla="*/ 539 h 560"/>
                  <a:gd name="T30" fmla="*/ 36 w 540"/>
                  <a:gd name="T31" fmla="*/ 550 h 560"/>
                  <a:gd name="T32" fmla="*/ 69 w 540"/>
                  <a:gd name="T33" fmla="*/ 560 h 560"/>
                  <a:gd name="T34" fmla="*/ 105 w 540"/>
                  <a:gd name="T35" fmla="*/ 556 h 560"/>
                  <a:gd name="T36" fmla="*/ 141 w 540"/>
                  <a:gd name="T37" fmla="*/ 538 h 560"/>
                  <a:gd name="T38" fmla="*/ 158 w 540"/>
                  <a:gd name="T39" fmla="*/ 523 h 560"/>
                  <a:gd name="T40" fmla="*/ 162 w 540"/>
                  <a:gd name="T41" fmla="*/ 519 h 560"/>
                  <a:gd name="T42" fmla="*/ 540 w 540"/>
                  <a:gd name="T43" fmla="*/ 88 h 560"/>
                  <a:gd name="T44" fmla="*/ 529 w 540"/>
                  <a:gd name="T45" fmla="*/ 90 h 560"/>
                  <a:gd name="T46" fmla="*/ 508 w 540"/>
                  <a:gd name="T47" fmla="*/ 92 h 560"/>
                  <a:gd name="T48" fmla="*/ 478 w 540"/>
                  <a:gd name="T49" fmla="*/ 81 h 560"/>
                  <a:gd name="T50" fmla="*/ 461 w 540"/>
                  <a:gd name="T51" fmla="*/ 68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40" h="560">
                    <a:moveTo>
                      <a:pt x="461" y="68"/>
                    </a:moveTo>
                    <a:lnTo>
                      <a:pt x="448" y="54"/>
                    </a:lnTo>
                    <a:lnTo>
                      <a:pt x="434" y="20"/>
                    </a:lnTo>
                    <a:lnTo>
                      <a:pt x="434" y="0"/>
                    </a:lnTo>
                    <a:lnTo>
                      <a:pt x="48" y="385"/>
                    </a:lnTo>
                    <a:lnTo>
                      <a:pt x="43" y="390"/>
                    </a:lnTo>
                    <a:lnTo>
                      <a:pt x="39" y="395"/>
                    </a:lnTo>
                    <a:lnTo>
                      <a:pt x="36" y="398"/>
                    </a:lnTo>
                    <a:lnTo>
                      <a:pt x="34" y="400"/>
                    </a:lnTo>
                    <a:lnTo>
                      <a:pt x="34" y="400"/>
                    </a:lnTo>
                    <a:lnTo>
                      <a:pt x="19" y="418"/>
                    </a:lnTo>
                    <a:lnTo>
                      <a:pt x="4" y="456"/>
                    </a:lnTo>
                    <a:lnTo>
                      <a:pt x="0" y="493"/>
                    </a:lnTo>
                    <a:lnTo>
                      <a:pt x="12" y="526"/>
                    </a:lnTo>
                    <a:lnTo>
                      <a:pt x="23" y="539"/>
                    </a:lnTo>
                    <a:lnTo>
                      <a:pt x="36" y="550"/>
                    </a:lnTo>
                    <a:lnTo>
                      <a:pt x="69" y="560"/>
                    </a:lnTo>
                    <a:lnTo>
                      <a:pt x="105" y="556"/>
                    </a:lnTo>
                    <a:lnTo>
                      <a:pt x="141" y="538"/>
                    </a:lnTo>
                    <a:lnTo>
                      <a:pt x="158" y="523"/>
                    </a:lnTo>
                    <a:lnTo>
                      <a:pt x="162" y="519"/>
                    </a:lnTo>
                    <a:lnTo>
                      <a:pt x="540" y="88"/>
                    </a:lnTo>
                    <a:lnTo>
                      <a:pt x="529" y="90"/>
                    </a:lnTo>
                    <a:lnTo>
                      <a:pt x="508" y="92"/>
                    </a:lnTo>
                    <a:lnTo>
                      <a:pt x="478" y="81"/>
                    </a:lnTo>
                    <a:lnTo>
                      <a:pt x="461" y="68"/>
                    </a:lnTo>
                    <a:close/>
                  </a:path>
                </a:pathLst>
              </a:custGeom>
              <a:solidFill>
                <a:srgbClr val="E4AE4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4" name="Freeform 200"/>
              <p:cNvSpPr/>
              <p:nvPr/>
            </p:nvSpPr>
            <p:spPr bwMode="auto">
              <a:xfrm>
                <a:off x="6200775" y="4826000"/>
                <a:ext cx="514350" cy="533400"/>
              </a:xfrm>
              <a:custGeom>
                <a:avLst/>
                <a:gdLst>
                  <a:gd name="T0" fmla="*/ 15 w 1298"/>
                  <a:gd name="T1" fmla="*/ 1342 h 1342"/>
                  <a:gd name="T2" fmla="*/ 6 w 1298"/>
                  <a:gd name="T3" fmla="*/ 1328 h 1342"/>
                  <a:gd name="T4" fmla="*/ 0 w 1298"/>
                  <a:gd name="T5" fmla="*/ 1310 h 1342"/>
                  <a:gd name="T6" fmla="*/ 1298 w 1298"/>
                  <a:gd name="T7" fmla="*/ 0 h 1342"/>
                  <a:gd name="T8" fmla="*/ 15 w 1298"/>
                  <a:gd name="T9" fmla="*/ 1342 h 1342"/>
                </a:gdLst>
                <a:ahLst/>
                <a:cxnLst>
                  <a:cxn ang="0">
                    <a:pos x="T0" y="T1"/>
                  </a:cxn>
                  <a:cxn ang="0">
                    <a:pos x="T2" y="T3"/>
                  </a:cxn>
                  <a:cxn ang="0">
                    <a:pos x="T4" y="T5"/>
                  </a:cxn>
                  <a:cxn ang="0">
                    <a:pos x="T6" y="T7"/>
                  </a:cxn>
                  <a:cxn ang="0">
                    <a:pos x="T8" y="T9"/>
                  </a:cxn>
                </a:cxnLst>
                <a:rect l="0" t="0" r="r" b="b"/>
                <a:pathLst>
                  <a:path w="1298" h="1342">
                    <a:moveTo>
                      <a:pt x="15" y="1342"/>
                    </a:moveTo>
                    <a:lnTo>
                      <a:pt x="6" y="1328"/>
                    </a:lnTo>
                    <a:lnTo>
                      <a:pt x="0" y="1310"/>
                    </a:lnTo>
                    <a:lnTo>
                      <a:pt x="1298" y="0"/>
                    </a:lnTo>
                    <a:lnTo>
                      <a:pt x="15" y="1342"/>
                    </a:lnTo>
                    <a:close/>
                  </a:path>
                </a:pathLst>
              </a:custGeom>
              <a:solidFill>
                <a:srgbClr val="4B65B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5" name="Freeform 201"/>
              <p:cNvSpPr/>
              <p:nvPr/>
            </p:nvSpPr>
            <p:spPr bwMode="auto">
              <a:xfrm>
                <a:off x="6035675" y="5494338"/>
                <a:ext cx="26988" cy="42863"/>
              </a:xfrm>
              <a:custGeom>
                <a:avLst/>
                <a:gdLst>
                  <a:gd name="T0" fmla="*/ 2 w 67"/>
                  <a:gd name="T1" fmla="*/ 108 h 108"/>
                  <a:gd name="T2" fmla="*/ 0 w 67"/>
                  <a:gd name="T3" fmla="*/ 91 h 108"/>
                  <a:gd name="T4" fmla="*/ 2 w 67"/>
                  <a:gd name="T5" fmla="*/ 62 h 108"/>
                  <a:gd name="T6" fmla="*/ 15 w 67"/>
                  <a:gd name="T7" fmla="*/ 31 h 108"/>
                  <a:gd name="T8" fmla="*/ 18 w 67"/>
                  <a:gd name="T9" fmla="*/ 27 h 108"/>
                  <a:gd name="T10" fmla="*/ 46 w 67"/>
                  <a:gd name="T11" fmla="*/ 0 h 108"/>
                  <a:gd name="T12" fmla="*/ 53 w 67"/>
                  <a:gd name="T13" fmla="*/ 21 h 108"/>
                  <a:gd name="T14" fmla="*/ 67 w 67"/>
                  <a:gd name="T15" fmla="*/ 40 h 108"/>
                  <a:gd name="T16" fmla="*/ 2 w 67"/>
                  <a:gd name="T17"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108">
                    <a:moveTo>
                      <a:pt x="2" y="108"/>
                    </a:moveTo>
                    <a:lnTo>
                      <a:pt x="0" y="91"/>
                    </a:lnTo>
                    <a:lnTo>
                      <a:pt x="2" y="62"/>
                    </a:lnTo>
                    <a:lnTo>
                      <a:pt x="15" y="31"/>
                    </a:lnTo>
                    <a:lnTo>
                      <a:pt x="18" y="27"/>
                    </a:lnTo>
                    <a:lnTo>
                      <a:pt x="46" y="0"/>
                    </a:lnTo>
                    <a:lnTo>
                      <a:pt x="53" y="21"/>
                    </a:lnTo>
                    <a:lnTo>
                      <a:pt x="67" y="40"/>
                    </a:lnTo>
                    <a:lnTo>
                      <a:pt x="2" y="108"/>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6" name="Freeform 202"/>
              <p:cNvSpPr/>
              <p:nvPr/>
            </p:nvSpPr>
            <p:spPr bwMode="auto">
              <a:xfrm>
                <a:off x="6056313" y="5484813"/>
                <a:ext cx="15875" cy="23813"/>
              </a:xfrm>
              <a:custGeom>
                <a:avLst/>
                <a:gdLst>
                  <a:gd name="T0" fmla="*/ 20 w 38"/>
                  <a:gd name="T1" fmla="*/ 58 h 58"/>
                  <a:gd name="T2" fmla="*/ 7 w 38"/>
                  <a:gd name="T3" fmla="*/ 39 h 58"/>
                  <a:gd name="T4" fmla="*/ 0 w 38"/>
                  <a:gd name="T5" fmla="*/ 16 h 58"/>
                  <a:gd name="T6" fmla="*/ 17 w 38"/>
                  <a:gd name="T7" fmla="*/ 0 h 58"/>
                  <a:gd name="T8" fmla="*/ 25 w 38"/>
                  <a:gd name="T9" fmla="*/ 20 h 58"/>
                  <a:gd name="T10" fmla="*/ 38 w 38"/>
                  <a:gd name="T11" fmla="*/ 39 h 58"/>
                  <a:gd name="T12" fmla="*/ 20 w 38"/>
                  <a:gd name="T13" fmla="*/ 58 h 58"/>
                </a:gdLst>
                <a:ahLst/>
                <a:cxnLst>
                  <a:cxn ang="0">
                    <a:pos x="T0" y="T1"/>
                  </a:cxn>
                  <a:cxn ang="0">
                    <a:pos x="T2" y="T3"/>
                  </a:cxn>
                  <a:cxn ang="0">
                    <a:pos x="T4" y="T5"/>
                  </a:cxn>
                  <a:cxn ang="0">
                    <a:pos x="T6" y="T7"/>
                  </a:cxn>
                  <a:cxn ang="0">
                    <a:pos x="T8" y="T9"/>
                  </a:cxn>
                  <a:cxn ang="0">
                    <a:pos x="T10" y="T11"/>
                  </a:cxn>
                  <a:cxn ang="0">
                    <a:pos x="T12" y="T13"/>
                  </a:cxn>
                </a:cxnLst>
                <a:rect l="0" t="0" r="r" b="b"/>
                <a:pathLst>
                  <a:path w="38" h="58">
                    <a:moveTo>
                      <a:pt x="20" y="58"/>
                    </a:moveTo>
                    <a:lnTo>
                      <a:pt x="7" y="39"/>
                    </a:lnTo>
                    <a:lnTo>
                      <a:pt x="0" y="16"/>
                    </a:lnTo>
                    <a:lnTo>
                      <a:pt x="17" y="0"/>
                    </a:lnTo>
                    <a:lnTo>
                      <a:pt x="25" y="20"/>
                    </a:lnTo>
                    <a:lnTo>
                      <a:pt x="38" y="39"/>
                    </a:lnTo>
                    <a:lnTo>
                      <a:pt x="20" y="58"/>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7" name="Freeform 203"/>
              <p:cNvSpPr/>
              <p:nvPr/>
            </p:nvSpPr>
            <p:spPr bwMode="auto">
              <a:xfrm>
                <a:off x="6065838" y="5475288"/>
                <a:ext cx="15875" cy="23813"/>
              </a:xfrm>
              <a:custGeom>
                <a:avLst/>
                <a:gdLst>
                  <a:gd name="T0" fmla="*/ 19 w 39"/>
                  <a:gd name="T1" fmla="*/ 60 h 60"/>
                  <a:gd name="T2" fmla="*/ 6 w 39"/>
                  <a:gd name="T3" fmla="*/ 40 h 60"/>
                  <a:gd name="T4" fmla="*/ 0 w 39"/>
                  <a:gd name="T5" fmla="*/ 18 h 60"/>
                  <a:gd name="T6" fmla="*/ 17 w 39"/>
                  <a:gd name="T7" fmla="*/ 0 h 60"/>
                  <a:gd name="T8" fmla="*/ 26 w 39"/>
                  <a:gd name="T9" fmla="*/ 21 h 60"/>
                  <a:gd name="T10" fmla="*/ 39 w 39"/>
                  <a:gd name="T11" fmla="*/ 39 h 60"/>
                  <a:gd name="T12" fmla="*/ 19 w 39"/>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39" h="60">
                    <a:moveTo>
                      <a:pt x="19" y="60"/>
                    </a:moveTo>
                    <a:lnTo>
                      <a:pt x="6" y="40"/>
                    </a:lnTo>
                    <a:lnTo>
                      <a:pt x="0" y="18"/>
                    </a:lnTo>
                    <a:lnTo>
                      <a:pt x="17" y="0"/>
                    </a:lnTo>
                    <a:lnTo>
                      <a:pt x="26" y="21"/>
                    </a:lnTo>
                    <a:lnTo>
                      <a:pt x="39" y="39"/>
                    </a:lnTo>
                    <a:lnTo>
                      <a:pt x="19" y="60"/>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8" name="Freeform 204"/>
              <p:cNvSpPr/>
              <p:nvPr/>
            </p:nvSpPr>
            <p:spPr bwMode="auto">
              <a:xfrm>
                <a:off x="6075363" y="5465763"/>
                <a:ext cx="15875" cy="22225"/>
              </a:xfrm>
              <a:custGeom>
                <a:avLst/>
                <a:gdLst>
                  <a:gd name="T0" fmla="*/ 21 w 39"/>
                  <a:gd name="T1" fmla="*/ 57 h 57"/>
                  <a:gd name="T2" fmla="*/ 8 w 39"/>
                  <a:gd name="T3" fmla="*/ 39 h 57"/>
                  <a:gd name="T4" fmla="*/ 0 w 39"/>
                  <a:gd name="T5" fmla="*/ 18 h 57"/>
                  <a:gd name="T6" fmla="*/ 17 w 39"/>
                  <a:gd name="T7" fmla="*/ 0 h 57"/>
                  <a:gd name="T8" fmla="*/ 26 w 39"/>
                  <a:gd name="T9" fmla="*/ 19 h 57"/>
                  <a:gd name="T10" fmla="*/ 39 w 39"/>
                  <a:gd name="T11" fmla="*/ 37 h 57"/>
                  <a:gd name="T12" fmla="*/ 21 w 39"/>
                  <a:gd name="T13" fmla="*/ 57 h 57"/>
                </a:gdLst>
                <a:ahLst/>
                <a:cxnLst>
                  <a:cxn ang="0">
                    <a:pos x="T0" y="T1"/>
                  </a:cxn>
                  <a:cxn ang="0">
                    <a:pos x="T2" y="T3"/>
                  </a:cxn>
                  <a:cxn ang="0">
                    <a:pos x="T4" y="T5"/>
                  </a:cxn>
                  <a:cxn ang="0">
                    <a:pos x="T6" y="T7"/>
                  </a:cxn>
                  <a:cxn ang="0">
                    <a:pos x="T8" y="T9"/>
                  </a:cxn>
                  <a:cxn ang="0">
                    <a:pos x="T10" y="T11"/>
                  </a:cxn>
                  <a:cxn ang="0">
                    <a:pos x="T12" y="T13"/>
                  </a:cxn>
                </a:cxnLst>
                <a:rect l="0" t="0" r="r" b="b"/>
                <a:pathLst>
                  <a:path w="39" h="57">
                    <a:moveTo>
                      <a:pt x="21" y="57"/>
                    </a:moveTo>
                    <a:lnTo>
                      <a:pt x="8" y="39"/>
                    </a:lnTo>
                    <a:lnTo>
                      <a:pt x="0" y="18"/>
                    </a:lnTo>
                    <a:lnTo>
                      <a:pt x="17" y="0"/>
                    </a:lnTo>
                    <a:lnTo>
                      <a:pt x="26" y="19"/>
                    </a:lnTo>
                    <a:lnTo>
                      <a:pt x="39" y="37"/>
                    </a:lnTo>
                    <a:lnTo>
                      <a:pt x="21" y="57"/>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49" name="Freeform 206"/>
              <p:cNvSpPr/>
              <p:nvPr/>
            </p:nvSpPr>
            <p:spPr bwMode="auto">
              <a:xfrm>
                <a:off x="6084888" y="5391150"/>
                <a:ext cx="79375" cy="87313"/>
              </a:xfrm>
              <a:custGeom>
                <a:avLst/>
                <a:gdLst>
                  <a:gd name="T0" fmla="*/ 21 w 200"/>
                  <a:gd name="T1" fmla="*/ 220 h 220"/>
                  <a:gd name="T2" fmla="*/ 8 w 200"/>
                  <a:gd name="T3" fmla="*/ 202 h 220"/>
                  <a:gd name="T4" fmla="*/ 0 w 200"/>
                  <a:gd name="T5" fmla="*/ 182 h 220"/>
                  <a:gd name="T6" fmla="*/ 182 w 200"/>
                  <a:gd name="T7" fmla="*/ 0 h 220"/>
                  <a:gd name="T8" fmla="*/ 188 w 200"/>
                  <a:gd name="T9" fmla="*/ 17 h 220"/>
                  <a:gd name="T10" fmla="*/ 200 w 200"/>
                  <a:gd name="T11" fmla="*/ 32 h 220"/>
                  <a:gd name="T12" fmla="*/ 21 w 200"/>
                  <a:gd name="T13" fmla="*/ 220 h 220"/>
                </a:gdLst>
                <a:ahLst/>
                <a:cxnLst>
                  <a:cxn ang="0">
                    <a:pos x="T0" y="T1"/>
                  </a:cxn>
                  <a:cxn ang="0">
                    <a:pos x="T2" y="T3"/>
                  </a:cxn>
                  <a:cxn ang="0">
                    <a:pos x="T4" y="T5"/>
                  </a:cxn>
                  <a:cxn ang="0">
                    <a:pos x="T6" y="T7"/>
                  </a:cxn>
                  <a:cxn ang="0">
                    <a:pos x="T8" y="T9"/>
                  </a:cxn>
                  <a:cxn ang="0">
                    <a:pos x="T10" y="T11"/>
                  </a:cxn>
                  <a:cxn ang="0">
                    <a:pos x="T12" y="T13"/>
                  </a:cxn>
                </a:cxnLst>
                <a:rect l="0" t="0" r="r" b="b"/>
                <a:pathLst>
                  <a:path w="200" h="220">
                    <a:moveTo>
                      <a:pt x="21" y="220"/>
                    </a:moveTo>
                    <a:lnTo>
                      <a:pt x="8" y="202"/>
                    </a:lnTo>
                    <a:lnTo>
                      <a:pt x="0" y="182"/>
                    </a:lnTo>
                    <a:lnTo>
                      <a:pt x="182" y="0"/>
                    </a:lnTo>
                    <a:lnTo>
                      <a:pt x="188" y="17"/>
                    </a:lnTo>
                    <a:lnTo>
                      <a:pt x="200" y="32"/>
                    </a:lnTo>
                    <a:lnTo>
                      <a:pt x="21" y="220"/>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0" name="Freeform 207"/>
              <p:cNvSpPr/>
              <p:nvPr/>
            </p:nvSpPr>
            <p:spPr bwMode="auto">
              <a:xfrm>
                <a:off x="6159500" y="5381625"/>
                <a:ext cx="14288" cy="20638"/>
              </a:xfrm>
              <a:custGeom>
                <a:avLst/>
                <a:gdLst>
                  <a:gd name="T0" fmla="*/ 18 w 38"/>
                  <a:gd name="T1" fmla="*/ 52 h 52"/>
                  <a:gd name="T2" fmla="*/ 7 w 38"/>
                  <a:gd name="T3" fmla="*/ 36 h 52"/>
                  <a:gd name="T4" fmla="*/ 0 w 38"/>
                  <a:gd name="T5" fmla="*/ 18 h 52"/>
                  <a:gd name="T6" fmla="*/ 18 w 38"/>
                  <a:gd name="T7" fmla="*/ 0 h 52"/>
                  <a:gd name="T8" fmla="*/ 26 w 38"/>
                  <a:gd name="T9" fmla="*/ 17 h 52"/>
                  <a:gd name="T10" fmla="*/ 38 w 38"/>
                  <a:gd name="T11" fmla="*/ 33 h 52"/>
                  <a:gd name="T12" fmla="*/ 18 w 38"/>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38" h="52">
                    <a:moveTo>
                      <a:pt x="18" y="52"/>
                    </a:moveTo>
                    <a:lnTo>
                      <a:pt x="7" y="36"/>
                    </a:lnTo>
                    <a:lnTo>
                      <a:pt x="0" y="18"/>
                    </a:lnTo>
                    <a:lnTo>
                      <a:pt x="18" y="0"/>
                    </a:lnTo>
                    <a:lnTo>
                      <a:pt x="26" y="17"/>
                    </a:lnTo>
                    <a:lnTo>
                      <a:pt x="38" y="33"/>
                    </a:lnTo>
                    <a:lnTo>
                      <a:pt x="18" y="52"/>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1" name="Freeform 208"/>
              <p:cNvSpPr/>
              <p:nvPr/>
            </p:nvSpPr>
            <p:spPr bwMode="auto">
              <a:xfrm>
                <a:off x="6167438" y="5373688"/>
                <a:ext cx="14288" cy="19050"/>
              </a:xfrm>
              <a:custGeom>
                <a:avLst/>
                <a:gdLst>
                  <a:gd name="T0" fmla="*/ 19 w 35"/>
                  <a:gd name="T1" fmla="*/ 49 h 49"/>
                  <a:gd name="T2" fmla="*/ 7 w 35"/>
                  <a:gd name="T3" fmla="*/ 34 h 49"/>
                  <a:gd name="T4" fmla="*/ 0 w 35"/>
                  <a:gd name="T5" fmla="*/ 17 h 49"/>
                  <a:gd name="T6" fmla="*/ 17 w 35"/>
                  <a:gd name="T7" fmla="*/ 0 h 49"/>
                  <a:gd name="T8" fmla="*/ 24 w 35"/>
                  <a:gd name="T9" fmla="*/ 17 h 49"/>
                  <a:gd name="T10" fmla="*/ 35 w 35"/>
                  <a:gd name="T11" fmla="*/ 32 h 49"/>
                  <a:gd name="T12" fmla="*/ 19 w 35"/>
                  <a:gd name="T13" fmla="*/ 49 h 49"/>
                </a:gdLst>
                <a:ahLst/>
                <a:cxnLst>
                  <a:cxn ang="0">
                    <a:pos x="T0" y="T1"/>
                  </a:cxn>
                  <a:cxn ang="0">
                    <a:pos x="T2" y="T3"/>
                  </a:cxn>
                  <a:cxn ang="0">
                    <a:pos x="T4" y="T5"/>
                  </a:cxn>
                  <a:cxn ang="0">
                    <a:pos x="T6" y="T7"/>
                  </a:cxn>
                  <a:cxn ang="0">
                    <a:pos x="T8" y="T9"/>
                  </a:cxn>
                  <a:cxn ang="0">
                    <a:pos x="T10" y="T11"/>
                  </a:cxn>
                  <a:cxn ang="0">
                    <a:pos x="T12" y="T13"/>
                  </a:cxn>
                </a:cxnLst>
                <a:rect l="0" t="0" r="r" b="b"/>
                <a:pathLst>
                  <a:path w="35" h="49">
                    <a:moveTo>
                      <a:pt x="19" y="49"/>
                    </a:moveTo>
                    <a:lnTo>
                      <a:pt x="7" y="34"/>
                    </a:lnTo>
                    <a:lnTo>
                      <a:pt x="0" y="17"/>
                    </a:lnTo>
                    <a:lnTo>
                      <a:pt x="17" y="0"/>
                    </a:lnTo>
                    <a:lnTo>
                      <a:pt x="24" y="17"/>
                    </a:lnTo>
                    <a:lnTo>
                      <a:pt x="35" y="32"/>
                    </a:lnTo>
                    <a:lnTo>
                      <a:pt x="19" y="49"/>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2" name="Freeform 209"/>
              <p:cNvSpPr/>
              <p:nvPr/>
            </p:nvSpPr>
            <p:spPr bwMode="auto">
              <a:xfrm>
                <a:off x="6176963" y="5346700"/>
                <a:ext cx="30163" cy="36513"/>
              </a:xfrm>
              <a:custGeom>
                <a:avLst/>
                <a:gdLst>
                  <a:gd name="T0" fmla="*/ 19 w 76"/>
                  <a:gd name="T1" fmla="*/ 93 h 93"/>
                  <a:gd name="T2" fmla="*/ 7 w 76"/>
                  <a:gd name="T3" fmla="*/ 78 h 93"/>
                  <a:gd name="T4" fmla="*/ 0 w 76"/>
                  <a:gd name="T5" fmla="*/ 61 h 93"/>
                  <a:gd name="T6" fmla="*/ 61 w 76"/>
                  <a:gd name="T7" fmla="*/ 0 h 93"/>
                  <a:gd name="T8" fmla="*/ 67 w 76"/>
                  <a:gd name="T9" fmla="*/ 18 h 93"/>
                  <a:gd name="T10" fmla="*/ 76 w 76"/>
                  <a:gd name="T11" fmla="*/ 32 h 93"/>
                  <a:gd name="T12" fmla="*/ 19 w 76"/>
                  <a:gd name="T13" fmla="*/ 93 h 93"/>
                </a:gdLst>
                <a:ahLst/>
                <a:cxnLst>
                  <a:cxn ang="0">
                    <a:pos x="T0" y="T1"/>
                  </a:cxn>
                  <a:cxn ang="0">
                    <a:pos x="T2" y="T3"/>
                  </a:cxn>
                  <a:cxn ang="0">
                    <a:pos x="T4" y="T5"/>
                  </a:cxn>
                  <a:cxn ang="0">
                    <a:pos x="T6" y="T7"/>
                  </a:cxn>
                  <a:cxn ang="0">
                    <a:pos x="T8" y="T9"/>
                  </a:cxn>
                  <a:cxn ang="0">
                    <a:pos x="T10" y="T11"/>
                  </a:cxn>
                  <a:cxn ang="0">
                    <a:pos x="T12" y="T13"/>
                  </a:cxn>
                </a:cxnLst>
                <a:rect l="0" t="0" r="r" b="b"/>
                <a:pathLst>
                  <a:path w="76" h="93">
                    <a:moveTo>
                      <a:pt x="19" y="93"/>
                    </a:moveTo>
                    <a:lnTo>
                      <a:pt x="7" y="78"/>
                    </a:lnTo>
                    <a:lnTo>
                      <a:pt x="0" y="61"/>
                    </a:lnTo>
                    <a:lnTo>
                      <a:pt x="61" y="0"/>
                    </a:lnTo>
                    <a:lnTo>
                      <a:pt x="67" y="18"/>
                    </a:lnTo>
                    <a:lnTo>
                      <a:pt x="76" y="32"/>
                    </a:lnTo>
                    <a:lnTo>
                      <a:pt x="19" y="93"/>
                    </a:lnTo>
                    <a:close/>
                  </a:path>
                </a:pathLst>
              </a:custGeom>
              <a:solidFill>
                <a:srgbClr val="E9BE6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3" name="Freeform 210"/>
              <p:cNvSpPr/>
              <p:nvPr/>
            </p:nvSpPr>
            <p:spPr bwMode="auto">
              <a:xfrm>
                <a:off x="6172200" y="5359400"/>
                <a:ext cx="50800" cy="42863"/>
              </a:xfrm>
              <a:custGeom>
                <a:avLst/>
                <a:gdLst>
                  <a:gd name="T0" fmla="*/ 1 w 128"/>
                  <a:gd name="T1" fmla="*/ 3 h 108"/>
                  <a:gd name="T2" fmla="*/ 0 w 128"/>
                  <a:gd name="T3" fmla="*/ 13 h 108"/>
                  <a:gd name="T4" fmla="*/ 4 w 128"/>
                  <a:gd name="T5" fmla="*/ 35 h 108"/>
                  <a:gd name="T6" fmla="*/ 22 w 128"/>
                  <a:gd name="T7" fmla="*/ 65 h 108"/>
                  <a:gd name="T8" fmla="*/ 61 w 128"/>
                  <a:gd name="T9" fmla="*/ 98 h 108"/>
                  <a:gd name="T10" fmla="*/ 93 w 128"/>
                  <a:gd name="T11" fmla="*/ 108 h 108"/>
                  <a:gd name="T12" fmla="*/ 115 w 128"/>
                  <a:gd name="T13" fmla="*/ 107 h 108"/>
                  <a:gd name="T14" fmla="*/ 126 w 128"/>
                  <a:gd name="T15" fmla="*/ 104 h 108"/>
                  <a:gd name="T16" fmla="*/ 128 w 128"/>
                  <a:gd name="T17" fmla="*/ 101 h 108"/>
                  <a:gd name="T18" fmla="*/ 127 w 128"/>
                  <a:gd name="T19" fmla="*/ 96 h 108"/>
                  <a:gd name="T20" fmla="*/ 123 w 128"/>
                  <a:gd name="T21" fmla="*/ 96 h 108"/>
                  <a:gd name="T22" fmla="*/ 114 w 128"/>
                  <a:gd name="T23" fmla="*/ 100 h 108"/>
                  <a:gd name="T24" fmla="*/ 95 w 128"/>
                  <a:gd name="T25" fmla="*/ 100 h 108"/>
                  <a:gd name="T26" fmla="*/ 64 w 128"/>
                  <a:gd name="T27" fmla="*/ 91 h 108"/>
                  <a:gd name="T28" fmla="*/ 27 w 128"/>
                  <a:gd name="T29" fmla="*/ 61 h 108"/>
                  <a:gd name="T30" fmla="*/ 12 w 128"/>
                  <a:gd name="T31" fmla="*/ 34 h 108"/>
                  <a:gd name="T32" fmla="*/ 8 w 128"/>
                  <a:gd name="T33" fmla="*/ 15 h 108"/>
                  <a:gd name="T34" fmla="*/ 8 w 128"/>
                  <a:gd name="T35" fmla="*/ 4 h 108"/>
                  <a:gd name="T36" fmla="*/ 8 w 128"/>
                  <a:gd name="T37" fmla="*/ 2 h 108"/>
                  <a:gd name="T38" fmla="*/ 3 w 128"/>
                  <a:gd name="T39" fmla="*/ 0 h 108"/>
                  <a:gd name="T40" fmla="*/ 1 w 128"/>
                  <a:gd name="T4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08">
                    <a:moveTo>
                      <a:pt x="1" y="3"/>
                    </a:moveTo>
                    <a:lnTo>
                      <a:pt x="0" y="13"/>
                    </a:lnTo>
                    <a:lnTo>
                      <a:pt x="4" y="35"/>
                    </a:lnTo>
                    <a:lnTo>
                      <a:pt x="22" y="65"/>
                    </a:lnTo>
                    <a:lnTo>
                      <a:pt x="61" y="98"/>
                    </a:lnTo>
                    <a:lnTo>
                      <a:pt x="93" y="108"/>
                    </a:lnTo>
                    <a:lnTo>
                      <a:pt x="115" y="107"/>
                    </a:lnTo>
                    <a:lnTo>
                      <a:pt x="126" y="104"/>
                    </a:lnTo>
                    <a:lnTo>
                      <a:pt x="128" y="101"/>
                    </a:lnTo>
                    <a:lnTo>
                      <a:pt x="127" y="96"/>
                    </a:lnTo>
                    <a:lnTo>
                      <a:pt x="123" y="96"/>
                    </a:lnTo>
                    <a:lnTo>
                      <a:pt x="114" y="100"/>
                    </a:lnTo>
                    <a:lnTo>
                      <a:pt x="95" y="100"/>
                    </a:lnTo>
                    <a:lnTo>
                      <a:pt x="64" y="91"/>
                    </a:lnTo>
                    <a:lnTo>
                      <a:pt x="27" y="61"/>
                    </a:lnTo>
                    <a:lnTo>
                      <a:pt x="12" y="34"/>
                    </a:lnTo>
                    <a:lnTo>
                      <a:pt x="8" y="15"/>
                    </a:lnTo>
                    <a:lnTo>
                      <a:pt x="8" y="4"/>
                    </a:lnTo>
                    <a:lnTo>
                      <a:pt x="8" y="2"/>
                    </a:lnTo>
                    <a:lnTo>
                      <a:pt x="3" y="0"/>
                    </a:lnTo>
                    <a:lnTo>
                      <a:pt x="1"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4" name="Freeform 211"/>
              <p:cNvSpPr/>
              <p:nvPr/>
            </p:nvSpPr>
            <p:spPr bwMode="auto">
              <a:xfrm>
                <a:off x="6164263" y="5368925"/>
                <a:ext cx="50800" cy="41275"/>
              </a:xfrm>
              <a:custGeom>
                <a:avLst/>
                <a:gdLst>
                  <a:gd name="T0" fmla="*/ 2 w 127"/>
                  <a:gd name="T1" fmla="*/ 3 h 108"/>
                  <a:gd name="T2" fmla="*/ 0 w 127"/>
                  <a:gd name="T3" fmla="*/ 15 h 108"/>
                  <a:gd name="T4" fmla="*/ 4 w 127"/>
                  <a:gd name="T5" fmla="*/ 35 h 108"/>
                  <a:gd name="T6" fmla="*/ 22 w 127"/>
                  <a:gd name="T7" fmla="*/ 67 h 108"/>
                  <a:gd name="T8" fmla="*/ 60 w 127"/>
                  <a:gd name="T9" fmla="*/ 98 h 108"/>
                  <a:gd name="T10" fmla="*/ 94 w 127"/>
                  <a:gd name="T11" fmla="*/ 108 h 108"/>
                  <a:gd name="T12" fmla="*/ 116 w 127"/>
                  <a:gd name="T13" fmla="*/ 108 h 108"/>
                  <a:gd name="T14" fmla="*/ 126 w 127"/>
                  <a:gd name="T15" fmla="*/ 104 h 108"/>
                  <a:gd name="T16" fmla="*/ 127 w 127"/>
                  <a:gd name="T17" fmla="*/ 103 h 108"/>
                  <a:gd name="T18" fmla="*/ 126 w 127"/>
                  <a:gd name="T19" fmla="*/ 98 h 108"/>
                  <a:gd name="T20" fmla="*/ 124 w 127"/>
                  <a:gd name="T21" fmla="*/ 98 h 108"/>
                  <a:gd name="T22" fmla="*/ 114 w 127"/>
                  <a:gd name="T23" fmla="*/ 100 h 108"/>
                  <a:gd name="T24" fmla="*/ 95 w 127"/>
                  <a:gd name="T25" fmla="*/ 102 h 108"/>
                  <a:gd name="T26" fmla="*/ 64 w 127"/>
                  <a:gd name="T27" fmla="*/ 91 h 108"/>
                  <a:gd name="T28" fmla="*/ 28 w 127"/>
                  <a:gd name="T29" fmla="*/ 63 h 108"/>
                  <a:gd name="T30" fmla="*/ 11 w 127"/>
                  <a:gd name="T31" fmla="*/ 34 h 108"/>
                  <a:gd name="T32" fmla="*/ 7 w 127"/>
                  <a:gd name="T33" fmla="*/ 15 h 108"/>
                  <a:gd name="T34" fmla="*/ 8 w 127"/>
                  <a:gd name="T35" fmla="*/ 6 h 108"/>
                  <a:gd name="T36" fmla="*/ 8 w 127"/>
                  <a:gd name="T37" fmla="*/ 2 h 108"/>
                  <a:gd name="T38" fmla="*/ 3 w 127"/>
                  <a:gd name="T39" fmla="*/ 0 h 108"/>
                  <a:gd name="T40" fmla="*/ 2 w 127"/>
                  <a:gd name="T41" fmla="*/ 3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7" h="108">
                    <a:moveTo>
                      <a:pt x="2" y="3"/>
                    </a:moveTo>
                    <a:lnTo>
                      <a:pt x="0" y="15"/>
                    </a:lnTo>
                    <a:lnTo>
                      <a:pt x="4" y="35"/>
                    </a:lnTo>
                    <a:lnTo>
                      <a:pt x="22" y="67"/>
                    </a:lnTo>
                    <a:lnTo>
                      <a:pt x="60" y="98"/>
                    </a:lnTo>
                    <a:lnTo>
                      <a:pt x="94" y="108"/>
                    </a:lnTo>
                    <a:lnTo>
                      <a:pt x="116" y="108"/>
                    </a:lnTo>
                    <a:lnTo>
                      <a:pt x="126" y="104"/>
                    </a:lnTo>
                    <a:lnTo>
                      <a:pt x="127" y="103"/>
                    </a:lnTo>
                    <a:lnTo>
                      <a:pt x="126" y="98"/>
                    </a:lnTo>
                    <a:lnTo>
                      <a:pt x="124" y="98"/>
                    </a:lnTo>
                    <a:lnTo>
                      <a:pt x="114" y="100"/>
                    </a:lnTo>
                    <a:lnTo>
                      <a:pt x="95" y="102"/>
                    </a:lnTo>
                    <a:lnTo>
                      <a:pt x="64" y="91"/>
                    </a:lnTo>
                    <a:lnTo>
                      <a:pt x="28" y="63"/>
                    </a:lnTo>
                    <a:lnTo>
                      <a:pt x="11" y="34"/>
                    </a:lnTo>
                    <a:lnTo>
                      <a:pt x="7" y="15"/>
                    </a:lnTo>
                    <a:lnTo>
                      <a:pt x="8" y="6"/>
                    </a:lnTo>
                    <a:lnTo>
                      <a:pt x="8" y="2"/>
                    </a:lnTo>
                    <a:lnTo>
                      <a:pt x="3" y="0"/>
                    </a:lnTo>
                    <a:lnTo>
                      <a:pt x="2"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5" name="Freeform 212"/>
              <p:cNvSpPr/>
              <p:nvPr/>
            </p:nvSpPr>
            <p:spPr bwMode="auto">
              <a:xfrm>
                <a:off x="6154738" y="5378450"/>
                <a:ext cx="50800" cy="42863"/>
              </a:xfrm>
              <a:custGeom>
                <a:avLst/>
                <a:gdLst>
                  <a:gd name="T0" fmla="*/ 1 w 128"/>
                  <a:gd name="T1" fmla="*/ 2 h 106"/>
                  <a:gd name="T2" fmla="*/ 0 w 128"/>
                  <a:gd name="T3" fmla="*/ 11 h 106"/>
                  <a:gd name="T4" fmla="*/ 5 w 128"/>
                  <a:gd name="T5" fmla="*/ 33 h 106"/>
                  <a:gd name="T6" fmla="*/ 23 w 128"/>
                  <a:gd name="T7" fmla="*/ 63 h 106"/>
                  <a:gd name="T8" fmla="*/ 61 w 128"/>
                  <a:gd name="T9" fmla="*/ 96 h 106"/>
                  <a:gd name="T10" fmla="*/ 94 w 128"/>
                  <a:gd name="T11" fmla="*/ 106 h 106"/>
                  <a:gd name="T12" fmla="*/ 115 w 128"/>
                  <a:gd name="T13" fmla="*/ 106 h 106"/>
                  <a:gd name="T14" fmla="*/ 125 w 128"/>
                  <a:gd name="T15" fmla="*/ 102 h 106"/>
                  <a:gd name="T16" fmla="*/ 128 w 128"/>
                  <a:gd name="T17" fmla="*/ 101 h 106"/>
                  <a:gd name="T18" fmla="*/ 127 w 128"/>
                  <a:gd name="T19" fmla="*/ 96 h 106"/>
                  <a:gd name="T20" fmla="*/ 123 w 128"/>
                  <a:gd name="T21" fmla="*/ 96 h 106"/>
                  <a:gd name="T22" fmla="*/ 115 w 128"/>
                  <a:gd name="T23" fmla="*/ 98 h 106"/>
                  <a:gd name="T24" fmla="*/ 96 w 128"/>
                  <a:gd name="T25" fmla="*/ 99 h 106"/>
                  <a:gd name="T26" fmla="*/ 65 w 128"/>
                  <a:gd name="T27" fmla="*/ 89 h 106"/>
                  <a:gd name="T28" fmla="*/ 28 w 128"/>
                  <a:gd name="T29" fmla="*/ 59 h 106"/>
                  <a:gd name="T30" fmla="*/ 11 w 128"/>
                  <a:gd name="T31" fmla="*/ 32 h 106"/>
                  <a:gd name="T32" fmla="*/ 8 w 128"/>
                  <a:gd name="T33" fmla="*/ 13 h 106"/>
                  <a:gd name="T34" fmla="*/ 8 w 128"/>
                  <a:gd name="T35" fmla="*/ 4 h 106"/>
                  <a:gd name="T36" fmla="*/ 8 w 128"/>
                  <a:gd name="T37" fmla="*/ 0 h 106"/>
                  <a:gd name="T38" fmla="*/ 2 w 128"/>
                  <a:gd name="T39" fmla="*/ 0 h 106"/>
                  <a:gd name="T40" fmla="*/ 1 w 128"/>
                  <a:gd name="T41" fmla="*/ 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28" h="106">
                    <a:moveTo>
                      <a:pt x="1" y="2"/>
                    </a:moveTo>
                    <a:lnTo>
                      <a:pt x="0" y="11"/>
                    </a:lnTo>
                    <a:lnTo>
                      <a:pt x="5" y="33"/>
                    </a:lnTo>
                    <a:lnTo>
                      <a:pt x="23" y="63"/>
                    </a:lnTo>
                    <a:lnTo>
                      <a:pt x="61" y="96"/>
                    </a:lnTo>
                    <a:lnTo>
                      <a:pt x="94" y="106"/>
                    </a:lnTo>
                    <a:lnTo>
                      <a:pt x="115" y="106"/>
                    </a:lnTo>
                    <a:lnTo>
                      <a:pt x="125" y="102"/>
                    </a:lnTo>
                    <a:lnTo>
                      <a:pt x="128" y="101"/>
                    </a:lnTo>
                    <a:lnTo>
                      <a:pt x="127" y="96"/>
                    </a:lnTo>
                    <a:lnTo>
                      <a:pt x="123" y="96"/>
                    </a:lnTo>
                    <a:lnTo>
                      <a:pt x="115" y="98"/>
                    </a:lnTo>
                    <a:lnTo>
                      <a:pt x="96" y="99"/>
                    </a:lnTo>
                    <a:lnTo>
                      <a:pt x="65" y="89"/>
                    </a:lnTo>
                    <a:lnTo>
                      <a:pt x="28" y="59"/>
                    </a:lnTo>
                    <a:lnTo>
                      <a:pt x="11" y="32"/>
                    </a:lnTo>
                    <a:lnTo>
                      <a:pt x="8" y="13"/>
                    </a:lnTo>
                    <a:lnTo>
                      <a:pt x="8" y="4"/>
                    </a:lnTo>
                    <a:lnTo>
                      <a:pt x="8" y="0"/>
                    </a:lnTo>
                    <a:lnTo>
                      <a:pt x="2" y="0"/>
                    </a:lnTo>
                    <a:lnTo>
                      <a:pt x="1" y="2"/>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6" name="Freeform 213"/>
              <p:cNvSpPr/>
              <p:nvPr/>
            </p:nvSpPr>
            <p:spPr bwMode="auto">
              <a:xfrm>
                <a:off x="6080125" y="5446713"/>
                <a:ext cx="61913" cy="53975"/>
              </a:xfrm>
              <a:custGeom>
                <a:avLst/>
                <a:gdLst>
                  <a:gd name="T0" fmla="*/ 2 w 154"/>
                  <a:gd name="T1" fmla="*/ 3 h 137"/>
                  <a:gd name="T2" fmla="*/ 0 w 154"/>
                  <a:gd name="T3" fmla="*/ 16 h 137"/>
                  <a:gd name="T4" fmla="*/ 4 w 154"/>
                  <a:gd name="T5" fmla="*/ 43 h 137"/>
                  <a:gd name="T6" fmla="*/ 15 w 154"/>
                  <a:gd name="T7" fmla="*/ 70 h 137"/>
                  <a:gd name="T8" fmla="*/ 34 w 154"/>
                  <a:gd name="T9" fmla="*/ 94 h 137"/>
                  <a:gd name="T10" fmla="*/ 57 w 154"/>
                  <a:gd name="T11" fmla="*/ 114 h 137"/>
                  <a:gd name="T12" fmla="*/ 83 w 154"/>
                  <a:gd name="T13" fmla="*/ 129 h 137"/>
                  <a:gd name="T14" fmla="*/ 111 w 154"/>
                  <a:gd name="T15" fmla="*/ 137 h 137"/>
                  <a:gd name="T16" fmla="*/ 139 w 154"/>
                  <a:gd name="T17" fmla="*/ 135 h 137"/>
                  <a:gd name="T18" fmla="*/ 151 w 154"/>
                  <a:gd name="T19" fmla="*/ 131 h 137"/>
                  <a:gd name="T20" fmla="*/ 154 w 154"/>
                  <a:gd name="T21" fmla="*/ 129 h 137"/>
                  <a:gd name="T22" fmla="*/ 153 w 154"/>
                  <a:gd name="T23" fmla="*/ 124 h 137"/>
                  <a:gd name="T24" fmla="*/ 149 w 154"/>
                  <a:gd name="T25" fmla="*/ 125 h 137"/>
                  <a:gd name="T26" fmla="*/ 137 w 154"/>
                  <a:gd name="T27" fmla="*/ 129 h 137"/>
                  <a:gd name="T28" fmla="*/ 111 w 154"/>
                  <a:gd name="T29" fmla="*/ 129 h 137"/>
                  <a:gd name="T30" fmla="*/ 85 w 154"/>
                  <a:gd name="T31" fmla="*/ 122 h 137"/>
                  <a:gd name="T32" fmla="*/ 61 w 154"/>
                  <a:gd name="T33" fmla="*/ 108 h 137"/>
                  <a:gd name="T34" fmla="*/ 39 w 154"/>
                  <a:gd name="T35" fmla="*/ 90 h 137"/>
                  <a:gd name="T36" fmla="*/ 21 w 154"/>
                  <a:gd name="T37" fmla="*/ 67 h 137"/>
                  <a:gd name="T38" fmla="*/ 10 w 154"/>
                  <a:gd name="T39" fmla="*/ 42 h 137"/>
                  <a:gd name="T40" fmla="*/ 8 w 154"/>
                  <a:gd name="T41" fmla="*/ 17 h 137"/>
                  <a:gd name="T42" fmla="*/ 10 w 154"/>
                  <a:gd name="T43" fmla="*/ 4 h 137"/>
                  <a:gd name="T44" fmla="*/ 9 w 154"/>
                  <a:gd name="T45" fmla="*/ 2 h 137"/>
                  <a:gd name="T46" fmla="*/ 4 w 154"/>
                  <a:gd name="T47" fmla="*/ 0 h 137"/>
                  <a:gd name="T48" fmla="*/ 2 w 154"/>
                  <a:gd name="T49" fmla="*/ 3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4" h="137">
                    <a:moveTo>
                      <a:pt x="2" y="3"/>
                    </a:moveTo>
                    <a:lnTo>
                      <a:pt x="0" y="16"/>
                    </a:lnTo>
                    <a:lnTo>
                      <a:pt x="4" y="43"/>
                    </a:lnTo>
                    <a:lnTo>
                      <a:pt x="15" y="70"/>
                    </a:lnTo>
                    <a:lnTo>
                      <a:pt x="34" y="94"/>
                    </a:lnTo>
                    <a:lnTo>
                      <a:pt x="57" y="114"/>
                    </a:lnTo>
                    <a:lnTo>
                      <a:pt x="83" y="129"/>
                    </a:lnTo>
                    <a:lnTo>
                      <a:pt x="111" y="137"/>
                    </a:lnTo>
                    <a:lnTo>
                      <a:pt x="139" y="135"/>
                    </a:lnTo>
                    <a:lnTo>
                      <a:pt x="151" y="131"/>
                    </a:lnTo>
                    <a:lnTo>
                      <a:pt x="154" y="129"/>
                    </a:lnTo>
                    <a:lnTo>
                      <a:pt x="153" y="124"/>
                    </a:lnTo>
                    <a:lnTo>
                      <a:pt x="149" y="125"/>
                    </a:lnTo>
                    <a:lnTo>
                      <a:pt x="137" y="129"/>
                    </a:lnTo>
                    <a:lnTo>
                      <a:pt x="111" y="129"/>
                    </a:lnTo>
                    <a:lnTo>
                      <a:pt x="85" y="122"/>
                    </a:lnTo>
                    <a:lnTo>
                      <a:pt x="61" y="108"/>
                    </a:lnTo>
                    <a:lnTo>
                      <a:pt x="39" y="90"/>
                    </a:lnTo>
                    <a:lnTo>
                      <a:pt x="21" y="67"/>
                    </a:lnTo>
                    <a:lnTo>
                      <a:pt x="10" y="42"/>
                    </a:lnTo>
                    <a:lnTo>
                      <a:pt x="8" y="17"/>
                    </a:lnTo>
                    <a:lnTo>
                      <a:pt x="10" y="4"/>
                    </a:lnTo>
                    <a:lnTo>
                      <a:pt x="9" y="2"/>
                    </a:lnTo>
                    <a:lnTo>
                      <a:pt x="4" y="0"/>
                    </a:lnTo>
                    <a:lnTo>
                      <a:pt x="2"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7" name="Freeform 214"/>
              <p:cNvSpPr/>
              <p:nvPr/>
            </p:nvSpPr>
            <p:spPr bwMode="auto">
              <a:xfrm>
                <a:off x="6070600" y="5456238"/>
                <a:ext cx="61913" cy="53975"/>
              </a:xfrm>
              <a:custGeom>
                <a:avLst/>
                <a:gdLst>
                  <a:gd name="T0" fmla="*/ 2 w 153"/>
                  <a:gd name="T1" fmla="*/ 2 h 137"/>
                  <a:gd name="T2" fmla="*/ 0 w 153"/>
                  <a:gd name="T3" fmla="*/ 17 h 137"/>
                  <a:gd name="T4" fmla="*/ 2 w 153"/>
                  <a:gd name="T5" fmla="*/ 44 h 137"/>
                  <a:gd name="T6" fmla="*/ 14 w 153"/>
                  <a:gd name="T7" fmla="*/ 71 h 137"/>
                  <a:gd name="T8" fmla="*/ 32 w 153"/>
                  <a:gd name="T9" fmla="*/ 96 h 137"/>
                  <a:gd name="T10" fmla="*/ 56 w 153"/>
                  <a:gd name="T11" fmla="*/ 115 h 137"/>
                  <a:gd name="T12" fmla="*/ 81 w 153"/>
                  <a:gd name="T13" fmla="*/ 129 h 137"/>
                  <a:gd name="T14" fmla="*/ 110 w 153"/>
                  <a:gd name="T15" fmla="*/ 137 h 137"/>
                  <a:gd name="T16" fmla="*/ 137 w 153"/>
                  <a:gd name="T17" fmla="*/ 136 h 137"/>
                  <a:gd name="T18" fmla="*/ 151 w 153"/>
                  <a:gd name="T19" fmla="*/ 131 h 137"/>
                  <a:gd name="T20" fmla="*/ 153 w 153"/>
                  <a:gd name="T21" fmla="*/ 129 h 137"/>
                  <a:gd name="T22" fmla="*/ 151 w 153"/>
                  <a:gd name="T23" fmla="*/ 124 h 137"/>
                  <a:gd name="T24" fmla="*/ 149 w 153"/>
                  <a:gd name="T25" fmla="*/ 124 h 137"/>
                  <a:gd name="T26" fmla="*/ 137 w 153"/>
                  <a:gd name="T27" fmla="*/ 129 h 137"/>
                  <a:gd name="T28" fmla="*/ 110 w 153"/>
                  <a:gd name="T29" fmla="*/ 129 h 137"/>
                  <a:gd name="T30" fmla="*/ 84 w 153"/>
                  <a:gd name="T31" fmla="*/ 123 h 137"/>
                  <a:gd name="T32" fmla="*/ 59 w 153"/>
                  <a:gd name="T33" fmla="*/ 110 h 137"/>
                  <a:gd name="T34" fmla="*/ 37 w 153"/>
                  <a:gd name="T35" fmla="*/ 90 h 137"/>
                  <a:gd name="T36" fmla="*/ 21 w 153"/>
                  <a:gd name="T37" fmla="*/ 68 h 137"/>
                  <a:gd name="T38" fmla="*/ 9 w 153"/>
                  <a:gd name="T39" fmla="*/ 43 h 137"/>
                  <a:gd name="T40" fmla="*/ 6 w 153"/>
                  <a:gd name="T41" fmla="*/ 17 h 137"/>
                  <a:gd name="T42" fmla="*/ 9 w 153"/>
                  <a:gd name="T43" fmla="*/ 4 h 137"/>
                  <a:gd name="T44" fmla="*/ 9 w 153"/>
                  <a:gd name="T45" fmla="*/ 1 h 137"/>
                  <a:gd name="T46" fmla="*/ 4 w 153"/>
                  <a:gd name="T47" fmla="*/ 0 h 137"/>
                  <a:gd name="T48" fmla="*/ 2 w 153"/>
                  <a:gd name="T49" fmla="*/ 2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3" h="137">
                    <a:moveTo>
                      <a:pt x="2" y="2"/>
                    </a:moveTo>
                    <a:lnTo>
                      <a:pt x="0" y="17"/>
                    </a:lnTo>
                    <a:lnTo>
                      <a:pt x="2" y="44"/>
                    </a:lnTo>
                    <a:lnTo>
                      <a:pt x="14" y="71"/>
                    </a:lnTo>
                    <a:lnTo>
                      <a:pt x="32" y="96"/>
                    </a:lnTo>
                    <a:lnTo>
                      <a:pt x="56" y="115"/>
                    </a:lnTo>
                    <a:lnTo>
                      <a:pt x="81" y="129"/>
                    </a:lnTo>
                    <a:lnTo>
                      <a:pt x="110" y="137"/>
                    </a:lnTo>
                    <a:lnTo>
                      <a:pt x="137" y="136"/>
                    </a:lnTo>
                    <a:lnTo>
                      <a:pt x="151" y="131"/>
                    </a:lnTo>
                    <a:lnTo>
                      <a:pt x="153" y="129"/>
                    </a:lnTo>
                    <a:lnTo>
                      <a:pt x="151" y="124"/>
                    </a:lnTo>
                    <a:lnTo>
                      <a:pt x="149" y="124"/>
                    </a:lnTo>
                    <a:lnTo>
                      <a:pt x="137" y="129"/>
                    </a:lnTo>
                    <a:lnTo>
                      <a:pt x="110" y="129"/>
                    </a:lnTo>
                    <a:lnTo>
                      <a:pt x="84" y="123"/>
                    </a:lnTo>
                    <a:lnTo>
                      <a:pt x="59" y="110"/>
                    </a:lnTo>
                    <a:lnTo>
                      <a:pt x="37" y="90"/>
                    </a:lnTo>
                    <a:lnTo>
                      <a:pt x="21" y="68"/>
                    </a:lnTo>
                    <a:lnTo>
                      <a:pt x="9" y="43"/>
                    </a:lnTo>
                    <a:lnTo>
                      <a:pt x="6" y="17"/>
                    </a:lnTo>
                    <a:lnTo>
                      <a:pt x="9" y="4"/>
                    </a:lnTo>
                    <a:lnTo>
                      <a:pt x="9" y="1"/>
                    </a:lnTo>
                    <a:lnTo>
                      <a:pt x="4" y="0"/>
                    </a:lnTo>
                    <a:lnTo>
                      <a:pt x="2" y="2"/>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8" name="Freeform 215"/>
              <p:cNvSpPr/>
              <p:nvPr/>
            </p:nvSpPr>
            <p:spPr bwMode="auto">
              <a:xfrm>
                <a:off x="6062663" y="5465763"/>
                <a:ext cx="60325" cy="53975"/>
              </a:xfrm>
              <a:custGeom>
                <a:avLst/>
                <a:gdLst>
                  <a:gd name="T0" fmla="*/ 4 w 155"/>
                  <a:gd name="T1" fmla="*/ 3 h 138"/>
                  <a:gd name="T2" fmla="*/ 0 w 155"/>
                  <a:gd name="T3" fmla="*/ 17 h 138"/>
                  <a:gd name="T4" fmla="*/ 3 w 155"/>
                  <a:gd name="T5" fmla="*/ 46 h 138"/>
                  <a:gd name="T6" fmla="*/ 15 w 155"/>
                  <a:gd name="T7" fmla="*/ 73 h 138"/>
                  <a:gd name="T8" fmla="*/ 33 w 155"/>
                  <a:gd name="T9" fmla="*/ 98 h 138"/>
                  <a:gd name="T10" fmla="*/ 55 w 155"/>
                  <a:gd name="T11" fmla="*/ 117 h 138"/>
                  <a:gd name="T12" fmla="*/ 82 w 155"/>
                  <a:gd name="T13" fmla="*/ 131 h 138"/>
                  <a:gd name="T14" fmla="*/ 111 w 155"/>
                  <a:gd name="T15" fmla="*/ 138 h 138"/>
                  <a:gd name="T16" fmla="*/ 139 w 155"/>
                  <a:gd name="T17" fmla="*/ 136 h 138"/>
                  <a:gd name="T18" fmla="*/ 152 w 155"/>
                  <a:gd name="T19" fmla="*/ 131 h 138"/>
                  <a:gd name="T20" fmla="*/ 155 w 155"/>
                  <a:gd name="T21" fmla="*/ 129 h 138"/>
                  <a:gd name="T22" fmla="*/ 153 w 155"/>
                  <a:gd name="T23" fmla="*/ 124 h 138"/>
                  <a:gd name="T24" fmla="*/ 151 w 155"/>
                  <a:gd name="T25" fmla="*/ 125 h 138"/>
                  <a:gd name="T26" fmla="*/ 138 w 155"/>
                  <a:gd name="T27" fmla="*/ 129 h 138"/>
                  <a:gd name="T28" fmla="*/ 111 w 155"/>
                  <a:gd name="T29" fmla="*/ 131 h 138"/>
                  <a:gd name="T30" fmla="*/ 85 w 155"/>
                  <a:gd name="T31" fmla="*/ 125 h 138"/>
                  <a:gd name="T32" fmla="*/ 60 w 155"/>
                  <a:gd name="T33" fmla="*/ 112 h 138"/>
                  <a:gd name="T34" fmla="*/ 38 w 155"/>
                  <a:gd name="T35" fmla="*/ 92 h 138"/>
                  <a:gd name="T36" fmla="*/ 21 w 155"/>
                  <a:gd name="T37" fmla="*/ 70 h 138"/>
                  <a:gd name="T38" fmla="*/ 11 w 155"/>
                  <a:gd name="T39" fmla="*/ 44 h 138"/>
                  <a:gd name="T40" fmla="*/ 8 w 155"/>
                  <a:gd name="T41" fmla="*/ 17 h 138"/>
                  <a:gd name="T42" fmla="*/ 11 w 155"/>
                  <a:gd name="T43" fmla="*/ 4 h 138"/>
                  <a:gd name="T44" fmla="*/ 11 w 155"/>
                  <a:gd name="T45" fmla="*/ 2 h 138"/>
                  <a:gd name="T46" fmla="*/ 6 w 155"/>
                  <a:gd name="T47" fmla="*/ 0 h 138"/>
                  <a:gd name="T48" fmla="*/ 4 w 155"/>
                  <a:gd name="T49" fmla="*/ 3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5" h="138">
                    <a:moveTo>
                      <a:pt x="4" y="3"/>
                    </a:moveTo>
                    <a:lnTo>
                      <a:pt x="0" y="17"/>
                    </a:lnTo>
                    <a:lnTo>
                      <a:pt x="3" y="46"/>
                    </a:lnTo>
                    <a:lnTo>
                      <a:pt x="15" y="73"/>
                    </a:lnTo>
                    <a:lnTo>
                      <a:pt x="33" y="98"/>
                    </a:lnTo>
                    <a:lnTo>
                      <a:pt x="55" y="117"/>
                    </a:lnTo>
                    <a:lnTo>
                      <a:pt x="82" y="131"/>
                    </a:lnTo>
                    <a:lnTo>
                      <a:pt x="111" y="138"/>
                    </a:lnTo>
                    <a:lnTo>
                      <a:pt x="139" y="136"/>
                    </a:lnTo>
                    <a:lnTo>
                      <a:pt x="152" y="131"/>
                    </a:lnTo>
                    <a:lnTo>
                      <a:pt x="155" y="129"/>
                    </a:lnTo>
                    <a:lnTo>
                      <a:pt x="153" y="124"/>
                    </a:lnTo>
                    <a:lnTo>
                      <a:pt x="151" y="125"/>
                    </a:lnTo>
                    <a:lnTo>
                      <a:pt x="138" y="129"/>
                    </a:lnTo>
                    <a:lnTo>
                      <a:pt x="111" y="131"/>
                    </a:lnTo>
                    <a:lnTo>
                      <a:pt x="85" y="125"/>
                    </a:lnTo>
                    <a:lnTo>
                      <a:pt x="60" y="112"/>
                    </a:lnTo>
                    <a:lnTo>
                      <a:pt x="38" y="92"/>
                    </a:lnTo>
                    <a:lnTo>
                      <a:pt x="21" y="70"/>
                    </a:lnTo>
                    <a:lnTo>
                      <a:pt x="11" y="44"/>
                    </a:lnTo>
                    <a:lnTo>
                      <a:pt x="8" y="17"/>
                    </a:lnTo>
                    <a:lnTo>
                      <a:pt x="11" y="4"/>
                    </a:lnTo>
                    <a:lnTo>
                      <a:pt x="11" y="2"/>
                    </a:lnTo>
                    <a:lnTo>
                      <a:pt x="6" y="0"/>
                    </a:lnTo>
                    <a:lnTo>
                      <a:pt x="4" y="3"/>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59" name="Freeform 216"/>
              <p:cNvSpPr/>
              <p:nvPr/>
            </p:nvSpPr>
            <p:spPr bwMode="auto">
              <a:xfrm>
                <a:off x="6053138" y="5475288"/>
                <a:ext cx="61913" cy="53975"/>
              </a:xfrm>
              <a:custGeom>
                <a:avLst/>
                <a:gdLst>
                  <a:gd name="T0" fmla="*/ 4 w 155"/>
                  <a:gd name="T1" fmla="*/ 2 h 138"/>
                  <a:gd name="T2" fmla="*/ 0 w 155"/>
                  <a:gd name="T3" fmla="*/ 17 h 138"/>
                  <a:gd name="T4" fmla="*/ 3 w 155"/>
                  <a:gd name="T5" fmla="*/ 46 h 138"/>
                  <a:gd name="T6" fmla="*/ 13 w 155"/>
                  <a:gd name="T7" fmla="*/ 74 h 138"/>
                  <a:gd name="T8" fmla="*/ 32 w 155"/>
                  <a:gd name="T9" fmla="*/ 98 h 138"/>
                  <a:gd name="T10" fmla="*/ 54 w 155"/>
                  <a:gd name="T11" fmla="*/ 118 h 138"/>
                  <a:gd name="T12" fmla="*/ 81 w 155"/>
                  <a:gd name="T13" fmla="*/ 132 h 138"/>
                  <a:gd name="T14" fmla="*/ 109 w 155"/>
                  <a:gd name="T15" fmla="*/ 138 h 138"/>
                  <a:gd name="T16" fmla="*/ 138 w 155"/>
                  <a:gd name="T17" fmla="*/ 137 h 138"/>
                  <a:gd name="T18" fmla="*/ 152 w 155"/>
                  <a:gd name="T19" fmla="*/ 132 h 138"/>
                  <a:gd name="T20" fmla="*/ 155 w 155"/>
                  <a:gd name="T21" fmla="*/ 129 h 138"/>
                  <a:gd name="T22" fmla="*/ 153 w 155"/>
                  <a:gd name="T23" fmla="*/ 124 h 138"/>
                  <a:gd name="T24" fmla="*/ 149 w 155"/>
                  <a:gd name="T25" fmla="*/ 124 h 138"/>
                  <a:gd name="T26" fmla="*/ 137 w 155"/>
                  <a:gd name="T27" fmla="*/ 129 h 138"/>
                  <a:gd name="T28" fmla="*/ 109 w 155"/>
                  <a:gd name="T29" fmla="*/ 131 h 138"/>
                  <a:gd name="T30" fmla="*/ 83 w 155"/>
                  <a:gd name="T31" fmla="*/ 125 h 138"/>
                  <a:gd name="T32" fmla="*/ 57 w 155"/>
                  <a:gd name="T33" fmla="*/ 111 h 138"/>
                  <a:gd name="T34" fmla="*/ 37 w 155"/>
                  <a:gd name="T35" fmla="*/ 93 h 138"/>
                  <a:gd name="T36" fmla="*/ 20 w 155"/>
                  <a:gd name="T37" fmla="*/ 70 h 138"/>
                  <a:gd name="T38" fmla="*/ 9 w 155"/>
                  <a:gd name="T39" fmla="*/ 45 h 138"/>
                  <a:gd name="T40" fmla="*/ 8 w 155"/>
                  <a:gd name="T41" fmla="*/ 18 h 138"/>
                  <a:gd name="T42" fmla="*/ 11 w 155"/>
                  <a:gd name="T43" fmla="*/ 4 h 138"/>
                  <a:gd name="T44" fmla="*/ 11 w 155"/>
                  <a:gd name="T45" fmla="*/ 1 h 138"/>
                  <a:gd name="T46" fmla="*/ 6 w 155"/>
                  <a:gd name="T47" fmla="*/ 0 h 138"/>
                  <a:gd name="T48" fmla="*/ 4 w 155"/>
                  <a:gd name="T49" fmla="*/ 2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55" h="138">
                    <a:moveTo>
                      <a:pt x="4" y="2"/>
                    </a:moveTo>
                    <a:lnTo>
                      <a:pt x="0" y="17"/>
                    </a:lnTo>
                    <a:lnTo>
                      <a:pt x="3" y="46"/>
                    </a:lnTo>
                    <a:lnTo>
                      <a:pt x="13" y="74"/>
                    </a:lnTo>
                    <a:lnTo>
                      <a:pt x="32" y="98"/>
                    </a:lnTo>
                    <a:lnTo>
                      <a:pt x="54" y="118"/>
                    </a:lnTo>
                    <a:lnTo>
                      <a:pt x="81" y="132"/>
                    </a:lnTo>
                    <a:lnTo>
                      <a:pt x="109" y="138"/>
                    </a:lnTo>
                    <a:lnTo>
                      <a:pt x="138" y="137"/>
                    </a:lnTo>
                    <a:lnTo>
                      <a:pt x="152" y="132"/>
                    </a:lnTo>
                    <a:lnTo>
                      <a:pt x="155" y="129"/>
                    </a:lnTo>
                    <a:lnTo>
                      <a:pt x="153" y="124"/>
                    </a:lnTo>
                    <a:lnTo>
                      <a:pt x="149" y="124"/>
                    </a:lnTo>
                    <a:lnTo>
                      <a:pt x="137" y="129"/>
                    </a:lnTo>
                    <a:lnTo>
                      <a:pt x="109" y="131"/>
                    </a:lnTo>
                    <a:lnTo>
                      <a:pt x="83" y="125"/>
                    </a:lnTo>
                    <a:lnTo>
                      <a:pt x="57" y="111"/>
                    </a:lnTo>
                    <a:lnTo>
                      <a:pt x="37" y="93"/>
                    </a:lnTo>
                    <a:lnTo>
                      <a:pt x="20" y="70"/>
                    </a:lnTo>
                    <a:lnTo>
                      <a:pt x="9" y="45"/>
                    </a:lnTo>
                    <a:lnTo>
                      <a:pt x="8" y="18"/>
                    </a:lnTo>
                    <a:lnTo>
                      <a:pt x="11" y="4"/>
                    </a:lnTo>
                    <a:lnTo>
                      <a:pt x="11" y="1"/>
                    </a:lnTo>
                    <a:lnTo>
                      <a:pt x="6" y="0"/>
                    </a:lnTo>
                    <a:lnTo>
                      <a:pt x="4" y="2"/>
                    </a:lnTo>
                    <a:close/>
                  </a:path>
                </a:pathLst>
              </a:custGeom>
              <a:solidFill>
                <a:srgbClr val="98723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0" name="Freeform 217"/>
              <p:cNvSpPr/>
              <p:nvPr/>
            </p:nvSpPr>
            <p:spPr bwMode="auto">
              <a:xfrm>
                <a:off x="6213475" y="4822825"/>
                <a:ext cx="506413" cy="550863"/>
              </a:xfrm>
              <a:custGeom>
                <a:avLst/>
                <a:gdLst>
                  <a:gd name="T0" fmla="*/ 45 w 1274"/>
                  <a:gd name="T1" fmla="*/ 1387 h 1387"/>
                  <a:gd name="T2" fmla="*/ 34 w 1274"/>
                  <a:gd name="T3" fmla="*/ 1385 h 1387"/>
                  <a:gd name="T4" fmla="*/ 10 w 1274"/>
                  <a:gd name="T5" fmla="*/ 1376 h 1387"/>
                  <a:gd name="T6" fmla="*/ 0 w 1274"/>
                  <a:gd name="T7" fmla="*/ 1369 h 1387"/>
                  <a:gd name="T8" fmla="*/ 1274 w 1274"/>
                  <a:gd name="T9" fmla="*/ 0 h 1387"/>
                  <a:gd name="T10" fmla="*/ 901 w 1274"/>
                  <a:gd name="T11" fmla="*/ 424 h 1387"/>
                  <a:gd name="T12" fmla="*/ 45 w 1274"/>
                  <a:gd name="T13" fmla="*/ 1387 h 1387"/>
                </a:gdLst>
                <a:ahLst/>
                <a:cxnLst>
                  <a:cxn ang="0">
                    <a:pos x="T0" y="T1"/>
                  </a:cxn>
                  <a:cxn ang="0">
                    <a:pos x="T2" y="T3"/>
                  </a:cxn>
                  <a:cxn ang="0">
                    <a:pos x="T4" y="T5"/>
                  </a:cxn>
                  <a:cxn ang="0">
                    <a:pos x="T6" y="T7"/>
                  </a:cxn>
                  <a:cxn ang="0">
                    <a:pos x="T8" y="T9"/>
                  </a:cxn>
                  <a:cxn ang="0">
                    <a:pos x="T10" y="T11"/>
                  </a:cxn>
                  <a:cxn ang="0">
                    <a:pos x="T12" y="T13"/>
                  </a:cxn>
                </a:cxnLst>
                <a:rect l="0" t="0" r="r" b="b"/>
                <a:pathLst>
                  <a:path w="1274" h="1387">
                    <a:moveTo>
                      <a:pt x="45" y="1387"/>
                    </a:moveTo>
                    <a:lnTo>
                      <a:pt x="34" y="1385"/>
                    </a:lnTo>
                    <a:lnTo>
                      <a:pt x="10" y="1376"/>
                    </a:lnTo>
                    <a:lnTo>
                      <a:pt x="0" y="1369"/>
                    </a:lnTo>
                    <a:lnTo>
                      <a:pt x="1274" y="0"/>
                    </a:lnTo>
                    <a:lnTo>
                      <a:pt x="901" y="424"/>
                    </a:lnTo>
                    <a:lnTo>
                      <a:pt x="45" y="1387"/>
                    </a:lnTo>
                    <a:close/>
                  </a:path>
                </a:pathLst>
              </a:custGeom>
              <a:solidFill>
                <a:srgbClr val="273A7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1" name="Freeform 218"/>
              <p:cNvSpPr/>
              <p:nvPr/>
            </p:nvSpPr>
            <p:spPr bwMode="auto">
              <a:xfrm>
                <a:off x="6045200" y="5519738"/>
                <a:ext cx="47625" cy="33338"/>
              </a:xfrm>
              <a:custGeom>
                <a:avLst/>
                <a:gdLst>
                  <a:gd name="T0" fmla="*/ 35 w 118"/>
                  <a:gd name="T1" fmla="*/ 87 h 87"/>
                  <a:gd name="T2" fmla="*/ 19 w 118"/>
                  <a:gd name="T3" fmla="*/ 86 h 87"/>
                  <a:gd name="T4" fmla="*/ 1 w 118"/>
                  <a:gd name="T5" fmla="*/ 74 h 87"/>
                  <a:gd name="T6" fmla="*/ 0 w 118"/>
                  <a:gd name="T7" fmla="*/ 71 h 87"/>
                  <a:gd name="T8" fmla="*/ 66 w 118"/>
                  <a:gd name="T9" fmla="*/ 0 h 87"/>
                  <a:gd name="T10" fmla="*/ 78 w 118"/>
                  <a:gd name="T11" fmla="*/ 9 h 87"/>
                  <a:gd name="T12" fmla="*/ 104 w 118"/>
                  <a:gd name="T13" fmla="*/ 22 h 87"/>
                  <a:gd name="T14" fmla="*/ 118 w 118"/>
                  <a:gd name="T15" fmla="*/ 26 h 87"/>
                  <a:gd name="T16" fmla="*/ 86 w 118"/>
                  <a:gd name="T17" fmla="*/ 60 h 87"/>
                  <a:gd name="T18" fmla="*/ 74 w 118"/>
                  <a:gd name="T19" fmla="*/ 71 h 87"/>
                  <a:gd name="T20" fmla="*/ 63 w 118"/>
                  <a:gd name="T21" fmla="*/ 79 h 87"/>
                  <a:gd name="T22" fmla="*/ 43 w 118"/>
                  <a:gd name="T23" fmla="*/ 87 h 87"/>
                  <a:gd name="T24" fmla="*/ 35 w 118"/>
                  <a:gd name="T25"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87">
                    <a:moveTo>
                      <a:pt x="35" y="87"/>
                    </a:moveTo>
                    <a:lnTo>
                      <a:pt x="19" y="86"/>
                    </a:lnTo>
                    <a:lnTo>
                      <a:pt x="1" y="74"/>
                    </a:lnTo>
                    <a:lnTo>
                      <a:pt x="0" y="71"/>
                    </a:lnTo>
                    <a:lnTo>
                      <a:pt x="66" y="0"/>
                    </a:lnTo>
                    <a:lnTo>
                      <a:pt x="78" y="9"/>
                    </a:lnTo>
                    <a:lnTo>
                      <a:pt x="104" y="22"/>
                    </a:lnTo>
                    <a:lnTo>
                      <a:pt x="118" y="26"/>
                    </a:lnTo>
                    <a:lnTo>
                      <a:pt x="86" y="60"/>
                    </a:lnTo>
                    <a:lnTo>
                      <a:pt x="74" y="71"/>
                    </a:lnTo>
                    <a:lnTo>
                      <a:pt x="63" y="79"/>
                    </a:lnTo>
                    <a:lnTo>
                      <a:pt x="43" y="87"/>
                    </a:lnTo>
                    <a:lnTo>
                      <a:pt x="35" y="87"/>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2" name="Freeform 219"/>
              <p:cNvSpPr/>
              <p:nvPr/>
            </p:nvSpPr>
            <p:spPr bwMode="auto">
              <a:xfrm>
                <a:off x="6073775" y="5508625"/>
                <a:ext cx="26988" cy="17463"/>
              </a:xfrm>
              <a:custGeom>
                <a:avLst/>
                <a:gdLst>
                  <a:gd name="T0" fmla="*/ 53 w 70"/>
                  <a:gd name="T1" fmla="*/ 44 h 44"/>
                  <a:gd name="T2" fmla="*/ 39 w 70"/>
                  <a:gd name="T3" fmla="*/ 41 h 44"/>
                  <a:gd name="T4" fmla="*/ 13 w 70"/>
                  <a:gd name="T5" fmla="*/ 28 h 44"/>
                  <a:gd name="T6" fmla="*/ 0 w 70"/>
                  <a:gd name="T7" fmla="*/ 20 h 44"/>
                  <a:gd name="T8" fmla="*/ 18 w 70"/>
                  <a:gd name="T9" fmla="*/ 0 h 44"/>
                  <a:gd name="T10" fmla="*/ 31 w 70"/>
                  <a:gd name="T11" fmla="*/ 9 h 44"/>
                  <a:gd name="T12" fmla="*/ 57 w 70"/>
                  <a:gd name="T13" fmla="*/ 22 h 44"/>
                  <a:gd name="T14" fmla="*/ 70 w 70"/>
                  <a:gd name="T15" fmla="*/ 25 h 44"/>
                  <a:gd name="T16" fmla="*/ 62 w 70"/>
                  <a:gd name="T17" fmla="*/ 35 h 44"/>
                  <a:gd name="T18" fmla="*/ 53 w 70"/>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44">
                    <a:moveTo>
                      <a:pt x="53" y="44"/>
                    </a:moveTo>
                    <a:lnTo>
                      <a:pt x="39" y="41"/>
                    </a:lnTo>
                    <a:lnTo>
                      <a:pt x="13" y="28"/>
                    </a:lnTo>
                    <a:lnTo>
                      <a:pt x="0" y="20"/>
                    </a:lnTo>
                    <a:lnTo>
                      <a:pt x="18" y="0"/>
                    </a:lnTo>
                    <a:lnTo>
                      <a:pt x="31" y="9"/>
                    </a:lnTo>
                    <a:lnTo>
                      <a:pt x="57" y="22"/>
                    </a:lnTo>
                    <a:lnTo>
                      <a:pt x="70" y="25"/>
                    </a:lnTo>
                    <a:lnTo>
                      <a:pt x="62" y="35"/>
                    </a:lnTo>
                    <a:lnTo>
                      <a:pt x="53" y="44"/>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3" name="Freeform 220"/>
              <p:cNvSpPr/>
              <p:nvPr/>
            </p:nvSpPr>
            <p:spPr bwMode="auto">
              <a:xfrm>
                <a:off x="6083300" y="5499100"/>
                <a:ext cx="26988" cy="17463"/>
              </a:xfrm>
              <a:custGeom>
                <a:avLst/>
                <a:gdLst>
                  <a:gd name="T0" fmla="*/ 53 w 70"/>
                  <a:gd name="T1" fmla="*/ 44 h 44"/>
                  <a:gd name="T2" fmla="*/ 39 w 70"/>
                  <a:gd name="T3" fmla="*/ 40 h 44"/>
                  <a:gd name="T4" fmla="*/ 13 w 70"/>
                  <a:gd name="T5" fmla="*/ 28 h 44"/>
                  <a:gd name="T6" fmla="*/ 0 w 70"/>
                  <a:gd name="T7" fmla="*/ 19 h 44"/>
                  <a:gd name="T8" fmla="*/ 20 w 70"/>
                  <a:gd name="T9" fmla="*/ 0 h 44"/>
                  <a:gd name="T10" fmla="*/ 31 w 70"/>
                  <a:gd name="T11" fmla="*/ 8 h 44"/>
                  <a:gd name="T12" fmla="*/ 57 w 70"/>
                  <a:gd name="T13" fmla="*/ 21 h 44"/>
                  <a:gd name="T14" fmla="*/ 70 w 70"/>
                  <a:gd name="T15" fmla="*/ 25 h 44"/>
                  <a:gd name="T16" fmla="*/ 61 w 70"/>
                  <a:gd name="T17" fmla="*/ 35 h 44"/>
                  <a:gd name="T18" fmla="*/ 53 w 70"/>
                  <a:gd name="T19"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44">
                    <a:moveTo>
                      <a:pt x="53" y="44"/>
                    </a:moveTo>
                    <a:lnTo>
                      <a:pt x="39" y="40"/>
                    </a:lnTo>
                    <a:lnTo>
                      <a:pt x="13" y="28"/>
                    </a:lnTo>
                    <a:lnTo>
                      <a:pt x="0" y="19"/>
                    </a:lnTo>
                    <a:lnTo>
                      <a:pt x="20" y="0"/>
                    </a:lnTo>
                    <a:lnTo>
                      <a:pt x="31" y="8"/>
                    </a:lnTo>
                    <a:lnTo>
                      <a:pt x="57" y="21"/>
                    </a:lnTo>
                    <a:lnTo>
                      <a:pt x="70" y="25"/>
                    </a:lnTo>
                    <a:lnTo>
                      <a:pt x="61" y="35"/>
                    </a:lnTo>
                    <a:lnTo>
                      <a:pt x="53" y="44"/>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4" name="Freeform 221"/>
              <p:cNvSpPr/>
              <p:nvPr/>
            </p:nvSpPr>
            <p:spPr bwMode="auto">
              <a:xfrm>
                <a:off x="6092825" y="5489575"/>
                <a:ext cx="26988" cy="17463"/>
              </a:xfrm>
              <a:custGeom>
                <a:avLst/>
                <a:gdLst>
                  <a:gd name="T0" fmla="*/ 50 w 69"/>
                  <a:gd name="T1" fmla="*/ 44 h 44"/>
                  <a:gd name="T2" fmla="*/ 38 w 69"/>
                  <a:gd name="T3" fmla="*/ 41 h 44"/>
                  <a:gd name="T4" fmla="*/ 12 w 69"/>
                  <a:gd name="T5" fmla="*/ 29 h 44"/>
                  <a:gd name="T6" fmla="*/ 0 w 69"/>
                  <a:gd name="T7" fmla="*/ 21 h 44"/>
                  <a:gd name="T8" fmla="*/ 18 w 69"/>
                  <a:gd name="T9" fmla="*/ 0 h 44"/>
                  <a:gd name="T10" fmla="*/ 41 w 69"/>
                  <a:gd name="T11" fmla="*/ 17 h 44"/>
                  <a:gd name="T12" fmla="*/ 69 w 69"/>
                  <a:gd name="T13" fmla="*/ 26 h 44"/>
                  <a:gd name="T14" fmla="*/ 60 w 69"/>
                  <a:gd name="T15" fmla="*/ 35 h 44"/>
                  <a:gd name="T16" fmla="*/ 50 w 69"/>
                  <a:gd name="T17" fmla="*/ 44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 h="44">
                    <a:moveTo>
                      <a:pt x="50" y="44"/>
                    </a:moveTo>
                    <a:lnTo>
                      <a:pt x="38" y="41"/>
                    </a:lnTo>
                    <a:lnTo>
                      <a:pt x="12" y="29"/>
                    </a:lnTo>
                    <a:lnTo>
                      <a:pt x="0" y="21"/>
                    </a:lnTo>
                    <a:lnTo>
                      <a:pt x="18" y="0"/>
                    </a:lnTo>
                    <a:lnTo>
                      <a:pt x="41" y="17"/>
                    </a:lnTo>
                    <a:lnTo>
                      <a:pt x="69" y="26"/>
                    </a:lnTo>
                    <a:lnTo>
                      <a:pt x="60" y="35"/>
                    </a:lnTo>
                    <a:lnTo>
                      <a:pt x="50" y="4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5" name="Freeform 222"/>
              <p:cNvSpPr/>
              <p:nvPr/>
            </p:nvSpPr>
            <p:spPr bwMode="auto">
              <a:xfrm>
                <a:off x="6102350" y="5411788"/>
                <a:ext cx="87313" cy="85725"/>
              </a:xfrm>
              <a:custGeom>
                <a:avLst/>
                <a:gdLst>
                  <a:gd name="T0" fmla="*/ 51 w 223"/>
                  <a:gd name="T1" fmla="*/ 215 h 215"/>
                  <a:gd name="T2" fmla="*/ 38 w 223"/>
                  <a:gd name="T3" fmla="*/ 213 h 215"/>
                  <a:gd name="T4" fmla="*/ 12 w 223"/>
                  <a:gd name="T5" fmla="*/ 200 h 215"/>
                  <a:gd name="T6" fmla="*/ 0 w 223"/>
                  <a:gd name="T7" fmla="*/ 191 h 215"/>
                  <a:gd name="T8" fmla="*/ 177 w 223"/>
                  <a:gd name="T9" fmla="*/ 0 h 215"/>
                  <a:gd name="T10" fmla="*/ 199 w 223"/>
                  <a:gd name="T11" fmla="*/ 16 h 215"/>
                  <a:gd name="T12" fmla="*/ 223 w 223"/>
                  <a:gd name="T13" fmla="*/ 24 h 215"/>
                  <a:gd name="T14" fmla="*/ 127 w 223"/>
                  <a:gd name="T15" fmla="*/ 131 h 215"/>
                  <a:gd name="T16" fmla="*/ 51 w 223"/>
                  <a:gd name="T17" fmla="*/ 215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3" h="215">
                    <a:moveTo>
                      <a:pt x="51" y="215"/>
                    </a:moveTo>
                    <a:lnTo>
                      <a:pt x="38" y="213"/>
                    </a:lnTo>
                    <a:lnTo>
                      <a:pt x="12" y="200"/>
                    </a:lnTo>
                    <a:lnTo>
                      <a:pt x="0" y="191"/>
                    </a:lnTo>
                    <a:lnTo>
                      <a:pt x="177" y="0"/>
                    </a:lnTo>
                    <a:lnTo>
                      <a:pt x="199" y="16"/>
                    </a:lnTo>
                    <a:lnTo>
                      <a:pt x="223" y="24"/>
                    </a:lnTo>
                    <a:lnTo>
                      <a:pt x="127" y="131"/>
                    </a:lnTo>
                    <a:lnTo>
                      <a:pt x="51" y="215"/>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6" name="Freeform 223"/>
              <p:cNvSpPr/>
              <p:nvPr/>
            </p:nvSpPr>
            <p:spPr bwMode="auto">
              <a:xfrm>
                <a:off x="6173788" y="5402263"/>
                <a:ext cx="25400" cy="15875"/>
              </a:xfrm>
              <a:custGeom>
                <a:avLst/>
                <a:gdLst>
                  <a:gd name="T0" fmla="*/ 46 w 65"/>
                  <a:gd name="T1" fmla="*/ 41 h 41"/>
                  <a:gd name="T2" fmla="*/ 35 w 65"/>
                  <a:gd name="T3" fmla="*/ 39 h 41"/>
                  <a:gd name="T4" fmla="*/ 11 w 65"/>
                  <a:gd name="T5" fmla="*/ 28 h 41"/>
                  <a:gd name="T6" fmla="*/ 0 w 65"/>
                  <a:gd name="T7" fmla="*/ 19 h 41"/>
                  <a:gd name="T8" fmla="*/ 18 w 65"/>
                  <a:gd name="T9" fmla="*/ 0 h 41"/>
                  <a:gd name="T10" fmla="*/ 40 w 65"/>
                  <a:gd name="T11" fmla="*/ 15 h 41"/>
                  <a:gd name="T12" fmla="*/ 65 w 65"/>
                  <a:gd name="T13" fmla="*/ 22 h 41"/>
                  <a:gd name="T14" fmla="*/ 55 w 65"/>
                  <a:gd name="T15" fmla="*/ 32 h 41"/>
                  <a:gd name="T16" fmla="*/ 46 w 65"/>
                  <a:gd name="T17" fmla="*/ 41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 h="41">
                    <a:moveTo>
                      <a:pt x="46" y="41"/>
                    </a:moveTo>
                    <a:lnTo>
                      <a:pt x="35" y="39"/>
                    </a:lnTo>
                    <a:lnTo>
                      <a:pt x="11" y="28"/>
                    </a:lnTo>
                    <a:lnTo>
                      <a:pt x="0" y="19"/>
                    </a:lnTo>
                    <a:lnTo>
                      <a:pt x="18" y="0"/>
                    </a:lnTo>
                    <a:lnTo>
                      <a:pt x="40" y="15"/>
                    </a:lnTo>
                    <a:lnTo>
                      <a:pt x="65" y="22"/>
                    </a:lnTo>
                    <a:lnTo>
                      <a:pt x="55" y="32"/>
                    </a:lnTo>
                    <a:lnTo>
                      <a:pt x="46" y="41"/>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7" name="Freeform 224"/>
              <p:cNvSpPr/>
              <p:nvPr/>
            </p:nvSpPr>
            <p:spPr bwMode="auto">
              <a:xfrm>
                <a:off x="6183313" y="5392738"/>
                <a:ext cx="23813" cy="15875"/>
              </a:xfrm>
              <a:custGeom>
                <a:avLst/>
                <a:gdLst>
                  <a:gd name="T0" fmla="*/ 47 w 61"/>
                  <a:gd name="T1" fmla="*/ 37 h 37"/>
                  <a:gd name="T2" fmla="*/ 35 w 61"/>
                  <a:gd name="T3" fmla="*/ 36 h 37"/>
                  <a:gd name="T4" fmla="*/ 10 w 61"/>
                  <a:gd name="T5" fmla="*/ 24 h 37"/>
                  <a:gd name="T6" fmla="*/ 0 w 61"/>
                  <a:gd name="T7" fmla="*/ 16 h 37"/>
                  <a:gd name="T8" fmla="*/ 17 w 61"/>
                  <a:gd name="T9" fmla="*/ 0 h 37"/>
                  <a:gd name="T10" fmla="*/ 38 w 61"/>
                  <a:gd name="T11" fmla="*/ 14 h 37"/>
                  <a:gd name="T12" fmla="*/ 61 w 61"/>
                  <a:gd name="T13" fmla="*/ 22 h 37"/>
                  <a:gd name="T14" fmla="*/ 54 w 61"/>
                  <a:gd name="T15" fmla="*/ 29 h 37"/>
                  <a:gd name="T16" fmla="*/ 47 w 61"/>
                  <a:gd name="T17" fmla="*/ 37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37">
                    <a:moveTo>
                      <a:pt x="47" y="37"/>
                    </a:moveTo>
                    <a:lnTo>
                      <a:pt x="35" y="36"/>
                    </a:lnTo>
                    <a:lnTo>
                      <a:pt x="10" y="24"/>
                    </a:lnTo>
                    <a:lnTo>
                      <a:pt x="0" y="16"/>
                    </a:lnTo>
                    <a:lnTo>
                      <a:pt x="17" y="0"/>
                    </a:lnTo>
                    <a:lnTo>
                      <a:pt x="38" y="14"/>
                    </a:lnTo>
                    <a:lnTo>
                      <a:pt x="61" y="22"/>
                    </a:lnTo>
                    <a:lnTo>
                      <a:pt x="54" y="29"/>
                    </a:lnTo>
                    <a:lnTo>
                      <a:pt x="47" y="37"/>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8" name="Freeform 225"/>
              <p:cNvSpPr/>
              <p:nvPr/>
            </p:nvSpPr>
            <p:spPr bwMode="auto">
              <a:xfrm>
                <a:off x="6191250" y="5367338"/>
                <a:ext cx="41275" cy="31750"/>
              </a:xfrm>
              <a:custGeom>
                <a:avLst/>
                <a:gdLst>
                  <a:gd name="T0" fmla="*/ 46 w 102"/>
                  <a:gd name="T1" fmla="*/ 81 h 81"/>
                  <a:gd name="T2" fmla="*/ 35 w 102"/>
                  <a:gd name="T3" fmla="*/ 79 h 81"/>
                  <a:gd name="T4" fmla="*/ 11 w 102"/>
                  <a:gd name="T5" fmla="*/ 68 h 81"/>
                  <a:gd name="T6" fmla="*/ 0 w 102"/>
                  <a:gd name="T7" fmla="*/ 60 h 81"/>
                  <a:gd name="T8" fmla="*/ 57 w 102"/>
                  <a:gd name="T9" fmla="*/ 0 h 81"/>
                  <a:gd name="T10" fmla="*/ 67 w 102"/>
                  <a:gd name="T11" fmla="*/ 7 h 81"/>
                  <a:gd name="T12" fmla="*/ 91 w 102"/>
                  <a:gd name="T13" fmla="*/ 16 h 81"/>
                  <a:gd name="T14" fmla="*/ 102 w 102"/>
                  <a:gd name="T15" fmla="*/ 18 h 81"/>
                  <a:gd name="T16" fmla="*/ 74 w 102"/>
                  <a:gd name="T17" fmla="*/ 50 h 81"/>
                  <a:gd name="T18" fmla="*/ 46 w 102"/>
                  <a:gd name="T19"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 h="81">
                    <a:moveTo>
                      <a:pt x="46" y="81"/>
                    </a:moveTo>
                    <a:lnTo>
                      <a:pt x="35" y="79"/>
                    </a:lnTo>
                    <a:lnTo>
                      <a:pt x="11" y="68"/>
                    </a:lnTo>
                    <a:lnTo>
                      <a:pt x="0" y="60"/>
                    </a:lnTo>
                    <a:lnTo>
                      <a:pt x="57" y="0"/>
                    </a:lnTo>
                    <a:lnTo>
                      <a:pt x="67" y="7"/>
                    </a:lnTo>
                    <a:lnTo>
                      <a:pt x="91" y="16"/>
                    </a:lnTo>
                    <a:lnTo>
                      <a:pt x="102" y="18"/>
                    </a:lnTo>
                    <a:lnTo>
                      <a:pt x="74" y="50"/>
                    </a:lnTo>
                    <a:lnTo>
                      <a:pt x="46" y="81"/>
                    </a:lnTo>
                    <a:close/>
                  </a:path>
                </a:pathLst>
              </a:custGeom>
              <a:solidFill>
                <a:srgbClr val="B48B3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69" name="Freeform 226"/>
              <p:cNvSpPr/>
              <p:nvPr/>
            </p:nvSpPr>
            <p:spPr bwMode="auto">
              <a:xfrm>
                <a:off x="6189663" y="5391150"/>
                <a:ext cx="20638" cy="11113"/>
              </a:xfrm>
              <a:custGeom>
                <a:avLst/>
                <a:gdLst>
                  <a:gd name="T0" fmla="*/ 44 w 50"/>
                  <a:gd name="T1" fmla="*/ 28 h 28"/>
                  <a:gd name="T2" fmla="*/ 21 w 50"/>
                  <a:gd name="T3" fmla="*/ 20 h 28"/>
                  <a:gd name="T4" fmla="*/ 0 w 50"/>
                  <a:gd name="T5" fmla="*/ 6 h 28"/>
                  <a:gd name="T6" fmla="*/ 4 w 50"/>
                  <a:gd name="T7" fmla="*/ 0 h 28"/>
                  <a:gd name="T8" fmla="*/ 15 w 50"/>
                  <a:gd name="T9" fmla="*/ 8 h 28"/>
                  <a:gd name="T10" fmla="*/ 39 w 50"/>
                  <a:gd name="T11" fmla="*/ 19 h 28"/>
                  <a:gd name="T12" fmla="*/ 50 w 50"/>
                  <a:gd name="T13" fmla="*/ 21 h 28"/>
                  <a:gd name="T14" fmla="*/ 48 w 50"/>
                  <a:gd name="T15" fmla="*/ 24 h 28"/>
                  <a:gd name="T16" fmla="*/ 44 w 50"/>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28">
                    <a:moveTo>
                      <a:pt x="44" y="28"/>
                    </a:moveTo>
                    <a:lnTo>
                      <a:pt x="21" y="20"/>
                    </a:lnTo>
                    <a:lnTo>
                      <a:pt x="0" y="6"/>
                    </a:lnTo>
                    <a:lnTo>
                      <a:pt x="4" y="0"/>
                    </a:lnTo>
                    <a:lnTo>
                      <a:pt x="15" y="8"/>
                    </a:lnTo>
                    <a:lnTo>
                      <a:pt x="39" y="19"/>
                    </a:lnTo>
                    <a:lnTo>
                      <a:pt x="50" y="21"/>
                    </a:lnTo>
                    <a:lnTo>
                      <a:pt x="48" y="24"/>
                    </a:lnTo>
                    <a:lnTo>
                      <a:pt x="44" y="28"/>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0" name="Freeform 227"/>
              <p:cNvSpPr/>
              <p:nvPr/>
            </p:nvSpPr>
            <p:spPr bwMode="auto">
              <a:xfrm>
                <a:off x="6180138" y="5399088"/>
                <a:ext cx="20638" cy="11113"/>
              </a:xfrm>
              <a:custGeom>
                <a:avLst/>
                <a:gdLst>
                  <a:gd name="T0" fmla="*/ 47 w 52"/>
                  <a:gd name="T1" fmla="*/ 28 h 28"/>
                  <a:gd name="T2" fmla="*/ 22 w 52"/>
                  <a:gd name="T3" fmla="*/ 21 h 28"/>
                  <a:gd name="T4" fmla="*/ 0 w 52"/>
                  <a:gd name="T5" fmla="*/ 6 h 28"/>
                  <a:gd name="T6" fmla="*/ 5 w 52"/>
                  <a:gd name="T7" fmla="*/ 0 h 28"/>
                  <a:gd name="T8" fmla="*/ 15 w 52"/>
                  <a:gd name="T9" fmla="*/ 8 h 28"/>
                  <a:gd name="T10" fmla="*/ 40 w 52"/>
                  <a:gd name="T11" fmla="*/ 20 h 28"/>
                  <a:gd name="T12" fmla="*/ 52 w 52"/>
                  <a:gd name="T13" fmla="*/ 21 h 28"/>
                  <a:gd name="T14" fmla="*/ 49 w 52"/>
                  <a:gd name="T15" fmla="*/ 25 h 28"/>
                  <a:gd name="T16" fmla="*/ 47 w 52"/>
                  <a:gd name="T17" fmla="*/ 28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28">
                    <a:moveTo>
                      <a:pt x="47" y="28"/>
                    </a:moveTo>
                    <a:lnTo>
                      <a:pt x="22" y="21"/>
                    </a:lnTo>
                    <a:lnTo>
                      <a:pt x="0" y="6"/>
                    </a:lnTo>
                    <a:lnTo>
                      <a:pt x="5" y="0"/>
                    </a:lnTo>
                    <a:lnTo>
                      <a:pt x="15" y="8"/>
                    </a:lnTo>
                    <a:lnTo>
                      <a:pt x="40" y="20"/>
                    </a:lnTo>
                    <a:lnTo>
                      <a:pt x="52" y="21"/>
                    </a:lnTo>
                    <a:lnTo>
                      <a:pt x="49" y="25"/>
                    </a:lnTo>
                    <a:lnTo>
                      <a:pt x="47" y="28"/>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1" name="Freeform 228"/>
              <p:cNvSpPr/>
              <p:nvPr/>
            </p:nvSpPr>
            <p:spPr bwMode="auto">
              <a:xfrm>
                <a:off x="6172200" y="5410200"/>
                <a:ext cx="20638" cy="11113"/>
              </a:xfrm>
              <a:custGeom>
                <a:avLst/>
                <a:gdLst>
                  <a:gd name="T0" fmla="*/ 46 w 51"/>
                  <a:gd name="T1" fmla="*/ 29 h 29"/>
                  <a:gd name="T2" fmla="*/ 22 w 51"/>
                  <a:gd name="T3" fmla="*/ 21 h 29"/>
                  <a:gd name="T4" fmla="*/ 0 w 51"/>
                  <a:gd name="T5" fmla="*/ 5 h 29"/>
                  <a:gd name="T6" fmla="*/ 5 w 51"/>
                  <a:gd name="T7" fmla="*/ 0 h 29"/>
                  <a:gd name="T8" fmla="*/ 16 w 51"/>
                  <a:gd name="T9" fmla="*/ 9 h 29"/>
                  <a:gd name="T10" fmla="*/ 40 w 51"/>
                  <a:gd name="T11" fmla="*/ 20 h 29"/>
                  <a:gd name="T12" fmla="*/ 51 w 51"/>
                  <a:gd name="T13" fmla="*/ 22 h 29"/>
                  <a:gd name="T14" fmla="*/ 49 w 51"/>
                  <a:gd name="T15" fmla="*/ 26 h 29"/>
                  <a:gd name="T16" fmla="*/ 46 w 51"/>
                  <a:gd name="T17"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1" h="29">
                    <a:moveTo>
                      <a:pt x="46" y="29"/>
                    </a:moveTo>
                    <a:lnTo>
                      <a:pt x="22" y="21"/>
                    </a:lnTo>
                    <a:lnTo>
                      <a:pt x="0" y="5"/>
                    </a:lnTo>
                    <a:lnTo>
                      <a:pt x="5" y="0"/>
                    </a:lnTo>
                    <a:lnTo>
                      <a:pt x="16" y="9"/>
                    </a:lnTo>
                    <a:lnTo>
                      <a:pt x="40" y="20"/>
                    </a:lnTo>
                    <a:lnTo>
                      <a:pt x="51" y="22"/>
                    </a:lnTo>
                    <a:lnTo>
                      <a:pt x="49" y="26"/>
                    </a:lnTo>
                    <a:lnTo>
                      <a:pt x="46" y="29"/>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2" name="Freeform 229"/>
              <p:cNvSpPr/>
              <p:nvPr/>
            </p:nvSpPr>
            <p:spPr bwMode="auto">
              <a:xfrm>
                <a:off x="6099175" y="5486400"/>
                <a:ext cx="22225" cy="12700"/>
              </a:xfrm>
              <a:custGeom>
                <a:avLst/>
                <a:gdLst>
                  <a:gd name="T0" fmla="*/ 51 w 56"/>
                  <a:gd name="T1" fmla="*/ 31 h 31"/>
                  <a:gd name="T2" fmla="*/ 23 w 56"/>
                  <a:gd name="T3" fmla="*/ 22 h 31"/>
                  <a:gd name="T4" fmla="*/ 0 w 56"/>
                  <a:gd name="T5" fmla="*/ 5 h 31"/>
                  <a:gd name="T6" fmla="*/ 5 w 56"/>
                  <a:gd name="T7" fmla="*/ 0 h 31"/>
                  <a:gd name="T8" fmla="*/ 17 w 56"/>
                  <a:gd name="T9" fmla="*/ 9 h 31"/>
                  <a:gd name="T10" fmla="*/ 43 w 56"/>
                  <a:gd name="T11" fmla="*/ 22 h 31"/>
                  <a:gd name="T12" fmla="*/ 56 w 56"/>
                  <a:gd name="T13" fmla="*/ 24 h 31"/>
                  <a:gd name="T14" fmla="*/ 53 w 56"/>
                  <a:gd name="T15" fmla="*/ 28 h 31"/>
                  <a:gd name="T16" fmla="*/ 51 w 56"/>
                  <a:gd name="T17"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 h="31">
                    <a:moveTo>
                      <a:pt x="51" y="31"/>
                    </a:moveTo>
                    <a:lnTo>
                      <a:pt x="23" y="22"/>
                    </a:lnTo>
                    <a:lnTo>
                      <a:pt x="0" y="5"/>
                    </a:lnTo>
                    <a:lnTo>
                      <a:pt x="5" y="0"/>
                    </a:lnTo>
                    <a:lnTo>
                      <a:pt x="17" y="9"/>
                    </a:lnTo>
                    <a:lnTo>
                      <a:pt x="43" y="22"/>
                    </a:lnTo>
                    <a:lnTo>
                      <a:pt x="56" y="24"/>
                    </a:lnTo>
                    <a:lnTo>
                      <a:pt x="53" y="28"/>
                    </a:lnTo>
                    <a:lnTo>
                      <a:pt x="51" y="31"/>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3" name="Freeform 230"/>
              <p:cNvSpPr/>
              <p:nvPr/>
            </p:nvSpPr>
            <p:spPr bwMode="auto">
              <a:xfrm>
                <a:off x="6089650" y="5497513"/>
                <a:ext cx="22225" cy="11113"/>
              </a:xfrm>
              <a:custGeom>
                <a:avLst/>
                <a:gdLst>
                  <a:gd name="T0" fmla="*/ 50 w 55"/>
                  <a:gd name="T1" fmla="*/ 30 h 30"/>
                  <a:gd name="T2" fmla="*/ 37 w 55"/>
                  <a:gd name="T3" fmla="*/ 26 h 30"/>
                  <a:gd name="T4" fmla="*/ 11 w 55"/>
                  <a:gd name="T5" fmla="*/ 13 h 30"/>
                  <a:gd name="T6" fmla="*/ 0 w 55"/>
                  <a:gd name="T7" fmla="*/ 5 h 30"/>
                  <a:gd name="T8" fmla="*/ 5 w 55"/>
                  <a:gd name="T9" fmla="*/ 0 h 30"/>
                  <a:gd name="T10" fmla="*/ 17 w 55"/>
                  <a:gd name="T11" fmla="*/ 8 h 30"/>
                  <a:gd name="T12" fmla="*/ 43 w 55"/>
                  <a:gd name="T13" fmla="*/ 20 h 30"/>
                  <a:gd name="T14" fmla="*/ 55 w 55"/>
                  <a:gd name="T15" fmla="*/ 23 h 30"/>
                  <a:gd name="T16" fmla="*/ 53 w 55"/>
                  <a:gd name="T17" fmla="*/ 27 h 30"/>
                  <a:gd name="T18" fmla="*/ 50 w 55"/>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30">
                    <a:moveTo>
                      <a:pt x="50" y="30"/>
                    </a:moveTo>
                    <a:lnTo>
                      <a:pt x="37" y="26"/>
                    </a:lnTo>
                    <a:lnTo>
                      <a:pt x="11" y="13"/>
                    </a:lnTo>
                    <a:lnTo>
                      <a:pt x="0" y="5"/>
                    </a:lnTo>
                    <a:lnTo>
                      <a:pt x="5" y="0"/>
                    </a:lnTo>
                    <a:lnTo>
                      <a:pt x="17" y="8"/>
                    </a:lnTo>
                    <a:lnTo>
                      <a:pt x="43" y="20"/>
                    </a:lnTo>
                    <a:lnTo>
                      <a:pt x="55" y="23"/>
                    </a:lnTo>
                    <a:lnTo>
                      <a:pt x="53" y="27"/>
                    </a:lnTo>
                    <a:lnTo>
                      <a:pt x="50" y="30"/>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4" name="Freeform 231"/>
              <p:cNvSpPr/>
              <p:nvPr/>
            </p:nvSpPr>
            <p:spPr bwMode="auto">
              <a:xfrm>
                <a:off x="6080125" y="5507038"/>
                <a:ext cx="23813" cy="12700"/>
              </a:xfrm>
              <a:custGeom>
                <a:avLst/>
                <a:gdLst>
                  <a:gd name="T0" fmla="*/ 52 w 58"/>
                  <a:gd name="T1" fmla="*/ 31 h 31"/>
                  <a:gd name="T2" fmla="*/ 39 w 58"/>
                  <a:gd name="T3" fmla="*/ 28 h 31"/>
                  <a:gd name="T4" fmla="*/ 13 w 58"/>
                  <a:gd name="T5" fmla="*/ 15 h 31"/>
                  <a:gd name="T6" fmla="*/ 0 w 58"/>
                  <a:gd name="T7" fmla="*/ 6 h 31"/>
                  <a:gd name="T8" fmla="*/ 5 w 58"/>
                  <a:gd name="T9" fmla="*/ 0 h 31"/>
                  <a:gd name="T10" fmla="*/ 18 w 58"/>
                  <a:gd name="T11" fmla="*/ 9 h 31"/>
                  <a:gd name="T12" fmla="*/ 44 w 58"/>
                  <a:gd name="T13" fmla="*/ 21 h 31"/>
                  <a:gd name="T14" fmla="*/ 58 w 58"/>
                  <a:gd name="T15" fmla="*/ 25 h 31"/>
                  <a:gd name="T16" fmla="*/ 56 w 58"/>
                  <a:gd name="T17" fmla="*/ 28 h 31"/>
                  <a:gd name="T18" fmla="*/ 52 w 58"/>
                  <a:gd name="T19"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31">
                    <a:moveTo>
                      <a:pt x="52" y="31"/>
                    </a:moveTo>
                    <a:lnTo>
                      <a:pt x="39" y="28"/>
                    </a:lnTo>
                    <a:lnTo>
                      <a:pt x="13" y="15"/>
                    </a:lnTo>
                    <a:lnTo>
                      <a:pt x="0" y="6"/>
                    </a:lnTo>
                    <a:lnTo>
                      <a:pt x="5" y="0"/>
                    </a:lnTo>
                    <a:lnTo>
                      <a:pt x="18" y="9"/>
                    </a:lnTo>
                    <a:lnTo>
                      <a:pt x="44" y="21"/>
                    </a:lnTo>
                    <a:lnTo>
                      <a:pt x="58" y="25"/>
                    </a:lnTo>
                    <a:lnTo>
                      <a:pt x="56" y="28"/>
                    </a:lnTo>
                    <a:lnTo>
                      <a:pt x="52" y="31"/>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5" name="Freeform 232"/>
              <p:cNvSpPr/>
              <p:nvPr/>
            </p:nvSpPr>
            <p:spPr bwMode="auto">
              <a:xfrm>
                <a:off x="6072188" y="5518150"/>
                <a:ext cx="22225" cy="11113"/>
              </a:xfrm>
              <a:custGeom>
                <a:avLst/>
                <a:gdLst>
                  <a:gd name="T0" fmla="*/ 52 w 57"/>
                  <a:gd name="T1" fmla="*/ 30 h 30"/>
                  <a:gd name="T2" fmla="*/ 38 w 57"/>
                  <a:gd name="T3" fmla="*/ 26 h 30"/>
                  <a:gd name="T4" fmla="*/ 12 w 57"/>
                  <a:gd name="T5" fmla="*/ 13 h 30"/>
                  <a:gd name="T6" fmla="*/ 0 w 57"/>
                  <a:gd name="T7" fmla="*/ 4 h 30"/>
                  <a:gd name="T8" fmla="*/ 4 w 57"/>
                  <a:gd name="T9" fmla="*/ 0 h 30"/>
                  <a:gd name="T10" fmla="*/ 17 w 57"/>
                  <a:gd name="T11" fmla="*/ 8 h 30"/>
                  <a:gd name="T12" fmla="*/ 43 w 57"/>
                  <a:gd name="T13" fmla="*/ 21 h 30"/>
                  <a:gd name="T14" fmla="*/ 57 w 57"/>
                  <a:gd name="T15" fmla="*/ 24 h 30"/>
                  <a:gd name="T16" fmla="*/ 55 w 57"/>
                  <a:gd name="T17" fmla="*/ 26 h 30"/>
                  <a:gd name="T18" fmla="*/ 52 w 57"/>
                  <a:gd name="T19"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30">
                    <a:moveTo>
                      <a:pt x="52" y="30"/>
                    </a:moveTo>
                    <a:lnTo>
                      <a:pt x="38" y="26"/>
                    </a:lnTo>
                    <a:lnTo>
                      <a:pt x="12" y="13"/>
                    </a:lnTo>
                    <a:lnTo>
                      <a:pt x="0" y="4"/>
                    </a:lnTo>
                    <a:lnTo>
                      <a:pt x="4" y="0"/>
                    </a:lnTo>
                    <a:lnTo>
                      <a:pt x="17" y="8"/>
                    </a:lnTo>
                    <a:lnTo>
                      <a:pt x="43" y="21"/>
                    </a:lnTo>
                    <a:lnTo>
                      <a:pt x="57" y="24"/>
                    </a:lnTo>
                    <a:lnTo>
                      <a:pt x="55" y="26"/>
                    </a:lnTo>
                    <a:lnTo>
                      <a:pt x="52" y="30"/>
                    </a:lnTo>
                    <a:close/>
                  </a:path>
                </a:pathLst>
              </a:custGeom>
              <a:solidFill>
                <a:srgbClr val="775929"/>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sp>
            <p:nvSpPr>
              <p:cNvPr id="76" name="Rectangle 233"/>
              <p:cNvSpPr>
                <a:spLocks noChangeArrowheads="1"/>
              </p:cNvSpPr>
              <p:nvPr/>
            </p:nvSpPr>
            <p:spPr bwMode="auto">
              <a:xfrm>
                <a:off x="6496050" y="5024438"/>
                <a:ext cx="1588" cy="1588"/>
              </a:xfrm>
              <a:prstGeom prst="rect">
                <a:avLst/>
              </a:prstGeom>
              <a:solidFill>
                <a:srgbClr val="C2C0B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77" name="Rectangle 234"/>
              <p:cNvSpPr>
                <a:spLocks noChangeArrowheads="1"/>
              </p:cNvSpPr>
              <p:nvPr/>
            </p:nvSpPr>
            <p:spPr bwMode="auto">
              <a:xfrm>
                <a:off x="6723063" y="4819650"/>
                <a:ext cx="1588" cy="1588"/>
              </a:xfrm>
              <a:prstGeom prst="rect">
                <a:avLst/>
              </a:prstGeom>
              <a:solidFill>
                <a:srgbClr val="364D8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p>
            </p:txBody>
          </p:sp>
          <p:sp>
            <p:nvSpPr>
              <p:cNvPr id="78" name="Freeform 235"/>
              <p:cNvSpPr/>
              <p:nvPr/>
            </p:nvSpPr>
            <p:spPr bwMode="auto">
              <a:xfrm>
                <a:off x="6491288" y="4819650"/>
                <a:ext cx="231775" cy="230188"/>
              </a:xfrm>
              <a:custGeom>
                <a:avLst/>
                <a:gdLst>
                  <a:gd name="T0" fmla="*/ 0 w 583"/>
                  <a:gd name="T1" fmla="*/ 580 h 580"/>
                  <a:gd name="T2" fmla="*/ 11 w 583"/>
                  <a:gd name="T3" fmla="*/ 518 h 580"/>
                  <a:gd name="T4" fmla="*/ 11 w 583"/>
                  <a:gd name="T5" fmla="*/ 518 h 580"/>
                  <a:gd name="T6" fmla="*/ 11 w 583"/>
                  <a:gd name="T7" fmla="*/ 518 h 580"/>
                  <a:gd name="T8" fmla="*/ 583 w 583"/>
                  <a:gd name="T9" fmla="*/ 0 h 580"/>
                  <a:gd name="T10" fmla="*/ 583 w 583"/>
                  <a:gd name="T11" fmla="*/ 0 h 580"/>
                  <a:gd name="T12" fmla="*/ 583 w 583"/>
                  <a:gd name="T13" fmla="*/ 0 h 580"/>
                  <a:gd name="T14" fmla="*/ 0 w 583"/>
                  <a:gd name="T15" fmla="*/ 580 h 5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83" h="580">
                    <a:moveTo>
                      <a:pt x="0" y="580"/>
                    </a:moveTo>
                    <a:lnTo>
                      <a:pt x="11" y="518"/>
                    </a:lnTo>
                    <a:lnTo>
                      <a:pt x="11" y="518"/>
                    </a:lnTo>
                    <a:lnTo>
                      <a:pt x="11" y="518"/>
                    </a:lnTo>
                    <a:lnTo>
                      <a:pt x="583" y="0"/>
                    </a:lnTo>
                    <a:lnTo>
                      <a:pt x="583" y="0"/>
                    </a:lnTo>
                    <a:lnTo>
                      <a:pt x="583" y="0"/>
                    </a:lnTo>
                    <a:lnTo>
                      <a:pt x="0" y="580"/>
                    </a:lnTo>
                    <a:close/>
                  </a:path>
                </a:pathLst>
              </a:custGeom>
              <a:solidFill>
                <a:srgbClr val="233367"/>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p>
            </p:txBody>
          </p:sp>
        </p:grpSp>
      </p:grpSp>
      <p:sp>
        <p:nvSpPr>
          <p:cNvPr id="79" name="矩形 7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723086" y="918757"/>
            <a:ext cx="2031325" cy="338554"/>
          </a:xfrm>
          <a:prstGeom prst="rect">
            <a:avLst/>
          </a:prstGeom>
          <a:noFill/>
        </p:spPr>
        <p:txBody>
          <a:bodyPr wrap="none">
            <a:spAutoFit/>
          </a:bodyPr>
          <a:lstStyle/>
          <a:p>
            <a:pPr>
              <a:defRPr/>
            </a:pPr>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设计缺陷和检查漏洞</a:t>
            </a:r>
          </a:p>
        </p:txBody>
      </p:sp>
      <p:sp>
        <p:nvSpPr>
          <p:cNvPr id="80" name="矩形 7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788867" y="1320362"/>
            <a:ext cx="8232170" cy="3234540"/>
          </a:xfrm>
          <a:prstGeom prst="rect">
            <a:avLst/>
          </a:prstGeom>
        </p:spPr>
        <p:txBody>
          <a:bodyPr wrap="square">
            <a:spAutoFit/>
          </a:bodyPr>
          <a:lstStyle/>
          <a:p>
            <a:pPr>
              <a:lnSpc>
                <a:spcPct val="150000"/>
              </a:lnSpc>
            </a:pPr>
            <a:r>
              <a:rPr lang="zh-CN" altLang="en-US" sz="1400" dirty="0">
                <a:solidFill>
                  <a:schemeClr val="tx1">
                    <a:lumMod val="85000"/>
                    <a:lumOff val="15000"/>
                  </a:schemeClr>
                </a:solidFill>
                <a:latin typeface="宋体" panose="02010600030101010101" pitchFamily="2" charset="-122"/>
                <a:ea typeface="宋体" panose="02010600030101010101" pitchFamily="2" charset="-122"/>
              </a:rPr>
              <a:t>   选用的反应堆是</a:t>
            </a:r>
            <a:r>
              <a:rPr lang="zh-CN" altLang="en-US" sz="1400" b="1" dirty="0">
                <a:solidFill>
                  <a:schemeClr val="tx1">
                    <a:lumMod val="85000"/>
                    <a:lumOff val="15000"/>
                  </a:schemeClr>
                </a:solidFill>
                <a:latin typeface="宋体" panose="02010600030101010101" pitchFamily="2" charset="-122"/>
                <a:ea typeface="宋体" panose="02010600030101010101" pitchFamily="2" charset="-122"/>
              </a:rPr>
              <a:t>建造容易</a:t>
            </a:r>
            <a:r>
              <a:rPr lang="zh-CN" altLang="en-US" sz="1400" dirty="0">
                <a:solidFill>
                  <a:schemeClr val="tx1">
                    <a:lumMod val="85000"/>
                    <a:lumOff val="15000"/>
                  </a:schemeClr>
                </a:solidFill>
                <a:latin typeface="宋体" panose="02010600030101010101" pitchFamily="2" charset="-122"/>
                <a:ea typeface="宋体" panose="02010600030101010101" pitchFamily="2" charset="-122"/>
              </a:rPr>
              <a:t>、</a:t>
            </a:r>
            <a:r>
              <a:rPr lang="zh-CN" altLang="en-US" sz="1400" b="1" dirty="0">
                <a:solidFill>
                  <a:schemeClr val="tx1">
                    <a:lumMod val="85000"/>
                    <a:lumOff val="15000"/>
                  </a:schemeClr>
                </a:solidFill>
                <a:latin typeface="宋体" panose="02010600030101010101" pitchFamily="2" charset="-122"/>
                <a:ea typeface="宋体" panose="02010600030101010101" pitchFamily="2" charset="-122"/>
              </a:rPr>
              <a:t>尺寸较小</a:t>
            </a:r>
            <a:r>
              <a:rPr lang="zh-CN" altLang="en-US" sz="1400" dirty="0">
                <a:solidFill>
                  <a:schemeClr val="tx1">
                    <a:lumMod val="85000"/>
                    <a:lumOff val="15000"/>
                  </a:schemeClr>
                </a:solidFill>
                <a:latin typeface="宋体" panose="02010600030101010101" pitchFamily="2" charset="-122"/>
                <a:ea typeface="宋体" panose="02010600030101010101" pitchFamily="2" charset="-122"/>
              </a:rPr>
              <a:t>、</a:t>
            </a:r>
            <a:r>
              <a:rPr lang="zh-CN" altLang="en-US" sz="1400" b="1" dirty="0">
                <a:solidFill>
                  <a:schemeClr val="tx1">
                    <a:lumMod val="85000"/>
                    <a:lumOff val="15000"/>
                  </a:schemeClr>
                </a:solidFill>
                <a:latin typeface="宋体" panose="02010600030101010101" pitchFamily="2" charset="-122"/>
                <a:ea typeface="宋体" panose="02010600030101010101" pitchFamily="2" charset="-122"/>
              </a:rPr>
              <a:t>造价低廉</a:t>
            </a:r>
            <a:r>
              <a:rPr lang="zh-CN" altLang="en-US" sz="1400" dirty="0">
                <a:solidFill>
                  <a:schemeClr val="tx1">
                    <a:lumMod val="85000"/>
                    <a:lumOff val="15000"/>
                  </a:schemeClr>
                </a:solidFill>
                <a:latin typeface="宋体" panose="02010600030101010101" pitchFamily="2" charset="-122"/>
                <a:ea typeface="宋体" panose="02010600030101010101" pitchFamily="2" charset="-122"/>
              </a:rPr>
              <a:t>的“马克</a:t>
            </a:r>
            <a:r>
              <a:rPr lang="en-US" altLang="zh-CN" sz="1400" dirty="0">
                <a:solidFill>
                  <a:schemeClr val="tx1">
                    <a:lumMod val="85000"/>
                    <a:lumOff val="15000"/>
                  </a:schemeClr>
                </a:solidFill>
                <a:latin typeface="宋体" panose="02010600030101010101" pitchFamily="2" charset="-122"/>
                <a:ea typeface="宋体" panose="02010600030101010101" pitchFamily="2" charset="-122"/>
              </a:rPr>
              <a:t>1</a:t>
            </a:r>
            <a:r>
              <a:rPr lang="zh-CN" altLang="en-US" sz="1400" dirty="0">
                <a:solidFill>
                  <a:schemeClr val="tx1">
                    <a:lumMod val="85000"/>
                    <a:lumOff val="15000"/>
                  </a:schemeClr>
                </a:solidFill>
                <a:latin typeface="宋体" panose="02010600030101010101" pitchFamily="2" charset="-122"/>
                <a:ea typeface="宋体" panose="02010600030101010101" pitchFamily="2" charset="-122"/>
              </a:rPr>
              <a:t>型反应堆”：</a:t>
            </a:r>
            <a:endParaRPr lang="en-US" altLang="zh-CN" sz="1400" dirty="0">
              <a:solidFill>
                <a:schemeClr val="tx1">
                  <a:lumMod val="85000"/>
                  <a:lumOff val="15000"/>
                </a:schemeClr>
              </a:solidFill>
              <a:latin typeface="宋体" panose="02010600030101010101" pitchFamily="2" charset="-122"/>
              <a:ea typeface="宋体" panose="02010600030101010101" pitchFamily="2" charset="-122"/>
            </a:endParaRPr>
          </a:p>
          <a:p>
            <a:pPr>
              <a:lnSpc>
                <a:spcPct val="150000"/>
              </a:lnSpc>
            </a:pPr>
            <a:r>
              <a:rPr lang="en-US" altLang="zh-CN" sz="1200" dirty="0">
                <a:solidFill>
                  <a:schemeClr val="tx1">
                    <a:lumMod val="85000"/>
                    <a:lumOff val="15000"/>
                  </a:schemeClr>
                </a:solidFill>
                <a:latin typeface="宋体" panose="02010600030101010101" pitchFamily="2" charset="-122"/>
                <a:ea typeface="宋体" panose="02010600030101010101" pitchFamily="2" charset="-122"/>
              </a:rPr>
              <a:t>	--- </a:t>
            </a:r>
            <a:r>
              <a:rPr lang="zh-CN" altLang="en-US" sz="1200" dirty="0">
                <a:solidFill>
                  <a:schemeClr val="tx1">
                    <a:lumMod val="85000"/>
                    <a:lumOff val="15000"/>
                  </a:schemeClr>
                </a:solidFill>
                <a:latin typeface="宋体" panose="02010600030101010101" pitchFamily="2" charset="-122"/>
                <a:ea typeface="宋体" panose="02010600030101010101" pitchFamily="2" charset="-122"/>
              </a:rPr>
              <a:t>该反应堆未经足够的测试，存在安全设计，但其在核能发电产业和监督官员中接受度高，美国没有停产</a:t>
            </a:r>
            <a:endParaRPr lang="en-US" altLang="zh-CN" sz="1200" dirty="0">
              <a:solidFill>
                <a:schemeClr val="tx1">
                  <a:lumMod val="85000"/>
                  <a:lumOff val="15000"/>
                </a:schemeClr>
              </a:solidFill>
              <a:latin typeface="宋体" panose="02010600030101010101" pitchFamily="2" charset="-122"/>
              <a:ea typeface="宋体" panose="02010600030101010101" pitchFamily="2" charset="-122"/>
            </a:endParaRPr>
          </a:p>
          <a:p>
            <a:pPr>
              <a:lnSpc>
                <a:spcPct val="150000"/>
              </a:lnSpc>
            </a:pPr>
            <a:r>
              <a:rPr lang="en-US" altLang="zh-CN" sz="1200" dirty="0">
                <a:solidFill>
                  <a:schemeClr val="tx1">
                    <a:lumMod val="85000"/>
                    <a:lumOff val="15000"/>
                  </a:schemeClr>
                </a:solidFill>
                <a:latin typeface="宋体" panose="02010600030101010101" pitchFamily="2" charset="-122"/>
                <a:ea typeface="宋体" panose="02010600030101010101" pitchFamily="2" charset="-122"/>
              </a:rPr>
              <a:t>	--- </a:t>
            </a:r>
            <a:r>
              <a:rPr lang="zh-CN" altLang="en-US" sz="1200" dirty="0">
                <a:solidFill>
                  <a:schemeClr val="tx1">
                    <a:lumMod val="85000"/>
                    <a:lumOff val="15000"/>
                  </a:schemeClr>
                </a:solidFill>
                <a:latin typeface="宋体" panose="02010600030101010101" pitchFamily="2" charset="-122"/>
                <a:ea typeface="宋体" panose="02010600030101010101" pitchFamily="2" charset="-122"/>
              </a:rPr>
              <a:t>仅增加了排气系统进行了针对性的降压改造，</a:t>
            </a:r>
            <a:r>
              <a:rPr lang="zh-CN" altLang="en-US" sz="1200" b="1" dirty="0">
                <a:solidFill>
                  <a:schemeClr val="tx1">
                    <a:lumMod val="85000"/>
                    <a:lumOff val="15000"/>
                  </a:schemeClr>
                </a:solidFill>
                <a:latin typeface="宋体" panose="02010600030101010101" pitchFamily="2" charset="-122"/>
                <a:ea typeface="宋体" panose="02010600030101010101" pitchFamily="2" charset="-122"/>
              </a:rPr>
              <a:t>没考虑极端</a:t>
            </a:r>
            <a:r>
              <a:rPr lang="zh-CN" altLang="en-US" sz="1200" dirty="0">
                <a:solidFill>
                  <a:schemeClr val="tx1">
                    <a:lumMod val="85000"/>
                    <a:lumOff val="15000"/>
                  </a:schemeClr>
                </a:solidFill>
                <a:latin typeface="宋体" panose="02010600030101010101" pitchFamily="2" charset="-122"/>
                <a:ea typeface="宋体" panose="02010600030101010101" pitchFamily="2" charset="-122"/>
              </a:rPr>
              <a:t>自然灾害的风险</a:t>
            </a:r>
            <a:endParaRPr lang="en-US" altLang="zh-CN" sz="1200" dirty="0">
              <a:solidFill>
                <a:schemeClr val="tx1">
                  <a:lumMod val="85000"/>
                  <a:lumOff val="15000"/>
                </a:schemeClr>
              </a:solidFill>
              <a:latin typeface="宋体" panose="02010600030101010101" pitchFamily="2" charset="-122"/>
              <a:ea typeface="宋体" panose="02010600030101010101" pitchFamily="2" charset="-122"/>
            </a:endParaRPr>
          </a:p>
          <a:p>
            <a:pPr>
              <a:lnSpc>
                <a:spcPct val="150000"/>
              </a:lnSpc>
            </a:pPr>
            <a:endParaRPr lang="en-US" altLang="zh-CN" sz="1200" dirty="0">
              <a:solidFill>
                <a:schemeClr val="tx1">
                  <a:lumMod val="85000"/>
                  <a:lumOff val="15000"/>
                </a:schemeClr>
              </a:solidFill>
              <a:latin typeface="宋体" panose="02010600030101010101" pitchFamily="2" charset="-122"/>
              <a:ea typeface="宋体" panose="02010600030101010101" pitchFamily="2" charset="-122"/>
            </a:endParaRPr>
          </a:p>
          <a:p>
            <a:pPr>
              <a:lnSpc>
                <a:spcPct val="150000"/>
              </a:lnSpc>
            </a:pPr>
            <a:r>
              <a:rPr lang="en-US" altLang="zh-CN" sz="1200" dirty="0">
                <a:solidFill>
                  <a:schemeClr val="tx1">
                    <a:lumMod val="85000"/>
                    <a:lumOff val="15000"/>
                  </a:schemeClr>
                </a:solidFill>
                <a:latin typeface="宋体" panose="02010600030101010101" pitchFamily="2" charset="-122"/>
                <a:ea typeface="宋体" panose="02010600030101010101" pitchFamily="2" charset="-122"/>
              </a:rPr>
              <a:t>   </a:t>
            </a:r>
            <a:r>
              <a:rPr lang="zh-CN" altLang="en-US" sz="1400" dirty="0">
                <a:solidFill>
                  <a:schemeClr val="tx1">
                    <a:lumMod val="85000"/>
                    <a:lumOff val="15000"/>
                  </a:schemeClr>
                </a:solidFill>
                <a:latin typeface="宋体" panose="02010600030101010101" pitchFamily="2" charset="-122"/>
                <a:ea typeface="宋体" panose="02010600030101010101" pitchFamily="2" charset="-122"/>
              </a:rPr>
              <a:t>设备安全存在隐患：</a:t>
            </a:r>
            <a:endParaRPr lang="en-US" altLang="zh-CN" sz="1400" dirty="0">
              <a:solidFill>
                <a:schemeClr val="tx1">
                  <a:lumMod val="85000"/>
                  <a:lumOff val="15000"/>
                </a:schemeClr>
              </a:solidFill>
              <a:latin typeface="宋体" panose="02010600030101010101" pitchFamily="2" charset="-122"/>
              <a:ea typeface="宋体" panose="02010600030101010101" pitchFamily="2" charset="-122"/>
            </a:endParaRPr>
          </a:p>
          <a:p>
            <a:pPr>
              <a:lnSpc>
                <a:spcPct val="150000"/>
              </a:lnSpc>
            </a:pPr>
            <a:r>
              <a:rPr lang="en-US" altLang="zh-CN" sz="1200" dirty="0">
                <a:solidFill>
                  <a:schemeClr val="tx1">
                    <a:lumMod val="85000"/>
                    <a:lumOff val="15000"/>
                  </a:schemeClr>
                </a:solidFill>
                <a:latin typeface="宋体" panose="02010600030101010101" pitchFamily="2" charset="-122"/>
                <a:ea typeface="宋体" panose="02010600030101010101" pitchFamily="2" charset="-122"/>
              </a:rPr>
              <a:t>	--- </a:t>
            </a:r>
            <a:r>
              <a:rPr lang="zh-CN" altLang="en-US" sz="1200" dirty="0">
                <a:solidFill>
                  <a:schemeClr val="tx1">
                    <a:lumMod val="85000"/>
                    <a:lumOff val="15000"/>
                  </a:schemeClr>
                </a:solidFill>
                <a:latin typeface="宋体" panose="02010600030101010101" pitchFamily="2" charset="-122"/>
                <a:ea typeface="宋体" panose="02010600030101010101" pitchFamily="2" charset="-122"/>
              </a:rPr>
              <a:t>其中防止氢气泄露的重要安全原件 “电气贯穿件“会随着高温高压情况下性能减弱</a:t>
            </a:r>
            <a:endParaRPr lang="en-US" altLang="zh-CN" sz="1200" dirty="0">
              <a:solidFill>
                <a:schemeClr val="tx1">
                  <a:lumMod val="85000"/>
                  <a:lumOff val="15000"/>
                </a:schemeClr>
              </a:solidFill>
              <a:latin typeface="宋体" panose="02010600030101010101" pitchFamily="2" charset="-122"/>
              <a:ea typeface="宋体" panose="02010600030101010101" pitchFamily="2" charset="-122"/>
            </a:endParaRPr>
          </a:p>
          <a:p>
            <a:pPr>
              <a:lnSpc>
                <a:spcPct val="150000"/>
              </a:lnSpc>
            </a:pPr>
            <a:r>
              <a:rPr lang="en-US" altLang="zh-CN" sz="1200" dirty="0">
                <a:solidFill>
                  <a:schemeClr val="tx1">
                    <a:lumMod val="85000"/>
                    <a:lumOff val="15000"/>
                  </a:schemeClr>
                </a:solidFill>
                <a:latin typeface="宋体" panose="02010600030101010101" pitchFamily="2" charset="-122"/>
                <a:ea typeface="宋体" panose="02010600030101010101" pitchFamily="2" charset="-122"/>
              </a:rPr>
              <a:t>	--- </a:t>
            </a:r>
            <a:r>
              <a:rPr lang="zh-CN" altLang="en-US" sz="1200" dirty="0">
                <a:solidFill>
                  <a:schemeClr val="tx1">
                    <a:lumMod val="85000"/>
                    <a:lumOff val="15000"/>
                  </a:schemeClr>
                </a:solidFill>
                <a:latin typeface="宋体" panose="02010600030101010101" pitchFamily="2" charset="-122"/>
                <a:ea typeface="宋体" panose="02010600030101010101" pitchFamily="2" charset="-122"/>
              </a:rPr>
              <a:t>美国作为原件的生产国，虽然已经发现了数起该问题引发的核泄漏，但常规状态的事故</a:t>
            </a:r>
            <a:r>
              <a:rPr lang="zh-CN" altLang="en-US" sz="1200" b="1" dirty="0">
                <a:solidFill>
                  <a:schemeClr val="tx1">
                    <a:lumMod val="85000"/>
                    <a:lumOff val="15000"/>
                  </a:schemeClr>
                </a:solidFill>
                <a:latin typeface="宋体" panose="02010600030101010101" pitchFamily="2" charset="-122"/>
                <a:ea typeface="宋体" panose="02010600030101010101" pitchFamily="2" charset="-122"/>
              </a:rPr>
              <a:t>没引起重视</a:t>
            </a:r>
            <a:endParaRPr lang="en-US" altLang="zh-CN" sz="1200" b="1" dirty="0">
              <a:solidFill>
                <a:schemeClr val="tx1">
                  <a:lumMod val="85000"/>
                  <a:lumOff val="15000"/>
                </a:schemeClr>
              </a:solidFill>
              <a:latin typeface="宋体" panose="02010600030101010101" pitchFamily="2" charset="-122"/>
              <a:ea typeface="宋体" panose="02010600030101010101" pitchFamily="2" charset="-122"/>
            </a:endParaRPr>
          </a:p>
          <a:p>
            <a:pPr>
              <a:lnSpc>
                <a:spcPct val="150000"/>
              </a:lnSpc>
            </a:pPr>
            <a:endParaRPr lang="en-US" altLang="zh-CN" sz="1200" dirty="0">
              <a:solidFill>
                <a:schemeClr val="tx1">
                  <a:lumMod val="85000"/>
                  <a:lumOff val="15000"/>
                </a:schemeClr>
              </a:solidFill>
              <a:latin typeface="宋体" panose="02010600030101010101" pitchFamily="2" charset="-122"/>
              <a:ea typeface="宋体" panose="02010600030101010101" pitchFamily="2" charset="-122"/>
            </a:endParaRPr>
          </a:p>
          <a:p>
            <a:pPr>
              <a:lnSpc>
                <a:spcPct val="150000"/>
              </a:lnSpc>
            </a:pPr>
            <a:r>
              <a:rPr lang="zh-CN" altLang="en-US" sz="1400" dirty="0">
                <a:solidFill>
                  <a:schemeClr val="tx1">
                    <a:lumMod val="85000"/>
                    <a:lumOff val="15000"/>
                  </a:schemeClr>
                </a:solidFill>
                <a:latin typeface="宋体" panose="02010600030101010101" pitchFamily="2" charset="-122"/>
                <a:ea typeface="宋体" panose="02010600030101010101" pitchFamily="2" charset="-122"/>
              </a:rPr>
              <a:t>   审查机构的失职：</a:t>
            </a:r>
            <a:endParaRPr lang="en-US" altLang="zh-CN" sz="1400" dirty="0">
              <a:solidFill>
                <a:schemeClr val="tx1">
                  <a:lumMod val="85000"/>
                  <a:lumOff val="15000"/>
                </a:schemeClr>
              </a:solidFill>
              <a:latin typeface="宋体" panose="02010600030101010101" pitchFamily="2" charset="-122"/>
              <a:ea typeface="宋体" panose="02010600030101010101" pitchFamily="2" charset="-122"/>
            </a:endParaRPr>
          </a:p>
          <a:p>
            <a:pPr>
              <a:lnSpc>
                <a:spcPct val="150000"/>
              </a:lnSpc>
            </a:pPr>
            <a:r>
              <a:rPr lang="en-US" altLang="zh-CN" sz="1200" dirty="0">
                <a:solidFill>
                  <a:schemeClr val="tx1">
                    <a:lumMod val="85000"/>
                    <a:lumOff val="15000"/>
                  </a:schemeClr>
                </a:solidFill>
                <a:latin typeface="宋体" panose="02010600030101010101" pitchFamily="2" charset="-122"/>
                <a:ea typeface="宋体" panose="02010600030101010101" pitchFamily="2" charset="-122"/>
              </a:rPr>
              <a:t>	--- </a:t>
            </a:r>
            <a:r>
              <a:rPr lang="zh-CN" altLang="en-US" sz="1200" dirty="0">
                <a:solidFill>
                  <a:schemeClr val="tx1">
                    <a:lumMod val="85000"/>
                    <a:lumOff val="15000"/>
                  </a:schemeClr>
                </a:solidFill>
                <a:latin typeface="宋体" panose="02010600030101010101" pitchFamily="2" charset="-122"/>
                <a:ea typeface="宋体" panose="02010600030101010101" pitchFamily="2" charset="-122"/>
              </a:rPr>
              <a:t>福岛核电站一号机组在</a:t>
            </a:r>
            <a:r>
              <a:rPr lang="en-US" altLang="zh-CN" sz="1200" dirty="0">
                <a:solidFill>
                  <a:schemeClr val="tx1">
                    <a:lumMod val="85000"/>
                    <a:lumOff val="15000"/>
                  </a:schemeClr>
                </a:solidFill>
                <a:latin typeface="宋体" panose="02010600030101010101" pitchFamily="2" charset="-122"/>
                <a:ea typeface="宋体" panose="02010600030101010101" pitchFamily="2" charset="-122"/>
              </a:rPr>
              <a:t>2011</a:t>
            </a:r>
            <a:r>
              <a:rPr lang="zh-CN" altLang="en-US" sz="1200" dirty="0">
                <a:solidFill>
                  <a:schemeClr val="tx1">
                    <a:lumMod val="85000"/>
                    <a:lumOff val="15000"/>
                  </a:schemeClr>
                </a:solidFill>
                <a:latin typeface="宋体" panose="02010600030101010101" pitchFamily="2" charset="-122"/>
                <a:ea typeface="宋体" panose="02010600030101010101" pitchFamily="2" charset="-122"/>
              </a:rPr>
              <a:t>年已达到</a:t>
            </a:r>
            <a:r>
              <a:rPr lang="en-US" altLang="zh-CN" sz="1200" dirty="0">
                <a:solidFill>
                  <a:schemeClr val="tx1">
                    <a:lumMod val="85000"/>
                    <a:lumOff val="15000"/>
                  </a:schemeClr>
                </a:solidFill>
                <a:latin typeface="宋体" panose="02010600030101010101" pitchFamily="2" charset="-122"/>
                <a:ea typeface="宋体" panose="02010600030101010101" pitchFamily="2" charset="-122"/>
              </a:rPr>
              <a:t>40</a:t>
            </a:r>
            <a:r>
              <a:rPr lang="zh-CN" altLang="en-US" sz="1200" dirty="0">
                <a:solidFill>
                  <a:schemeClr val="tx1">
                    <a:lumMod val="85000"/>
                    <a:lumOff val="15000"/>
                  </a:schemeClr>
                </a:solidFill>
                <a:latin typeface="宋体" panose="02010600030101010101" pitchFamily="2" charset="-122"/>
                <a:ea typeface="宋体" panose="02010600030101010101" pitchFamily="2" charset="-122"/>
              </a:rPr>
              <a:t>年的商业运营年限，但东京电力公司</a:t>
            </a:r>
            <a:r>
              <a:rPr lang="zh-CN" altLang="en-US" sz="1200" b="1" dirty="0">
                <a:solidFill>
                  <a:schemeClr val="tx1">
                    <a:lumMod val="85000"/>
                    <a:lumOff val="15000"/>
                  </a:schemeClr>
                </a:solidFill>
                <a:latin typeface="宋体" panose="02010600030101010101" pitchFamily="2" charset="-122"/>
                <a:ea typeface="宋体" panose="02010600030101010101" pitchFamily="2" charset="-122"/>
              </a:rPr>
              <a:t>考虑经济利益</a:t>
            </a:r>
            <a:r>
              <a:rPr lang="zh-CN" altLang="en-US" sz="1200" dirty="0">
                <a:solidFill>
                  <a:schemeClr val="tx1">
                    <a:lumMod val="85000"/>
                    <a:lumOff val="15000"/>
                  </a:schemeClr>
                </a:solidFill>
                <a:latin typeface="宋体" panose="02010600030101010101" pitchFamily="2" charset="-122"/>
                <a:ea typeface="宋体" panose="02010600030101010101" pitchFamily="2" charset="-122"/>
              </a:rPr>
              <a:t>，申请延长</a:t>
            </a:r>
            <a:r>
              <a:rPr lang="en-US" altLang="zh-CN" sz="1200" dirty="0">
                <a:solidFill>
                  <a:schemeClr val="tx1">
                    <a:lumMod val="85000"/>
                    <a:lumOff val="15000"/>
                  </a:schemeClr>
                </a:solidFill>
                <a:latin typeface="宋体" panose="02010600030101010101" pitchFamily="2" charset="-122"/>
                <a:ea typeface="宋体" panose="02010600030101010101" pitchFamily="2" charset="-122"/>
              </a:rPr>
              <a:t>20</a:t>
            </a:r>
            <a:r>
              <a:rPr lang="zh-CN" altLang="en-US" sz="1200" dirty="0">
                <a:solidFill>
                  <a:schemeClr val="tx1">
                    <a:lumMod val="85000"/>
                    <a:lumOff val="15000"/>
                  </a:schemeClr>
                </a:solidFill>
                <a:latin typeface="宋体" panose="02010600030101010101" pitchFamily="2" charset="-122"/>
                <a:ea typeface="宋体" panose="02010600030101010101" pitchFamily="2" charset="-122"/>
              </a:rPr>
              <a:t>年</a:t>
            </a:r>
            <a:endParaRPr lang="en-US" altLang="zh-CN" sz="1200" dirty="0">
              <a:solidFill>
                <a:schemeClr val="tx1">
                  <a:lumMod val="85000"/>
                  <a:lumOff val="15000"/>
                </a:schemeClr>
              </a:solidFill>
              <a:latin typeface="宋体" panose="02010600030101010101" pitchFamily="2" charset="-122"/>
              <a:ea typeface="宋体" panose="02010600030101010101" pitchFamily="2" charset="-122"/>
            </a:endParaRPr>
          </a:p>
          <a:p>
            <a:pPr>
              <a:lnSpc>
                <a:spcPct val="150000"/>
              </a:lnSpc>
            </a:pPr>
            <a:r>
              <a:rPr lang="en-US" altLang="zh-CN" sz="1200" dirty="0">
                <a:solidFill>
                  <a:schemeClr val="tx1">
                    <a:lumMod val="85000"/>
                    <a:lumOff val="15000"/>
                  </a:schemeClr>
                </a:solidFill>
                <a:latin typeface="宋体" panose="02010600030101010101" pitchFamily="2" charset="-122"/>
                <a:ea typeface="宋体" panose="02010600030101010101" pitchFamily="2" charset="-122"/>
              </a:rPr>
              <a:t>	--- </a:t>
            </a:r>
            <a:r>
              <a:rPr lang="zh-CN" altLang="en-US" sz="1200" dirty="0">
                <a:solidFill>
                  <a:schemeClr val="tx1">
                    <a:lumMod val="85000"/>
                    <a:lumOff val="15000"/>
                  </a:schemeClr>
                </a:solidFill>
                <a:latin typeface="宋体" panose="02010600030101010101" pitchFamily="2" charset="-122"/>
                <a:ea typeface="宋体" panose="02010600030101010101" pitchFamily="2" charset="-122"/>
              </a:rPr>
              <a:t>福岛核电站的保护围墙设计之初</a:t>
            </a:r>
            <a:r>
              <a:rPr lang="zh-CN" altLang="en-US" sz="1200" b="1" dirty="0">
                <a:solidFill>
                  <a:schemeClr val="tx1">
                    <a:lumMod val="85000"/>
                    <a:lumOff val="15000"/>
                  </a:schemeClr>
                </a:solidFill>
                <a:latin typeface="宋体" panose="02010600030101010101" pitchFamily="2" charset="-122"/>
                <a:ea typeface="宋体" panose="02010600030101010101" pitchFamily="2" charset="-122"/>
              </a:rPr>
              <a:t>偷工减料</a:t>
            </a:r>
            <a:r>
              <a:rPr lang="zh-CN" altLang="en-US" sz="1200" dirty="0">
                <a:solidFill>
                  <a:schemeClr val="tx1">
                    <a:lumMod val="85000"/>
                    <a:lumOff val="15000"/>
                  </a:schemeClr>
                </a:solidFill>
                <a:latin typeface="宋体" panose="02010600030101010101" pitchFamily="2" charset="-122"/>
                <a:ea typeface="宋体" panose="02010600030101010101" pitchFamily="2" charset="-122"/>
              </a:rPr>
              <a:t>，将能抵御</a:t>
            </a:r>
            <a:r>
              <a:rPr lang="en-US" altLang="zh-CN" sz="1200" dirty="0">
                <a:solidFill>
                  <a:schemeClr val="tx1">
                    <a:lumMod val="85000"/>
                    <a:lumOff val="15000"/>
                  </a:schemeClr>
                </a:solidFill>
                <a:latin typeface="宋体" panose="02010600030101010101" pitchFamily="2" charset="-122"/>
                <a:ea typeface="宋体" panose="02010600030101010101" pitchFamily="2" charset="-122"/>
              </a:rPr>
              <a:t>30</a:t>
            </a:r>
            <a:r>
              <a:rPr lang="zh-CN" altLang="en-US" sz="1200" dirty="0">
                <a:solidFill>
                  <a:schemeClr val="tx1">
                    <a:lumMod val="85000"/>
                    <a:lumOff val="15000"/>
                  </a:schemeClr>
                </a:solidFill>
                <a:latin typeface="宋体" panose="02010600030101010101" pitchFamily="2" charset="-122"/>
                <a:ea typeface="宋体" panose="02010600030101010101" pitchFamily="2" charset="-122"/>
              </a:rPr>
              <a:t>米海啸的防护装置缩减到抵御</a:t>
            </a:r>
            <a:r>
              <a:rPr lang="en-US" altLang="zh-CN" sz="1200" dirty="0">
                <a:solidFill>
                  <a:schemeClr val="tx1">
                    <a:lumMod val="85000"/>
                    <a:lumOff val="15000"/>
                  </a:schemeClr>
                </a:solidFill>
                <a:latin typeface="宋体" panose="02010600030101010101" pitchFamily="2" charset="-122"/>
                <a:ea typeface="宋体" panose="02010600030101010101" pitchFamily="2" charset="-122"/>
              </a:rPr>
              <a:t>15</a:t>
            </a:r>
            <a:r>
              <a:rPr lang="zh-CN" altLang="en-US" sz="1200" dirty="0">
                <a:solidFill>
                  <a:schemeClr val="tx1">
                    <a:lumMod val="85000"/>
                    <a:lumOff val="15000"/>
                  </a:schemeClr>
                </a:solidFill>
                <a:latin typeface="宋体" panose="02010600030101010101" pitchFamily="2" charset="-122"/>
                <a:ea typeface="宋体" panose="02010600030101010101" pitchFamily="2" charset="-122"/>
              </a:rPr>
              <a:t>米</a:t>
            </a:r>
            <a:endParaRPr lang="en-US" altLang="zh-CN" sz="1200" dirty="0">
              <a:solidFill>
                <a:schemeClr val="tx1">
                  <a:lumMod val="85000"/>
                  <a:lumOff val="15000"/>
                </a:schemeClr>
              </a:solidFill>
              <a:latin typeface="宋体" panose="02010600030101010101" pitchFamily="2" charset="-122"/>
              <a:ea typeface="宋体" panose="02010600030101010101" pitchFamily="2" charset="-122"/>
            </a:endParaRPr>
          </a:p>
        </p:txBody>
      </p:sp>
      <p:cxnSp>
        <p:nvCxnSpPr>
          <p:cNvPr id="81" name="直接连接符 80"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844019" y="1254406"/>
            <a:ext cx="3006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2" name="椭圆 81"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103895" y="847538"/>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Freeform 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a:spLocks noEditPoints="1"/>
          </p:cNvSpPr>
          <p:nvPr/>
        </p:nvSpPr>
        <p:spPr bwMode="auto">
          <a:xfrm>
            <a:off x="218182" y="992911"/>
            <a:ext cx="402040" cy="314782"/>
          </a:xfrm>
          <a:custGeom>
            <a:avLst/>
            <a:gdLst>
              <a:gd name="T0" fmla="*/ 234 w 285"/>
              <a:gd name="T1" fmla="*/ 84 h 223"/>
              <a:gd name="T2" fmla="*/ 225 w 285"/>
              <a:gd name="T3" fmla="*/ 84 h 223"/>
              <a:gd name="T4" fmla="*/ 207 w 285"/>
              <a:gd name="T5" fmla="*/ 79 h 223"/>
              <a:gd name="T6" fmla="*/ 207 w 285"/>
              <a:gd name="T7" fmla="*/ 99 h 223"/>
              <a:gd name="T8" fmla="*/ 207 w 285"/>
              <a:gd name="T9" fmla="*/ 79 h 223"/>
              <a:gd name="T10" fmla="*/ 224 w 285"/>
              <a:gd name="T11" fmla="*/ 73 h 223"/>
              <a:gd name="T12" fmla="*/ 224 w 285"/>
              <a:gd name="T13" fmla="*/ 60 h 223"/>
              <a:gd name="T14" fmla="*/ 282 w 285"/>
              <a:gd name="T15" fmla="*/ 88 h 223"/>
              <a:gd name="T16" fmla="*/ 270 w 285"/>
              <a:gd name="T17" fmla="*/ 85 h 223"/>
              <a:gd name="T18" fmla="*/ 147 w 285"/>
              <a:gd name="T19" fmla="*/ 96 h 223"/>
              <a:gd name="T20" fmla="*/ 211 w 285"/>
              <a:gd name="T21" fmla="*/ 26 h 223"/>
              <a:gd name="T22" fmla="*/ 220 w 285"/>
              <a:gd name="T23" fmla="*/ 17 h 223"/>
              <a:gd name="T24" fmla="*/ 282 w 285"/>
              <a:gd name="T25" fmla="*/ 88 h 223"/>
              <a:gd name="T26" fmla="*/ 224 w 285"/>
              <a:gd name="T27" fmla="*/ 39 h 223"/>
              <a:gd name="T28" fmla="*/ 161 w 285"/>
              <a:gd name="T29" fmla="*/ 101 h 223"/>
              <a:gd name="T30" fmla="*/ 261 w 285"/>
              <a:gd name="T31" fmla="*/ 76 h 223"/>
              <a:gd name="T32" fmla="*/ 113 w 285"/>
              <a:gd name="T33" fmla="*/ 153 h 223"/>
              <a:gd name="T34" fmla="*/ 113 w 285"/>
              <a:gd name="T35" fmla="*/ 132 h 223"/>
              <a:gd name="T36" fmla="*/ 83 w 285"/>
              <a:gd name="T37" fmla="*/ 126 h 223"/>
              <a:gd name="T38" fmla="*/ 83 w 285"/>
              <a:gd name="T39" fmla="*/ 147 h 223"/>
              <a:gd name="T40" fmla="*/ 83 w 285"/>
              <a:gd name="T41" fmla="*/ 126 h 223"/>
              <a:gd name="T42" fmla="*/ 104 w 285"/>
              <a:gd name="T43" fmla="*/ 111 h 223"/>
              <a:gd name="T44" fmla="*/ 104 w 285"/>
              <a:gd name="T45" fmla="*/ 126 h 223"/>
              <a:gd name="T46" fmla="*/ 190 w 285"/>
              <a:gd name="T47" fmla="*/ 187 h 223"/>
              <a:gd name="T48" fmla="*/ 27 w 285"/>
              <a:gd name="T49" fmla="*/ 223 h 223"/>
              <a:gd name="T50" fmla="*/ 71 w 285"/>
              <a:gd name="T51" fmla="*/ 75 h 223"/>
              <a:gd name="T52" fmla="*/ 69 w 285"/>
              <a:gd name="T53" fmla="*/ 36 h 223"/>
              <a:gd name="T54" fmla="*/ 69 w 285"/>
              <a:gd name="T55" fmla="*/ 23 h 223"/>
              <a:gd name="T56" fmla="*/ 73 w 285"/>
              <a:gd name="T57" fmla="*/ 0 h 223"/>
              <a:gd name="T58" fmla="*/ 117 w 285"/>
              <a:gd name="T59" fmla="*/ 23 h 223"/>
              <a:gd name="T60" fmla="*/ 134 w 285"/>
              <a:gd name="T61" fmla="*/ 30 h 223"/>
              <a:gd name="T62" fmla="*/ 125 w 285"/>
              <a:gd name="T63" fmla="*/ 36 h 223"/>
              <a:gd name="T64" fmla="*/ 190 w 285"/>
              <a:gd name="T65" fmla="*/ 187 h 223"/>
              <a:gd name="T66" fmla="*/ 114 w 285"/>
              <a:gd name="T67" fmla="*/ 82 h 223"/>
              <a:gd name="T68" fmla="*/ 84 w 285"/>
              <a:gd name="T69" fmla="*/ 79 h 223"/>
              <a:gd name="T70" fmla="*/ 37 w 285"/>
              <a:gd name="T71" fmla="*/ 160 h 223"/>
              <a:gd name="T72" fmla="*/ 36 w 285"/>
              <a:gd name="T73" fmla="*/ 162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85" h="223">
                <a:moveTo>
                  <a:pt x="229" y="79"/>
                </a:moveTo>
                <a:cubicBezTo>
                  <a:pt x="232" y="79"/>
                  <a:pt x="234" y="82"/>
                  <a:pt x="234" y="84"/>
                </a:cubicBezTo>
                <a:cubicBezTo>
                  <a:pt x="234" y="87"/>
                  <a:pt x="232" y="89"/>
                  <a:pt x="229" y="89"/>
                </a:cubicBezTo>
                <a:cubicBezTo>
                  <a:pt x="227" y="89"/>
                  <a:pt x="225" y="87"/>
                  <a:pt x="225" y="84"/>
                </a:cubicBezTo>
                <a:cubicBezTo>
                  <a:pt x="225" y="82"/>
                  <a:pt x="227" y="79"/>
                  <a:pt x="229" y="79"/>
                </a:cubicBezTo>
                <a:close/>
                <a:moveTo>
                  <a:pt x="207" y="79"/>
                </a:moveTo>
                <a:cubicBezTo>
                  <a:pt x="202" y="79"/>
                  <a:pt x="198" y="84"/>
                  <a:pt x="198" y="89"/>
                </a:cubicBezTo>
                <a:cubicBezTo>
                  <a:pt x="198" y="95"/>
                  <a:pt x="202" y="99"/>
                  <a:pt x="207" y="99"/>
                </a:cubicBezTo>
                <a:cubicBezTo>
                  <a:pt x="213" y="99"/>
                  <a:pt x="217" y="95"/>
                  <a:pt x="217" y="89"/>
                </a:cubicBezTo>
                <a:cubicBezTo>
                  <a:pt x="217" y="84"/>
                  <a:pt x="213" y="79"/>
                  <a:pt x="207" y="79"/>
                </a:cubicBezTo>
                <a:close/>
                <a:moveTo>
                  <a:pt x="217" y="66"/>
                </a:moveTo>
                <a:cubicBezTo>
                  <a:pt x="217" y="70"/>
                  <a:pt x="220" y="73"/>
                  <a:pt x="224" y="73"/>
                </a:cubicBezTo>
                <a:cubicBezTo>
                  <a:pt x="228" y="73"/>
                  <a:pt x="231" y="70"/>
                  <a:pt x="231" y="66"/>
                </a:cubicBezTo>
                <a:cubicBezTo>
                  <a:pt x="231" y="62"/>
                  <a:pt x="228" y="60"/>
                  <a:pt x="224" y="60"/>
                </a:cubicBezTo>
                <a:cubicBezTo>
                  <a:pt x="220" y="60"/>
                  <a:pt x="217" y="62"/>
                  <a:pt x="217" y="66"/>
                </a:cubicBezTo>
                <a:close/>
                <a:moveTo>
                  <a:pt x="282" y="88"/>
                </a:moveTo>
                <a:cubicBezTo>
                  <a:pt x="280" y="91"/>
                  <a:pt x="276" y="91"/>
                  <a:pt x="273" y="88"/>
                </a:cubicBezTo>
                <a:cubicBezTo>
                  <a:pt x="270" y="85"/>
                  <a:pt x="270" y="85"/>
                  <a:pt x="270" y="85"/>
                </a:cubicBezTo>
                <a:cubicBezTo>
                  <a:pt x="189" y="167"/>
                  <a:pt x="189" y="167"/>
                  <a:pt x="189" y="167"/>
                </a:cubicBezTo>
                <a:cubicBezTo>
                  <a:pt x="147" y="96"/>
                  <a:pt x="147" y="96"/>
                  <a:pt x="147" y="96"/>
                </a:cubicBezTo>
                <a:cubicBezTo>
                  <a:pt x="214" y="29"/>
                  <a:pt x="214" y="29"/>
                  <a:pt x="214" y="29"/>
                </a:cubicBezTo>
                <a:cubicBezTo>
                  <a:pt x="211" y="26"/>
                  <a:pt x="211" y="26"/>
                  <a:pt x="211" y="26"/>
                </a:cubicBezTo>
                <a:cubicBezTo>
                  <a:pt x="209" y="24"/>
                  <a:pt x="209" y="20"/>
                  <a:pt x="211" y="17"/>
                </a:cubicBezTo>
                <a:cubicBezTo>
                  <a:pt x="214" y="15"/>
                  <a:pt x="218" y="15"/>
                  <a:pt x="220" y="17"/>
                </a:cubicBezTo>
                <a:cubicBezTo>
                  <a:pt x="282" y="79"/>
                  <a:pt x="282" y="79"/>
                  <a:pt x="282" y="79"/>
                </a:cubicBezTo>
                <a:cubicBezTo>
                  <a:pt x="285" y="82"/>
                  <a:pt x="285" y="86"/>
                  <a:pt x="282" y="88"/>
                </a:cubicBezTo>
                <a:close/>
                <a:moveTo>
                  <a:pt x="261" y="76"/>
                </a:moveTo>
                <a:cubicBezTo>
                  <a:pt x="224" y="39"/>
                  <a:pt x="224" y="39"/>
                  <a:pt x="224" y="39"/>
                </a:cubicBezTo>
                <a:cubicBezTo>
                  <a:pt x="172" y="91"/>
                  <a:pt x="172" y="91"/>
                  <a:pt x="172" y="91"/>
                </a:cubicBezTo>
                <a:cubicBezTo>
                  <a:pt x="161" y="101"/>
                  <a:pt x="161" y="101"/>
                  <a:pt x="161" y="101"/>
                </a:cubicBezTo>
                <a:cubicBezTo>
                  <a:pt x="236" y="101"/>
                  <a:pt x="236" y="101"/>
                  <a:pt x="236" y="101"/>
                </a:cubicBezTo>
                <a:lnTo>
                  <a:pt x="261" y="76"/>
                </a:lnTo>
                <a:close/>
                <a:moveTo>
                  <a:pt x="102" y="142"/>
                </a:moveTo>
                <a:cubicBezTo>
                  <a:pt x="102" y="148"/>
                  <a:pt x="107" y="153"/>
                  <a:pt x="113" y="153"/>
                </a:cubicBezTo>
                <a:cubicBezTo>
                  <a:pt x="118" y="153"/>
                  <a:pt x="123" y="148"/>
                  <a:pt x="123" y="142"/>
                </a:cubicBezTo>
                <a:cubicBezTo>
                  <a:pt x="123" y="136"/>
                  <a:pt x="118" y="132"/>
                  <a:pt x="113" y="132"/>
                </a:cubicBezTo>
                <a:cubicBezTo>
                  <a:pt x="107" y="132"/>
                  <a:pt x="102" y="136"/>
                  <a:pt x="102" y="142"/>
                </a:cubicBezTo>
                <a:close/>
                <a:moveTo>
                  <a:pt x="83" y="126"/>
                </a:moveTo>
                <a:cubicBezTo>
                  <a:pt x="77" y="126"/>
                  <a:pt x="73" y="131"/>
                  <a:pt x="73" y="137"/>
                </a:cubicBezTo>
                <a:cubicBezTo>
                  <a:pt x="73" y="142"/>
                  <a:pt x="77" y="147"/>
                  <a:pt x="83" y="147"/>
                </a:cubicBezTo>
                <a:cubicBezTo>
                  <a:pt x="89" y="147"/>
                  <a:pt x="93" y="142"/>
                  <a:pt x="93" y="137"/>
                </a:cubicBezTo>
                <a:cubicBezTo>
                  <a:pt x="93" y="131"/>
                  <a:pt x="89" y="126"/>
                  <a:pt x="83" y="126"/>
                </a:cubicBezTo>
                <a:close/>
                <a:moveTo>
                  <a:pt x="112" y="119"/>
                </a:moveTo>
                <a:cubicBezTo>
                  <a:pt x="112" y="115"/>
                  <a:pt x="108" y="111"/>
                  <a:pt x="104" y="111"/>
                </a:cubicBezTo>
                <a:cubicBezTo>
                  <a:pt x="100" y="111"/>
                  <a:pt x="97" y="115"/>
                  <a:pt x="97" y="119"/>
                </a:cubicBezTo>
                <a:cubicBezTo>
                  <a:pt x="97" y="123"/>
                  <a:pt x="100" y="126"/>
                  <a:pt x="104" y="126"/>
                </a:cubicBezTo>
                <a:cubicBezTo>
                  <a:pt x="108" y="126"/>
                  <a:pt x="112" y="123"/>
                  <a:pt x="112" y="119"/>
                </a:cubicBezTo>
                <a:close/>
                <a:moveTo>
                  <a:pt x="190" y="187"/>
                </a:moveTo>
                <a:cubicBezTo>
                  <a:pt x="197" y="205"/>
                  <a:pt x="190" y="223"/>
                  <a:pt x="170" y="223"/>
                </a:cubicBezTo>
                <a:cubicBezTo>
                  <a:pt x="27" y="223"/>
                  <a:pt x="27" y="223"/>
                  <a:pt x="27" y="223"/>
                </a:cubicBezTo>
                <a:cubicBezTo>
                  <a:pt x="7" y="223"/>
                  <a:pt x="0" y="206"/>
                  <a:pt x="6" y="187"/>
                </a:cubicBezTo>
                <a:cubicBezTo>
                  <a:pt x="6" y="187"/>
                  <a:pt x="31" y="141"/>
                  <a:pt x="71" y="75"/>
                </a:cubicBezTo>
                <a:cubicBezTo>
                  <a:pt x="71" y="36"/>
                  <a:pt x="71" y="36"/>
                  <a:pt x="71" y="36"/>
                </a:cubicBezTo>
                <a:cubicBezTo>
                  <a:pt x="69" y="36"/>
                  <a:pt x="69" y="36"/>
                  <a:pt x="69" y="36"/>
                </a:cubicBezTo>
                <a:cubicBezTo>
                  <a:pt x="65" y="36"/>
                  <a:pt x="62" y="33"/>
                  <a:pt x="62" y="30"/>
                </a:cubicBezTo>
                <a:cubicBezTo>
                  <a:pt x="62" y="26"/>
                  <a:pt x="65" y="23"/>
                  <a:pt x="69" y="23"/>
                </a:cubicBezTo>
                <a:cubicBezTo>
                  <a:pt x="79" y="23"/>
                  <a:pt x="79" y="23"/>
                  <a:pt x="79" y="23"/>
                </a:cubicBezTo>
                <a:cubicBezTo>
                  <a:pt x="73" y="0"/>
                  <a:pt x="73" y="0"/>
                  <a:pt x="73" y="0"/>
                </a:cubicBezTo>
                <a:cubicBezTo>
                  <a:pt x="123" y="0"/>
                  <a:pt x="123" y="0"/>
                  <a:pt x="123" y="0"/>
                </a:cubicBezTo>
                <a:cubicBezTo>
                  <a:pt x="117" y="23"/>
                  <a:pt x="117" y="23"/>
                  <a:pt x="117" y="23"/>
                </a:cubicBezTo>
                <a:cubicBezTo>
                  <a:pt x="128" y="23"/>
                  <a:pt x="128" y="23"/>
                  <a:pt x="128" y="23"/>
                </a:cubicBezTo>
                <a:cubicBezTo>
                  <a:pt x="131" y="23"/>
                  <a:pt x="134" y="26"/>
                  <a:pt x="134" y="30"/>
                </a:cubicBezTo>
                <a:cubicBezTo>
                  <a:pt x="134" y="33"/>
                  <a:pt x="131" y="36"/>
                  <a:pt x="128" y="36"/>
                </a:cubicBezTo>
                <a:cubicBezTo>
                  <a:pt x="125" y="36"/>
                  <a:pt x="125" y="36"/>
                  <a:pt x="125" y="36"/>
                </a:cubicBezTo>
                <a:cubicBezTo>
                  <a:pt x="125" y="75"/>
                  <a:pt x="125" y="75"/>
                  <a:pt x="125" y="75"/>
                </a:cubicBezTo>
                <a:cubicBezTo>
                  <a:pt x="166" y="141"/>
                  <a:pt x="190" y="187"/>
                  <a:pt x="190" y="187"/>
                </a:cubicBezTo>
                <a:close/>
                <a:moveTo>
                  <a:pt x="160" y="162"/>
                </a:moveTo>
                <a:cubicBezTo>
                  <a:pt x="157" y="156"/>
                  <a:pt x="124" y="98"/>
                  <a:pt x="114" y="82"/>
                </a:cubicBezTo>
                <a:cubicBezTo>
                  <a:pt x="112" y="79"/>
                  <a:pt x="112" y="79"/>
                  <a:pt x="112" y="79"/>
                </a:cubicBezTo>
                <a:cubicBezTo>
                  <a:pt x="84" y="79"/>
                  <a:pt x="84" y="79"/>
                  <a:pt x="84" y="79"/>
                </a:cubicBezTo>
                <a:cubicBezTo>
                  <a:pt x="83" y="82"/>
                  <a:pt x="83" y="82"/>
                  <a:pt x="83" y="82"/>
                </a:cubicBezTo>
                <a:cubicBezTo>
                  <a:pt x="72" y="99"/>
                  <a:pt x="41" y="154"/>
                  <a:pt x="37" y="160"/>
                </a:cubicBezTo>
                <a:cubicBezTo>
                  <a:pt x="37" y="160"/>
                  <a:pt x="37" y="161"/>
                  <a:pt x="36" y="162"/>
                </a:cubicBezTo>
                <a:cubicBezTo>
                  <a:pt x="36" y="162"/>
                  <a:pt x="36" y="162"/>
                  <a:pt x="36" y="162"/>
                </a:cubicBezTo>
                <a:lnTo>
                  <a:pt x="160" y="16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6" name="椭圆 15"/>
          <p:cNvSpPr/>
          <p:nvPr/>
        </p:nvSpPr>
        <p:spPr>
          <a:xfrm>
            <a:off x="623583" y="1333074"/>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mj-lt"/>
              </a:rPr>
              <a:t>1</a:t>
            </a:r>
            <a:endParaRPr lang="zh-CN" altLang="en-US" sz="1600" dirty="0">
              <a:latin typeface="+mj-lt"/>
            </a:endParaRPr>
          </a:p>
        </p:txBody>
      </p:sp>
      <p:sp>
        <p:nvSpPr>
          <p:cNvPr id="34" name="椭圆 33"/>
          <p:cNvSpPr/>
          <p:nvPr/>
        </p:nvSpPr>
        <p:spPr>
          <a:xfrm>
            <a:off x="624512" y="2477735"/>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mj-lt"/>
              </a:rPr>
              <a:t>2</a:t>
            </a:r>
            <a:endParaRPr lang="zh-CN" altLang="en-US" sz="1600" dirty="0">
              <a:latin typeface="+mj-lt"/>
            </a:endParaRPr>
          </a:p>
        </p:txBody>
      </p:sp>
      <p:sp>
        <p:nvSpPr>
          <p:cNvPr id="35" name="椭圆 34"/>
          <p:cNvSpPr/>
          <p:nvPr/>
        </p:nvSpPr>
        <p:spPr>
          <a:xfrm>
            <a:off x="623583" y="3622396"/>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mj-lt"/>
              </a:rPr>
              <a:t>3</a:t>
            </a:r>
            <a:endParaRPr lang="zh-CN" altLang="en-US" sz="1600" dirty="0">
              <a:latin typeface="+mj-lt"/>
            </a:endParaRPr>
          </a:p>
        </p:txBody>
      </p:sp>
    </p:spTree>
  </p:cSld>
  <p:clrMapOvr>
    <a:masterClrMapping/>
  </p:clrMapOvr>
  <p:transition spd="slow">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lgn="l">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a:t>
            </a:r>
            <a:r>
              <a:rPr lang="zh-CN" altLang="en-US" sz="1800" dirty="0">
                <a:solidFill>
                  <a:schemeClr val="accent1"/>
                </a:solidFill>
                <a:latin typeface="+mj-ea"/>
                <a:ea typeface="+mj-ea"/>
                <a:sym typeface="+mn-ea"/>
              </a:rPr>
              <a:t>责任分析和应对</a:t>
            </a:r>
            <a:endPar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90232" y="575233"/>
            <a:ext cx="2405723" cy="276999"/>
          </a:xfrm>
          <a:prstGeom prst="rect">
            <a:avLst/>
          </a:prstGeom>
        </p:spPr>
        <p:txBody>
          <a:bodyPr wrap="none">
            <a:spAutoFit/>
          </a:bodyPr>
          <a:lstStyle/>
          <a:p>
            <a:pPr lvl="0" algn="l" fontAlgn="base">
              <a:spcBef>
                <a:spcPct val="0"/>
              </a:spcBef>
              <a:spcAft>
                <a:spcPct val="0"/>
              </a:spcAft>
              <a:defRPr/>
            </a:pPr>
            <a:r>
              <a:rPr lang="en-US" altLang="zh-CN" sz="1200" dirty="0">
                <a:solidFill>
                  <a:schemeClr val="tx1">
                    <a:lumMod val="85000"/>
                    <a:lumOff val="15000"/>
                  </a:schemeClr>
                </a:solidFill>
                <a:latin typeface="Calibri Light" panose="020F0302020204030204" pitchFamily="34" charset="0"/>
                <a:ea typeface="方正兰亭黑_GBK"/>
                <a:sym typeface="+mn-ea"/>
              </a:rPr>
              <a:t>Responsibility analysis and response</a:t>
            </a:r>
          </a:p>
        </p:txBody>
      </p:sp>
      <p:cxnSp>
        <p:nvCxnSpPr>
          <p:cNvPr id="7" name="直接连接符 6"/>
          <p:cNvCxnSpPr/>
          <p:nvPr/>
        </p:nvCxnSpPr>
        <p:spPr>
          <a:xfrm>
            <a:off x="172929" y="575233"/>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9" name="矩形 7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749688" y="989747"/>
            <a:ext cx="1415772" cy="338554"/>
          </a:xfrm>
          <a:prstGeom prst="rect">
            <a:avLst/>
          </a:prstGeom>
          <a:noFill/>
        </p:spPr>
        <p:txBody>
          <a:bodyPr wrap="none">
            <a:spAutoFit/>
          </a:bodyPr>
          <a:lstStyle/>
          <a:p>
            <a:pPr>
              <a:defRPr/>
            </a:pPr>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无能的管理层</a:t>
            </a:r>
          </a:p>
        </p:txBody>
      </p:sp>
      <p:sp>
        <p:nvSpPr>
          <p:cNvPr id="80" name="矩形 7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788867" y="1320362"/>
            <a:ext cx="8274451" cy="3596690"/>
          </a:xfrm>
          <a:prstGeom prst="rect">
            <a:avLst/>
          </a:prstGeom>
        </p:spPr>
        <p:txBody>
          <a:bodyPr wrap="square">
            <a:spAutoFit/>
          </a:bodyPr>
          <a:lstStyle/>
          <a:p>
            <a:pPr>
              <a:lnSpc>
                <a:spcPct val="150000"/>
              </a:lnSpc>
            </a:pPr>
            <a:r>
              <a:rPr lang="zh-CN" altLang="en-US" sz="1400" dirty="0">
                <a:solidFill>
                  <a:schemeClr val="tx1">
                    <a:lumMod val="85000"/>
                    <a:lumOff val="15000"/>
                  </a:schemeClr>
                </a:solidFill>
                <a:latin typeface="宋体" panose="02010600030101010101" pitchFamily="2" charset="-122"/>
                <a:ea typeface="宋体" panose="02010600030101010101" pitchFamily="2" charset="-122"/>
              </a:rPr>
              <a:t>尽管地震后很多人害怕核电站爆炸，但仍有</a:t>
            </a:r>
            <a:r>
              <a:rPr lang="en-US" altLang="zh-CN" sz="1400" dirty="0">
                <a:solidFill>
                  <a:schemeClr val="tx1">
                    <a:lumMod val="85000"/>
                    <a:lumOff val="15000"/>
                  </a:schemeClr>
                </a:solidFill>
                <a:latin typeface="宋体" panose="02010600030101010101" pitchFamily="2" charset="-122"/>
                <a:ea typeface="宋体" panose="02010600030101010101" pitchFamily="2" charset="-122"/>
              </a:rPr>
              <a:t>800</a:t>
            </a:r>
            <a:r>
              <a:rPr lang="zh-CN" altLang="en-US" sz="1400" dirty="0">
                <a:solidFill>
                  <a:schemeClr val="tx1">
                    <a:lumMod val="85000"/>
                    <a:lumOff val="15000"/>
                  </a:schemeClr>
                </a:solidFill>
                <a:latin typeface="宋体" panose="02010600030101010101" pitchFamily="2" charset="-122"/>
                <a:ea typeface="宋体" panose="02010600030101010101" pitchFamily="2" charset="-122"/>
              </a:rPr>
              <a:t>余名职工坚守前线，因此问题不严重第一时间也能解决</a:t>
            </a:r>
            <a:endParaRPr lang="en-US" altLang="zh-CN" sz="1400" dirty="0">
              <a:solidFill>
                <a:schemeClr val="tx1">
                  <a:lumMod val="85000"/>
                  <a:lumOff val="15000"/>
                </a:schemeClr>
              </a:solidFill>
              <a:latin typeface="宋体" panose="02010600030101010101" pitchFamily="2" charset="-122"/>
              <a:ea typeface="宋体" panose="02010600030101010101" pitchFamily="2" charset="-122"/>
            </a:endParaRPr>
          </a:p>
          <a:p>
            <a:pPr>
              <a:lnSpc>
                <a:spcPct val="150000"/>
              </a:lnSpc>
            </a:pPr>
            <a:r>
              <a:rPr lang="zh-CN" altLang="en-US" sz="1400" dirty="0">
                <a:solidFill>
                  <a:schemeClr val="tx1">
                    <a:lumMod val="85000"/>
                    <a:lumOff val="15000"/>
                  </a:schemeClr>
                </a:solidFill>
                <a:latin typeface="宋体" panose="02010600030101010101" pitchFamily="2" charset="-122"/>
                <a:ea typeface="宋体" panose="02010600030101010101" pitchFamily="2" charset="-122"/>
              </a:rPr>
              <a:t>工作人员没权将反应堆报废化处理，因此只能将这种经济利益选择权给到东电管理层</a:t>
            </a:r>
            <a:endParaRPr lang="en-US" altLang="zh-CN" sz="1400" dirty="0">
              <a:solidFill>
                <a:schemeClr val="tx1">
                  <a:lumMod val="85000"/>
                  <a:lumOff val="15000"/>
                </a:schemeClr>
              </a:solidFill>
              <a:latin typeface="宋体" panose="02010600030101010101" pitchFamily="2" charset="-122"/>
              <a:ea typeface="宋体" panose="02010600030101010101" pitchFamily="2" charset="-122"/>
            </a:endParaRPr>
          </a:p>
          <a:p>
            <a:pPr>
              <a:lnSpc>
                <a:spcPct val="150000"/>
              </a:lnSpc>
            </a:pPr>
            <a:r>
              <a:rPr lang="zh-CN" altLang="en-US" sz="1400" b="1" dirty="0">
                <a:solidFill>
                  <a:schemeClr val="tx1">
                    <a:lumMod val="85000"/>
                    <a:lumOff val="15000"/>
                  </a:schemeClr>
                </a:solidFill>
                <a:latin typeface="宋体" panose="02010600030101010101" pitchFamily="2" charset="-122"/>
                <a:ea typeface="宋体" panose="02010600030101010101" pitchFamily="2" charset="-122"/>
              </a:rPr>
              <a:t>一、东电会长和社长的缺席：</a:t>
            </a:r>
            <a:endParaRPr lang="en-US" altLang="zh-CN" sz="1400" b="1" dirty="0">
              <a:solidFill>
                <a:schemeClr val="tx1">
                  <a:lumMod val="85000"/>
                  <a:lumOff val="15000"/>
                </a:schemeClr>
              </a:solidFill>
              <a:latin typeface="宋体" panose="02010600030101010101" pitchFamily="2" charset="-122"/>
              <a:ea typeface="宋体" panose="02010600030101010101" pitchFamily="2" charset="-122"/>
            </a:endParaRPr>
          </a:p>
          <a:p>
            <a:pPr>
              <a:lnSpc>
                <a:spcPct val="150000"/>
              </a:lnSpc>
            </a:pPr>
            <a:r>
              <a:rPr lang="en-US" altLang="zh-CN" sz="1400" dirty="0">
                <a:solidFill>
                  <a:schemeClr val="tx1">
                    <a:lumMod val="85000"/>
                    <a:lumOff val="15000"/>
                  </a:schemeClr>
                </a:solidFill>
                <a:latin typeface="宋体" panose="02010600030101010101" pitchFamily="2" charset="-122"/>
                <a:ea typeface="宋体" panose="02010600030101010101" pitchFamily="2" charset="-122"/>
              </a:rPr>
              <a:t>	--- </a:t>
            </a:r>
            <a:r>
              <a:rPr lang="zh-CN" altLang="en-US" sz="1400" dirty="0">
                <a:solidFill>
                  <a:schemeClr val="tx1">
                    <a:lumMod val="85000"/>
                    <a:lumOff val="15000"/>
                  </a:schemeClr>
                </a:solidFill>
                <a:latin typeface="宋体" panose="02010600030101010101" pitchFamily="2" charset="-122"/>
                <a:ea typeface="宋体" panose="02010600030101010101" pitchFamily="2" charset="-122"/>
              </a:rPr>
              <a:t>胜俣恒久（时任东电会长）直到事故发生的</a:t>
            </a:r>
            <a:r>
              <a:rPr lang="en-US" altLang="zh-CN" sz="1400" dirty="0">
                <a:solidFill>
                  <a:schemeClr val="tx1">
                    <a:lumMod val="85000"/>
                    <a:lumOff val="15000"/>
                  </a:schemeClr>
                </a:solidFill>
                <a:latin typeface="宋体" panose="02010600030101010101" pitchFamily="2" charset="-122"/>
                <a:ea typeface="宋体" panose="02010600030101010101" pitchFamily="2" charset="-122"/>
              </a:rPr>
              <a:t>25</a:t>
            </a:r>
            <a:r>
              <a:rPr lang="zh-CN" altLang="en-US" sz="1400" dirty="0">
                <a:solidFill>
                  <a:schemeClr val="tx1">
                    <a:lumMod val="85000"/>
                    <a:lumOff val="15000"/>
                  </a:schemeClr>
                </a:solidFill>
                <a:latin typeface="宋体" panose="02010600030101010101" pitchFamily="2" charset="-122"/>
                <a:ea typeface="宋体" panose="02010600030101010101" pitchFamily="2" charset="-122"/>
              </a:rPr>
              <a:t>小时才来到福岛县，</a:t>
            </a:r>
            <a:r>
              <a:rPr lang="en-US" altLang="zh-CN" sz="1400" dirty="0">
                <a:solidFill>
                  <a:schemeClr val="tx1">
                    <a:lumMod val="85000"/>
                    <a:lumOff val="15000"/>
                  </a:schemeClr>
                </a:solidFill>
                <a:latin typeface="宋体" panose="02010600030101010101" pitchFamily="2" charset="-122"/>
                <a:ea typeface="宋体" panose="02010600030101010101" pitchFamily="2" charset="-122"/>
              </a:rPr>
              <a:t>25</a:t>
            </a:r>
            <a:r>
              <a:rPr lang="zh-CN" altLang="en-US" sz="1400" dirty="0">
                <a:solidFill>
                  <a:schemeClr val="tx1">
                    <a:lumMod val="85000"/>
                    <a:lumOff val="15000"/>
                  </a:schemeClr>
                </a:solidFill>
                <a:latin typeface="宋体" panose="02010600030101010101" pitchFamily="2" charset="-122"/>
                <a:ea typeface="宋体" panose="02010600030101010101" pitchFamily="2" charset="-122"/>
              </a:rPr>
              <a:t>小时之内人间蒸发，不仅没有任何指示，电话也打不通</a:t>
            </a:r>
            <a:endParaRPr lang="en-US" altLang="zh-CN" sz="1400" dirty="0">
              <a:solidFill>
                <a:schemeClr val="tx1">
                  <a:lumMod val="85000"/>
                  <a:lumOff val="15000"/>
                </a:schemeClr>
              </a:solidFill>
              <a:latin typeface="宋体" panose="02010600030101010101" pitchFamily="2" charset="-122"/>
              <a:ea typeface="宋体" panose="02010600030101010101" pitchFamily="2" charset="-122"/>
            </a:endParaRPr>
          </a:p>
          <a:p>
            <a:pPr>
              <a:lnSpc>
                <a:spcPct val="150000"/>
              </a:lnSpc>
            </a:pPr>
            <a:r>
              <a:rPr lang="en-US" altLang="zh-CN" sz="1400" dirty="0">
                <a:solidFill>
                  <a:schemeClr val="tx1">
                    <a:lumMod val="85000"/>
                    <a:lumOff val="15000"/>
                  </a:schemeClr>
                </a:solidFill>
                <a:latin typeface="宋体" panose="02010600030101010101" pitchFamily="2" charset="-122"/>
                <a:ea typeface="宋体" panose="02010600030101010101" pitchFamily="2" charset="-122"/>
              </a:rPr>
              <a:t>	--- </a:t>
            </a:r>
            <a:r>
              <a:rPr lang="zh-CN" altLang="en-US" sz="1400" dirty="0">
                <a:solidFill>
                  <a:schemeClr val="tx1">
                    <a:lumMod val="85000"/>
                    <a:lumOff val="15000"/>
                  </a:schemeClr>
                </a:solidFill>
                <a:latin typeface="宋体" panose="02010600030101010101" pitchFamily="2" charset="-122"/>
                <a:ea typeface="宋体" panose="02010600030101010101" pitchFamily="2" charset="-122"/>
              </a:rPr>
              <a:t>联系清水正孝（东电社长），但以和夫人在奈良县野炊旅行为由拒绝前往福岛，地震和海啸高峰期结束才离开所在宾馆，直到当天晚上</a:t>
            </a:r>
            <a:r>
              <a:rPr lang="en-US" altLang="zh-CN" sz="1400" dirty="0">
                <a:solidFill>
                  <a:schemeClr val="tx1">
                    <a:lumMod val="85000"/>
                    <a:lumOff val="15000"/>
                  </a:schemeClr>
                </a:solidFill>
                <a:latin typeface="宋体" panose="02010600030101010101" pitchFamily="2" charset="-122"/>
                <a:ea typeface="宋体" panose="02010600030101010101" pitchFamily="2" charset="-122"/>
              </a:rPr>
              <a:t>11</a:t>
            </a:r>
            <a:r>
              <a:rPr lang="zh-CN" altLang="en-US" sz="1400" dirty="0">
                <a:solidFill>
                  <a:schemeClr val="tx1">
                    <a:lumMod val="85000"/>
                    <a:lumOff val="15000"/>
                  </a:schemeClr>
                </a:solidFill>
                <a:latin typeface="宋体" panose="02010600030101010101" pitchFamily="2" charset="-122"/>
                <a:ea typeface="宋体" panose="02010600030101010101" pitchFamily="2" charset="-122"/>
              </a:rPr>
              <a:t>点才来到一片狼藉的福岛核电站</a:t>
            </a:r>
            <a:endParaRPr lang="en-US" altLang="zh-CN" sz="1400" dirty="0">
              <a:solidFill>
                <a:schemeClr val="tx1">
                  <a:lumMod val="85000"/>
                  <a:lumOff val="15000"/>
                </a:schemeClr>
              </a:solidFill>
              <a:latin typeface="宋体" panose="02010600030101010101" pitchFamily="2" charset="-122"/>
              <a:ea typeface="宋体" panose="02010600030101010101" pitchFamily="2" charset="-122"/>
            </a:endParaRPr>
          </a:p>
          <a:p>
            <a:pPr>
              <a:lnSpc>
                <a:spcPct val="150000"/>
              </a:lnSpc>
            </a:pPr>
            <a:r>
              <a:rPr lang="zh-CN" altLang="en-US" sz="1400" b="1" dirty="0">
                <a:solidFill>
                  <a:schemeClr val="tx1">
                    <a:lumMod val="85000"/>
                    <a:lumOff val="15000"/>
                  </a:schemeClr>
                </a:solidFill>
                <a:latin typeface="宋体" panose="02010600030101010101" pitchFamily="2" charset="-122"/>
                <a:ea typeface="宋体" panose="02010600030101010101" pitchFamily="2" charset="-122"/>
              </a:rPr>
              <a:t>二、有聪明人但没权利，都想逃避责任</a:t>
            </a:r>
            <a:endParaRPr lang="en-US" altLang="zh-CN" sz="1400" b="1" dirty="0">
              <a:solidFill>
                <a:schemeClr val="tx1">
                  <a:lumMod val="85000"/>
                  <a:lumOff val="15000"/>
                </a:schemeClr>
              </a:solidFill>
              <a:latin typeface="宋体" panose="02010600030101010101" pitchFamily="2" charset="-122"/>
              <a:ea typeface="宋体" panose="02010600030101010101" pitchFamily="2" charset="-122"/>
            </a:endParaRPr>
          </a:p>
          <a:p>
            <a:pPr>
              <a:lnSpc>
                <a:spcPct val="150000"/>
              </a:lnSpc>
            </a:pPr>
            <a:r>
              <a:rPr lang="en-US" altLang="zh-CN" sz="1400" dirty="0">
                <a:solidFill>
                  <a:schemeClr val="tx1">
                    <a:lumMod val="85000"/>
                    <a:lumOff val="15000"/>
                  </a:schemeClr>
                </a:solidFill>
                <a:latin typeface="宋体" panose="02010600030101010101" pitchFamily="2" charset="-122"/>
                <a:ea typeface="宋体" panose="02010600030101010101" pitchFamily="2" charset="-122"/>
              </a:rPr>
              <a:t>	--- </a:t>
            </a:r>
            <a:r>
              <a:rPr lang="zh-CN" altLang="en-US" sz="1400" dirty="0">
                <a:solidFill>
                  <a:schemeClr val="tx1">
                    <a:lumMod val="85000"/>
                    <a:lumOff val="15000"/>
                  </a:schemeClr>
                </a:solidFill>
                <a:latin typeface="宋体" panose="02010600030101010101" pitchFamily="2" charset="-122"/>
                <a:ea typeface="宋体" panose="02010600030101010101" pitchFamily="2" charset="-122"/>
              </a:rPr>
              <a:t>联系站长的其他管理层，权利有限，在东电会长和社长及亲信都联系不到的时候，下达的命令又含糊其辞，比起处理事故更加在意如何避免承担责任</a:t>
            </a:r>
            <a:endParaRPr lang="en-US" altLang="zh-CN" sz="1400" dirty="0">
              <a:solidFill>
                <a:schemeClr val="tx1">
                  <a:lumMod val="85000"/>
                  <a:lumOff val="15000"/>
                </a:schemeClr>
              </a:solidFill>
              <a:latin typeface="宋体" panose="02010600030101010101" pitchFamily="2" charset="-122"/>
              <a:ea typeface="宋体" panose="02010600030101010101" pitchFamily="2" charset="-122"/>
            </a:endParaRPr>
          </a:p>
          <a:p>
            <a:pPr>
              <a:lnSpc>
                <a:spcPct val="150000"/>
              </a:lnSpc>
            </a:pPr>
            <a:r>
              <a:rPr lang="zh-CN" altLang="en-US" sz="1400" dirty="0">
                <a:solidFill>
                  <a:srgbClr val="FF0000"/>
                </a:solidFill>
                <a:latin typeface="宋体" panose="02010600030101010101" pitchFamily="2" charset="-122"/>
                <a:ea typeface="宋体" panose="02010600030101010101" pitchFamily="2" charset="-122"/>
              </a:rPr>
              <a:t>至此，东京电力公司管理层全部瘫痪，只剩下</a:t>
            </a:r>
            <a:r>
              <a:rPr lang="en-US" altLang="zh-CN" sz="1400" dirty="0">
                <a:solidFill>
                  <a:srgbClr val="FF0000"/>
                </a:solidFill>
                <a:latin typeface="宋体" panose="02010600030101010101" pitchFamily="2" charset="-122"/>
                <a:ea typeface="宋体" panose="02010600030101010101" pitchFamily="2" charset="-122"/>
              </a:rPr>
              <a:t>800</a:t>
            </a:r>
            <a:r>
              <a:rPr lang="zh-CN" altLang="en-US" sz="1400" dirty="0">
                <a:solidFill>
                  <a:srgbClr val="FF0000"/>
                </a:solidFill>
                <a:latin typeface="宋体" panose="02010600030101010101" pitchFamily="2" charset="-122"/>
                <a:ea typeface="宋体" panose="02010600030101010101" pitchFamily="2" charset="-122"/>
              </a:rPr>
              <a:t>余名抢修员工</a:t>
            </a:r>
            <a:endParaRPr lang="en-US" altLang="zh-CN" sz="1400" dirty="0">
              <a:solidFill>
                <a:srgbClr val="FF0000"/>
              </a:solidFill>
              <a:latin typeface="宋体" panose="02010600030101010101" pitchFamily="2" charset="-122"/>
              <a:ea typeface="宋体" panose="02010600030101010101" pitchFamily="2" charset="-122"/>
            </a:endParaRPr>
          </a:p>
        </p:txBody>
      </p:sp>
      <p:cxnSp>
        <p:nvCxnSpPr>
          <p:cNvPr id="81" name="直接连接符 80"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870621" y="1325396"/>
            <a:ext cx="300692"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椭圆 1"/>
          <p:cNvSpPr/>
          <p:nvPr>
            <p:custDataLst>
              <p:tags r:id="rId1"/>
            </p:custDataLst>
          </p:nvPr>
        </p:nvSpPr>
        <p:spPr>
          <a:xfrm>
            <a:off x="255114" y="915970"/>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388437" y="1050335"/>
            <a:ext cx="265836" cy="265836"/>
            <a:chOff x="2473104" y="2145028"/>
            <a:chExt cx="359165" cy="359165"/>
          </a:xfrm>
          <a:solidFill>
            <a:schemeClr val="accent1"/>
          </a:solidFill>
        </p:grpSpPr>
        <p:sp>
          <p:nvSpPr>
            <p:cNvPr id="6" name="AutoShape 126"/>
            <p:cNvSpPr/>
            <p:nvPr>
              <p:custDataLst>
                <p:tags r:id="rId2"/>
              </p:custDataLst>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8" name="AutoShape 127"/>
            <p:cNvSpPr/>
            <p:nvPr>
              <p:custDataLst>
                <p:tags r:id="rId3"/>
              </p:custDataLst>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cSld>
  <p:clrMapOvr>
    <a:masterClrMapping/>
  </p:clrMapOvr>
  <p:transition spd="slow">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954655" cy="369332"/>
          </a:xfrm>
          <a:prstGeom prst="rect">
            <a:avLst/>
          </a:prstGeom>
          <a:noFill/>
        </p:spPr>
        <p:txBody>
          <a:bodyPr wrap="none">
            <a:spAutoFit/>
          </a:bodyPr>
          <a:lstStyle/>
          <a:p>
            <a:pPr algn="l">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第三部分：</a:t>
            </a:r>
            <a:r>
              <a:rPr lang="zh-CN" altLang="en-US" sz="1800" dirty="0">
                <a:solidFill>
                  <a:schemeClr val="accent1"/>
                </a:solidFill>
                <a:latin typeface="+mj-ea"/>
                <a:ea typeface="+mj-ea"/>
                <a:sym typeface="+mn-ea"/>
              </a:rPr>
              <a:t>责任分析和应对</a:t>
            </a:r>
            <a:endPar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90232" y="575233"/>
            <a:ext cx="2405723" cy="276999"/>
          </a:xfrm>
          <a:prstGeom prst="rect">
            <a:avLst/>
          </a:prstGeom>
        </p:spPr>
        <p:txBody>
          <a:bodyPr wrap="none">
            <a:spAutoFit/>
          </a:bodyPr>
          <a:lstStyle/>
          <a:p>
            <a:pPr lvl="0" algn="l" fontAlgn="base">
              <a:spcBef>
                <a:spcPct val="0"/>
              </a:spcBef>
              <a:spcAft>
                <a:spcPct val="0"/>
              </a:spcAft>
              <a:defRPr/>
            </a:pPr>
            <a:r>
              <a:rPr lang="en-US" altLang="zh-CN" sz="1200" dirty="0">
                <a:solidFill>
                  <a:schemeClr val="tx1">
                    <a:lumMod val="85000"/>
                    <a:lumOff val="15000"/>
                  </a:schemeClr>
                </a:solidFill>
                <a:latin typeface="Calibri Light" panose="020F0302020204030204" pitchFamily="34" charset="0"/>
                <a:ea typeface="方正兰亭黑_GBK"/>
                <a:sym typeface="+mn-ea"/>
              </a:rPr>
              <a:t>Responsibility analysis and response</a:t>
            </a:r>
          </a:p>
        </p:txBody>
      </p:sp>
      <p:cxnSp>
        <p:nvCxnSpPr>
          <p:cNvPr id="7" name="直接连接符 6"/>
          <p:cNvCxnSpPr/>
          <p:nvPr/>
        </p:nvCxnSpPr>
        <p:spPr>
          <a:xfrm>
            <a:off x="172929" y="575233"/>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9" name="矩形 78"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761970" y="852232"/>
            <a:ext cx="2236510" cy="338554"/>
          </a:xfrm>
          <a:prstGeom prst="rect">
            <a:avLst/>
          </a:prstGeom>
          <a:noFill/>
        </p:spPr>
        <p:txBody>
          <a:bodyPr wrap="none">
            <a:spAutoFit/>
          </a:bodyPr>
          <a:lstStyle/>
          <a:p>
            <a:pPr>
              <a:defRPr/>
            </a:pPr>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慌乱的首相（菅直人）</a:t>
            </a:r>
          </a:p>
        </p:txBody>
      </p:sp>
      <p:sp>
        <p:nvSpPr>
          <p:cNvPr id="80" name="矩形 7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788867" y="1320362"/>
            <a:ext cx="8274451" cy="3596690"/>
          </a:xfrm>
          <a:prstGeom prst="rect">
            <a:avLst/>
          </a:prstGeom>
        </p:spPr>
        <p:txBody>
          <a:bodyPr wrap="square">
            <a:spAutoFit/>
          </a:bodyPr>
          <a:lstStyle/>
          <a:p>
            <a:pPr>
              <a:lnSpc>
                <a:spcPct val="150000"/>
              </a:lnSpc>
            </a:pPr>
            <a:r>
              <a:rPr lang="zh-CN" altLang="en-US" sz="1400" dirty="0">
                <a:solidFill>
                  <a:schemeClr val="tx1">
                    <a:lumMod val="85000"/>
                    <a:lumOff val="15000"/>
                  </a:schemeClr>
                </a:solidFill>
                <a:latin typeface="宋体" panose="02010600030101010101" pitchFamily="2" charset="-122"/>
                <a:ea typeface="宋体" panose="02010600030101010101" pitchFamily="2" charset="-122"/>
              </a:rPr>
              <a:t>菅直人在东电发来核事故危机后，马上前往福岛抢修，但很多地方做的都有问题：</a:t>
            </a:r>
            <a:endParaRPr lang="en-US" altLang="zh-CN" sz="1400" dirty="0">
              <a:solidFill>
                <a:schemeClr val="tx1">
                  <a:lumMod val="85000"/>
                  <a:lumOff val="15000"/>
                </a:schemeClr>
              </a:solidFill>
              <a:latin typeface="宋体" panose="02010600030101010101" pitchFamily="2" charset="-122"/>
              <a:ea typeface="宋体" panose="02010600030101010101" pitchFamily="2" charset="-122"/>
            </a:endParaRPr>
          </a:p>
          <a:p>
            <a:pPr>
              <a:lnSpc>
                <a:spcPct val="150000"/>
              </a:lnSpc>
            </a:pPr>
            <a:r>
              <a:rPr lang="en-US" altLang="zh-CN" sz="1400" dirty="0">
                <a:latin typeface="宋体" panose="02010600030101010101" pitchFamily="2" charset="-122"/>
                <a:ea typeface="宋体" panose="02010600030101010101" pitchFamily="2" charset="-122"/>
              </a:rPr>
              <a:t>  --- </a:t>
            </a:r>
            <a:r>
              <a:rPr lang="zh-CN" altLang="en-US" sz="1400" dirty="0">
                <a:latin typeface="宋体" panose="02010600030101010101" pitchFamily="2" charset="-122"/>
                <a:ea typeface="宋体" panose="02010600030101010101" pitchFamily="2" charset="-122"/>
              </a:rPr>
              <a:t>菅直人所在的政党属于新生力量，经验少且根基不牢，在插手核事故前，居然花了三个小时查遍日本法典，来看看是否可以插手该核事故；</a:t>
            </a:r>
            <a:endParaRPr lang="en-US" altLang="zh-CN" sz="1400" dirty="0">
              <a:latin typeface="宋体" panose="02010600030101010101" pitchFamily="2" charset="-122"/>
              <a:ea typeface="宋体" panose="02010600030101010101" pitchFamily="2" charset="-122"/>
            </a:endParaRPr>
          </a:p>
          <a:p>
            <a:pPr>
              <a:lnSpc>
                <a:spcPct val="150000"/>
              </a:lnSpc>
            </a:pPr>
            <a:endParaRPr lang="en-US" altLang="zh-CN" sz="1400" dirty="0">
              <a:latin typeface="宋体" panose="02010600030101010101" pitchFamily="2" charset="-122"/>
              <a:ea typeface="宋体" panose="02010600030101010101" pitchFamily="2" charset="-122"/>
            </a:endParaRPr>
          </a:p>
          <a:p>
            <a:pPr>
              <a:lnSpc>
                <a:spcPct val="150000"/>
              </a:lnSpc>
            </a:pPr>
            <a:r>
              <a:rPr lang="zh-CN" altLang="en-US" sz="1400" dirty="0">
                <a:latin typeface="宋体" panose="02010600030101010101" pitchFamily="2" charset="-122"/>
                <a:ea typeface="宋体" panose="02010600030101010101" pitchFamily="2" charset="-122"/>
              </a:rPr>
              <a:t>  </a:t>
            </a:r>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找来的日本原子能安全保安院院长是凭关系和后台上任的，对技术一窍不通；</a:t>
            </a:r>
            <a:endParaRPr lang="en-US" altLang="zh-CN" sz="1400" dirty="0">
              <a:latin typeface="宋体" panose="02010600030101010101" pitchFamily="2" charset="-122"/>
              <a:ea typeface="宋体" panose="02010600030101010101" pitchFamily="2" charset="-122"/>
            </a:endParaRPr>
          </a:p>
          <a:p>
            <a:pPr>
              <a:lnSpc>
                <a:spcPct val="150000"/>
              </a:lnSpc>
            </a:pPr>
            <a:endParaRPr lang="en-US" altLang="zh-CN" sz="1400" dirty="0">
              <a:latin typeface="宋体" panose="02010600030101010101" pitchFamily="2" charset="-122"/>
              <a:ea typeface="宋体" panose="02010600030101010101" pitchFamily="2" charset="-122"/>
            </a:endParaRPr>
          </a:p>
          <a:p>
            <a:pPr>
              <a:lnSpc>
                <a:spcPct val="150000"/>
              </a:lnSpc>
            </a:pPr>
            <a:r>
              <a:rPr lang="zh-CN" altLang="en-US" sz="1400" dirty="0">
                <a:latin typeface="宋体" panose="02010600030101010101" pitchFamily="2" charset="-122"/>
                <a:ea typeface="宋体" panose="02010600030101010101" pitchFamily="2" charset="-122"/>
              </a:rPr>
              <a:t>  </a:t>
            </a:r>
            <a:r>
              <a:rPr lang="en-US" altLang="zh-CN" sz="1400" dirty="0">
                <a:latin typeface="宋体" panose="02010600030101010101" pitchFamily="2" charset="-122"/>
                <a:ea typeface="宋体" panose="02010600030101010101" pitchFamily="2" charset="-122"/>
              </a:rPr>
              <a:t>--- </a:t>
            </a:r>
            <a:r>
              <a:rPr lang="zh-CN" altLang="en-US" sz="1400" dirty="0">
                <a:latin typeface="宋体" panose="02010600030101010101" pitchFamily="2" charset="-122"/>
                <a:ea typeface="宋体" panose="02010600030101010101" pitchFamily="2" charset="-122"/>
              </a:rPr>
              <a:t>东电安全小组在灾难发生后缺席，在与前线抢修人员信息差的情况下，菅直人首相团队几乎把所有错误选项做了一遍；</a:t>
            </a:r>
            <a:endParaRPr lang="en-US" altLang="zh-CN" sz="1400" dirty="0">
              <a:latin typeface="宋体" panose="02010600030101010101" pitchFamily="2" charset="-122"/>
              <a:ea typeface="宋体" panose="02010600030101010101" pitchFamily="2" charset="-122"/>
            </a:endParaRPr>
          </a:p>
          <a:p>
            <a:pPr>
              <a:lnSpc>
                <a:spcPct val="150000"/>
              </a:lnSpc>
            </a:pPr>
            <a:endParaRPr lang="en-US" altLang="zh-CN" sz="1400" dirty="0">
              <a:latin typeface="宋体" panose="02010600030101010101" pitchFamily="2" charset="-122"/>
              <a:ea typeface="宋体" panose="02010600030101010101" pitchFamily="2" charset="-122"/>
            </a:endParaRPr>
          </a:p>
          <a:p>
            <a:pPr>
              <a:lnSpc>
                <a:spcPct val="150000"/>
              </a:lnSpc>
            </a:pPr>
            <a:r>
              <a:rPr lang="zh-CN" altLang="en-US" sz="1400" dirty="0">
                <a:solidFill>
                  <a:srgbClr val="FF0000"/>
                </a:solidFill>
                <a:latin typeface="宋体" panose="02010600030101010101" pitchFamily="2" charset="-122"/>
                <a:ea typeface="宋体" panose="02010600030101010101" pitchFamily="2" charset="-122"/>
              </a:rPr>
              <a:t>导致一号和二号反应堆抢修失败，三号反应堆堆芯熔毁，甚至停机状态的四号也因人手不足而爆炸</a:t>
            </a:r>
            <a:endParaRPr lang="en-US" altLang="zh-CN" sz="1400" dirty="0">
              <a:solidFill>
                <a:srgbClr val="FF0000"/>
              </a:solidFill>
              <a:latin typeface="宋体" panose="02010600030101010101" pitchFamily="2" charset="-122"/>
              <a:ea typeface="宋体" panose="02010600030101010101" pitchFamily="2" charset="-122"/>
            </a:endParaRPr>
          </a:p>
          <a:p>
            <a:pPr>
              <a:lnSpc>
                <a:spcPct val="150000"/>
              </a:lnSpc>
            </a:pPr>
            <a:r>
              <a:rPr lang="zh-CN" altLang="en-US" sz="1400" dirty="0">
                <a:solidFill>
                  <a:srgbClr val="FF0000"/>
                </a:solidFill>
                <a:latin typeface="宋体" panose="02010600030101010101" pitchFamily="2" charset="-122"/>
                <a:ea typeface="宋体" panose="02010600030101010101" pitchFamily="2" charset="-122"/>
              </a:rPr>
              <a:t>至此福岛核电站彻底报废</a:t>
            </a:r>
            <a:endParaRPr lang="en-US" altLang="zh-CN" sz="1400" dirty="0">
              <a:solidFill>
                <a:srgbClr val="FF0000"/>
              </a:solidFill>
              <a:latin typeface="宋体" panose="02010600030101010101" pitchFamily="2" charset="-122"/>
              <a:ea typeface="宋体" panose="02010600030101010101" pitchFamily="2" charset="-122"/>
            </a:endParaRPr>
          </a:p>
        </p:txBody>
      </p:sp>
      <p:cxnSp>
        <p:nvCxnSpPr>
          <p:cNvPr id="81" name="直接连接符 80"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CxnSpPr/>
          <p:nvPr/>
        </p:nvCxnSpPr>
        <p:spPr>
          <a:xfrm>
            <a:off x="870621" y="1190786"/>
            <a:ext cx="359785"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椭圆 9"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a:xfrm>
            <a:off x="172929" y="823102"/>
            <a:ext cx="605528" cy="60552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26"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a:spLocks noEditPoints="1"/>
          </p:cNvSpPr>
          <p:nvPr/>
        </p:nvSpPr>
        <p:spPr bwMode="auto">
          <a:xfrm>
            <a:off x="306478" y="931370"/>
            <a:ext cx="338431" cy="388992"/>
          </a:xfrm>
          <a:custGeom>
            <a:avLst/>
            <a:gdLst>
              <a:gd name="T0" fmla="*/ 61 w 240"/>
              <a:gd name="T1" fmla="*/ 0 h 275"/>
              <a:gd name="T2" fmla="*/ 61 w 240"/>
              <a:gd name="T3" fmla="*/ 46 h 275"/>
              <a:gd name="T4" fmla="*/ 91 w 240"/>
              <a:gd name="T5" fmla="*/ 109 h 275"/>
              <a:gd name="T6" fmla="*/ 152 w 240"/>
              <a:gd name="T7" fmla="*/ 131 h 275"/>
              <a:gd name="T8" fmla="*/ 179 w 240"/>
              <a:gd name="T9" fmla="*/ 275 h 275"/>
              <a:gd name="T10" fmla="*/ 240 w 240"/>
              <a:gd name="T11" fmla="*/ 131 h 275"/>
              <a:gd name="T12" fmla="*/ 91 w 240"/>
              <a:gd name="T13" fmla="*/ 109 h 275"/>
              <a:gd name="T14" fmla="*/ 59 w 240"/>
              <a:gd name="T15" fmla="*/ 145 h 275"/>
              <a:gd name="T16" fmla="*/ 123 w 240"/>
              <a:gd name="T17" fmla="*/ 102 h 275"/>
              <a:gd name="T18" fmla="*/ 123 w 240"/>
              <a:gd name="T19" fmla="*/ 102 h 275"/>
              <a:gd name="T20" fmla="*/ 123 w 240"/>
              <a:gd name="T21" fmla="*/ 73 h 275"/>
              <a:gd name="T22" fmla="*/ 69 w 240"/>
              <a:gd name="T23" fmla="*/ 73 h 275"/>
              <a:gd name="T24" fmla="*/ 68 w 240"/>
              <a:gd name="T25" fmla="*/ 50 h 275"/>
              <a:gd name="T26" fmla="*/ 40 w 240"/>
              <a:gd name="T27" fmla="*/ 53 h 275"/>
              <a:gd name="T28" fmla="*/ 3 w 240"/>
              <a:gd name="T29" fmla="*/ 177 h 275"/>
              <a:gd name="T30" fmla="*/ 92 w 240"/>
              <a:gd name="T31" fmla="*/ 259 h 275"/>
              <a:gd name="T32" fmla="*/ 125 w 240"/>
              <a:gd name="T33" fmla="*/ 259 h 275"/>
              <a:gd name="T34" fmla="*/ 121 w 240"/>
              <a:gd name="T35" fmla="*/ 145 h 275"/>
              <a:gd name="T36" fmla="*/ 40 w 240"/>
              <a:gd name="T37" fmla="*/ 197 h 275"/>
              <a:gd name="T38" fmla="*/ 54 w 240"/>
              <a:gd name="T39" fmla="*/ 273 h 275"/>
              <a:gd name="T40" fmla="*/ 86 w 240"/>
              <a:gd name="T41" fmla="*/ 197 h 275"/>
              <a:gd name="T42" fmla="*/ 7 w 240"/>
              <a:gd name="T43" fmla="*/ 185 h 275"/>
              <a:gd name="T44" fmla="*/ 218 w 240"/>
              <a:gd name="T45" fmla="*/ 79 h 275"/>
              <a:gd name="T46" fmla="*/ 146 w 240"/>
              <a:gd name="T47" fmla="*/ 100 h 275"/>
              <a:gd name="T48" fmla="*/ 218 w 240"/>
              <a:gd name="T49" fmla="*/ 79 h 275"/>
              <a:gd name="T50" fmla="*/ 233 w 240"/>
              <a:gd name="T51" fmla="*/ 75 h 275"/>
              <a:gd name="T52" fmla="*/ 161 w 240"/>
              <a:gd name="T53" fmla="*/ 53 h 275"/>
              <a:gd name="T54" fmla="*/ 160 w 240"/>
              <a:gd name="T55" fmla="*/ 49 h 275"/>
              <a:gd name="T56" fmla="*/ 232 w 240"/>
              <a:gd name="T57" fmla="*/ 28 h 275"/>
              <a:gd name="T58" fmla="*/ 160 w 240"/>
              <a:gd name="T59" fmla="*/ 49 h 275"/>
              <a:gd name="T60" fmla="*/ 149 w 240"/>
              <a:gd name="T61" fmla="*/ 2 h 275"/>
              <a:gd name="T62" fmla="*/ 222 w 240"/>
              <a:gd name="T63" fmla="*/ 24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40" h="275">
                <a:moveTo>
                  <a:pt x="37" y="23"/>
                </a:moveTo>
                <a:cubicBezTo>
                  <a:pt x="37" y="10"/>
                  <a:pt x="48" y="0"/>
                  <a:pt x="61" y="0"/>
                </a:cubicBezTo>
                <a:cubicBezTo>
                  <a:pt x="74" y="0"/>
                  <a:pt x="84" y="10"/>
                  <a:pt x="84" y="23"/>
                </a:cubicBezTo>
                <a:cubicBezTo>
                  <a:pt x="84" y="36"/>
                  <a:pt x="74" y="46"/>
                  <a:pt x="61" y="46"/>
                </a:cubicBezTo>
                <a:cubicBezTo>
                  <a:pt x="48" y="46"/>
                  <a:pt x="37" y="36"/>
                  <a:pt x="37" y="23"/>
                </a:cubicBezTo>
                <a:close/>
                <a:moveTo>
                  <a:pt x="91" y="109"/>
                </a:moveTo>
                <a:cubicBezTo>
                  <a:pt x="91" y="131"/>
                  <a:pt x="91" y="131"/>
                  <a:pt x="91" y="131"/>
                </a:cubicBezTo>
                <a:cubicBezTo>
                  <a:pt x="152" y="131"/>
                  <a:pt x="152" y="131"/>
                  <a:pt x="152" y="131"/>
                </a:cubicBezTo>
                <a:cubicBezTo>
                  <a:pt x="152" y="275"/>
                  <a:pt x="152" y="275"/>
                  <a:pt x="152" y="275"/>
                </a:cubicBezTo>
                <a:cubicBezTo>
                  <a:pt x="179" y="275"/>
                  <a:pt x="179" y="275"/>
                  <a:pt x="179" y="275"/>
                </a:cubicBezTo>
                <a:cubicBezTo>
                  <a:pt x="179" y="131"/>
                  <a:pt x="179" y="131"/>
                  <a:pt x="179" y="131"/>
                </a:cubicBezTo>
                <a:cubicBezTo>
                  <a:pt x="240" y="131"/>
                  <a:pt x="240" y="131"/>
                  <a:pt x="240" y="131"/>
                </a:cubicBezTo>
                <a:cubicBezTo>
                  <a:pt x="240" y="109"/>
                  <a:pt x="240" y="109"/>
                  <a:pt x="240" y="109"/>
                </a:cubicBezTo>
                <a:lnTo>
                  <a:pt x="91" y="109"/>
                </a:lnTo>
                <a:close/>
                <a:moveTo>
                  <a:pt x="121" y="145"/>
                </a:moveTo>
                <a:cubicBezTo>
                  <a:pt x="59" y="145"/>
                  <a:pt x="59" y="145"/>
                  <a:pt x="59" y="145"/>
                </a:cubicBezTo>
                <a:cubicBezTo>
                  <a:pt x="65" y="102"/>
                  <a:pt x="65" y="102"/>
                  <a:pt x="65" y="102"/>
                </a:cubicBezTo>
                <a:cubicBezTo>
                  <a:pt x="123" y="102"/>
                  <a:pt x="123" y="102"/>
                  <a:pt x="123" y="102"/>
                </a:cubicBezTo>
                <a:cubicBezTo>
                  <a:pt x="123" y="102"/>
                  <a:pt x="123" y="102"/>
                  <a:pt x="123" y="102"/>
                </a:cubicBezTo>
                <a:cubicBezTo>
                  <a:pt x="123" y="102"/>
                  <a:pt x="123" y="102"/>
                  <a:pt x="123" y="102"/>
                </a:cubicBezTo>
                <a:cubicBezTo>
                  <a:pt x="131" y="102"/>
                  <a:pt x="138" y="96"/>
                  <a:pt x="138" y="88"/>
                </a:cubicBezTo>
                <a:cubicBezTo>
                  <a:pt x="138" y="80"/>
                  <a:pt x="131" y="73"/>
                  <a:pt x="123" y="73"/>
                </a:cubicBezTo>
                <a:cubicBezTo>
                  <a:pt x="123" y="73"/>
                  <a:pt x="123" y="73"/>
                  <a:pt x="123" y="73"/>
                </a:cubicBezTo>
                <a:cubicBezTo>
                  <a:pt x="69" y="73"/>
                  <a:pt x="69" y="73"/>
                  <a:pt x="69" y="73"/>
                </a:cubicBezTo>
                <a:cubicBezTo>
                  <a:pt x="72" y="53"/>
                  <a:pt x="72" y="53"/>
                  <a:pt x="72" y="53"/>
                </a:cubicBezTo>
                <a:cubicBezTo>
                  <a:pt x="72" y="52"/>
                  <a:pt x="70" y="50"/>
                  <a:pt x="68" y="50"/>
                </a:cubicBezTo>
                <a:cubicBezTo>
                  <a:pt x="43" y="50"/>
                  <a:pt x="43" y="50"/>
                  <a:pt x="43" y="50"/>
                </a:cubicBezTo>
                <a:cubicBezTo>
                  <a:pt x="41" y="50"/>
                  <a:pt x="40" y="52"/>
                  <a:pt x="40" y="53"/>
                </a:cubicBezTo>
                <a:cubicBezTo>
                  <a:pt x="0" y="174"/>
                  <a:pt x="0" y="174"/>
                  <a:pt x="0" y="174"/>
                </a:cubicBezTo>
                <a:cubicBezTo>
                  <a:pt x="0" y="176"/>
                  <a:pt x="1" y="177"/>
                  <a:pt x="3" y="177"/>
                </a:cubicBezTo>
                <a:cubicBezTo>
                  <a:pt x="92" y="177"/>
                  <a:pt x="92" y="177"/>
                  <a:pt x="92" y="177"/>
                </a:cubicBezTo>
                <a:cubicBezTo>
                  <a:pt x="92" y="259"/>
                  <a:pt x="92" y="259"/>
                  <a:pt x="92" y="259"/>
                </a:cubicBezTo>
                <a:cubicBezTo>
                  <a:pt x="92" y="268"/>
                  <a:pt x="100" y="275"/>
                  <a:pt x="109" y="275"/>
                </a:cubicBezTo>
                <a:cubicBezTo>
                  <a:pt x="117" y="275"/>
                  <a:pt x="125" y="268"/>
                  <a:pt x="125" y="259"/>
                </a:cubicBezTo>
                <a:cubicBezTo>
                  <a:pt x="125" y="148"/>
                  <a:pt x="125" y="148"/>
                  <a:pt x="125" y="148"/>
                </a:cubicBezTo>
                <a:cubicBezTo>
                  <a:pt x="125" y="146"/>
                  <a:pt x="123" y="145"/>
                  <a:pt x="121" y="145"/>
                </a:cubicBezTo>
                <a:close/>
                <a:moveTo>
                  <a:pt x="7" y="197"/>
                </a:moveTo>
                <a:cubicBezTo>
                  <a:pt x="40" y="197"/>
                  <a:pt x="40" y="197"/>
                  <a:pt x="40" y="197"/>
                </a:cubicBezTo>
                <a:cubicBezTo>
                  <a:pt x="40" y="273"/>
                  <a:pt x="40" y="273"/>
                  <a:pt x="40" y="273"/>
                </a:cubicBezTo>
                <a:cubicBezTo>
                  <a:pt x="54" y="273"/>
                  <a:pt x="54" y="273"/>
                  <a:pt x="54" y="273"/>
                </a:cubicBezTo>
                <a:cubicBezTo>
                  <a:pt x="54" y="197"/>
                  <a:pt x="54" y="197"/>
                  <a:pt x="54" y="197"/>
                </a:cubicBezTo>
                <a:cubicBezTo>
                  <a:pt x="86" y="197"/>
                  <a:pt x="86" y="197"/>
                  <a:pt x="86" y="197"/>
                </a:cubicBezTo>
                <a:cubicBezTo>
                  <a:pt x="86" y="185"/>
                  <a:pt x="86" y="185"/>
                  <a:pt x="86" y="185"/>
                </a:cubicBezTo>
                <a:cubicBezTo>
                  <a:pt x="7" y="185"/>
                  <a:pt x="7" y="185"/>
                  <a:pt x="7" y="185"/>
                </a:cubicBezTo>
                <a:lnTo>
                  <a:pt x="7" y="197"/>
                </a:lnTo>
                <a:close/>
                <a:moveTo>
                  <a:pt x="218" y="79"/>
                </a:moveTo>
                <a:cubicBezTo>
                  <a:pt x="146" y="79"/>
                  <a:pt x="146" y="79"/>
                  <a:pt x="146" y="79"/>
                </a:cubicBezTo>
                <a:cubicBezTo>
                  <a:pt x="146" y="100"/>
                  <a:pt x="146" y="100"/>
                  <a:pt x="146" y="100"/>
                </a:cubicBezTo>
                <a:cubicBezTo>
                  <a:pt x="218" y="100"/>
                  <a:pt x="218" y="100"/>
                  <a:pt x="218" y="100"/>
                </a:cubicBezTo>
                <a:lnTo>
                  <a:pt x="218" y="79"/>
                </a:lnTo>
                <a:close/>
                <a:moveTo>
                  <a:pt x="161" y="75"/>
                </a:moveTo>
                <a:cubicBezTo>
                  <a:pt x="233" y="75"/>
                  <a:pt x="233" y="75"/>
                  <a:pt x="233" y="75"/>
                </a:cubicBezTo>
                <a:cubicBezTo>
                  <a:pt x="233" y="53"/>
                  <a:pt x="233" y="53"/>
                  <a:pt x="233" y="53"/>
                </a:cubicBezTo>
                <a:cubicBezTo>
                  <a:pt x="161" y="53"/>
                  <a:pt x="161" y="53"/>
                  <a:pt x="161" y="53"/>
                </a:cubicBezTo>
                <a:lnTo>
                  <a:pt x="161" y="75"/>
                </a:lnTo>
                <a:close/>
                <a:moveTo>
                  <a:pt x="160" y="49"/>
                </a:moveTo>
                <a:cubicBezTo>
                  <a:pt x="232" y="49"/>
                  <a:pt x="232" y="49"/>
                  <a:pt x="232" y="49"/>
                </a:cubicBezTo>
                <a:cubicBezTo>
                  <a:pt x="232" y="28"/>
                  <a:pt x="232" y="28"/>
                  <a:pt x="232" y="28"/>
                </a:cubicBezTo>
                <a:cubicBezTo>
                  <a:pt x="160" y="28"/>
                  <a:pt x="160" y="28"/>
                  <a:pt x="160" y="28"/>
                </a:cubicBezTo>
                <a:lnTo>
                  <a:pt x="160" y="49"/>
                </a:lnTo>
                <a:close/>
                <a:moveTo>
                  <a:pt x="222" y="2"/>
                </a:moveTo>
                <a:cubicBezTo>
                  <a:pt x="149" y="2"/>
                  <a:pt x="149" y="2"/>
                  <a:pt x="149" y="2"/>
                </a:cubicBezTo>
                <a:cubicBezTo>
                  <a:pt x="149" y="24"/>
                  <a:pt x="149" y="24"/>
                  <a:pt x="149" y="24"/>
                </a:cubicBezTo>
                <a:cubicBezTo>
                  <a:pt x="222" y="24"/>
                  <a:pt x="222" y="24"/>
                  <a:pt x="222" y="24"/>
                </a:cubicBezTo>
                <a:lnTo>
                  <a:pt x="222" y="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2" name="椭圆 11"/>
          <p:cNvSpPr/>
          <p:nvPr/>
        </p:nvSpPr>
        <p:spPr>
          <a:xfrm>
            <a:off x="361969" y="1624619"/>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mj-lt"/>
              </a:rPr>
              <a:t>1</a:t>
            </a:r>
            <a:endParaRPr lang="zh-CN" altLang="en-US" sz="1600" dirty="0">
              <a:latin typeface="+mj-lt"/>
            </a:endParaRPr>
          </a:p>
        </p:txBody>
      </p:sp>
      <p:sp>
        <p:nvSpPr>
          <p:cNvPr id="13" name="椭圆 12"/>
          <p:cNvSpPr/>
          <p:nvPr/>
        </p:nvSpPr>
        <p:spPr>
          <a:xfrm>
            <a:off x="361969" y="2598820"/>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mj-lt"/>
              </a:rPr>
              <a:t>2</a:t>
            </a:r>
            <a:endParaRPr lang="zh-CN" altLang="en-US" sz="1600" dirty="0">
              <a:latin typeface="+mj-lt"/>
            </a:endParaRPr>
          </a:p>
        </p:txBody>
      </p:sp>
      <p:sp>
        <p:nvSpPr>
          <p:cNvPr id="14" name="椭圆 13"/>
          <p:cNvSpPr/>
          <p:nvPr/>
        </p:nvSpPr>
        <p:spPr>
          <a:xfrm>
            <a:off x="361969" y="3228590"/>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mj-lt"/>
              </a:rPr>
              <a:t>3</a:t>
            </a:r>
            <a:endParaRPr lang="zh-CN" altLang="en-US" sz="1600" dirty="0">
              <a:latin typeface="+mj-lt"/>
            </a:endParaRPr>
          </a:p>
        </p:txBody>
      </p:sp>
    </p:spTree>
  </p:cSld>
  <p:clrMapOvr>
    <a:masterClrMapping/>
  </p:clrMapOvr>
  <p:transition spd="slow">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矩形 59"/>
          <p:cNvSpPr/>
          <p:nvPr/>
        </p:nvSpPr>
        <p:spPr bwMode="auto">
          <a:xfrm>
            <a:off x="2180662" y="184686"/>
            <a:ext cx="4526597" cy="461665"/>
          </a:xfrm>
          <a:prstGeom prst="rect">
            <a:avLst/>
          </a:prstGeom>
        </p:spPr>
        <p:txBody>
          <a:bodyPr wrap="square">
            <a:spAutoFit/>
          </a:bodyPr>
          <a:lstStyle/>
          <a:p>
            <a:pPr algn="ctr">
              <a:defRPr/>
            </a:pPr>
            <a:r>
              <a:rPr lang="zh-CN" altLang="en-US" sz="24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思考：灾难后的利益关系</a:t>
            </a:r>
          </a:p>
        </p:txBody>
      </p:sp>
      <p:sp>
        <p:nvSpPr>
          <p:cNvPr id="63" name="椭圆 62"/>
          <p:cNvSpPr/>
          <p:nvPr/>
        </p:nvSpPr>
        <p:spPr>
          <a:xfrm>
            <a:off x="305032" y="586403"/>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mj-lt"/>
              </a:rPr>
              <a:t>1</a:t>
            </a:r>
            <a:endParaRPr lang="zh-CN" altLang="en-US" sz="1600" dirty="0">
              <a:latin typeface="+mj-lt"/>
            </a:endParaRPr>
          </a:p>
        </p:txBody>
      </p:sp>
      <p:sp>
        <p:nvSpPr>
          <p:cNvPr id="66" name="椭圆 65"/>
          <p:cNvSpPr/>
          <p:nvPr/>
        </p:nvSpPr>
        <p:spPr>
          <a:xfrm>
            <a:off x="305032" y="2876058"/>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mj-lt"/>
              </a:rPr>
              <a:t>2</a:t>
            </a:r>
            <a:endParaRPr lang="zh-CN" altLang="en-US" sz="1600" dirty="0">
              <a:latin typeface="+mj-lt"/>
            </a:endParaRPr>
          </a:p>
        </p:txBody>
      </p:sp>
      <p:sp>
        <p:nvSpPr>
          <p:cNvPr id="71" name="椭圆 70"/>
          <p:cNvSpPr/>
          <p:nvPr/>
        </p:nvSpPr>
        <p:spPr>
          <a:xfrm>
            <a:off x="312788" y="3521144"/>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3</a:t>
            </a:r>
            <a:endParaRPr lang="zh-CN" altLang="en-US" sz="1600">
              <a:latin typeface="+mj-lt"/>
            </a:endParaRPr>
          </a:p>
        </p:txBody>
      </p:sp>
      <p:sp>
        <p:nvSpPr>
          <p:cNvPr id="2" name="文本框 1"/>
          <p:cNvSpPr txBox="1"/>
          <p:nvPr/>
        </p:nvSpPr>
        <p:spPr>
          <a:xfrm>
            <a:off x="745904" y="586403"/>
            <a:ext cx="6888424" cy="2262158"/>
          </a:xfrm>
          <a:prstGeom prst="rect">
            <a:avLst/>
          </a:prstGeom>
          <a:noFill/>
        </p:spPr>
        <p:txBody>
          <a:bodyPr wrap="none" rtlCol="0">
            <a:spAutoFit/>
          </a:bodyPr>
          <a:lstStyle/>
          <a:p>
            <a:r>
              <a:rPr lang="zh-CN" altLang="en-US" dirty="0">
                <a:solidFill>
                  <a:srgbClr val="121212"/>
                </a:solidFill>
                <a:latin typeface="-apple-system"/>
              </a:rPr>
              <a:t>大而不倒的东电：</a:t>
            </a:r>
            <a:endParaRPr lang="en-US" altLang="zh-CN" dirty="0">
              <a:solidFill>
                <a:srgbClr val="121212"/>
              </a:solidFill>
              <a:latin typeface="-apple-system"/>
            </a:endParaRPr>
          </a:p>
          <a:p>
            <a:r>
              <a:rPr lang="en-US" altLang="zh-CN" dirty="0">
                <a:solidFill>
                  <a:srgbClr val="121212"/>
                </a:solidFill>
                <a:latin typeface="-apple-system"/>
              </a:rPr>
              <a:t>	</a:t>
            </a:r>
            <a:r>
              <a:rPr lang="en-US" altLang="zh-CN" sz="1200" dirty="0">
                <a:solidFill>
                  <a:srgbClr val="121212"/>
                </a:solidFill>
                <a:latin typeface="-apple-system"/>
              </a:rPr>
              <a:t>--- </a:t>
            </a:r>
            <a:r>
              <a:rPr lang="zh-CN" altLang="en-US" sz="1200" dirty="0">
                <a:solidFill>
                  <a:srgbClr val="121212"/>
                </a:solidFill>
                <a:latin typeface="-apple-system"/>
              </a:rPr>
              <a:t>能源是日本发展的一切，东电垄断了日本东部地区的电力；</a:t>
            </a:r>
            <a:endParaRPr lang="en-US" altLang="zh-CN" sz="1200" dirty="0">
              <a:solidFill>
                <a:srgbClr val="121212"/>
              </a:solidFill>
              <a:latin typeface="-apple-system"/>
            </a:endParaRPr>
          </a:p>
          <a:p>
            <a:r>
              <a:rPr lang="en-US" altLang="zh-CN" sz="1200" dirty="0">
                <a:solidFill>
                  <a:srgbClr val="121212"/>
                </a:solidFill>
                <a:latin typeface="-apple-system"/>
              </a:rPr>
              <a:t>	--- </a:t>
            </a:r>
            <a:r>
              <a:rPr lang="zh-CN" altLang="en-US" sz="1200" dirty="0">
                <a:solidFill>
                  <a:srgbClr val="121212"/>
                </a:solidFill>
                <a:latin typeface="-apple-system"/>
              </a:rPr>
              <a:t>政客下凡到东电，帮助其与政客勾结</a:t>
            </a:r>
            <a:endParaRPr lang="en-US" altLang="zh-CN" sz="1200" dirty="0">
              <a:solidFill>
                <a:srgbClr val="121212"/>
              </a:solidFill>
              <a:latin typeface="-apple-system"/>
            </a:endParaRPr>
          </a:p>
          <a:p>
            <a:r>
              <a:rPr lang="en-US" altLang="zh-CN" sz="1200" dirty="0">
                <a:solidFill>
                  <a:srgbClr val="121212"/>
                </a:solidFill>
                <a:latin typeface="-apple-system"/>
              </a:rPr>
              <a:t>	--- </a:t>
            </a:r>
            <a:r>
              <a:rPr lang="zh-CN" altLang="en-US" sz="1200" dirty="0">
                <a:solidFill>
                  <a:srgbClr val="121212"/>
                </a:solidFill>
                <a:latin typeface="-apple-system"/>
              </a:rPr>
              <a:t>银行和金融机构也与东电利益相关，东电倒下会引发银行家巨大损失甚至下台</a:t>
            </a:r>
            <a:endParaRPr lang="en-US" altLang="zh-CN" sz="1200" dirty="0">
              <a:solidFill>
                <a:srgbClr val="121212"/>
              </a:solidFill>
              <a:latin typeface="-apple-system"/>
            </a:endParaRPr>
          </a:p>
          <a:p>
            <a:endParaRPr lang="en-US" altLang="zh-CN" dirty="0">
              <a:solidFill>
                <a:srgbClr val="121212"/>
              </a:solidFill>
              <a:latin typeface="-apple-system"/>
            </a:endParaRPr>
          </a:p>
          <a:p>
            <a:r>
              <a:rPr lang="zh-CN" altLang="en-US" dirty="0">
                <a:solidFill>
                  <a:srgbClr val="121212"/>
                </a:solidFill>
                <a:latin typeface="-apple-system"/>
              </a:rPr>
              <a:t>所有与东电相关的机构私下成立临时同盟保住东电；</a:t>
            </a:r>
            <a:endParaRPr lang="en-US" altLang="zh-CN" dirty="0">
              <a:solidFill>
                <a:srgbClr val="121212"/>
              </a:solidFill>
              <a:latin typeface="-apple-system"/>
            </a:endParaRPr>
          </a:p>
          <a:p>
            <a:r>
              <a:rPr lang="en-US" altLang="zh-CN" sz="1200" dirty="0"/>
              <a:t>1</a:t>
            </a:r>
            <a:r>
              <a:rPr lang="zh-CN" altLang="en-US" sz="1200" dirty="0"/>
              <a:t>、在天灾地祸或动乱的情况下，企业不进行损害赔偿，也不进行补偿</a:t>
            </a:r>
          </a:p>
          <a:p>
            <a:r>
              <a:rPr lang="en-US" altLang="zh-CN" sz="1200" dirty="0"/>
              <a:t>2</a:t>
            </a:r>
            <a:r>
              <a:rPr lang="zh-CN" altLang="en-US" sz="1200" dirty="0"/>
              <a:t>、电力公司承担无法独自承受损失的赔偿时，政府应当提供必要的帮助</a:t>
            </a:r>
          </a:p>
          <a:p>
            <a:r>
              <a:rPr lang="en-US" altLang="zh-CN" sz="1200" dirty="0"/>
              <a:t>3</a:t>
            </a:r>
            <a:r>
              <a:rPr lang="zh-CN" altLang="en-US" sz="1200" dirty="0"/>
              <a:t>、政府应该采取必要的措施，以救助受灾者及防止灾害扩大</a:t>
            </a:r>
          </a:p>
          <a:p>
            <a:r>
              <a:rPr lang="zh-CN" altLang="en-US" dirty="0"/>
              <a:t>东电还提出抗议，认为条件过于苛刻，并且为了弥补核事故造成的损失还把电价上涨</a:t>
            </a:r>
            <a:r>
              <a:rPr lang="en-US" altLang="zh-CN" dirty="0"/>
              <a:t>12%</a:t>
            </a:r>
          </a:p>
          <a:p>
            <a:r>
              <a:rPr lang="zh-CN" altLang="en-US" dirty="0"/>
              <a:t>东电赔偿的十万亿日元，只有十四亿亿元真正给到了受灾群众</a:t>
            </a:r>
          </a:p>
        </p:txBody>
      </p:sp>
      <p:sp>
        <p:nvSpPr>
          <p:cNvPr id="8" name="文本框 7"/>
          <p:cNvSpPr txBox="1"/>
          <p:nvPr/>
        </p:nvSpPr>
        <p:spPr>
          <a:xfrm>
            <a:off x="847165" y="3521144"/>
            <a:ext cx="7728061" cy="1131079"/>
          </a:xfrm>
          <a:prstGeom prst="rect">
            <a:avLst/>
          </a:prstGeom>
          <a:noFill/>
        </p:spPr>
        <p:txBody>
          <a:bodyPr wrap="square">
            <a:spAutoFit/>
          </a:bodyPr>
          <a:lstStyle/>
          <a:p>
            <a:r>
              <a:rPr lang="zh-CN" altLang="en-US" dirty="0">
                <a:solidFill>
                  <a:srgbClr val="121212"/>
                </a:solidFill>
                <a:latin typeface="-apple-system"/>
              </a:rPr>
              <a:t>直到现在，福岛的土地仍旧有辐射性：</a:t>
            </a:r>
            <a:endParaRPr lang="en-US" altLang="zh-CN" dirty="0">
              <a:solidFill>
                <a:srgbClr val="121212"/>
              </a:solidFill>
              <a:latin typeface="-apple-system"/>
            </a:endParaRPr>
          </a:p>
          <a:p>
            <a:r>
              <a:rPr lang="en-US" altLang="zh-CN" dirty="0">
                <a:solidFill>
                  <a:srgbClr val="121212"/>
                </a:solidFill>
                <a:latin typeface="-apple-system"/>
              </a:rPr>
              <a:t>	--- </a:t>
            </a:r>
            <a:r>
              <a:rPr lang="zh-CN" altLang="en-US" dirty="0">
                <a:solidFill>
                  <a:srgbClr val="121212"/>
                </a:solidFill>
                <a:latin typeface="-apple-system"/>
              </a:rPr>
              <a:t>日本政府将每年一人最多接受最多</a:t>
            </a:r>
            <a:r>
              <a:rPr lang="en-US" altLang="zh-CN" dirty="0">
                <a:solidFill>
                  <a:srgbClr val="121212"/>
                </a:solidFill>
                <a:latin typeface="-apple-system"/>
              </a:rPr>
              <a:t>1000</a:t>
            </a:r>
            <a:r>
              <a:rPr lang="zh-CN" altLang="en-US" dirty="0">
                <a:solidFill>
                  <a:srgbClr val="121212"/>
                </a:solidFill>
                <a:latin typeface="-apple-system"/>
              </a:rPr>
              <a:t>微西弗辐射调整到</a:t>
            </a:r>
            <a:r>
              <a:rPr lang="en-US" altLang="zh-CN" dirty="0">
                <a:solidFill>
                  <a:srgbClr val="121212"/>
                </a:solidFill>
                <a:latin typeface="-apple-system"/>
              </a:rPr>
              <a:t>20000</a:t>
            </a:r>
            <a:r>
              <a:rPr lang="zh-CN" altLang="en-US" dirty="0">
                <a:solidFill>
                  <a:srgbClr val="121212"/>
                </a:solidFill>
                <a:latin typeface="-apple-system"/>
              </a:rPr>
              <a:t>微西弗</a:t>
            </a:r>
            <a:endParaRPr lang="en-US" altLang="zh-CN" dirty="0">
              <a:solidFill>
                <a:srgbClr val="121212"/>
              </a:solidFill>
              <a:latin typeface="-apple-system"/>
            </a:endParaRPr>
          </a:p>
          <a:p>
            <a:r>
              <a:rPr lang="en-US" altLang="zh-CN" dirty="0">
                <a:solidFill>
                  <a:srgbClr val="121212"/>
                </a:solidFill>
                <a:latin typeface="-apple-system"/>
              </a:rPr>
              <a:t>	--- </a:t>
            </a:r>
            <a:r>
              <a:rPr lang="zh-CN" altLang="en-US" dirty="0">
                <a:solidFill>
                  <a:srgbClr val="121212"/>
                </a:solidFill>
                <a:latin typeface="-apple-system"/>
              </a:rPr>
              <a:t>对于福岛地区解禁区域土壤的辐射处理也仅仅是浅层翻土处理，林间山上土壤不做任何处理，保证官员乘车路过辐射值够低即可</a:t>
            </a:r>
            <a:endParaRPr lang="en-US" altLang="zh-CN" dirty="0">
              <a:solidFill>
                <a:srgbClr val="121212"/>
              </a:solidFill>
              <a:latin typeface="-apple-system"/>
            </a:endParaRPr>
          </a:p>
          <a:p>
            <a:r>
              <a:rPr lang="en-US" altLang="zh-CN" dirty="0">
                <a:solidFill>
                  <a:srgbClr val="121212"/>
                </a:solidFill>
                <a:latin typeface="-apple-system"/>
              </a:rPr>
              <a:t>	--- </a:t>
            </a:r>
            <a:r>
              <a:rPr lang="zh-CN" altLang="en-US" dirty="0">
                <a:solidFill>
                  <a:srgbClr val="121212"/>
                </a:solidFill>
                <a:latin typeface="-apple-system"/>
              </a:rPr>
              <a:t>大力倡导福岛复兴，对于重返福岛的民众每年也不会做健康检查和保护</a:t>
            </a:r>
            <a:endParaRPr lang="en-US" altLang="zh-CN" dirty="0">
              <a:solidFill>
                <a:srgbClr val="121212"/>
              </a:solidFill>
              <a:latin typeface="-apple-system"/>
            </a:endParaRPr>
          </a:p>
        </p:txBody>
      </p:sp>
      <p:sp>
        <p:nvSpPr>
          <p:cNvPr id="3" name="文本框 2"/>
          <p:cNvSpPr txBox="1"/>
          <p:nvPr/>
        </p:nvSpPr>
        <p:spPr>
          <a:xfrm>
            <a:off x="847165" y="2876058"/>
            <a:ext cx="7532671" cy="507831"/>
          </a:xfrm>
          <a:prstGeom prst="rect">
            <a:avLst/>
          </a:prstGeom>
          <a:noFill/>
        </p:spPr>
        <p:txBody>
          <a:bodyPr wrap="square" rtlCol="0">
            <a:spAutoFit/>
          </a:bodyPr>
          <a:lstStyle/>
          <a:p>
            <a:r>
              <a:rPr lang="zh-CN" altLang="en-US" dirty="0"/>
              <a:t>时任首相所在的民主党在当时仅成立</a:t>
            </a:r>
            <a:r>
              <a:rPr lang="en-US" altLang="zh-CN" dirty="0"/>
              <a:t>14</a:t>
            </a:r>
            <a:r>
              <a:rPr lang="zh-CN" altLang="en-US" dirty="0"/>
              <a:t>年，背后影响力远不及自民党，为了提高自民党威望，联合东电对民主党进行绞杀，通过几大报社强调首相处理事故犹豫不决、自卖自夸</a:t>
            </a:r>
          </a:p>
        </p:txBody>
      </p:sp>
      <p:sp>
        <p:nvSpPr>
          <p:cNvPr id="4" name="文本框 3"/>
          <p:cNvSpPr txBox="1"/>
          <p:nvPr/>
        </p:nvSpPr>
        <p:spPr>
          <a:xfrm>
            <a:off x="745904" y="4627416"/>
            <a:ext cx="8380736" cy="507831"/>
          </a:xfrm>
          <a:prstGeom prst="rect">
            <a:avLst/>
          </a:prstGeom>
          <a:noFill/>
        </p:spPr>
        <p:txBody>
          <a:bodyPr wrap="square" rtlCol="0">
            <a:spAutoFit/>
          </a:bodyPr>
          <a:lstStyle/>
          <a:p>
            <a:r>
              <a:rPr lang="zh-CN" altLang="en-US" dirty="0">
                <a:solidFill>
                  <a:srgbClr val="FF0000"/>
                </a:solidFill>
              </a:rPr>
              <a:t>灾难处理的背后其实就是政界和商界的缩影，也是日本财阀集团的部分</a:t>
            </a:r>
            <a:endParaRPr lang="en-US" altLang="zh-CN" dirty="0">
              <a:solidFill>
                <a:srgbClr val="FF0000"/>
              </a:solidFill>
            </a:endParaRPr>
          </a:p>
          <a:p>
            <a:r>
              <a:rPr lang="zh-CN" altLang="en-US" dirty="0">
                <a:solidFill>
                  <a:srgbClr val="FF0000"/>
                </a:solidFill>
              </a:rPr>
              <a:t>而更核心的在于日本没有任何一个党派或者任何一个当权者愿意为这场事故负责</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4124961" y="2094283"/>
            <a:ext cx="894080" cy="521970"/>
          </a:xfrm>
          <a:prstGeom prst="rect">
            <a:avLst/>
          </a:prstGeom>
          <a:noFill/>
        </p:spPr>
        <p:txBody>
          <a:bodyPr wrap="none">
            <a:spAutoFit/>
          </a:bodyPr>
          <a:lstStyle/>
          <a:p>
            <a:pPr algn="ctr">
              <a:defRPr/>
            </a:pPr>
            <a:r>
              <a:rPr lang="zh-CN" altLang="en-US" sz="2800">
                <a:solidFill>
                  <a:schemeClr val="accent1"/>
                </a:solidFill>
                <a:latin typeface="+mj-ea"/>
                <a:ea typeface="+mj-ea"/>
                <a:sym typeface="+mn-ea"/>
              </a:rPr>
              <a:t>启示</a:t>
            </a:r>
            <a:endParaRPr lang="zh-CN" altLang="en-US" sz="28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p:cNvSpPr/>
          <p:nvPr/>
        </p:nvSpPr>
        <p:spPr>
          <a:xfrm>
            <a:off x="4172585" y="2617504"/>
            <a:ext cx="798830" cy="252730"/>
          </a:xfrm>
          <a:prstGeom prst="rect">
            <a:avLst/>
          </a:prstGeom>
        </p:spPr>
        <p:txBody>
          <a:bodyPr wrap="none">
            <a:spAutoFit/>
          </a:bodyPr>
          <a:lstStyle/>
          <a:p>
            <a:pPr algn="ctr" fontAlgn="base">
              <a:spcBef>
                <a:spcPct val="0"/>
              </a:spcBef>
              <a:spcAft>
                <a:spcPct val="0"/>
              </a:spcAft>
              <a:defRPr/>
            </a:pPr>
            <a:r>
              <a:rPr lang="en-US" altLang="zh-CN" sz="1050">
                <a:solidFill>
                  <a:srgbClr val="304371"/>
                </a:solidFill>
                <a:latin typeface="Arial" panose="020B0604020202020204"/>
                <a:ea typeface="方正兰亭黑_GBK"/>
              </a:rPr>
              <a:t>Inspiration</a:t>
            </a: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Freeform 10"/>
          <p:cNvSpPr>
            <a:spLocks noEditPoints="1"/>
          </p:cNvSpPr>
          <p:nvPr/>
        </p:nvSpPr>
        <p:spPr bwMode="auto">
          <a:xfrm>
            <a:off x="4350419" y="682601"/>
            <a:ext cx="443161" cy="501780"/>
          </a:xfrm>
          <a:custGeom>
            <a:avLst/>
            <a:gdLst>
              <a:gd name="T0" fmla="*/ 41 w 706"/>
              <a:gd name="T1" fmla="*/ 680 h 800"/>
              <a:gd name="T2" fmla="*/ 39 w 706"/>
              <a:gd name="T3" fmla="*/ 273 h 800"/>
              <a:gd name="T4" fmla="*/ 243 w 706"/>
              <a:gd name="T5" fmla="*/ 109 h 800"/>
              <a:gd name="T6" fmla="*/ 237 w 706"/>
              <a:gd name="T7" fmla="*/ 90 h 800"/>
              <a:gd name="T8" fmla="*/ 545 w 706"/>
              <a:gd name="T9" fmla="*/ 40 h 800"/>
              <a:gd name="T10" fmla="*/ 600 w 706"/>
              <a:gd name="T11" fmla="*/ 95 h 800"/>
              <a:gd name="T12" fmla="*/ 640 w 706"/>
              <a:gd name="T13" fmla="*/ 231 h 800"/>
              <a:gd name="T14" fmla="*/ 611 w 706"/>
              <a:gd name="T15" fmla="*/ 28 h 800"/>
              <a:gd name="T16" fmla="*/ 600 w 706"/>
              <a:gd name="T17" fmla="*/ 17 h 800"/>
              <a:gd name="T18" fmla="*/ 586 w 706"/>
              <a:gd name="T19" fmla="*/ 10 h 800"/>
              <a:gd name="T20" fmla="*/ 570 w 706"/>
              <a:gd name="T21" fmla="*/ 3 h 800"/>
              <a:gd name="T22" fmla="*/ 554 w 706"/>
              <a:gd name="T23" fmla="*/ 0 h 800"/>
              <a:gd name="T24" fmla="*/ 127 w 706"/>
              <a:gd name="T25" fmla="*/ 0 h 800"/>
              <a:gd name="T26" fmla="*/ 122 w 706"/>
              <a:gd name="T27" fmla="*/ 1 h 800"/>
              <a:gd name="T28" fmla="*/ 115 w 706"/>
              <a:gd name="T29" fmla="*/ 4 h 800"/>
              <a:gd name="T30" fmla="*/ 109 w 706"/>
              <a:gd name="T31" fmla="*/ 14 h 800"/>
              <a:gd name="T32" fmla="*/ 0 w 706"/>
              <a:gd name="T33" fmla="*/ 288 h 800"/>
              <a:gd name="T34" fmla="*/ 28 w 706"/>
              <a:gd name="T35" fmla="*/ 732 h 800"/>
              <a:gd name="T36" fmla="*/ 199 w 706"/>
              <a:gd name="T37" fmla="*/ 760 h 800"/>
              <a:gd name="T38" fmla="*/ 94 w 706"/>
              <a:gd name="T39" fmla="*/ 720 h 800"/>
              <a:gd name="T40" fmla="*/ 47 w 706"/>
              <a:gd name="T41" fmla="*/ 693 h 800"/>
              <a:gd name="T42" fmla="*/ 480 w 706"/>
              <a:gd name="T43" fmla="*/ 320 h 800"/>
              <a:gd name="T44" fmla="*/ 146 w 706"/>
              <a:gd name="T45" fmla="*/ 360 h 800"/>
              <a:gd name="T46" fmla="*/ 400 w 706"/>
              <a:gd name="T47" fmla="*/ 413 h 800"/>
              <a:gd name="T48" fmla="*/ 146 w 706"/>
              <a:gd name="T49" fmla="*/ 453 h 800"/>
              <a:gd name="T50" fmla="*/ 400 w 706"/>
              <a:gd name="T51" fmla="*/ 413 h 800"/>
              <a:gd name="T52" fmla="*/ 306 w 706"/>
              <a:gd name="T53" fmla="*/ 547 h 800"/>
              <a:gd name="T54" fmla="*/ 146 w 706"/>
              <a:gd name="T55" fmla="*/ 507 h 800"/>
              <a:gd name="T56" fmla="*/ 146 w 706"/>
              <a:gd name="T57" fmla="*/ 227 h 800"/>
              <a:gd name="T58" fmla="*/ 533 w 706"/>
              <a:gd name="T59" fmla="*/ 267 h 800"/>
              <a:gd name="T60" fmla="*/ 146 w 706"/>
              <a:gd name="T61" fmla="*/ 227 h 800"/>
              <a:gd name="T62" fmla="*/ 339 w 706"/>
              <a:gd name="T63" fmla="*/ 591 h 800"/>
              <a:gd name="T64" fmla="*/ 603 w 706"/>
              <a:gd name="T65" fmla="*/ 337 h 800"/>
              <a:gd name="T66" fmla="*/ 638 w 706"/>
              <a:gd name="T67" fmla="*/ 337 h 800"/>
              <a:gd name="T68" fmla="*/ 693 w 706"/>
              <a:gd name="T69" fmla="*/ 385 h 800"/>
              <a:gd name="T70" fmla="*/ 693 w 706"/>
              <a:gd name="T71" fmla="*/ 450 h 800"/>
              <a:gd name="T72" fmla="*/ 339 w 706"/>
              <a:gd name="T73" fmla="*/ 591 h 800"/>
              <a:gd name="T74" fmla="*/ 270 w 706"/>
              <a:gd name="T75" fmla="*/ 658 h 800"/>
              <a:gd name="T76" fmla="*/ 226 w 706"/>
              <a:gd name="T77" fmla="*/ 800 h 800"/>
              <a:gd name="T78" fmla="*/ 414 w 706"/>
              <a:gd name="T79" fmla="*/ 723 h 800"/>
              <a:gd name="T80" fmla="*/ 594 w 706"/>
              <a:gd name="T81" fmla="*/ 703 h 800"/>
              <a:gd name="T82" fmla="*/ 460 w 706"/>
              <a:gd name="T83" fmla="*/ 719 h 800"/>
              <a:gd name="T84" fmla="*/ 553 w 706"/>
              <a:gd name="T85" fmla="*/ 760 h 800"/>
              <a:gd name="T86" fmla="*/ 653 w 706"/>
              <a:gd name="T87" fmla="*/ 663 h 800"/>
              <a:gd name="T88" fmla="*/ 611 w 706"/>
              <a:gd name="T89" fmla="*/ 587 h 800"/>
              <a:gd name="T90" fmla="*/ 594 w 706"/>
              <a:gd name="T91" fmla="*/ 703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706" h="800">
                <a:moveTo>
                  <a:pt x="47" y="693"/>
                </a:moveTo>
                <a:cubicBezTo>
                  <a:pt x="44" y="689"/>
                  <a:pt x="43" y="684"/>
                  <a:pt x="41" y="680"/>
                </a:cubicBezTo>
                <a:cubicBezTo>
                  <a:pt x="40" y="675"/>
                  <a:pt x="39" y="670"/>
                  <a:pt x="39" y="665"/>
                </a:cubicBezTo>
                <a:cubicBezTo>
                  <a:pt x="39" y="273"/>
                  <a:pt x="39" y="273"/>
                  <a:pt x="39" y="273"/>
                </a:cubicBezTo>
                <a:cubicBezTo>
                  <a:pt x="238" y="119"/>
                  <a:pt x="238" y="119"/>
                  <a:pt x="238" y="119"/>
                </a:cubicBezTo>
                <a:cubicBezTo>
                  <a:pt x="241" y="115"/>
                  <a:pt x="243" y="112"/>
                  <a:pt x="243" y="109"/>
                </a:cubicBezTo>
                <a:cubicBezTo>
                  <a:pt x="244" y="105"/>
                  <a:pt x="244" y="102"/>
                  <a:pt x="242" y="98"/>
                </a:cubicBezTo>
                <a:cubicBezTo>
                  <a:pt x="241" y="95"/>
                  <a:pt x="239" y="92"/>
                  <a:pt x="237" y="90"/>
                </a:cubicBezTo>
                <a:cubicBezTo>
                  <a:pt x="179" y="40"/>
                  <a:pt x="179" y="40"/>
                  <a:pt x="179" y="40"/>
                </a:cubicBezTo>
                <a:cubicBezTo>
                  <a:pt x="545" y="40"/>
                  <a:pt x="545" y="40"/>
                  <a:pt x="545" y="40"/>
                </a:cubicBezTo>
                <a:cubicBezTo>
                  <a:pt x="560" y="40"/>
                  <a:pt x="573" y="45"/>
                  <a:pt x="584" y="56"/>
                </a:cubicBezTo>
                <a:cubicBezTo>
                  <a:pt x="595" y="67"/>
                  <a:pt x="600" y="80"/>
                  <a:pt x="600" y="95"/>
                </a:cubicBezTo>
                <a:cubicBezTo>
                  <a:pt x="600" y="270"/>
                  <a:pt x="600" y="270"/>
                  <a:pt x="600" y="270"/>
                </a:cubicBezTo>
                <a:cubicBezTo>
                  <a:pt x="640" y="231"/>
                  <a:pt x="640" y="231"/>
                  <a:pt x="640" y="231"/>
                </a:cubicBezTo>
                <a:cubicBezTo>
                  <a:pt x="640" y="95"/>
                  <a:pt x="640" y="95"/>
                  <a:pt x="640" y="95"/>
                </a:cubicBezTo>
                <a:cubicBezTo>
                  <a:pt x="640" y="69"/>
                  <a:pt x="630" y="47"/>
                  <a:pt x="611" y="28"/>
                </a:cubicBezTo>
                <a:cubicBezTo>
                  <a:pt x="609" y="26"/>
                  <a:pt x="607" y="24"/>
                  <a:pt x="606" y="22"/>
                </a:cubicBezTo>
                <a:cubicBezTo>
                  <a:pt x="604" y="21"/>
                  <a:pt x="602" y="19"/>
                  <a:pt x="600" y="17"/>
                </a:cubicBezTo>
                <a:cubicBezTo>
                  <a:pt x="592" y="13"/>
                  <a:pt x="592" y="13"/>
                  <a:pt x="592" y="13"/>
                </a:cubicBezTo>
                <a:cubicBezTo>
                  <a:pt x="590" y="11"/>
                  <a:pt x="588" y="10"/>
                  <a:pt x="586" y="10"/>
                </a:cubicBezTo>
                <a:cubicBezTo>
                  <a:pt x="578" y="6"/>
                  <a:pt x="578" y="6"/>
                  <a:pt x="578" y="6"/>
                </a:cubicBezTo>
                <a:cubicBezTo>
                  <a:pt x="576" y="5"/>
                  <a:pt x="573" y="4"/>
                  <a:pt x="570" y="3"/>
                </a:cubicBezTo>
                <a:cubicBezTo>
                  <a:pt x="567" y="2"/>
                  <a:pt x="565" y="2"/>
                  <a:pt x="562" y="1"/>
                </a:cubicBezTo>
                <a:cubicBezTo>
                  <a:pt x="559" y="1"/>
                  <a:pt x="557" y="1"/>
                  <a:pt x="554" y="0"/>
                </a:cubicBezTo>
                <a:cubicBezTo>
                  <a:pt x="551" y="0"/>
                  <a:pt x="548" y="0"/>
                  <a:pt x="545" y="0"/>
                </a:cubicBezTo>
                <a:cubicBezTo>
                  <a:pt x="127" y="0"/>
                  <a:pt x="127" y="0"/>
                  <a:pt x="127" y="0"/>
                </a:cubicBezTo>
                <a:cubicBezTo>
                  <a:pt x="124" y="0"/>
                  <a:pt x="124" y="0"/>
                  <a:pt x="124" y="0"/>
                </a:cubicBezTo>
                <a:cubicBezTo>
                  <a:pt x="122" y="1"/>
                  <a:pt x="122" y="1"/>
                  <a:pt x="122" y="1"/>
                </a:cubicBezTo>
                <a:cubicBezTo>
                  <a:pt x="120" y="2"/>
                  <a:pt x="118" y="2"/>
                  <a:pt x="118" y="2"/>
                </a:cubicBezTo>
                <a:cubicBezTo>
                  <a:pt x="117" y="3"/>
                  <a:pt x="116" y="3"/>
                  <a:pt x="115" y="4"/>
                </a:cubicBezTo>
                <a:cubicBezTo>
                  <a:pt x="110" y="10"/>
                  <a:pt x="110" y="10"/>
                  <a:pt x="110" y="10"/>
                </a:cubicBezTo>
                <a:cubicBezTo>
                  <a:pt x="109" y="12"/>
                  <a:pt x="109" y="13"/>
                  <a:pt x="109" y="14"/>
                </a:cubicBezTo>
                <a:cubicBezTo>
                  <a:pt x="2" y="280"/>
                  <a:pt x="2" y="280"/>
                  <a:pt x="2" y="280"/>
                </a:cubicBezTo>
                <a:cubicBezTo>
                  <a:pt x="0" y="283"/>
                  <a:pt x="0" y="285"/>
                  <a:pt x="0" y="288"/>
                </a:cubicBezTo>
                <a:cubicBezTo>
                  <a:pt x="0" y="665"/>
                  <a:pt x="0" y="665"/>
                  <a:pt x="0" y="665"/>
                </a:cubicBezTo>
                <a:cubicBezTo>
                  <a:pt x="0" y="691"/>
                  <a:pt x="9" y="713"/>
                  <a:pt x="28" y="732"/>
                </a:cubicBezTo>
                <a:cubicBezTo>
                  <a:pt x="46" y="751"/>
                  <a:pt x="68" y="760"/>
                  <a:pt x="94" y="760"/>
                </a:cubicBezTo>
                <a:cubicBezTo>
                  <a:pt x="199" y="760"/>
                  <a:pt x="199" y="760"/>
                  <a:pt x="199" y="760"/>
                </a:cubicBezTo>
                <a:cubicBezTo>
                  <a:pt x="214" y="720"/>
                  <a:pt x="214" y="720"/>
                  <a:pt x="214" y="720"/>
                </a:cubicBezTo>
                <a:cubicBezTo>
                  <a:pt x="94" y="720"/>
                  <a:pt x="94" y="720"/>
                  <a:pt x="94" y="720"/>
                </a:cubicBezTo>
                <a:cubicBezTo>
                  <a:pt x="79" y="720"/>
                  <a:pt x="66" y="715"/>
                  <a:pt x="56" y="704"/>
                </a:cubicBezTo>
                <a:cubicBezTo>
                  <a:pt x="52" y="700"/>
                  <a:pt x="50" y="696"/>
                  <a:pt x="47" y="693"/>
                </a:cubicBezTo>
                <a:close/>
                <a:moveTo>
                  <a:pt x="146" y="320"/>
                </a:moveTo>
                <a:cubicBezTo>
                  <a:pt x="480" y="320"/>
                  <a:pt x="480" y="320"/>
                  <a:pt x="480" y="320"/>
                </a:cubicBezTo>
                <a:cubicBezTo>
                  <a:pt x="480" y="360"/>
                  <a:pt x="480" y="360"/>
                  <a:pt x="480" y="360"/>
                </a:cubicBezTo>
                <a:cubicBezTo>
                  <a:pt x="146" y="360"/>
                  <a:pt x="146" y="360"/>
                  <a:pt x="146" y="360"/>
                </a:cubicBezTo>
                <a:cubicBezTo>
                  <a:pt x="146" y="320"/>
                  <a:pt x="146" y="320"/>
                  <a:pt x="146" y="320"/>
                </a:cubicBezTo>
                <a:close/>
                <a:moveTo>
                  <a:pt x="400" y="413"/>
                </a:moveTo>
                <a:cubicBezTo>
                  <a:pt x="400" y="453"/>
                  <a:pt x="400" y="453"/>
                  <a:pt x="400" y="453"/>
                </a:cubicBezTo>
                <a:cubicBezTo>
                  <a:pt x="146" y="453"/>
                  <a:pt x="146" y="453"/>
                  <a:pt x="146" y="453"/>
                </a:cubicBezTo>
                <a:cubicBezTo>
                  <a:pt x="146" y="413"/>
                  <a:pt x="146" y="413"/>
                  <a:pt x="146" y="413"/>
                </a:cubicBezTo>
                <a:lnTo>
                  <a:pt x="400" y="413"/>
                </a:lnTo>
                <a:close/>
                <a:moveTo>
                  <a:pt x="306" y="507"/>
                </a:moveTo>
                <a:cubicBezTo>
                  <a:pt x="306" y="547"/>
                  <a:pt x="306" y="547"/>
                  <a:pt x="306" y="547"/>
                </a:cubicBezTo>
                <a:cubicBezTo>
                  <a:pt x="146" y="547"/>
                  <a:pt x="146" y="547"/>
                  <a:pt x="146" y="547"/>
                </a:cubicBezTo>
                <a:cubicBezTo>
                  <a:pt x="146" y="507"/>
                  <a:pt x="146" y="507"/>
                  <a:pt x="146" y="507"/>
                </a:cubicBezTo>
                <a:lnTo>
                  <a:pt x="306" y="507"/>
                </a:lnTo>
                <a:close/>
                <a:moveTo>
                  <a:pt x="146" y="227"/>
                </a:moveTo>
                <a:cubicBezTo>
                  <a:pt x="533" y="227"/>
                  <a:pt x="533" y="227"/>
                  <a:pt x="533" y="227"/>
                </a:cubicBezTo>
                <a:cubicBezTo>
                  <a:pt x="533" y="267"/>
                  <a:pt x="533" y="267"/>
                  <a:pt x="533" y="267"/>
                </a:cubicBezTo>
                <a:cubicBezTo>
                  <a:pt x="146" y="267"/>
                  <a:pt x="146" y="267"/>
                  <a:pt x="146" y="267"/>
                </a:cubicBezTo>
                <a:cubicBezTo>
                  <a:pt x="146" y="227"/>
                  <a:pt x="146" y="227"/>
                  <a:pt x="146" y="227"/>
                </a:cubicBezTo>
                <a:cubicBezTo>
                  <a:pt x="146" y="227"/>
                  <a:pt x="146" y="227"/>
                  <a:pt x="146" y="227"/>
                </a:cubicBezTo>
                <a:close/>
                <a:moveTo>
                  <a:pt x="339" y="591"/>
                </a:moveTo>
                <a:cubicBezTo>
                  <a:pt x="588" y="347"/>
                  <a:pt x="588" y="347"/>
                  <a:pt x="588" y="347"/>
                </a:cubicBezTo>
                <a:cubicBezTo>
                  <a:pt x="592" y="342"/>
                  <a:pt x="597" y="339"/>
                  <a:pt x="603" y="337"/>
                </a:cubicBezTo>
                <a:cubicBezTo>
                  <a:pt x="609" y="334"/>
                  <a:pt x="615" y="333"/>
                  <a:pt x="621" y="333"/>
                </a:cubicBezTo>
                <a:cubicBezTo>
                  <a:pt x="627" y="333"/>
                  <a:pt x="632" y="335"/>
                  <a:pt x="638" y="337"/>
                </a:cubicBezTo>
                <a:cubicBezTo>
                  <a:pt x="644" y="339"/>
                  <a:pt x="649" y="343"/>
                  <a:pt x="653" y="347"/>
                </a:cubicBezTo>
                <a:cubicBezTo>
                  <a:pt x="693" y="385"/>
                  <a:pt x="693" y="385"/>
                  <a:pt x="693" y="385"/>
                </a:cubicBezTo>
                <a:cubicBezTo>
                  <a:pt x="702" y="394"/>
                  <a:pt x="706" y="405"/>
                  <a:pt x="706" y="418"/>
                </a:cubicBezTo>
                <a:cubicBezTo>
                  <a:pt x="706" y="430"/>
                  <a:pt x="702" y="441"/>
                  <a:pt x="693" y="450"/>
                </a:cubicBezTo>
                <a:cubicBezTo>
                  <a:pt x="443" y="695"/>
                  <a:pt x="443" y="695"/>
                  <a:pt x="443" y="695"/>
                </a:cubicBezTo>
                <a:lnTo>
                  <a:pt x="339" y="591"/>
                </a:lnTo>
                <a:close/>
                <a:moveTo>
                  <a:pt x="310" y="619"/>
                </a:moveTo>
                <a:cubicBezTo>
                  <a:pt x="270" y="658"/>
                  <a:pt x="270" y="658"/>
                  <a:pt x="270" y="658"/>
                </a:cubicBezTo>
                <a:cubicBezTo>
                  <a:pt x="232" y="782"/>
                  <a:pt x="232" y="782"/>
                  <a:pt x="232" y="782"/>
                </a:cubicBezTo>
                <a:cubicBezTo>
                  <a:pt x="226" y="800"/>
                  <a:pt x="226" y="800"/>
                  <a:pt x="226" y="800"/>
                </a:cubicBezTo>
                <a:cubicBezTo>
                  <a:pt x="377" y="760"/>
                  <a:pt x="377" y="760"/>
                  <a:pt x="377" y="760"/>
                </a:cubicBezTo>
                <a:cubicBezTo>
                  <a:pt x="414" y="723"/>
                  <a:pt x="414" y="723"/>
                  <a:pt x="414" y="723"/>
                </a:cubicBezTo>
                <a:lnTo>
                  <a:pt x="310" y="619"/>
                </a:lnTo>
                <a:close/>
                <a:moveTo>
                  <a:pt x="594" y="703"/>
                </a:moveTo>
                <a:cubicBezTo>
                  <a:pt x="583" y="714"/>
                  <a:pt x="569" y="719"/>
                  <a:pt x="553" y="719"/>
                </a:cubicBezTo>
                <a:cubicBezTo>
                  <a:pt x="460" y="719"/>
                  <a:pt x="460" y="719"/>
                  <a:pt x="460" y="719"/>
                </a:cubicBezTo>
                <a:cubicBezTo>
                  <a:pt x="440" y="760"/>
                  <a:pt x="440" y="760"/>
                  <a:pt x="440" y="760"/>
                </a:cubicBezTo>
                <a:cubicBezTo>
                  <a:pt x="553" y="760"/>
                  <a:pt x="553" y="760"/>
                  <a:pt x="553" y="760"/>
                </a:cubicBezTo>
                <a:cubicBezTo>
                  <a:pt x="580" y="760"/>
                  <a:pt x="604" y="750"/>
                  <a:pt x="624" y="731"/>
                </a:cubicBezTo>
                <a:cubicBezTo>
                  <a:pt x="643" y="712"/>
                  <a:pt x="653" y="689"/>
                  <a:pt x="653" y="663"/>
                </a:cubicBezTo>
                <a:cubicBezTo>
                  <a:pt x="653" y="547"/>
                  <a:pt x="653" y="547"/>
                  <a:pt x="653" y="547"/>
                </a:cubicBezTo>
                <a:cubicBezTo>
                  <a:pt x="611" y="587"/>
                  <a:pt x="611" y="587"/>
                  <a:pt x="611" y="587"/>
                </a:cubicBezTo>
                <a:cubicBezTo>
                  <a:pt x="611" y="663"/>
                  <a:pt x="611" y="663"/>
                  <a:pt x="611" y="663"/>
                </a:cubicBezTo>
                <a:cubicBezTo>
                  <a:pt x="611" y="678"/>
                  <a:pt x="605" y="692"/>
                  <a:pt x="594" y="703"/>
                </a:cubicBezTo>
                <a:close/>
              </a:path>
            </a:pathLst>
          </a:custGeom>
          <a:solidFill>
            <a:schemeClr val="accent1"/>
          </a:solidFill>
          <a:ln>
            <a:noFill/>
          </a:ln>
        </p:spPr>
        <p:txBody>
          <a:bodyPr vert="horz" wrap="square" lIns="91440" tIns="45720" rIns="91440" bIns="45720" numCol="1" anchor="t" anchorCtr="0" compatLnSpc="1"/>
          <a:lstStyle/>
          <a:p>
            <a:endParaRPr lang="zh-CN" altLang="en-US"/>
          </a:p>
        </p:txBody>
      </p:sp>
    </p:spTree>
  </p:cSld>
  <p:clrMapOvr>
    <a:masterClrMapping/>
  </p:clrMapOvr>
  <p:transition spd="slow">
    <p:push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bwMode="auto">
          <a:xfrm>
            <a:off x="90232" y="205901"/>
            <a:ext cx="1783080" cy="368300"/>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第四部分：启示</a:t>
            </a:r>
          </a:p>
        </p:txBody>
      </p:sp>
      <p:sp>
        <p:nvSpPr>
          <p:cNvPr id="57" name="矩形 56"/>
          <p:cNvSpPr/>
          <p:nvPr/>
        </p:nvSpPr>
        <p:spPr>
          <a:xfrm>
            <a:off x="90232" y="575233"/>
            <a:ext cx="884555" cy="275590"/>
          </a:xfrm>
          <a:prstGeom prst="rect">
            <a:avLst/>
          </a:prstGeom>
        </p:spPr>
        <p:txBody>
          <a:bodyPr wrap="none">
            <a:spAutoFit/>
          </a:bodyPr>
          <a:lstStyle/>
          <a:p>
            <a:pPr lvl="0" fontAlgn="base">
              <a:spcBef>
                <a:spcPct val="0"/>
              </a:spcBef>
              <a:spcAft>
                <a:spcPct val="0"/>
              </a:spcAft>
              <a:defRPr/>
            </a:pPr>
            <a:r>
              <a:rPr lang="en-US" altLang="zh-CN" sz="1200">
                <a:solidFill>
                  <a:schemeClr val="accent1"/>
                </a:solidFill>
                <a:latin typeface="+mj-lt"/>
                <a:ea typeface="方正兰亭黑_GBK"/>
              </a:rPr>
              <a:t>Inspiration</a:t>
            </a:r>
          </a:p>
        </p:txBody>
      </p:sp>
      <p:cxnSp>
        <p:nvCxnSpPr>
          <p:cNvPr id="58" name="直接连接符 57"/>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 name="矩形 1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164889" y="927390"/>
            <a:ext cx="4777072" cy="400110"/>
          </a:xfrm>
          <a:prstGeom prst="rect">
            <a:avLst/>
          </a:prstGeom>
          <a:noFill/>
        </p:spPr>
        <p:txBody>
          <a:bodyPr wrap="square">
            <a:spAutoFit/>
          </a:bodyPr>
          <a:lstStyle/>
          <a:p>
            <a:pPr>
              <a:defRPr/>
            </a:pPr>
            <a:r>
              <a:rPr lang="zh-CN" altLang="en-US" sz="20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企业方面：设计缺陷和检查漏洞</a:t>
            </a:r>
            <a:r>
              <a:rPr lang="zh-CN" altLang="en-US" sz="1600" dirty="0">
                <a:sym typeface="+mn-ea"/>
              </a:rPr>
              <a:t>：</a:t>
            </a:r>
            <a:endPar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3" name="文本框 2">
            <a:extLst>
              <a:ext uri="{FF2B5EF4-FFF2-40B4-BE49-F238E27FC236}">
                <a16:creationId xmlns:a16="http://schemas.microsoft.com/office/drawing/2014/main" id="{9EF830C0-CEE5-4881-9734-6F87E0562E63}"/>
              </a:ext>
            </a:extLst>
          </p:cNvPr>
          <p:cNvSpPr txBox="1"/>
          <p:nvPr/>
        </p:nvSpPr>
        <p:spPr>
          <a:xfrm>
            <a:off x="90232" y="1404067"/>
            <a:ext cx="8420594" cy="3416320"/>
          </a:xfrm>
          <a:prstGeom prst="rect">
            <a:avLst/>
          </a:prstGeom>
          <a:noFill/>
        </p:spPr>
        <p:txBody>
          <a:bodyPr wrap="square" rtlCol="0">
            <a:spAutoFit/>
          </a:bodyPr>
          <a:lstStyle/>
          <a:p>
            <a:r>
              <a:rPr lang="zh-CN" altLang="en-US" dirty="0">
                <a:effectLst/>
              </a:rPr>
              <a:t>避免福岛核泄漏事件的发生需要采取一系列预防措施和紧急应对措施，东京电力公司（东电）可以在以下几个方面加强管理和改进：</a:t>
            </a:r>
          </a:p>
          <a:p>
            <a:pPr>
              <a:buFont typeface="+mj-lt"/>
              <a:buAutoNum type="arabicPeriod"/>
            </a:pPr>
            <a:r>
              <a:rPr lang="zh-CN" altLang="en-US" b="1" dirty="0">
                <a:solidFill>
                  <a:srgbClr val="FF0000"/>
                </a:solidFill>
                <a:effectLst/>
              </a:rPr>
              <a:t>加强设施安全和监测措施</a:t>
            </a:r>
            <a:r>
              <a:rPr lang="zh-CN" altLang="en-US" dirty="0">
                <a:effectLst/>
              </a:rPr>
              <a:t>：东电应该加强核电站设施的安全性评估，确保设施的结构、设备和系统都符合最高的安全标准。同时，建立完善的实时监测系统，对核反应堆、冷却系统、核废水处理设施等关键部位进行</a:t>
            </a:r>
            <a:r>
              <a:rPr lang="en-US" altLang="zh-CN" dirty="0">
                <a:effectLst/>
              </a:rPr>
              <a:t>24</a:t>
            </a:r>
            <a:r>
              <a:rPr lang="zh-CN" altLang="en-US" dirty="0">
                <a:effectLst/>
              </a:rPr>
              <a:t>小时监控，及时发现异常情况并采取应急措施。</a:t>
            </a:r>
          </a:p>
          <a:p>
            <a:pPr>
              <a:buFont typeface="+mj-lt"/>
              <a:buAutoNum type="arabicPeriod"/>
            </a:pPr>
            <a:r>
              <a:rPr lang="zh-CN" altLang="en-US" b="1" dirty="0">
                <a:solidFill>
                  <a:srgbClr val="FF0000"/>
                </a:solidFill>
                <a:effectLst/>
              </a:rPr>
              <a:t>提高员工培训和应急演练水平</a:t>
            </a:r>
            <a:r>
              <a:rPr lang="zh-CN" altLang="en-US" dirty="0">
                <a:effectLst/>
              </a:rPr>
              <a:t>：东电应该定期进行员工培训，包括核安全知识、应急处理流程和操作技能等方面的培训，确保员工具备应对突发事件的能力和技能。同时，定期组织应急演练，模拟各种可能发生的紧急情况，让员工熟悉应对程序和操作步骤。</a:t>
            </a:r>
          </a:p>
          <a:p>
            <a:pPr>
              <a:buFont typeface="+mj-lt"/>
              <a:buAutoNum type="arabicPeriod"/>
            </a:pPr>
            <a:r>
              <a:rPr lang="zh-CN" altLang="en-US" b="1" dirty="0">
                <a:solidFill>
                  <a:srgbClr val="FF0000"/>
                </a:solidFill>
                <a:effectLst/>
              </a:rPr>
              <a:t>加强设施维护和修复</a:t>
            </a:r>
            <a:r>
              <a:rPr lang="zh-CN" altLang="en-US" dirty="0">
                <a:effectLst/>
              </a:rPr>
              <a:t>：东电应该建立健全的设施维护体系，定期对核电站设施进行检查、维护和修复，确保设施处于良好的运行状态。对发现的设施缺陷和问题，及时进行修复和改进，防止问题进一步恶化。</a:t>
            </a:r>
          </a:p>
          <a:p>
            <a:pPr>
              <a:buFont typeface="+mj-lt"/>
              <a:buAutoNum type="arabicPeriod"/>
            </a:pPr>
            <a:r>
              <a:rPr lang="zh-CN" altLang="en-US" b="1" dirty="0">
                <a:solidFill>
                  <a:srgbClr val="FF0000"/>
                </a:solidFill>
                <a:effectLst/>
              </a:rPr>
              <a:t>提高透明度和沟通效率</a:t>
            </a:r>
            <a:r>
              <a:rPr lang="zh-CN" altLang="en-US" dirty="0">
                <a:effectLst/>
              </a:rPr>
              <a:t>：东电应该建立透明的信息公开机制，及时向公众和政府通报核电站运行情况、安全状况和应急处理进展，建立良好的沟通渠道，保持与政府、媒体、民众和相关利益相关者的及时沟通和合作。</a:t>
            </a:r>
          </a:p>
          <a:p>
            <a:pPr>
              <a:buFont typeface="+mj-lt"/>
              <a:buAutoNum type="arabicPeriod"/>
            </a:pPr>
            <a:r>
              <a:rPr lang="zh-CN" altLang="en-US" b="1" dirty="0">
                <a:solidFill>
                  <a:srgbClr val="FF0000"/>
                </a:solidFill>
                <a:effectLst/>
              </a:rPr>
              <a:t>加强风险评估和应对策略制定</a:t>
            </a:r>
            <a:r>
              <a:rPr lang="zh-CN" altLang="en-US" dirty="0">
                <a:effectLst/>
              </a:rPr>
              <a:t>：东电应该加强对核电站运行过程中可能出现的各种风险的评估和分析，制定相应的应对策略和预案，确保在突发事件发生时能够及时、有效地应对和处置，最大限度地减少损失和影响。</a:t>
            </a:r>
          </a:p>
          <a:p>
            <a:r>
              <a:rPr lang="zh-CN" altLang="en-US" dirty="0">
                <a:effectLst/>
              </a:rPr>
              <a:t>通过以上措施的综合实施，东电可以有效地提高核电站的安全性和应急处理能力，最大限度地避免福岛核泄漏事件的再次发生。</a:t>
            </a:r>
          </a:p>
        </p:txBody>
      </p:sp>
    </p:spTree>
  </p:cSld>
  <p:clrMapOvr>
    <a:masterClrMapping/>
  </p:clrMapOvr>
  <p:transition spd="slow">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bwMode="auto">
          <a:xfrm>
            <a:off x="90232" y="205901"/>
            <a:ext cx="1783080" cy="368300"/>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第四部分：启示</a:t>
            </a:r>
          </a:p>
        </p:txBody>
      </p:sp>
      <p:sp>
        <p:nvSpPr>
          <p:cNvPr id="57" name="矩形 56"/>
          <p:cNvSpPr/>
          <p:nvPr/>
        </p:nvSpPr>
        <p:spPr>
          <a:xfrm>
            <a:off x="90232" y="575233"/>
            <a:ext cx="884555" cy="275590"/>
          </a:xfrm>
          <a:prstGeom prst="rect">
            <a:avLst/>
          </a:prstGeom>
        </p:spPr>
        <p:txBody>
          <a:bodyPr wrap="none">
            <a:spAutoFit/>
          </a:bodyPr>
          <a:lstStyle/>
          <a:p>
            <a:pPr lvl="0" fontAlgn="base">
              <a:spcBef>
                <a:spcPct val="0"/>
              </a:spcBef>
              <a:spcAft>
                <a:spcPct val="0"/>
              </a:spcAft>
              <a:defRPr/>
            </a:pPr>
            <a:r>
              <a:rPr lang="en-US" altLang="zh-CN" sz="1200">
                <a:solidFill>
                  <a:schemeClr val="accent1"/>
                </a:solidFill>
                <a:latin typeface="+mj-lt"/>
                <a:ea typeface="方正兰亭黑_GBK"/>
              </a:rPr>
              <a:t>Inspiration</a:t>
            </a:r>
          </a:p>
        </p:txBody>
      </p:sp>
      <p:cxnSp>
        <p:nvCxnSpPr>
          <p:cNvPr id="58" name="直接连接符 57"/>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 name="矩形 1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164889" y="927390"/>
            <a:ext cx="4777072" cy="400110"/>
          </a:xfrm>
          <a:prstGeom prst="rect">
            <a:avLst/>
          </a:prstGeom>
          <a:noFill/>
        </p:spPr>
        <p:txBody>
          <a:bodyPr wrap="square">
            <a:spAutoFit/>
          </a:bodyPr>
          <a:lstStyle/>
          <a:p>
            <a:pPr>
              <a:defRPr/>
            </a:pPr>
            <a:r>
              <a:rPr lang="zh-CN" altLang="en-US" sz="20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政府方面：承担责任与加快响应</a:t>
            </a:r>
            <a:endPar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3" name="文本框 2">
            <a:extLst>
              <a:ext uri="{FF2B5EF4-FFF2-40B4-BE49-F238E27FC236}">
                <a16:creationId xmlns:a16="http://schemas.microsoft.com/office/drawing/2014/main" id="{9EF830C0-CEE5-4881-9734-6F87E0562E63}"/>
              </a:ext>
            </a:extLst>
          </p:cNvPr>
          <p:cNvSpPr txBox="1"/>
          <p:nvPr/>
        </p:nvSpPr>
        <p:spPr>
          <a:xfrm>
            <a:off x="90232" y="1404067"/>
            <a:ext cx="8420594" cy="3000821"/>
          </a:xfrm>
          <a:prstGeom prst="rect">
            <a:avLst/>
          </a:prstGeom>
          <a:noFill/>
        </p:spPr>
        <p:txBody>
          <a:bodyPr wrap="square" rtlCol="0">
            <a:spAutoFit/>
          </a:bodyPr>
          <a:lstStyle/>
          <a:p>
            <a:r>
              <a:rPr lang="zh-CN" altLang="en-US" dirty="0">
                <a:effectLst/>
              </a:rPr>
              <a:t>避免福岛核泄漏事件的再次发生需要日本政府采取一系列综合性的措施，包括技术、管理和政策等方面的改进和加强：</a:t>
            </a:r>
          </a:p>
          <a:p>
            <a:pPr>
              <a:buFont typeface="+mj-lt"/>
              <a:buAutoNum type="arabicPeriod"/>
            </a:pPr>
            <a:r>
              <a:rPr lang="zh-CN" altLang="en-US" b="1" dirty="0">
                <a:solidFill>
                  <a:srgbClr val="FF0000"/>
                </a:solidFill>
                <a:effectLst/>
              </a:rPr>
              <a:t>技术更新和安全标准提升</a:t>
            </a:r>
            <a:r>
              <a:rPr lang="zh-CN" altLang="en-US" dirty="0">
                <a:effectLst/>
              </a:rPr>
              <a:t>：政府应促使核电站采用最新的技术和设备，更新老化设施，提升核电站的安全性。同时，制定更为严格的核安全标准和监管要求，确保核电站在设计、建设和运营过程中符合最高的安全标准。</a:t>
            </a:r>
          </a:p>
          <a:p>
            <a:pPr>
              <a:buFont typeface="+mj-lt"/>
              <a:buAutoNum type="arabicPeriod"/>
            </a:pPr>
            <a:r>
              <a:rPr lang="zh-CN" altLang="en-US" b="1" dirty="0">
                <a:solidFill>
                  <a:srgbClr val="FF0000"/>
                </a:solidFill>
                <a:effectLst/>
              </a:rPr>
              <a:t>加强</a:t>
            </a:r>
            <a:r>
              <a:rPr lang="zh-CN" altLang="en-US" b="1" dirty="0">
                <a:solidFill>
                  <a:srgbClr val="FF0000"/>
                </a:solidFill>
              </a:rPr>
              <a:t>应急响建立独立的监管机构</a:t>
            </a:r>
            <a:r>
              <a:rPr lang="zh-CN" altLang="en-US" dirty="0"/>
              <a:t>：政府应建立独立的核能监管机构，确保对核电站的监管更加严格和专业。监管机构应具备足够的权力和资源，对核电站的安全运行进行全面监督和评估，及时发现和解决存在的安全隐患。</a:t>
            </a:r>
          </a:p>
          <a:p>
            <a:pPr>
              <a:buFont typeface="+mj-lt"/>
              <a:buAutoNum type="arabicPeriod"/>
            </a:pPr>
            <a:r>
              <a:rPr lang="zh-CN" altLang="en-US" b="1" dirty="0">
                <a:solidFill>
                  <a:srgbClr val="FF0000"/>
                </a:solidFill>
                <a:effectLst/>
              </a:rPr>
              <a:t>应和灾害管理</a:t>
            </a:r>
            <a:r>
              <a:rPr lang="zh-CN" altLang="en-US" dirty="0">
                <a:solidFill>
                  <a:srgbClr val="FF0000"/>
                </a:solidFill>
                <a:effectLst/>
              </a:rPr>
              <a:t>：</a:t>
            </a:r>
            <a:r>
              <a:rPr lang="zh-CN" altLang="en-US" dirty="0">
                <a:effectLst/>
              </a:rPr>
              <a:t>政府应建立完善的核灾害应急响应机制，包括设立应急指挥中心、定期组织应急演练、建立核灾害信息系统等。同时，提高地方政府和民众的核灾害应对能力，加强核事故后的救援和重建工作。</a:t>
            </a:r>
          </a:p>
          <a:p>
            <a:pPr>
              <a:buFont typeface="+mj-lt"/>
              <a:buAutoNum type="arabicPeriod"/>
            </a:pPr>
            <a:r>
              <a:rPr lang="zh-CN" altLang="en-US" b="1" dirty="0">
                <a:solidFill>
                  <a:srgbClr val="FF0000"/>
                </a:solidFill>
                <a:effectLst/>
              </a:rPr>
              <a:t>加强国际合作和信息分享</a:t>
            </a:r>
            <a:r>
              <a:rPr lang="zh-CN" altLang="en-US" dirty="0">
                <a:effectLst/>
              </a:rPr>
              <a:t>：政府应加强与国际核安全组织和其他国家的合作，共同分享核安全经验和技术，加强信息交流和共享。通过国际合作，提高日本在核安全领域的水平和能力。</a:t>
            </a:r>
          </a:p>
          <a:p>
            <a:pPr>
              <a:buFont typeface="+mj-lt"/>
              <a:buAutoNum type="arabicPeriod"/>
            </a:pPr>
            <a:r>
              <a:rPr lang="zh-CN" altLang="en-US" b="1" dirty="0">
                <a:solidFill>
                  <a:srgbClr val="FF0000"/>
                </a:solidFill>
                <a:effectLst/>
              </a:rPr>
              <a:t>加强公众参与和透明度</a:t>
            </a:r>
            <a:r>
              <a:rPr lang="zh-CN" altLang="en-US" dirty="0">
                <a:effectLst/>
              </a:rPr>
              <a:t>：政府应积极促进公众参与核安全监管和决策过程，提高公众对核能事业的认知和理解。同时，加强信息公开和透明度，及时向公众通报核电站运行情况、安全状况和应急处理进展，建立公众信任和支持。</a:t>
            </a:r>
          </a:p>
        </p:txBody>
      </p:sp>
    </p:spTree>
    <p:extLst>
      <p:ext uri="{BB962C8B-B14F-4D97-AF65-F5344CB8AC3E}">
        <p14:creationId xmlns:p14="http://schemas.microsoft.com/office/powerpoint/2010/main" val="166177137"/>
      </p:ext>
    </p:extLst>
  </p:cSld>
  <p:clrMapOvr>
    <a:masterClrMapping/>
  </p:clrMapOvr>
  <p:transition spd="slow">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矩形 55"/>
          <p:cNvSpPr/>
          <p:nvPr/>
        </p:nvSpPr>
        <p:spPr bwMode="auto">
          <a:xfrm>
            <a:off x="90232" y="205901"/>
            <a:ext cx="1783080" cy="368300"/>
          </a:xfrm>
          <a:prstGeom prst="rect">
            <a:avLst/>
          </a:prstGeom>
          <a:noFill/>
        </p:spPr>
        <p:txBody>
          <a:bodyPr wrap="none">
            <a:spAutoFit/>
          </a:bodyPr>
          <a:lstStyle/>
          <a:p>
            <a:pPr>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第四部分：启示</a:t>
            </a:r>
          </a:p>
        </p:txBody>
      </p:sp>
      <p:sp>
        <p:nvSpPr>
          <p:cNvPr id="57" name="矩形 56"/>
          <p:cNvSpPr/>
          <p:nvPr/>
        </p:nvSpPr>
        <p:spPr>
          <a:xfrm>
            <a:off x="90232" y="575233"/>
            <a:ext cx="884555" cy="275590"/>
          </a:xfrm>
          <a:prstGeom prst="rect">
            <a:avLst/>
          </a:prstGeom>
        </p:spPr>
        <p:txBody>
          <a:bodyPr wrap="none">
            <a:spAutoFit/>
          </a:bodyPr>
          <a:lstStyle/>
          <a:p>
            <a:pPr lvl="0" fontAlgn="base">
              <a:spcBef>
                <a:spcPct val="0"/>
              </a:spcBef>
              <a:spcAft>
                <a:spcPct val="0"/>
              </a:spcAft>
              <a:defRPr/>
            </a:pPr>
            <a:r>
              <a:rPr lang="en-US" altLang="zh-CN" sz="1200">
                <a:solidFill>
                  <a:schemeClr val="accent1"/>
                </a:solidFill>
                <a:latin typeface="+mj-lt"/>
                <a:ea typeface="方正兰亭黑_GBK"/>
              </a:rPr>
              <a:t>Inspiration</a:t>
            </a:r>
          </a:p>
        </p:txBody>
      </p:sp>
      <p:cxnSp>
        <p:nvCxnSpPr>
          <p:cNvPr id="58" name="直接连接符 57"/>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 name="矩形 15" descr="e7d195523061f1c09e9d68d7cf438b91ef959ecb14fc25d26BBA7F7DBC18E55DFF4014AF651F0BF2569D4B6C1DA7F1A4683A481403BD872FC687266AD13265C1DE7C373772FD8728ABDD69ADD03BFF5BE2862BC891DBB79E0A12267BEBE766ACAF6260D70995E6538A8984318D67824546F6FFC40C04D7CECC9107EBCC5E8E0A6BD80FAAD3BF75763CAF8F29A143E1D1"/>
          <p:cNvSpPr/>
          <p:nvPr/>
        </p:nvSpPr>
        <p:spPr bwMode="auto">
          <a:xfrm>
            <a:off x="164889" y="927390"/>
            <a:ext cx="4777072" cy="400110"/>
          </a:xfrm>
          <a:prstGeom prst="rect">
            <a:avLst/>
          </a:prstGeom>
          <a:noFill/>
        </p:spPr>
        <p:txBody>
          <a:bodyPr wrap="square">
            <a:spAutoFit/>
          </a:bodyPr>
          <a:lstStyle/>
          <a:p>
            <a:pPr>
              <a:defRPr/>
            </a:pPr>
            <a:r>
              <a:rPr lang="zh-CN" altLang="en-US" sz="20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群众方面：理性判断与个人防护</a:t>
            </a:r>
            <a:r>
              <a:rPr lang="zh-CN" altLang="en-US" sz="1600" dirty="0">
                <a:sym typeface="+mn-ea"/>
              </a:rPr>
              <a:t>：</a:t>
            </a:r>
            <a:endPar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mn-ea"/>
            </a:endParaRPr>
          </a:p>
        </p:txBody>
      </p:sp>
      <p:sp>
        <p:nvSpPr>
          <p:cNvPr id="3" name="文本框 2">
            <a:extLst>
              <a:ext uri="{FF2B5EF4-FFF2-40B4-BE49-F238E27FC236}">
                <a16:creationId xmlns:a16="http://schemas.microsoft.com/office/drawing/2014/main" id="{9EF830C0-CEE5-4881-9734-6F87E0562E63}"/>
              </a:ext>
            </a:extLst>
          </p:cNvPr>
          <p:cNvSpPr txBox="1"/>
          <p:nvPr/>
        </p:nvSpPr>
        <p:spPr>
          <a:xfrm>
            <a:off x="90232" y="1404067"/>
            <a:ext cx="8420594" cy="3000821"/>
          </a:xfrm>
          <a:prstGeom prst="rect">
            <a:avLst/>
          </a:prstGeom>
          <a:noFill/>
        </p:spPr>
        <p:txBody>
          <a:bodyPr wrap="square" rtlCol="0">
            <a:spAutoFit/>
          </a:bodyPr>
          <a:lstStyle/>
          <a:p>
            <a:r>
              <a:rPr lang="zh-CN" altLang="en-US" dirty="0">
                <a:effectLst/>
              </a:rPr>
              <a:t>作为普通群众，在福岛核泄漏事件中，可以采取一些行动来帮助减少核泄漏的风险，保护自己和社区的安全：</a:t>
            </a:r>
          </a:p>
          <a:p>
            <a:pPr>
              <a:buFont typeface="+mj-lt"/>
              <a:buAutoNum type="arabicPeriod"/>
            </a:pPr>
            <a:r>
              <a:rPr lang="zh-CN" altLang="en-US" b="1" dirty="0">
                <a:solidFill>
                  <a:srgbClr val="FF0000"/>
                </a:solidFill>
                <a:effectLst/>
              </a:rPr>
              <a:t>了解核能知识</a:t>
            </a:r>
            <a:r>
              <a:rPr lang="zh-CN" altLang="en-US" dirty="0">
                <a:effectLst/>
              </a:rPr>
              <a:t>：了解核能和核辐射的基本知识，包括辐射的种类、辐射的影响、安全距离等。这样可以使你更加理性地评估周围环境的安全情况。</a:t>
            </a:r>
          </a:p>
          <a:p>
            <a:pPr>
              <a:buFont typeface="+mj-lt"/>
              <a:buAutoNum type="arabicPeriod"/>
            </a:pPr>
            <a:r>
              <a:rPr lang="zh-CN" altLang="en-US" b="1" dirty="0">
                <a:solidFill>
                  <a:srgbClr val="FF0000"/>
                </a:solidFill>
                <a:effectLst/>
              </a:rPr>
              <a:t>遵循政府指示</a:t>
            </a:r>
            <a:r>
              <a:rPr lang="zh-CN" altLang="en-US" dirty="0">
                <a:effectLst/>
              </a:rPr>
              <a:t>：在发生核事故或辐射泄漏时，遵循政府和当地官方的指示和建议。政府通常会发布相关的安全措施和应急预案，例如疏散指令、食品安全建议等。</a:t>
            </a:r>
          </a:p>
          <a:p>
            <a:pPr>
              <a:buFont typeface="+mj-lt"/>
              <a:buAutoNum type="arabicPeriod"/>
            </a:pPr>
            <a:r>
              <a:rPr lang="zh-CN" altLang="en-US" b="1" dirty="0">
                <a:solidFill>
                  <a:srgbClr val="FF0000"/>
                </a:solidFill>
                <a:effectLst/>
              </a:rPr>
              <a:t>居家防护</a:t>
            </a:r>
            <a:r>
              <a:rPr lang="zh-CN" altLang="en-US" dirty="0">
                <a:effectLst/>
              </a:rPr>
              <a:t>：在可能受到辐射影响的情况下，保持室内封闭，关闭门窗，减少外界空气进入室内。如果有条件，可以考虑购买适用于核灾害的防护设备，如防护面具、防护服等。</a:t>
            </a:r>
          </a:p>
          <a:p>
            <a:pPr>
              <a:buFont typeface="+mj-lt"/>
              <a:buAutoNum type="arabicPeriod"/>
            </a:pPr>
            <a:r>
              <a:rPr lang="zh-CN" altLang="en-US" b="1" dirty="0">
                <a:solidFill>
                  <a:srgbClr val="FF0000"/>
                </a:solidFill>
                <a:effectLst/>
              </a:rPr>
              <a:t>食品安全</a:t>
            </a:r>
            <a:r>
              <a:rPr lang="zh-CN" altLang="en-US" dirty="0">
                <a:effectLst/>
              </a:rPr>
              <a:t>：留意政府发布的食品安全信息，避免食用可能受到辐射污染的食物。选择购买有品质保证的食品，尽量避免采购来源不明或质量存疑的食品。</a:t>
            </a:r>
          </a:p>
          <a:p>
            <a:pPr>
              <a:buFont typeface="+mj-lt"/>
              <a:buAutoNum type="arabicPeriod"/>
            </a:pPr>
            <a:r>
              <a:rPr lang="zh-CN" altLang="en-US" b="1" dirty="0">
                <a:solidFill>
                  <a:srgbClr val="FF0000"/>
                </a:solidFill>
                <a:effectLst/>
              </a:rPr>
              <a:t>加强个人防护</a:t>
            </a:r>
            <a:r>
              <a:rPr lang="zh-CN" altLang="en-US" dirty="0">
                <a:effectLst/>
              </a:rPr>
              <a:t>：外出时尽量避免长时间停留在可能受到辐射影响的区域，使用防护口罩、手套等个人防护装备，减少暴露于外部环境中。</a:t>
            </a:r>
          </a:p>
          <a:p>
            <a:pPr>
              <a:buFont typeface="+mj-lt"/>
              <a:buAutoNum type="arabicPeriod"/>
            </a:pPr>
            <a:r>
              <a:rPr lang="zh-CN" altLang="en-US" b="1" dirty="0">
                <a:solidFill>
                  <a:srgbClr val="FF0000"/>
                </a:solidFill>
                <a:effectLst/>
              </a:rPr>
              <a:t>保持冷静和理性</a:t>
            </a:r>
            <a:r>
              <a:rPr lang="zh-CN" altLang="en-US" dirty="0">
                <a:effectLst/>
              </a:rPr>
              <a:t>：在面对核事故时，保持冷静和理性，不传播未经证实的谣言和恐慌信息，避免造成不必要的恐慌和混乱。</a:t>
            </a:r>
          </a:p>
          <a:p>
            <a:endParaRPr lang="zh-CN" altLang="en-US" dirty="0">
              <a:effectLst/>
            </a:endParaRPr>
          </a:p>
        </p:txBody>
      </p:sp>
    </p:spTree>
    <p:extLst>
      <p:ext uri="{BB962C8B-B14F-4D97-AF65-F5344CB8AC3E}">
        <p14:creationId xmlns:p14="http://schemas.microsoft.com/office/powerpoint/2010/main" val="2649510999"/>
      </p:ext>
    </p:extLst>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154531" y="2161708"/>
            <a:ext cx="4834939" cy="883786"/>
            <a:chOff x="3115934" y="1872088"/>
            <a:chExt cx="4834939" cy="883786"/>
          </a:xfrm>
        </p:grpSpPr>
        <p:sp>
          <p:nvSpPr>
            <p:cNvPr id="31" name="矩形 30"/>
            <p:cNvSpPr/>
            <p:nvPr/>
          </p:nvSpPr>
          <p:spPr bwMode="auto">
            <a:xfrm>
              <a:off x="3661686" y="1872088"/>
              <a:ext cx="3738880" cy="583565"/>
            </a:xfrm>
            <a:prstGeom prst="rect">
              <a:avLst/>
            </a:prstGeom>
          </p:spPr>
          <p:txBody>
            <a:bodyPr wrap="none">
              <a:spAutoFit/>
            </a:bodyPr>
            <a:lstStyle/>
            <a:p>
              <a:pPr>
                <a:defRPr/>
              </a:pPr>
              <a:r>
                <a:rPr lang="zh-CN" altLang="en-US" sz="3200" kern="100" spc="3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rPr>
                <a:t>感谢各位批评指正</a:t>
              </a:r>
            </a:p>
          </p:txBody>
        </p:sp>
        <p:sp>
          <p:nvSpPr>
            <p:cNvPr id="32" name="矩形 31"/>
            <p:cNvSpPr/>
            <p:nvPr/>
          </p:nvSpPr>
          <p:spPr>
            <a:xfrm>
              <a:off x="3115934" y="2389192"/>
              <a:ext cx="4834939" cy="338554"/>
            </a:xfrm>
            <a:prstGeom prst="rect">
              <a:avLst/>
            </a:prstGeom>
          </p:spPr>
          <p:txBody>
            <a:bodyPr wrap="square">
              <a:spAutoFit/>
            </a:bodyPr>
            <a:lstStyle/>
            <a:p>
              <a:pPr algn="ctr"/>
              <a:r>
                <a:rPr lang="en-US" altLang="zh-CN" sz="1600" spc="600">
                  <a:solidFill>
                    <a:schemeClr val="accent1"/>
                  </a:solidFill>
                  <a:latin typeface="Arial" panose="020B0604020202020204"/>
                </a:rPr>
                <a:t>THANK YOU FOR WATCHING</a:t>
              </a:r>
            </a:p>
          </p:txBody>
        </p:sp>
        <p:cxnSp>
          <p:nvCxnSpPr>
            <p:cNvPr id="40" name="直接连接符 39"/>
            <p:cNvCxnSpPr/>
            <p:nvPr/>
          </p:nvCxnSpPr>
          <p:spPr>
            <a:xfrm>
              <a:off x="5402775" y="2755874"/>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5" name="等腰三角形 4"/>
          <p:cNvSpPr/>
          <p:nvPr/>
        </p:nvSpPr>
        <p:spPr>
          <a:xfrm rot="10800000">
            <a:off x="2834530" y="-157272"/>
            <a:ext cx="3474940" cy="2018887"/>
          </a:xfrm>
          <a:prstGeom prst="triangle">
            <a:avLst/>
          </a:prstGeom>
          <a:noFill/>
          <a:ln w="1143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4" name="直接连接符 33"/>
          <p:cNvCxnSpPr/>
          <p:nvPr/>
        </p:nvCxnSpPr>
        <p:spPr>
          <a:xfrm>
            <a:off x="8507553"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8" name="矩形 47"/>
          <p:cNvSpPr/>
          <p:nvPr/>
        </p:nvSpPr>
        <p:spPr bwMode="auto">
          <a:xfrm>
            <a:off x="278388" y="4667204"/>
            <a:ext cx="857927" cy="276999"/>
          </a:xfrm>
          <a:prstGeom prst="rect">
            <a:avLst/>
          </a:prstGeom>
        </p:spPr>
        <p:txBody>
          <a:bodyPr wrap="none">
            <a:spAutoFit/>
          </a:bodyPr>
          <a:lstStyle/>
          <a:p>
            <a:pPr>
              <a:defRPr/>
            </a:pPr>
            <a:r>
              <a:rPr lang="en-US" altLang="zh-CN"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2024-5-6</a:t>
            </a:r>
            <a:endParaRPr lang="zh-CN" alt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49" name="组合 48"/>
          <p:cNvGrpSpPr/>
          <p:nvPr/>
        </p:nvGrpSpPr>
        <p:grpSpPr>
          <a:xfrm>
            <a:off x="4152632" y="247416"/>
            <a:ext cx="838735" cy="837807"/>
            <a:chOff x="3851276" y="1292225"/>
            <a:chExt cx="1435100" cy="1433513"/>
          </a:xfrm>
          <a:solidFill>
            <a:srgbClr val="304371"/>
          </a:solidFill>
        </p:grpSpPr>
        <p:sp>
          <p:nvSpPr>
            <p:cNvPr id="50" name="Freeform 15"/>
            <p:cNvSpPr>
              <a:spLocks noEditPoints="1"/>
            </p:cNvSpPr>
            <p:nvPr/>
          </p:nvSpPr>
          <p:spPr bwMode="auto">
            <a:xfrm>
              <a:off x="3956051" y="1852613"/>
              <a:ext cx="1228725" cy="158750"/>
            </a:xfrm>
            <a:custGeom>
              <a:avLst/>
              <a:gdLst>
                <a:gd name="T0" fmla="*/ 50 w 774"/>
                <a:gd name="T1" fmla="*/ 0 h 100"/>
                <a:gd name="T2" fmla="*/ 59 w 774"/>
                <a:gd name="T3" fmla="*/ 26 h 100"/>
                <a:gd name="T4" fmla="*/ 83 w 774"/>
                <a:gd name="T5" fmla="*/ 14 h 100"/>
                <a:gd name="T6" fmla="*/ 74 w 774"/>
                <a:gd name="T7" fmla="*/ 40 h 100"/>
                <a:gd name="T8" fmla="*/ 97 w 774"/>
                <a:gd name="T9" fmla="*/ 50 h 100"/>
                <a:gd name="T10" fmla="*/ 74 w 774"/>
                <a:gd name="T11" fmla="*/ 59 h 100"/>
                <a:gd name="T12" fmla="*/ 83 w 774"/>
                <a:gd name="T13" fmla="*/ 85 h 100"/>
                <a:gd name="T14" fmla="*/ 59 w 774"/>
                <a:gd name="T15" fmla="*/ 74 h 100"/>
                <a:gd name="T16" fmla="*/ 50 w 774"/>
                <a:gd name="T17" fmla="*/ 100 h 100"/>
                <a:gd name="T18" fmla="*/ 40 w 774"/>
                <a:gd name="T19" fmla="*/ 74 h 100"/>
                <a:gd name="T20" fmla="*/ 14 w 774"/>
                <a:gd name="T21" fmla="*/ 85 h 100"/>
                <a:gd name="T22" fmla="*/ 26 w 774"/>
                <a:gd name="T23" fmla="*/ 59 h 100"/>
                <a:gd name="T24" fmla="*/ 0 w 774"/>
                <a:gd name="T25" fmla="*/ 50 h 100"/>
                <a:gd name="T26" fmla="*/ 26 w 774"/>
                <a:gd name="T27" fmla="*/ 40 h 100"/>
                <a:gd name="T28" fmla="*/ 14 w 774"/>
                <a:gd name="T29" fmla="*/ 14 h 100"/>
                <a:gd name="T30" fmla="*/ 40 w 774"/>
                <a:gd name="T31" fmla="*/ 26 h 100"/>
                <a:gd name="T32" fmla="*/ 50 w 774"/>
                <a:gd name="T33" fmla="*/ 0 h 100"/>
                <a:gd name="T34" fmla="*/ 50 w 774"/>
                <a:gd name="T35" fmla="*/ 0 h 100"/>
                <a:gd name="T36" fmla="*/ 724 w 774"/>
                <a:gd name="T37" fmla="*/ 0 h 100"/>
                <a:gd name="T38" fmla="*/ 733 w 774"/>
                <a:gd name="T39" fmla="*/ 26 h 100"/>
                <a:gd name="T40" fmla="*/ 757 w 774"/>
                <a:gd name="T41" fmla="*/ 14 h 100"/>
                <a:gd name="T42" fmla="*/ 748 w 774"/>
                <a:gd name="T43" fmla="*/ 40 h 100"/>
                <a:gd name="T44" fmla="*/ 774 w 774"/>
                <a:gd name="T45" fmla="*/ 50 h 100"/>
                <a:gd name="T46" fmla="*/ 748 w 774"/>
                <a:gd name="T47" fmla="*/ 59 h 100"/>
                <a:gd name="T48" fmla="*/ 757 w 774"/>
                <a:gd name="T49" fmla="*/ 85 h 100"/>
                <a:gd name="T50" fmla="*/ 733 w 774"/>
                <a:gd name="T51" fmla="*/ 74 h 100"/>
                <a:gd name="T52" fmla="*/ 724 w 774"/>
                <a:gd name="T53" fmla="*/ 100 h 100"/>
                <a:gd name="T54" fmla="*/ 714 w 774"/>
                <a:gd name="T55" fmla="*/ 74 h 100"/>
                <a:gd name="T56" fmla="*/ 688 w 774"/>
                <a:gd name="T57" fmla="*/ 85 h 100"/>
                <a:gd name="T58" fmla="*/ 700 w 774"/>
                <a:gd name="T59" fmla="*/ 59 h 100"/>
                <a:gd name="T60" fmla="*/ 674 w 774"/>
                <a:gd name="T61" fmla="*/ 50 h 100"/>
                <a:gd name="T62" fmla="*/ 700 w 774"/>
                <a:gd name="T63" fmla="*/ 40 h 100"/>
                <a:gd name="T64" fmla="*/ 688 w 774"/>
                <a:gd name="T65" fmla="*/ 14 h 100"/>
                <a:gd name="T66" fmla="*/ 714 w 774"/>
                <a:gd name="T67" fmla="*/ 26 h 100"/>
                <a:gd name="T68" fmla="*/ 724 w 774"/>
                <a:gd name="T69" fmla="*/ 0 h 100"/>
                <a:gd name="T70" fmla="*/ 724 w 774"/>
                <a:gd name="T71" fmla="*/ 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774" h="100">
                  <a:moveTo>
                    <a:pt x="50" y="0"/>
                  </a:moveTo>
                  <a:lnTo>
                    <a:pt x="59" y="26"/>
                  </a:lnTo>
                  <a:lnTo>
                    <a:pt x="83" y="14"/>
                  </a:lnTo>
                  <a:lnTo>
                    <a:pt x="74" y="40"/>
                  </a:lnTo>
                  <a:lnTo>
                    <a:pt x="97" y="50"/>
                  </a:lnTo>
                  <a:lnTo>
                    <a:pt x="74" y="59"/>
                  </a:lnTo>
                  <a:lnTo>
                    <a:pt x="83" y="85"/>
                  </a:lnTo>
                  <a:lnTo>
                    <a:pt x="59" y="74"/>
                  </a:lnTo>
                  <a:lnTo>
                    <a:pt x="50" y="100"/>
                  </a:lnTo>
                  <a:lnTo>
                    <a:pt x="40" y="74"/>
                  </a:lnTo>
                  <a:lnTo>
                    <a:pt x="14" y="85"/>
                  </a:lnTo>
                  <a:lnTo>
                    <a:pt x="26" y="59"/>
                  </a:lnTo>
                  <a:lnTo>
                    <a:pt x="0" y="50"/>
                  </a:lnTo>
                  <a:lnTo>
                    <a:pt x="26" y="40"/>
                  </a:lnTo>
                  <a:lnTo>
                    <a:pt x="14" y="14"/>
                  </a:lnTo>
                  <a:lnTo>
                    <a:pt x="40" y="26"/>
                  </a:lnTo>
                  <a:lnTo>
                    <a:pt x="50" y="0"/>
                  </a:lnTo>
                  <a:lnTo>
                    <a:pt x="50" y="0"/>
                  </a:lnTo>
                  <a:close/>
                  <a:moveTo>
                    <a:pt x="724" y="0"/>
                  </a:moveTo>
                  <a:lnTo>
                    <a:pt x="733" y="26"/>
                  </a:lnTo>
                  <a:lnTo>
                    <a:pt x="757" y="14"/>
                  </a:lnTo>
                  <a:lnTo>
                    <a:pt x="748" y="40"/>
                  </a:lnTo>
                  <a:lnTo>
                    <a:pt x="774" y="50"/>
                  </a:lnTo>
                  <a:lnTo>
                    <a:pt x="748" y="59"/>
                  </a:lnTo>
                  <a:lnTo>
                    <a:pt x="757" y="85"/>
                  </a:lnTo>
                  <a:lnTo>
                    <a:pt x="733" y="74"/>
                  </a:lnTo>
                  <a:lnTo>
                    <a:pt x="724" y="100"/>
                  </a:lnTo>
                  <a:lnTo>
                    <a:pt x="714" y="74"/>
                  </a:lnTo>
                  <a:lnTo>
                    <a:pt x="688" y="85"/>
                  </a:lnTo>
                  <a:lnTo>
                    <a:pt x="700" y="59"/>
                  </a:lnTo>
                  <a:lnTo>
                    <a:pt x="674" y="50"/>
                  </a:lnTo>
                  <a:lnTo>
                    <a:pt x="700" y="40"/>
                  </a:lnTo>
                  <a:lnTo>
                    <a:pt x="688" y="14"/>
                  </a:lnTo>
                  <a:lnTo>
                    <a:pt x="714" y="26"/>
                  </a:lnTo>
                  <a:lnTo>
                    <a:pt x="724" y="0"/>
                  </a:lnTo>
                  <a:lnTo>
                    <a:pt x="724"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1" name="Freeform 16"/>
            <p:cNvSpPr>
              <a:spLocks noEditPoints="1"/>
            </p:cNvSpPr>
            <p:nvPr/>
          </p:nvSpPr>
          <p:spPr bwMode="auto">
            <a:xfrm>
              <a:off x="4035426" y="1404938"/>
              <a:ext cx="1058863" cy="390525"/>
            </a:xfrm>
            <a:custGeom>
              <a:avLst/>
              <a:gdLst>
                <a:gd name="T0" fmla="*/ 250 w 281"/>
                <a:gd name="T1" fmla="*/ 60 h 104"/>
                <a:gd name="T2" fmla="*/ 241 w 281"/>
                <a:gd name="T3" fmla="*/ 65 h 104"/>
                <a:gd name="T4" fmla="*/ 277 w 281"/>
                <a:gd name="T5" fmla="*/ 69 h 104"/>
                <a:gd name="T6" fmla="*/ 171 w 281"/>
                <a:gd name="T7" fmla="*/ 16 h 104"/>
                <a:gd name="T8" fmla="*/ 186 w 281"/>
                <a:gd name="T9" fmla="*/ 6 h 104"/>
                <a:gd name="T10" fmla="*/ 172 w 281"/>
                <a:gd name="T11" fmla="*/ 5 h 104"/>
                <a:gd name="T12" fmla="*/ 168 w 281"/>
                <a:gd name="T13" fmla="*/ 28 h 104"/>
                <a:gd name="T14" fmla="*/ 178 w 281"/>
                <a:gd name="T15" fmla="*/ 11 h 104"/>
                <a:gd name="T16" fmla="*/ 182 w 281"/>
                <a:gd name="T17" fmla="*/ 7 h 104"/>
                <a:gd name="T18" fmla="*/ 193 w 281"/>
                <a:gd name="T19" fmla="*/ 43 h 104"/>
                <a:gd name="T20" fmla="*/ 197 w 281"/>
                <a:gd name="T21" fmla="*/ 44 h 104"/>
                <a:gd name="T22" fmla="*/ 192 w 281"/>
                <a:gd name="T23" fmla="*/ 4 h 104"/>
                <a:gd name="T24" fmla="*/ 191 w 281"/>
                <a:gd name="T25" fmla="*/ 19 h 104"/>
                <a:gd name="T26" fmla="*/ 199 w 281"/>
                <a:gd name="T27" fmla="*/ 14 h 104"/>
                <a:gd name="T28" fmla="*/ 202 w 281"/>
                <a:gd name="T29" fmla="*/ 12 h 104"/>
                <a:gd name="T30" fmla="*/ 121 w 281"/>
                <a:gd name="T31" fmla="*/ 38 h 104"/>
                <a:gd name="T32" fmla="*/ 104 w 281"/>
                <a:gd name="T33" fmla="*/ 17 h 104"/>
                <a:gd name="T34" fmla="*/ 86 w 281"/>
                <a:gd name="T35" fmla="*/ 9 h 104"/>
                <a:gd name="T36" fmla="*/ 76 w 281"/>
                <a:gd name="T37" fmla="*/ 30 h 104"/>
                <a:gd name="T38" fmla="*/ 79 w 281"/>
                <a:gd name="T39" fmla="*/ 52 h 104"/>
                <a:gd name="T40" fmla="*/ 12 w 281"/>
                <a:gd name="T41" fmla="*/ 67 h 104"/>
                <a:gd name="T42" fmla="*/ 9 w 281"/>
                <a:gd name="T43" fmla="*/ 62 h 104"/>
                <a:gd name="T44" fmla="*/ 5 w 281"/>
                <a:gd name="T45" fmla="*/ 70 h 104"/>
                <a:gd name="T46" fmla="*/ 17 w 281"/>
                <a:gd name="T47" fmla="*/ 72 h 104"/>
                <a:gd name="T48" fmla="*/ 16 w 281"/>
                <a:gd name="T49" fmla="*/ 68 h 104"/>
                <a:gd name="T50" fmla="*/ 12 w 281"/>
                <a:gd name="T51" fmla="*/ 73 h 104"/>
                <a:gd name="T52" fmla="*/ 17 w 281"/>
                <a:gd name="T53" fmla="*/ 73 h 104"/>
                <a:gd name="T54" fmla="*/ 29 w 281"/>
                <a:gd name="T55" fmla="*/ 62 h 104"/>
                <a:gd name="T56" fmla="*/ 25 w 281"/>
                <a:gd name="T57" fmla="*/ 63 h 104"/>
                <a:gd name="T58" fmla="*/ 12 w 281"/>
                <a:gd name="T59" fmla="*/ 59 h 104"/>
                <a:gd name="T60" fmla="*/ 14 w 281"/>
                <a:gd name="T61" fmla="*/ 65 h 104"/>
                <a:gd name="T62" fmla="*/ 19 w 281"/>
                <a:gd name="T63" fmla="*/ 67 h 104"/>
                <a:gd name="T64" fmla="*/ 14 w 281"/>
                <a:gd name="T65" fmla="*/ 76 h 104"/>
                <a:gd name="T66" fmla="*/ 9 w 281"/>
                <a:gd name="T67" fmla="*/ 73 h 104"/>
                <a:gd name="T68" fmla="*/ 4 w 281"/>
                <a:gd name="T69" fmla="*/ 71 h 104"/>
                <a:gd name="T70" fmla="*/ 2 w 281"/>
                <a:gd name="T71" fmla="*/ 79 h 104"/>
                <a:gd name="T72" fmla="*/ 11 w 281"/>
                <a:gd name="T73" fmla="*/ 88 h 104"/>
                <a:gd name="T74" fmla="*/ 17 w 281"/>
                <a:gd name="T75" fmla="*/ 91 h 104"/>
                <a:gd name="T76" fmla="*/ 37 w 281"/>
                <a:gd name="T77" fmla="*/ 67 h 104"/>
                <a:gd name="T78" fmla="*/ 24 w 281"/>
                <a:gd name="T79" fmla="*/ 72 h 104"/>
                <a:gd name="T80" fmla="*/ 27 w 281"/>
                <a:gd name="T81" fmla="*/ 74 h 104"/>
                <a:gd name="T82" fmla="*/ 26 w 281"/>
                <a:gd name="T83" fmla="*/ 97 h 104"/>
                <a:gd name="T84" fmla="*/ 38 w 281"/>
                <a:gd name="T85" fmla="*/ 92 h 104"/>
                <a:gd name="T86" fmla="*/ 252 w 281"/>
                <a:gd name="T87" fmla="*/ 73 h 104"/>
                <a:gd name="T88" fmla="*/ 270 w 281"/>
                <a:gd name="T89" fmla="*/ 77 h 104"/>
                <a:gd name="T90" fmla="*/ 266 w 281"/>
                <a:gd name="T91" fmla="*/ 67 h 104"/>
                <a:gd name="T92" fmla="*/ 275 w 281"/>
                <a:gd name="T93" fmla="*/ 70 h 104"/>
                <a:gd name="T94" fmla="*/ 263 w 281"/>
                <a:gd name="T95" fmla="*/ 65 h 104"/>
                <a:gd name="T96" fmla="*/ 255 w 281"/>
                <a:gd name="T97" fmla="*/ 68 h 104"/>
                <a:gd name="T98" fmla="*/ 253 w 281"/>
                <a:gd name="T99" fmla="*/ 72 h 104"/>
                <a:gd name="T100" fmla="*/ 256 w 281"/>
                <a:gd name="T101" fmla="*/ 70 h 104"/>
                <a:gd name="T102" fmla="*/ 259 w 281"/>
                <a:gd name="T103" fmla="*/ 68 h 104"/>
                <a:gd name="T104" fmla="*/ 260 w 281"/>
                <a:gd name="T105" fmla="*/ 80 h 104"/>
                <a:gd name="T106" fmla="*/ 245 w 281"/>
                <a:gd name="T107" fmla="*/ 87 h 104"/>
                <a:gd name="T108" fmla="*/ 248 w 281"/>
                <a:gd name="T109" fmla="*/ 87 h 104"/>
                <a:gd name="T110" fmla="*/ 251 w 281"/>
                <a:gd name="T111" fmla="*/ 77 h 104"/>
                <a:gd name="T112" fmla="*/ 234 w 281"/>
                <a:gd name="T113" fmla="*/ 72 h 104"/>
                <a:gd name="T114" fmla="*/ 253 w 281"/>
                <a:gd name="T115" fmla="*/ 82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81" h="104">
                  <a:moveTo>
                    <a:pt x="265" y="55"/>
                  </a:moveTo>
                  <a:cubicBezTo>
                    <a:pt x="265" y="54"/>
                    <a:pt x="265" y="53"/>
                    <a:pt x="265" y="52"/>
                  </a:cubicBezTo>
                  <a:cubicBezTo>
                    <a:pt x="265" y="51"/>
                    <a:pt x="264" y="51"/>
                    <a:pt x="264" y="51"/>
                  </a:cubicBezTo>
                  <a:cubicBezTo>
                    <a:pt x="264" y="50"/>
                    <a:pt x="263" y="51"/>
                    <a:pt x="263" y="51"/>
                  </a:cubicBezTo>
                  <a:cubicBezTo>
                    <a:pt x="263" y="51"/>
                    <a:pt x="263" y="52"/>
                    <a:pt x="262" y="52"/>
                  </a:cubicBezTo>
                  <a:cubicBezTo>
                    <a:pt x="262" y="53"/>
                    <a:pt x="262" y="53"/>
                    <a:pt x="261" y="54"/>
                  </a:cubicBezTo>
                  <a:cubicBezTo>
                    <a:pt x="260" y="54"/>
                    <a:pt x="259" y="55"/>
                    <a:pt x="258" y="56"/>
                  </a:cubicBezTo>
                  <a:cubicBezTo>
                    <a:pt x="255" y="57"/>
                    <a:pt x="253" y="59"/>
                    <a:pt x="250" y="60"/>
                  </a:cubicBezTo>
                  <a:cubicBezTo>
                    <a:pt x="248" y="61"/>
                    <a:pt x="245" y="62"/>
                    <a:pt x="243" y="62"/>
                  </a:cubicBezTo>
                  <a:cubicBezTo>
                    <a:pt x="240" y="63"/>
                    <a:pt x="237" y="64"/>
                    <a:pt x="234" y="64"/>
                  </a:cubicBezTo>
                  <a:cubicBezTo>
                    <a:pt x="233" y="64"/>
                    <a:pt x="231" y="64"/>
                    <a:pt x="229" y="64"/>
                  </a:cubicBezTo>
                  <a:cubicBezTo>
                    <a:pt x="229" y="64"/>
                    <a:pt x="229" y="64"/>
                    <a:pt x="229" y="64"/>
                  </a:cubicBezTo>
                  <a:cubicBezTo>
                    <a:pt x="228" y="65"/>
                    <a:pt x="228" y="65"/>
                    <a:pt x="228" y="65"/>
                  </a:cubicBezTo>
                  <a:cubicBezTo>
                    <a:pt x="229" y="65"/>
                    <a:pt x="229" y="65"/>
                    <a:pt x="230" y="66"/>
                  </a:cubicBezTo>
                  <a:cubicBezTo>
                    <a:pt x="231" y="66"/>
                    <a:pt x="232" y="66"/>
                    <a:pt x="232" y="66"/>
                  </a:cubicBezTo>
                  <a:cubicBezTo>
                    <a:pt x="235" y="66"/>
                    <a:pt x="238" y="66"/>
                    <a:pt x="241" y="65"/>
                  </a:cubicBezTo>
                  <a:cubicBezTo>
                    <a:pt x="244" y="65"/>
                    <a:pt x="247" y="64"/>
                    <a:pt x="249" y="63"/>
                  </a:cubicBezTo>
                  <a:cubicBezTo>
                    <a:pt x="253" y="62"/>
                    <a:pt x="256" y="60"/>
                    <a:pt x="258" y="59"/>
                  </a:cubicBezTo>
                  <a:cubicBezTo>
                    <a:pt x="260" y="58"/>
                    <a:pt x="261" y="57"/>
                    <a:pt x="262" y="57"/>
                  </a:cubicBezTo>
                  <a:cubicBezTo>
                    <a:pt x="262" y="57"/>
                    <a:pt x="263" y="56"/>
                    <a:pt x="264" y="56"/>
                  </a:cubicBezTo>
                  <a:cubicBezTo>
                    <a:pt x="264" y="56"/>
                    <a:pt x="264" y="56"/>
                    <a:pt x="264" y="56"/>
                  </a:cubicBezTo>
                  <a:cubicBezTo>
                    <a:pt x="264" y="56"/>
                    <a:pt x="264" y="56"/>
                    <a:pt x="264" y="57"/>
                  </a:cubicBezTo>
                  <a:cubicBezTo>
                    <a:pt x="265" y="58"/>
                    <a:pt x="265" y="58"/>
                    <a:pt x="266" y="59"/>
                  </a:cubicBezTo>
                  <a:cubicBezTo>
                    <a:pt x="270" y="62"/>
                    <a:pt x="273" y="66"/>
                    <a:pt x="277" y="69"/>
                  </a:cubicBezTo>
                  <a:cubicBezTo>
                    <a:pt x="279" y="70"/>
                    <a:pt x="280" y="71"/>
                    <a:pt x="280" y="71"/>
                  </a:cubicBezTo>
                  <a:cubicBezTo>
                    <a:pt x="280" y="71"/>
                    <a:pt x="281" y="71"/>
                    <a:pt x="281" y="71"/>
                  </a:cubicBezTo>
                  <a:cubicBezTo>
                    <a:pt x="281" y="71"/>
                    <a:pt x="281" y="70"/>
                    <a:pt x="281" y="69"/>
                  </a:cubicBezTo>
                  <a:cubicBezTo>
                    <a:pt x="280" y="68"/>
                    <a:pt x="280" y="67"/>
                    <a:pt x="279" y="67"/>
                  </a:cubicBezTo>
                  <a:cubicBezTo>
                    <a:pt x="277" y="65"/>
                    <a:pt x="274" y="64"/>
                    <a:pt x="272" y="62"/>
                  </a:cubicBezTo>
                  <a:cubicBezTo>
                    <a:pt x="270" y="60"/>
                    <a:pt x="267" y="57"/>
                    <a:pt x="265" y="55"/>
                  </a:cubicBezTo>
                  <a:cubicBezTo>
                    <a:pt x="265" y="55"/>
                    <a:pt x="265" y="55"/>
                    <a:pt x="265" y="55"/>
                  </a:cubicBezTo>
                  <a:close/>
                  <a:moveTo>
                    <a:pt x="171" y="16"/>
                  </a:moveTo>
                  <a:cubicBezTo>
                    <a:pt x="171" y="16"/>
                    <a:pt x="172" y="16"/>
                    <a:pt x="172" y="16"/>
                  </a:cubicBezTo>
                  <a:cubicBezTo>
                    <a:pt x="173" y="16"/>
                    <a:pt x="175" y="16"/>
                    <a:pt x="178" y="17"/>
                  </a:cubicBezTo>
                  <a:cubicBezTo>
                    <a:pt x="178" y="17"/>
                    <a:pt x="178" y="17"/>
                    <a:pt x="178" y="18"/>
                  </a:cubicBezTo>
                  <a:cubicBezTo>
                    <a:pt x="178" y="19"/>
                    <a:pt x="179" y="19"/>
                    <a:pt x="180" y="19"/>
                  </a:cubicBezTo>
                  <a:cubicBezTo>
                    <a:pt x="181" y="18"/>
                    <a:pt x="181" y="18"/>
                    <a:pt x="181" y="17"/>
                  </a:cubicBezTo>
                  <a:cubicBezTo>
                    <a:pt x="182" y="15"/>
                    <a:pt x="183" y="13"/>
                    <a:pt x="183" y="11"/>
                  </a:cubicBezTo>
                  <a:cubicBezTo>
                    <a:pt x="184" y="10"/>
                    <a:pt x="185" y="9"/>
                    <a:pt x="186" y="8"/>
                  </a:cubicBezTo>
                  <a:cubicBezTo>
                    <a:pt x="186" y="7"/>
                    <a:pt x="187" y="7"/>
                    <a:pt x="186" y="6"/>
                  </a:cubicBezTo>
                  <a:cubicBezTo>
                    <a:pt x="186" y="5"/>
                    <a:pt x="185" y="4"/>
                    <a:pt x="184" y="4"/>
                  </a:cubicBezTo>
                  <a:cubicBezTo>
                    <a:pt x="184" y="3"/>
                    <a:pt x="183" y="3"/>
                    <a:pt x="183" y="3"/>
                  </a:cubicBezTo>
                  <a:cubicBezTo>
                    <a:pt x="180" y="3"/>
                    <a:pt x="178" y="3"/>
                    <a:pt x="175" y="3"/>
                  </a:cubicBezTo>
                  <a:cubicBezTo>
                    <a:pt x="175" y="3"/>
                    <a:pt x="175" y="3"/>
                    <a:pt x="175" y="3"/>
                  </a:cubicBezTo>
                  <a:cubicBezTo>
                    <a:pt x="174" y="2"/>
                    <a:pt x="174" y="1"/>
                    <a:pt x="173" y="1"/>
                  </a:cubicBezTo>
                  <a:cubicBezTo>
                    <a:pt x="172" y="0"/>
                    <a:pt x="172" y="0"/>
                    <a:pt x="172" y="1"/>
                  </a:cubicBezTo>
                  <a:cubicBezTo>
                    <a:pt x="172" y="1"/>
                    <a:pt x="172" y="1"/>
                    <a:pt x="172" y="2"/>
                  </a:cubicBezTo>
                  <a:cubicBezTo>
                    <a:pt x="172" y="3"/>
                    <a:pt x="172" y="4"/>
                    <a:pt x="172" y="5"/>
                  </a:cubicBezTo>
                  <a:cubicBezTo>
                    <a:pt x="172" y="6"/>
                    <a:pt x="171" y="8"/>
                    <a:pt x="171" y="9"/>
                  </a:cubicBezTo>
                  <a:cubicBezTo>
                    <a:pt x="170" y="15"/>
                    <a:pt x="168" y="19"/>
                    <a:pt x="167" y="23"/>
                  </a:cubicBezTo>
                  <a:cubicBezTo>
                    <a:pt x="166" y="26"/>
                    <a:pt x="164" y="28"/>
                    <a:pt x="162" y="31"/>
                  </a:cubicBezTo>
                  <a:cubicBezTo>
                    <a:pt x="162" y="32"/>
                    <a:pt x="161" y="33"/>
                    <a:pt x="161" y="34"/>
                  </a:cubicBezTo>
                  <a:cubicBezTo>
                    <a:pt x="161" y="35"/>
                    <a:pt x="162" y="36"/>
                    <a:pt x="162" y="37"/>
                  </a:cubicBezTo>
                  <a:cubicBezTo>
                    <a:pt x="162" y="37"/>
                    <a:pt x="162" y="37"/>
                    <a:pt x="163" y="37"/>
                  </a:cubicBezTo>
                  <a:cubicBezTo>
                    <a:pt x="164" y="37"/>
                    <a:pt x="164" y="36"/>
                    <a:pt x="165" y="35"/>
                  </a:cubicBezTo>
                  <a:cubicBezTo>
                    <a:pt x="166" y="33"/>
                    <a:pt x="167" y="30"/>
                    <a:pt x="168" y="28"/>
                  </a:cubicBezTo>
                  <a:cubicBezTo>
                    <a:pt x="169" y="25"/>
                    <a:pt x="170" y="22"/>
                    <a:pt x="171" y="19"/>
                  </a:cubicBezTo>
                  <a:cubicBezTo>
                    <a:pt x="171" y="18"/>
                    <a:pt x="171" y="17"/>
                    <a:pt x="171" y="16"/>
                  </a:cubicBezTo>
                  <a:close/>
                  <a:moveTo>
                    <a:pt x="178" y="15"/>
                  </a:moveTo>
                  <a:cubicBezTo>
                    <a:pt x="177" y="15"/>
                    <a:pt x="176" y="14"/>
                    <a:pt x="175" y="14"/>
                  </a:cubicBezTo>
                  <a:cubicBezTo>
                    <a:pt x="174" y="14"/>
                    <a:pt x="173" y="14"/>
                    <a:pt x="172" y="14"/>
                  </a:cubicBezTo>
                  <a:cubicBezTo>
                    <a:pt x="172" y="13"/>
                    <a:pt x="173" y="12"/>
                    <a:pt x="173" y="11"/>
                  </a:cubicBezTo>
                  <a:cubicBezTo>
                    <a:pt x="175" y="11"/>
                    <a:pt x="176" y="11"/>
                    <a:pt x="178" y="11"/>
                  </a:cubicBezTo>
                  <a:cubicBezTo>
                    <a:pt x="178" y="11"/>
                    <a:pt x="179" y="11"/>
                    <a:pt x="178" y="11"/>
                  </a:cubicBezTo>
                  <a:cubicBezTo>
                    <a:pt x="178" y="10"/>
                    <a:pt x="178" y="10"/>
                    <a:pt x="177" y="9"/>
                  </a:cubicBezTo>
                  <a:cubicBezTo>
                    <a:pt x="176" y="9"/>
                    <a:pt x="175" y="9"/>
                    <a:pt x="174" y="9"/>
                  </a:cubicBezTo>
                  <a:cubicBezTo>
                    <a:pt x="174" y="9"/>
                    <a:pt x="174" y="9"/>
                    <a:pt x="174" y="9"/>
                  </a:cubicBezTo>
                  <a:cubicBezTo>
                    <a:pt x="174" y="7"/>
                    <a:pt x="175" y="5"/>
                    <a:pt x="175" y="5"/>
                  </a:cubicBezTo>
                  <a:cubicBezTo>
                    <a:pt x="175" y="5"/>
                    <a:pt x="176" y="5"/>
                    <a:pt x="176" y="5"/>
                  </a:cubicBezTo>
                  <a:cubicBezTo>
                    <a:pt x="177" y="5"/>
                    <a:pt x="178" y="5"/>
                    <a:pt x="179" y="5"/>
                  </a:cubicBezTo>
                  <a:cubicBezTo>
                    <a:pt x="181" y="5"/>
                    <a:pt x="181" y="5"/>
                    <a:pt x="182" y="5"/>
                  </a:cubicBezTo>
                  <a:cubicBezTo>
                    <a:pt x="182" y="6"/>
                    <a:pt x="182" y="6"/>
                    <a:pt x="182" y="7"/>
                  </a:cubicBezTo>
                  <a:cubicBezTo>
                    <a:pt x="181" y="10"/>
                    <a:pt x="180" y="13"/>
                    <a:pt x="179" y="15"/>
                  </a:cubicBezTo>
                  <a:cubicBezTo>
                    <a:pt x="179" y="16"/>
                    <a:pt x="179" y="16"/>
                    <a:pt x="178" y="16"/>
                  </a:cubicBezTo>
                  <a:cubicBezTo>
                    <a:pt x="178" y="16"/>
                    <a:pt x="178" y="15"/>
                    <a:pt x="178" y="15"/>
                  </a:cubicBezTo>
                  <a:close/>
                  <a:moveTo>
                    <a:pt x="191" y="19"/>
                  </a:moveTo>
                  <a:cubicBezTo>
                    <a:pt x="191" y="19"/>
                    <a:pt x="192" y="20"/>
                    <a:pt x="192" y="20"/>
                  </a:cubicBezTo>
                  <a:cubicBezTo>
                    <a:pt x="194" y="20"/>
                    <a:pt x="196" y="20"/>
                    <a:pt x="200" y="21"/>
                  </a:cubicBezTo>
                  <a:cubicBezTo>
                    <a:pt x="198" y="29"/>
                    <a:pt x="195" y="36"/>
                    <a:pt x="194" y="42"/>
                  </a:cubicBezTo>
                  <a:cubicBezTo>
                    <a:pt x="193" y="42"/>
                    <a:pt x="193" y="43"/>
                    <a:pt x="193" y="43"/>
                  </a:cubicBezTo>
                  <a:cubicBezTo>
                    <a:pt x="192" y="44"/>
                    <a:pt x="192" y="43"/>
                    <a:pt x="191" y="43"/>
                  </a:cubicBezTo>
                  <a:cubicBezTo>
                    <a:pt x="190" y="43"/>
                    <a:pt x="190" y="42"/>
                    <a:pt x="189" y="42"/>
                  </a:cubicBezTo>
                  <a:cubicBezTo>
                    <a:pt x="188" y="41"/>
                    <a:pt x="188" y="41"/>
                    <a:pt x="188" y="41"/>
                  </a:cubicBezTo>
                  <a:cubicBezTo>
                    <a:pt x="189" y="44"/>
                    <a:pt x="190" y="46"/>
                    <a:pt x="191" y="47"/>
                  </a:cubicBezTo>
                  <a:cubicBezTo>
                    <a:pt x="191" y="48"/>
                    <a:pt x="191" y="49"/>
                    <a:pt x="192" y="49"/>
                  </a:cubicBezTo>
                  <a:cubicBezTo>
                    <a:pt x="192" y="49"/>
                    <a:pt x="193" y="49"/>
                    <a:pt x="193" y="49"/>
                  </a:cubicBezTo>
                  <a:cubicBezTo>
                    <a:pt x="194" y="49"/>
                    <a:pt x="194" y="48"/>
                    <a:pt x="195" y="47"/>
                  </a:cubicBezTo>
                  <a:cubicBezTo>
                    <a:pt x="196" y="46"/>
                    <a:pt x="196" y="45"/>
                    <a:pt x="197" y="44"/>
                  </a:cubicBezTo>
                  <a:cubicBezTo>
                    <a:pt x="198" y="37"/>
                    <a:pt x="201" y="27"/>
                    <a:pt x="204" y="15"/>
                  </a:cubicBezTo>
                  <a:cubicBezTo>
                    <a:pt x="205" y="13"/>
                    <a:pt x="206" y="11"/>
                    <a:pt x="206" y="11"/>
                  </a:cubicBezTo>
                  <a:cubicBezTo>
                    <a:pt x="207" y="10"/>
                    <a:pt x="207" y="9"/>
                    <a:pt x="207" y="9"/>
                  </a:cubicBezTo>
                  <a:cubicBezTo>
                    <a:pt x="206" y="8"/>
                    <a:pt x="205" y="7"/>
                    <a:pt x="204" y="6"/>
                  </a:cubicBezTo>
                  <a:cubicBezTo>
                    <a:pt x="204" y="6"/>
                    <a:pt x="203" y="6"/>
                    <a:pt x="202" y="6"/>
                  </a:cubicBezTo>
                  <a:cubicBezTo>
                    <a:pt x="201" y="6"/>
                    <a:pt x="200" y="6"/>
                    <a:pt x="199" y="6"/>
                  </a:cubicBezTo>
                  <a:cubicBezTo>
                    <a:pt x="198" y="6"/>
                    <a:pt x="196" y="6"/>
                    <a:pt x="194" y="6"/>
                  </a:cubicBezTo>
                  <a:cubicBezTo>
                    <a:pt x="194" y="5"/>
                    <a:pt x="193" y="4"/>
                    <a:pt x="192" y="4"/>
                  </a:cubicBezTo>
                  <a:cubicBezTo>
                    <a:pt x="192" y="4"/>
                    <a:pt x="192" y="3"/>
                    <a:pt x="192" y="4"/>
                  </a:cubicBezTo>
                  <a:cubicBezTo>
                    <a:pt x="191" y="4"/>
                    <a:pt x="191" y="4"/>
                    <a:pt x="192" y="4"/>
                  </a:cubicBezTo>
                  <a:cubicBezTo>
                    <a:pt x="192" y="6"/>
                    <a:pt x="192" y="7"/>
                    <a:pt x="191" y="9"/>
                  </a:cubicBezTo>
                  <a:cubicBezTo>
                    <a:pt x="191" y="11"/>
                    <a:pt x="190" y="13"/>
                    <a:pt x="190" y="15"/>
                  </a:cubicBezTo>
                  <a:cubicBezTo>
                    <a:pt x="189" y="16"/>
                    <a:pt x="189" y="18"/>
                    <a:pt x="189" y="19"/>
                  </a:cubicBezTo>
                  <a:cubicBezTo>
                    <a:pt x="189" y="20"/>
                    <a:pt x="189" y="20"/>
                    <a:pt x="190" y="20"/>
                  </a:cubicBezTo>
                  <a:cubicBezTo>
                    <a:pt x="190" y="21"/>
                    <a:pt x="191" y="21"/>
                    <a:pt x="191" y="20"/>
                  </a:cubicBezTo>
                  <a:cubicBezTo>
                    <a:pt x="191" y="19"/>
                    <a:pt x="191" y="19"/>
                    <a:pt x="191" y="19"/>
                  </a:cubicBezTo>
                  <a:close/>
                  <a:moveTo>
                    <a:pt x="200" y="19"/>
                  </a:moveTo>
                  <a:cubicBezTo>
                    <a:pt x="199" y="18"/>
                    <a:pt x="198" y="18"/>
                    <a:pt x="197" y="18"/>
                  </a:cubicBezTo>
                  <a:cubicBezTo>
                    <a:pt x="195" y="18"/>
                    <a:pt x="193" y="18"/>
                    <a:pt x="192" y="18"/>
                  </a:cubicBezTo>
                  <a:cubicBezTo>
                    <a:pt x="192" y="17"/>
                    <a:pt x="192" y="17"/>
                    <a:pt x="192" y="16"/>
                  </a:cubicBezTo>
                  <a:cubicBezTo>
                    <a:pt x="192" y="15"/>
                    <a:pt x="192" y="14"/>
                    <a:pt x="193" y="13"/>
                  </a:cubicBezTo>
                  <a:cubicBezTo>
                    <a:pt x="193" y="13"/>
                    <a:pt x="193" y="13"/>
                    <a:pt x="193" y="14"/>
                  </a:cubicBezTo>
                  <a:cubicBezTo>
                    <a:pt x="195" y="14"/>
                    <a:pt x="197" y="14"/>
                    <a:pt x="198" y="14"/>
                  </a:cubicBezTo>
                  <a:cubicBezTo>
                    <a:pt x="199" y="14"/>
                    <a:pt x="200" y="14"/>
                    <a:pt x="199" y="14"/>
                  </a:cubicBezTo>
                  <a:cubicBezTo>
                    <a:pt x="199" y="13"/>
                    <a:pt x="199" y="13"/>
                    <a:pt x="198" y="12"/>
                  </a:cubicBezTo>
                  <a:cubicBezTo>
                    <a:pt x="197" y="12"/>
                    <a:pt x="196" y="12"/>
                    <a:pt x="195" y="12"/>
                  </a:cubicBezTo>
                  <a:cubicBezTo>
                    <a:pt x="194" y="12"/>
                    <a:pt x="194" y="12"/>
                    <a:pt x="193" y="12"/>
                  </a:cubicBezTo>
                  <a:cubicBezTo>
                    <a:pt x="194" y="10"/>
                    <a:pt x="194" y="9"/>
                    <a:pt x="195" y="8"/>
                  </a:cubicBezTo>
                  <a:cubicBezTo>
                    <a:pt x="195" y="8"/>
                    <a:pt x="195" y="8"/>
                    <a:pt x="195" y="8"/>
                  </a:cubicBezTo>
                  <a:cubicBezTo>
                    <a:pt x="197" y="8"/>
                    <a:pt x="199" y="8"/>
                    <a:pt x="201" y="8"/>
                  </a:cubicBezTo>
                  <a:cubicBezTo>
                    <a:pt x="202" y="8"/>
                    <a:pt x="202" y="8"/>
                    <a:pt x="202" y="9"/>
                  </a:cubicBezTo>
                  <a:cubicBezTo>
                    <a:pt x="202" y="10"/>
                    <a:pt x="202" y="11"/>
                    <a:pt x="202" y="12"/>
                  </a:cubicBezTo>
                  <a:cubicBezTo>
                    <a:pt x="201" y="15"/>
                    <a:pt x="201" y="17"/>
                    <a:pt x="200" y="20"/>
                  </a:cubicBezTo>
                  <a:cubicBezTo>
                    <a:pt x="200" y="19"/>
                    <a:pt x="200" y="19"/>
                    <a:pt x="200" y="19"/>
                  </a:cubicBezTo>
                  <a:close/>
                  <a:moveTo>
                    <a:pt x="90" y="28"/>
                  </a:moveTo>
                  <a:cubicBezTo>
                    <a:pt x="91" y="29"/>
                    <a:pt x="94" y="31"/>
                    <a:pt x="98" y="34"/>
                  </a:cubicBezTo>
                  <a:cubicBezTo>
                    <a:pt x="102" y="37"/>
                    <a:pt x="105" y="39"/>
                    <a:pt x="108" y="41"/>
                  </a:cubicBezTo>
                  <a:cubicBezTo>
                    <a:pt x="110" y="42"/>
                    <a:pt x="111" y="42"/>
                    <a:pt x="112" y="42"/>
                  </a:cubicBezTo>
                  <a:cubicBezTo>
                    <a:pt x="114" y="41"/>
                    <a:pt x="117" y="39"/>
                    <a:pt x="119" y="39"/>
                  </a:cubicBezTo>
                  <a:cubicBezTo>
                    <a:pt x="120" y="38"/>
                    <a:pt x="121" y="38"/>
                    <a:pt x="121" y="38"/>
                  </a:cubicBezTo>
                  <a:cubicBezTo>
                    <a:pt x="120" y="37"/>
                    <a:pt x="120" y="37"/>
                    <a:pt x="119" y="37"/>
                  </a:cubicBezTo>
                  <a:cubicBezTo>
                    <a:pt x="117" y="37"/>
                    <a:pt x="115" y="37"/>
                    <a:pt x="113" y="36"/>
                  </a:cubicBezTo>
                  <a:cubicBezTo>
                    <a:pt x="111" y="36"/>
                    <a:pt x="109" y="36"/>
                    <a:pt x="108" y="36"/>
                  </a:cubicBezTo>
                  <a:cubicBezTo>
                    <a:pt x="106" y="35"/>
                    <a:pt x="103" y="34"/>
                    <a:pt x="100" y="32"/>
                  </a:cubicBezTo>
                  <a:cubicBezTo>
                    <a:pt x="95" y="29"/>
                    <a:pt x="92" y="27"/>
                    <a:pt x="90" y="26"/>
                  </a:cubicBezTo>
                  <a:cubicBezTo>
                    <a:pt x="90" y="25"/>
                    <a:pt x="90" y="24"/>
                    <a:pt x="90" y="24"/>
                  </a:cubicBezTo>
                  <a:cubicBezTo>
                    <a:pt x="93" y="22"/>
                    <a:pt x="97" y="20"/>
                    <a:pt x="102" y="18"/>
                  </a:cubicBezTo>
                  <a:cubicBezTo>
                    <a:pt x="103" y="18"/>
                    <a:pt x="104" y="18"/>
                    <a:pt x="104" y="17"/>
                  </a:cubicBezTo>
                  <a:cubicBezTo>
                    <a:pt x="105" y="17"/>
                    <a:pt x="105" y="17"/>
                    <a:pt x="106" y="16"/>
                  </a:cubicBezTo>
                  <a:cubicBezTo>
                    <a:pt x="105" y="16"/>
                    <a:pt x="105" y="15"/>
                    <a:pt x="104" y="15"/>
                  </a:cubicBezTo>
                  <a:cubicBezTo>
                    <a:pt x="103" y="15"/>
                    <a:pt x="102" y="15"/>
                    <a:pt x="101" y="15"/>
                  </a:cubicBezTo>
                  <a:cubicBezTo>
                    <a:pt x="100" y="15"/>
                    <a:pt x="99" y="15"/>
                    <a:pt x="99" y="15"/>
                  </a:cubicBezTo>
                  <a:cubicBezTo>
                    <a:pt x="96" y="17"/>
                    <a:pt x="93" y="19"/>
                    <a:pt x="89" y="21"/>
                  </a:cubicBezTo>
                  <a:cubicBezTo>
                    <a:pt x="89" y="20"/>
                    <a:pt x="88" y="19"/>
                    <a:pt x="88" y="17"/>
                  </a:cubicBezTo>
                  <a:cubicBezTo>
                    <a:pt x="88" y="16"/>
                    <a:pt x="87" y="15"/>
                    <a:pt x="87" y="14"/>
                  </a:cubicBezTo>
                  <a:cubicBezTo>
                    <a:pt x="87" y="12"/>
                    <a:pt x="86" y="11"/>
                    <a:pt x="86" y="9"/>
                  </a:cubicBezTo>
                  <a:cubicBezTo>
                    <a:pt x="86" y="8"/>
                    <a:pt x="86" y="8"/>
                    <a:pt x="86" y="8"/>
                  </a:cubicBezTo>
                  <a:cubicBezTo>
                    <a:pt x="85" y="7"/>
                    <a:pt x="83" y="7"/>
                    <a:pt x="82" y="7"/>
                  </a:cubicBezTo>
                  <a:cubicBezTo>
                    <a:pt x="81" y="7"/>
                    <a:pt x="80" y="7"/>
                    <a:pt x="80" y="8"/>
                  </a:cubicBezTo>
                  <a:cubicBezTo>
                    <a:pt x="79" y="8"/>
                    <a:pt x="79" y="9"/>
                    <a:pt x="80" y="9"/>
                  </a:cubicBezTo>
                  <a:cubicBezTo>
                    <a:pt x="81" y="10"/>
                    <a:pt x="82" y="11"/>
                    <a:pt x="83" y="12"/>
                  </a:cubicBezTo>
                  <a:cubicBezTo>
                    <a:pt x="84" y="16"/>
                    <a:pt x="85" y="20"/>
                    <a:pt x="86" y="23"/>
                  </a:cubicBezTo>
                  <a:cubicBezTo>
                    <a:pt x="83" y="25"/>
                    <a:pt x="79" y="27"/>
                    <a:pt x="76" y="29"/>
                  </a:cubicBezTo>
                  <a:cubicBezTo>
                    <a:pt x="75" y="29"/>
                    <a:pt x="75" y="30"/>
                    <a:pt x="76" y="30"/>
                  </a:cubicBezTo>
                  <a:cubicBezTo>
                    <a:pt x="76" y="30"/>
                    <a:pt x="77" y="30"/>
                    <a:pt x="78" y="30"/>
                  </a:cubicBezTo>
                  <a:cubicBezTo>
                    <a:pt x="79" y="30"/>
                    <a:pt x="79" y="30"/>
                    <a:pt x="80" y="30"/>
                  </a:cubicBezTo>
                  <a:cubicBezTo>
                    <a:pt x="82" y="28"/>
                    <a:pt x="84" y="27"/>
                    <a:pt x="87" y="25"/>
                  </a:cubicBezTo>
                  <a:cubicBezTo>
                    <a:pt x="87" y="26"/>
                    <a:pt x="87" y="26"/>
                    <a:pt x="87" y="26"/>
                  </a:cubicBezTo>
                  <a:cubicBezTo>
                    <a:pt x="88" y="30"/>
                    <a:pt x="88" y="33"/>
                    <a:pt x="87" y="36"/>
                  </a:cubicBezTo>
                  <a:cubicBezTo>
                    <a:pt x="87" y="38"/>
                    <a:pt x="86" y="41"/>
                    <a:pt x="85" y="43"/>
                  </a:cubicBezTo>
                  <a:cubicBezTo>
                    <a:pt x="84" y="45"/>
                    <a:pt x="82" y="48"/>
                    <a:pt x="79" y="51"/>
                  </a:cubicBezTo>
                  <a:cubicBezTo>
                    <a:pt x="79" y="51"/>
                    <a:pt x="79" y="52"/>
                    <a:pt x="79" y="52"/>
                  </a:cubicBezTo>
                  <a:cubicBezTo>
                    <a:pt x="79" y="52"/>
                    <a:pt x="79" y="52"/>
                    <a:pt x="80" y="52"/>
                  </a:cubicBezTo>
                  <a:cubicBezTo>
                    <a:pt x="80" y="52"/>
                    <a:pt x="81" y="51"/>
                    <a:pt x="83" y="49"/>
                  </a:cubicBezTo>
                  <a:cubicBezTo>
                    <a:pt x="84" y="48"/>
                    <a:pt x="86" y="46"/>
                    <a:pt x="88" y="44"/>
                  </a:cubicBezTo>
                  <a:cubicBezTo>
                    <a:pt x="89" y="42"/>
                    <a:pt x="90" y="40"/>
                    <a:pt x="90" y="38"/>
                  </a:cubicBezTo>
                  <a:cubicBezTo>
                    <a:pt x="91" y="36"/>
                    <a:pt x="91" y="33"/>
                    <a:pt x="91" y="30"/>
                  </a:cubicBezTo>
                  <a:cubicBezTo>
                    <a:pt x="90" y="29"/>
                    <a:pt x="90" y="29"/>
                    <a:pt x="90" y="28"/>
                  </a:cubicBezTo>
                  <a:close/>
                  <a:moveTo>
                    <a:pt x="10" y="68"/>
                  </a:moveTo>
                  <a:cubicBezTo>
                    <a:pt x="11" y="68"/>
                    <a:pt x="12" y="67"/>
                    <a:pt x="12" y="67"/>
                  </a:cubicBezTo>
                  <a:cubicBezTo>
                    <a:pt x="13" y="67"/>
                    <a:pt x="13" y="66"/>
                    <a:pt x="13" y="66"/>
                  </a:cubicBezTo>
                  <a:cubicBezTo>
                    <a:pt x="13" y="66"/>
                    <a:pt x="13" y="66"/>
                    <a:pt x="13" y="66"/>
                  </a:cubicBezTo>
                  <a:cubicBezTo>
                    <a:pt x="13" y="65"/>
                    <a:pt x="13" y="65"/>
                    <a:pt x="12" y="65"/>
                  </a:cubicBezTo>
                  <a:cubicBezTo>
                    <a:pt x="11" y="65"/>
                    <a:pt x="11" y="65"/>
                    <a:pt x="10" y="65"/>
                  </a:cubicBezTo>
                  <a:cubicBezTo>
                    <a:pt x="10" y="65"/>
                    <a:pt x="10" y="66"/>
                    <a:pt x="10" y="66"/>
                  </a:cubicBezTo>
                  <a:cubicBezTo>
                    <a:pt x="10" y="65"/>
                    <a:pt x="10" y="65"/>
                    <a:pt x="9" y="64"/>
                  </a:cubicBezTo>
                  <a:cubicBezTo>
                    <a:pt x="9" y="63"/>
                    <a:pt x="9" y="63"/>
                    <a:pt x="9" y="62"/>
                  </a:cubicBezTo>
                  <a:cubicBezTo>
                    <a:pt x="9" y="62"/>
                    <a:pt x="9" y="62"/>
                    <a:pt x="9" y="62"/>
                  </a:cubicBezTo>
                  <a:cubicBezTo>
                    <a:pt x="8" y="62"/>
                    <a:pt x="8" y="62"/>
                    <a:pt x="7" y="62"/>
                  </a:cubicBezTo>
                  <a:cubicBezTo>
                    <a:pt x="6" y="62"/>
                    <a:pt x="6" y="62"/>
                    <a:pt x="6" y="62"/>
                  </a:cubicBezTo>
                  <a:cubicBezTo>
                    <a:pt x="5" y="63"/>
                    <a:pt x="5" y="63"/>
                    <a:pt x="6" y="63"/>
                  </a:cubicBezTo>
                  <a:cubicBezTo>
                    <a:pt x="6" y="63"/>
                    <a:pt x="7" y="64"/>
                    <a:pt x="7" y="64"/>
                  </a:cubicBezTo>
                  <a:cubicBezTo>
                    <a:pt x="7" y="65"/>
                    <a:pt x="8" y="66"/>
                    <a:pt x="8" y="67"/>
                  </a:cubicBezTo>
                  <a:cubicBezTo>
                    <a:pt x="8" y="67"/>
                    <a:pt x="8" y="67"/>
                    <a:pt x="8" y="67"/>
                  </a:cubicBezTo>
                  <a:cubicBezTo>
                    <a:pt x="7" y="68"/>
                    <a:pt x="6" y="69"/>
                    <a:pt x="5" y="70"/>
                  </a:cubicBezTo>
                  <a:cubicBezTo>
                    <a:pt x="5" y="70"/>
                    <a:pt x="5" y="70"/>
                    <a:pt x="5" y="70"/>
                  </a:cubicBezTo>
                  <a:cubicBezTo>
                    <a:pt x="5" y="70"/>
                    <a:pt x="6" y="70"/>
                    <a:pt x="6" y="70"/>
                  </a:cubicBezTo>
                  <a:cubicBezTo>
                    <a:pt x="7" y="70"/>
                    <a:pt x="8" y="69"/>
                    <a:pt x="9" y="69"/>
                  </a:cubicBezTo>
                  <a:cubicBezTo>
                    <a:pt x="9" y="69"/>
                    <a:pt x="9" y="70"/>
                    <a:pt x="9" y="71"/>
                  </a:cubicBezTo>
                  <a:cubicBezTo>
                    <a:pt x="9" y="72"/>
                    <a:pt x="9" y="72"/>
                    <a:pt x="9" y="72"/>
                  </a:cubicBezTo>
                  <a:cubicBezTo>
                    <a:pt x="10" y="72"/>
                    <a:pt x="10" y="72"/>
                    <a:pt x="10" y="72"/>
                  </a:cubicBezTo>
                  <a:cubicBezTo>
                    <a:pt x="10" y="72"/>
                    <a:pt x="10" y="71"/>
                    <a:pt x="10" y="70"/>
                  </a:cubicBezTo>
                  <a:cubicBezTo>
                    <a:pt x="10" y="70"/>
                    <a:pt x="10" y="69"/>
                    <a:pt x="10" y="68"/>
                  </a:cubicBezTo>
                  <a:close/>
                  <a:moveTo>
                    <a:pt x="17" y="72"/>
                  </a:moveTo>
                  <a:cubicBezTo>
                    <a:pt x="18" y="71"/>
                    <a:pt x="18" y="71"/>
                    <a:pt x="19" y="71"/>
                  </a:cubicBezTo>
                  <a:cubicBezTo>
                    <a:pt x="20" y="71"/>
                    <a:pt x="20" y="70"/>
                    <a:pt x="20" y="70"/>
                  </a:cubicBezTo>
                  <a:cubicBezTo>
                    <a:pt x="20" y="70"/>
                    <a:pt x="20" y="70"/>
                    <a:pt x="20" y="70"/>
                  </a:cubicBezTo>
                  <a:cubicBezTo>
                    <a:pt x="20" y="69"/>
                    <a:pt x="20" y="69"/>
                    <a:pt x="19" y="69"/>
                  </a:cubicBezTo>
                  <a:cubicBezTo>
                    <a:pt x="18" y="69"/>
                    <a:pt x="18" y="69"/>
                    <a:pt x="18" y="69"/>
                  </a:cubicBezTo>
                  <a:cubicBezTo>
                    <a:pt x="17" y="69"/>
                    <a:pt x="17" y="70"/>
                    <a:pt x="16" y="70"/>
                  </a:cubicBezTo>
                  <a:cubicBezTo>
                    <a:pt x="16" y="70"/>
                    <a:pt x="16" y="69"/>
                    <a:pt x="16" y="69"/>
                  </a:cubicBezTo>
                  <a:cubicBezTo>
                    <a:pt x="16" y="68"/>
                    <a:pt x="16" y="68"/>
                    <a:pt x="16" y="68"/>
                  </a:cubicBezTo>
                  <a:cubicBezTo>
                    <a:pt x="16" y="67"/>
                    <a:pt x="15" y="67"/>
                    <a:pt x="15" y="67"/>
                  </a:cubicBezTo>
                  <a:cubicBezTo>
                    <a:pt x="15" y="67"/>
                    <a:pt x="15" y="67"/>
                    <a:pt x="14" y="67"/>
                  </a:cubicBezTo>
                  <a:cubicBezTo>
                    <a:pt x="13" y="67"/>
                    <a:pt x="13" y="67"/>
                    <a:pt x="12" y="68"/>
                  </a:cubicBezTo>
                  <a:cubicBezTo>
                    <a:pt x="12" y="68"/>
                    <a:pt x="12" y="68"/>
                    <a:pt x="13" y="68"/>
                  </a:cubicBezTo>
                  <a:cubicBezTo>
                    <a:pt x="13" y="69"/>
                    <a:pt x="14" y="69"/>
                    <a:pt x="14" y="69"/>
                  </a:cubicBezTo>
                  <a:cubicBezTo>
                    <a:pt x="14" y="70"/>
                    <a:pt x="14" y="70"/>
                    <a:pt x="15" y="71"/>
                  </a:cubicBezTo>
                  <a:cubicBezTo>
                    <a:pt x="14" y="72"/>
                    <a:pt x="13" y="72"/>
                    <a:pt x="12" y="73"/>
                  </a:cubicBezTo>
                  <a:cubicBezTo>
                    <a:pt x="12" y="73"/>
                    <a:pt x="12" y="73"/>
                    <a:pt x="12" y="73"/>
                  </a:cubicBezTo>
                  <a:cubicBezTo>
                    <a:pt x="12" y="74"/>
                    <a:pt x="13" y="74"/>
                    <a:pt x="13" y="73"/>
                  </a:cubicBezTo>
                  <a:cubicBezTo>
                    <a:pt x="14" y="73"/>
                    <a:pt x="15" y="73"/>
                    <a:pt x="15" y="72"/>
                  </a:cubicBezTo>
                  <a:cubicBezTo>
                    <a:pt x="15" y="72"/>
                    <a:pt x="15" y="72"/>
                    <a:pt x="15" y="73"/>
                  </a:cubicBezTo>
                  <a:cubicBezTo>
                    <a:pt x="16" y="74"/>
                    <a:pt x="16" y="75"/>
                    <a:pt x="17" y="76"/>
                  </a:cubicBezTo>
                  <a:cubicBezTo>
                    <a:pt x="17" y="77"/>
                    <a:pt x="17" y="77"/>
                    <a:pt x="17" y="77"/>
                  </a:cubicBezTo>
                  <a:cubicBezTo>
                    <a:pt x="17" y="77"/>
                    <a:pt x="17" y="77"/>
                    <a:pt x="17" y="77"/>
                  </a:cubicBezTo>
                  <a:cubicBezTo>
                    <a:pt x="17" y="77"/>
                    <a:pt x="17" y="76"/>
                    <a:pt x="17" y="76"/>
                  </a:cubicBezTo>
                  <a:cubicBezTo>
                    <a:pt x="17" y="75"/>
                    <a:pt x="17" y="74"/>
                    <a:pt x="17" y="73"/>
                  </a:cubicBezTo>
                  <a:cubicBezTo>
                    <a:pt x="17" y="73"/>
                    <a:pt x="17" y="72"/>
                    <a:pt x="17" y="72"/>
                  </a:cubicBezTo>
                  <a:close/>
                  <a:moveTo>
                    <a:pt x="14" y="88"/>
                  </a:moveTo>
                  <a:cubicBezTo>
                    <a:pt x="16" y="88"/>
                    <a:pt x="16" y="87"/>
                    <a:pt x="17" y="86"/>
                  </a:cubicBezTo>
                  <a:cubicBezTo>
                    <a:pt x="18" y="83"/>
                    <a:pt x="18" y="81"/>
                    <a:pt x="20" y="78"/>
                  </a:cubicBezTo>
                  <a:cubicBezTo>
                    <a:pt x="21" y="75"/>
                    <a:pt x="23" y="71"/>
                    <a:pt x="25" y="66"/>
                  </a:cubicBezTo>
                  <a:cubicBezTo>
                    <a:pt x="26" y="64"/>
                    <a:pt x="27" y="62"/>
                    <a:pt x="28" y="61"/>
                  </a:cubicBezTo>
                  <a:cubicBezTo>
                    <a:pt x="28" y="61"/>
                    <a:pt x="29" y="61"/>
                    <a:pt x="29" y="61"/>
                  </a:cubicBezTo>
                  <a:cubicBezTo>
                    <a:pt x="29" y="61"/>
                    <a:pt x="29" y="61"/>
                    <a:pt x="29" y="62"/>
                  </a:cubicBezTo>
                  <a:cubicBezTo>
                    <a:pt x="30" y="63"/>
                    <a:pt x="31" y="63"/>
                    <a:pt x="31" y="64"/>
                  </a:cubicBezTo>
                  <a:cubicBezTo>
                    <a:pt x="31" y="65"/>
                    <a:pt x="32" y="65"/>
                    <a:pt x="32" y="65"/>
                  </a:cubicBezTo>
                  <a:cubicBezTo>
                    <a:pt x="32" y="65"/>
                    <a:pt x="32" y="64"/>
                    <a:pt x="32" y="64"/>
                  </a:cubicBezTo>
                  <a:cubicBezTo>
                    <a:pt x="32" y="61"/>
                    <a:pt x="33" y="59"/>
                    <a:pt x="33" y="58"/>
                  </a:cubicBezTo>
                  <a:cubicBezTo>
                    <a:pt x="34" y="57"/>
                    <a:pt x="34" y="56"/>
                    <a:pt x="33" y="56"/>
                  </a:cubicBezTo>
                  <a:cubicBezTo>
                    <a:pt x="33" y="56"/>
                    <a:pt x="31" y="56"/>
                    <a:pt x="28" y="57"/>
                  </a:cubicBezTo>
                  <a:cubicBezTo>
                    <a:pt x="28" y="58"/>
                    <a:pt x="27" y="58"/>
                    <a:pt x="27" y="59"/>
                  </a:cubicBezTo>
                  <a:cubicBezTo>
                    <a:pt x="26" y="60"/>
                    <a:pt x="25" y="62"/>
                    <a:pt x="25" y="63"/>
                  </a:cubicBezTo>
                  <a:cubicBezTo>
                    <a:pt x="21" y="59"/>
                    <a:pt x="18" y="56"/>
                    <a:pt x="17" y="54"/>
                  </a:cubicBezTo>
                  <a:cubicBezTo>
                    <a:pt x="17" y="53"/>
                    <a:pt x="17" y="53"/>
                    <a:pt x="16" y="53"/>
                  </a:cubicBezTo>
                  <a:cubicBezTo>
                    <a:pt x="16" y="53"/>
                    <a:pt x="14" y="53"/>
                    <a:pt x="13" y="54"/>
                  </a:cubicBezTo>
                  <a:cubicBezTo>
                    <a:pt x="12" y="55"/>
                    <a:pt x="12" y="55"/>
                    <a:pt x="12" y="55"/>
                  </a:cubicBezTo>
                  <a:cubicBezTo>
                    <a:pt x="11" y="57"/>
                    <a:pt x="10" y="59"/>
                    <a:pt x="10" y="61"/>
                  </a:cubicBezTo>
                  <a:cubicBezTo>
                    <a:pt x="9" y="61"/>
                    <a:pt x="9" y="62"/>
                    <a:pt x="10" y="62"/>
                  </a:cubicBezTo>
                  <a:cubicBezTo>
                    <a:pt x="10" y="62"/>
                    <a:pt x="11" y="61"/>
                    <a:pt x="11" y="61"/>
                  </a:cubicBezTo>
                  <a:cubicBezTo>
                    <a:pt x="12" y="61"/>
                    <a:pt x="12" y="60"/>
                    <a:pt x="12" y="59"/>
                  </a:cubicBezTo>
                  <a:cubicBezTo>
                    <a:pt x="13" y="59"/>
                    <a:pt x="13" y="58"/>
                    <a:pt x="13" y="57"/>
                  </a:cubicBezTo>
                  <a:cubicBezTo>
                    <a:pt x="13" y="57"/>
                    <a:pt x="13" y="57"/>
                    <a:pt x="13" y="57"/>
                  </a:cubicBezTo>
                  <a:cubicBezTo>
                    <a:pt x="14" y="57"/>
                    <a:pt x="14" y="57"/>
                    <a:pt x="15" y="57"/>
                  </a:cubicBezTo>
                  <a:cubicBezTo>
                    <a:pt x="15" y="58"/>
                    <a:pt x="16" y="58"/>
                    <a:pt x="17" y="59"/>
                  </a:cubicBezTo>
                  <a:cubicBezTo>
                    <a:pt x="16" y="59"/>
                    <a:pt x="16" y="59"/>
                    <a:pt x="16" y="60"/>
                  </a:cubicBezTo>
                  <a:cubicBezTo>
                    <a:pt x="15" y="60"/>
                    <a:pt x="15" y="61"/>
                    <a:pt x="14" y="62"/>
                  </a:cubicBezTo>
                  <a:cubicBezTo>
                    <a:pt x="14" y="63"/>
                    <a:pt x="14" y="63"/>
                    <a:pt x="14" y="64"/>
                  </a:cubicBezTo>
                  <a:cubicBezTo>
                    <a:pt x="13" y="65"/>
                    <a:pt x="14" y="65"/>
                    <a:pt x="14" y="65"/>
                  </a:cubicBezTo>
                  <a:cubicBezTo>
                    <a:pt x="15" y="64"/>
                    <a:pt x="15" y="64"/>
                    <a:pt x="15" y="64"/>
                  </a:cubicBezTo>
                  <a:cubicBezTo>
                    <a:pt x="16" y="62"/>
                    <a:pt x="17" y="61"/>
                    <a:pt x="17" y="60"/>
                  </a:cubicBezTo>
                  <a:cubicBezTo>
                    <a:pt x="18" y="60"/>
                    <a:pt x="19" y="61"/>
                    <a:pt x="20" y="62"/>
                  </a:cubicBezTo>
                  <a:cubicBezTo>
                    <a:pt x="19" y="62"/>
                    <a:pt x="19" y="62"/>
                    <a:pt x="19" y="63"/>
                  </a:cubicBezTo>
                  <a:cubicBezTo>
                    <a:pt x="18" y="63"/>
                    <a:pt x="18" y="64"/>
                    <a:pt x="18" y="65"/>
                  </a:cubicBezTo>
                  <a:cubicBezTo>
                    <a:pt x="18" y="66"/>
                    <a:pt x="17" y="67"/>
                    <a:pt x="17" y="67"/>
                  </a:cubicBezTo>
                  <a:cubicBezTo>
                    <a:pt x="17" y="68"/>
                    <a:pt x="17" y="68"/>
                    <a:pt x="18" y="68"/>
                  </a:cubicBezTo>
                  <a:cubicBezTo>
                    <a:pt x="18" y="68"/>
                    <a:pt x="18" y="67"/>
                    <a:pt x="19" y="67"/>
                  </a:cubicBezTo>
                  <a:cubicBezTo>
                    <a:pt x="19" y="65"/>
                    <a:pt x="20" y="64"/>
                    <a:pt x="21" y="63"/>
                  </a:cubicBezTo>
                  <a:cubicBezTo>
                    <a:pt x="21" y="64"/>
                    <a:pt x="22" y="65"/>
                    <a:pt x="23" y="66"/>
                  </a:cubicBezTo>
                  <a:cubicBezTo>
                    <a:pt x="23" y="67"/>
                    <a:pt x="23" y="67"/>
                    <a:pt x="22" y="68"/>
                  </a:cubicBezTo>
                  <a:cubicBezTo>
                    <a:pt x="21" y="71"/>
                    <a:pt x="19" y="76"/>
                    <a:pt x="16" y="81"/>
                  </a:cubicBezTo>
                  <a:cubicBezTo>
                    <a:pt x="16" y="81"/>
                    <a:pt x="16" y="82"/>
                    <a:pt x="16" y="82"/>
                  </a:cubicBezTo>
                  <a:cubicBezTo>
                    <a:pt x="15" y="81"/>
                    <a:pt x="13" y="81"/>
                    <a:pt x="12" y="80"/>
                  </a:cubicBezTo>
                  <a:cubicBezTo>
                    <a:pt x="12" y="80"/>
                    <a:pt x="12" y="80"/>
                    <a:pt x="12" y="80"/>
                  </a:cubicBezTo>
                  <a:cubicBezTo>
                    <a:pt x="13" y="79"/>
                    <a:pt x="13" y="77"/>
                    <a:pt x="14" y="76"/>
                  </a:cubicBezTo>
                  <a:cubicBezTo>
                    <a:pt x="14" y="75"/>
                    <a:pt x="14" y="75"/>
                    <a:pt x="13" y="75"/>
                  </a:cubicBezTo>
                  <a:cubicBezTo>
                    <a:pt x="13" y="75"/>
                    <a:pt x="12" y="76"/>
                    <a:pt x="12" y="76"/>
                  </a:cubicBezTo>
                  <a:cubicBezTo>
                    <a:pt x="11" y="77"/>
                    <a:pt x="11" y="78"/>
                    <a:pt x="11" y="79"/>
                  </a:cubicBezTo>
                  <a:cubicBezTo>
                    <a:pt x="11" y="79"/>
                    <a:pt x="11" y="79"/>
                    <a:pt x="11" y="80"/>
                  </a:cubicBezTo>
                  <a:cubicBezTo>
                    <a:pt x="10" y="79"/>
                    <a:pt x="10" y="79"/>
                    <a:pt x="9" y="79"/>
                  </a:cubicBezTo>
                  <a:cubicBezTo>
                    <a:pt x="9" y="79"/>
                    <a:pt x="8" y="79"/>
                    <a:pt x="8" y="79"/>
                  </a:cubicBezTo>
                  <a:cubicBezTo>
                    <a:pt x="8" y="77"/>
                    <a:pt x="9" y="75"/>
                    <a:pt x="9" y="74"/>
                  </a:cubicBezTo>
                  <a:cubicBezTo>
                    <a:pt x="10" y="73"/>
                    <a:pt x="10" y="73"/>
                    <a:pt x="9" y="73"/>
                  </a:cubicBezTo>
                  <a:cubicBezTo>
                    <a:pt x="9" y="73"/>
                    <a:pt x="8" y="73"/>
                    <a:pt x="8" y="74"/>
                  </a:cubicBezTo>
                  <a:cubicBezTo>
                    <a:pt x="7" y="75"/>
                    <a:pt x="7" y="75"/>
                    <a:pt x="7" y="77"/>
                  </a:cubicBezTo>
                  <a:cubicBezTo>
                    <a:pt x="7" y="77"/>
                    <a:pt x="7" y="78"/>
                    <a:pt x="7" y="78"/>
                  </a:cubicBezTo>
                  <a:cubicBezTo>
                    <a:pt x="6" y="78"/>
                    <a:pt x="6" y="78"/>
                    <a:pt x="5" y="77"/>
                  </a:cubicBezTo>
                  <a:cubicBezTo>
                    <a:pt x="5" y="77"/>
                    <a:pt x="5" y="77"/>
                    <a:pt x="5" y="77"/>
                  </a:cubicBezTo>
                  <a:cubicBezTo>
                    <a:pt x="5" y="76"/>
                    <a:pt x="4" y="76"/>
                    <a:pt x="4" y="75"/>
                  </a:cubicBezTo>
                  <a:cubicBezTo>
                    <a:pt x="4" y="75"/>
                    <a:pt x="4" y="74"/>
                    <a:pt x="4" y="73"/>
                  </a:cubicBezTo>
                  <a:cubicBezTo>
                    <a:pt x="4" y="73"/>
                    <a:pt x="4" y="72"/>
                    <a:pt x="4" y="71"/>
                  </a:cubicBezTo>
                  <a:cubicBezTo>
                    <a:pt x="4" y="71"/>
                    <a:pt x="4" y="70"/>
                    <a:pt x="4" y="70"/>
                  </a:cubicBezTo>
                  <a:cubicBezTo>
                    <a:pt x="3" y="70"/>
                    <a:pt x="2" y="71"/>
                    <a:pt x="2" y="71"/>
                  </a:cubicBezTo>
                  <a:cubicBezTo>
                    <a:pt x="1" y="72"/>
                    <a:pt x="1" y="72"/>
                    <a:pt x="1" y="72"/>
                  </a:cubicBezTo>
                  <a:cubicBezTo>
                    <a:pt x="0" y="73"/>
                    <a:pt x="1" y="73"/>
                    <a:pt x="1" y="73"/>
                  </a:cubicBezTo>
                  <a:cubicBezTo>
                    <a:pt x="1" y="73"/>
                    <a:pt x="2" y="73"/>
                    <a:pt x="2" y="74"/>
                  </a:cubicBezTo>
                  <a:cubicBezTo>
                    <a:pt x="2" y="75"/>
                    <a:pt x="3" y="75"/>
                    <a:pt x="3" y="76"/>
                  </a:cubicBezTo>
                  <a:cubicBezTo>
                    <a:pt x="3" y="76"/>
                    <a:pt x="3" y="77"/>
                    <a:pt x="4" y="77"/>
                  </a:cubicBezTo>
                  <a:cubicBezTo>
                    <a:pt x="3" y="78"/>
                    <a:pt x="2" y="78"/>
                    <a:pt x="2" y="79"/>
                  </a:cubicBezTo>
                  <a:cubicBezTo>
                    <a:pt x="1" y="79"/>
                    <a:pt x="1" y="80"/>
                    <a:pt x="1" y="80"/>
                  </a:cubicBezTo>
                  <a:cubicBezTo>
                    <a:pt x="1" y="80"/>
                    <a:pt x="2" y="81"/>
                    <a:pt x="2" y="80"/>
                  </a:cubicBezTo>
                  <a:cubicBezTo>
                    <a:pt x="3" y="80"/>
                    <a:pt x="5" y="80"/>
                    <a:pt x="6" y="81"/>
                  </a:cubicBezTo>
                  <a:cubicBezTo>
                    <a:pt x="7" y="81"/>
                    <a:pt x="11" y="82"/>
                    <a:pt x="15" y="84"/>
                  </a:cubicBezTo>
                  <a:cubicBezTo>
                    <a:pt x="15" y="85"/>
                    <a:pt x="14" y="86"/>
                    <a:pt x="13" y="88"/>
                  </a:cubicBezTo>
                  <a:cubicBezTo>
                    <a:pt x="13" y="88"/>
                    <a:pt x="13" y="88"/>
                    <a:pt x="13" y="88"/>
                  </a:cubicBezTo>
                  <a:cubicBezTo>
                    <a:pt x="13" y="88"/>
                    <a:pt x="13" y="88"/>
                    <a:pt x="13" y="88"/>
                  </a:cubicBezTo>
                  <a:cubicBezTo>
                    <a:pt x="12" y="88"/>
                    <a:pt x="12" y="88"/>
                    <a:pt x="11" y="88"/>
                  </a:cubicBezTo>
                  <a:cubicBezTo>
                    <a:pt x="10" y="88"/>
                    <a:pt x="10" y="89"/>
                    <a:pt x="11" y="89"/>
                  </a:cubicBezTo>
                  <a:cubicBezTo>
                    <a:pt x="11" y="89"/>
                    <a:pt x="12" y="89"/>
                    <a:pt x="12" y="89"/>
                  </a:cubicBezTo>
                  <a:cubicBezTo>
                    <a:pt x="12" y="90"/>
                    <a:pt x="13" y="90"/>
                    <a:pt x="13" y="91"/>
                  </a:cubicBezTo>
                  <a:cubicBezTo>
                    <a:pt x="13" y="92"/>
                    <a:pt x="14" y="93"/>
                    <a:pt x="14" y="94"/>
                  </a:cubicBezTo>
                  <a:cubicBezTo>
                    <a:pt x="14" y="95"/>
                    <a:pt x="15" y="95"/>
                    <a:pt x="15" y="95"/>
                  </a:cubicBezTo>
                  <a:cubicBezTo>
                    <a:pt x="16" y="96"/>
                    <a:pt x="17" y="96"/>
                    <a:pt x="18" y="96"/>
                  </a:cubicBezTo>
                  <a:cubicBezTo>
                    <a:pt x="19" y="96"/>
                    <a:pt x="19" y="95"/>
                    <a:pt x="19" y="94"/>
                  </a:cubicBezTo>
                  <a:cubicBezTo>
                    <a:pt x="18" y="93"/>
                    <a:pt x="18" y="92"/>
                    <a:pt x="17" y="91"/>
                  </a:cubicBezTo>
                  <a:cubicBezTo>
                    <a:pt x="16" y="90"/>
                    <a:pt x="15" y="89"/>
                    <a:pt x="14" y="88"/>
                  </a:cubicBezTo>
                  <a:close/>
                  <a:moveTo>
                    <a:pt x="34" y="79"/>
                  </a:moveTo>
                  <a:cubicBezTo>
                    <a:pt x="36" y="76"/>
                    <a:pt x="38" y="72"/>
                    <a:pt x="41" y="68"/>
                  </a:cubicBezTo>
                  <a:cubicBezTo>
                    <a:pt x="41" y="67"/>
                    <a:pt x="42" y="66"/>
                    <a:pt x="42" y="66"/>
                  </a:cubicBezTo>
                  <a:cubicBezTo>
                    <a:pt x="43" y="65"/>
                    <a:pt x="43" y="64"/>
                    <a:pt x="43" y="64"/>
                  </a:cubicBezTo>
                  <a:cubicBezTo>
                    <a:pt x="43" y="64"/>
                    <a:pt x="42" y="64"/>
                    <a:pt x="41" y="64"/>
                  </a:cubicBezTo>
                  <a:cubicBezTo>
                    <a:pt x="40" y="64"/>
                    <a:pt x="39" y="65"/>
                    <a:pt x="38" y="65"/>
                  </a:cubicBezTo>
                  <a:cubicBezTo>
                    <a:pt x="38" y="66"/>
                    <a:pt x="37" y="67"/>
                    <a:pt x="37" y="67"/>
                  </a:cubicBezTo>
                  <a:cubicBezTo>
                    <a:pt x="36" y="70"/>
                    <a:pt x="34" y="74"/>
                    <a:pt x="32" y="79"/>
                  </a:cubicBezTo>
                  <a:cubicBezTo>
                    <a:pt x="32" y="79"/>
                    <a:pt x="32" y="78"/>
                    <a:pt x="32" y="78"/>
                  </a:cubicBezTo>
                  <a:cubicBezTo>
                    <a:pt x="31" y="78"/>
                    <a:pt x="31" y="78"/>
                    <a:pt x="30" y="79"/>
                  </a:cubicBezTo>
                  <a:cubicBezTo>
                    <a:pt x="30" y="77"/>
                    <a:pt x="30" y="76"/>
                    <a:pt x="30" y="74"/>
                  </a:cubicBezTo>
                  <a:cubicBezTo>
                    <a:pt x="30" y="73"/>
                    <a:pt x="30" y="71"/>
                    <a:pt x="30" y="70"/>
                  </a:cubicBezTo>
                  <a:cubicBezTo>
                    <a:pt x="30" y="70"/>
                    <a:pt x="30" y="69"/>
                    <a:pt x="30" y="69"/>
                  </a:cubicBezTo>
                  <a:cubicBezTo>
                    <a:pt x="29" y="69"/>
                    <a:pt x="28" y="70"/>
                    <a:pt x="25" y="71"/>
                  </a:cubicBezTo>
                  <a:cubicBezTo>
                    <a:pt x="25" y="71"/>
                    <a:pt x="24" y="72"/>
                    <a:pt x="24" y="72"/>
                  </a:cubicBezTo>
                  <a:cubicBezTo>
                    <a:pt x="24" y="75"/>
                    <a:pt x="23" y="77"/>
                    <a:pt x="22" y="81"/>
                  </a:cubicBezTo>
                  <a:cubicBezTo>
                    <a:pt x="22" y="82"/>
                    <a:pt x="21" y="83"/>
                    <a:pt x="20" y="84"/>
                  </a:cubicBezTo>
                  <a:cubicBezTo>
                    <a:pt x="19" y="85"/>
                    <a:pt x="19" y="86"/>
                    <a:pt x="20" y="86"/>
                  </a:cubicBezTo>
                  <a:cubicBezTo>
                    <a:pt x="21" y="86"/>
                    <a:pt x="21" y="86"/>
                    <a:pt x="22" y="85"/>
                  </a:cubicBezTo>
                  <a:cubicBezTo>
                    <a:pt x="23" y="85"/>
                    <a:pt x="23" y="84"/>
                    <a:pt x="23" y="82"/>
                  </a:cubicBezTo>
                  <a:cubicBezTo>
                    <a:pt x="24" y="82"/>
                    <a:pt x="24" y="79"/>
                    <a:pt x="25" y="75"/>
                  </a:cubicBezTo>
                  <a:cubicBezTo>
                    <a:pt x="25" y="74"/>
                    <a:pt x="26" y="74"/>
                    <a:pt x="26" y="74"/>
                  </a:cubicBezTo>
                  <a:cubicBezTo>
                    <a:pt x="27" y="74"/>
                    <a:pt x="27" y="74"/>
                    <a:pt x="27" y="74"/>
                  </a:cubicBezTo>
                  <a:cubicBezTo>
                    <a:pt x="28" y="76"/>
                    <a:pt x="29" y="77"/>
                    <a:pt x="29" y="79"/>
                  </a:cubicBezTo>
                  <a:cubicBezTo>
                    <a:pt x="29" y="79"/>
                    <a:pt x="29" y="79"/>
                    <a:pt x="28" y="80"/>
                  </a:cubicBezTo>
                  <a:cubicBezTo>
                    <a:pt x="28" y="80"/>
                    <a:pt x="27" y="81"/>
                    <a:pt x="27" y="81"/>
                  </a:cubicBezTo>
                  <a:cubicBezTo>
                    <a:pt x="27" y="82"/>
                    <a:pt x="28" y="82"/>
                    <a:pt x="28" y="82"/>
                  </a:cubicBezTo>
                  <a:cubicBezTo>
                    <a:pt x="29" y="81"/>
                    <a:pt x="30" y="81"/>
                    <a:pt x="31" y="81"/>
                  </a:cubicBezTo>
                  <a:cubicBezTo>
                    <a:pt x="29" y="86"/>
                    <a:pt x="26" y="92"/>
                    <a:pt x="24" y="97"/>
                  </a:cubicBezTo>
                  <a:cubicBezTo>
                    <a:pt x="23" y="98"/>
                    <a:pt x="23" y="98"/>
                    <a:pt x="24" y="98"/>
                  </a:cubicBezTo>
                  <a:cubicBezTo>
                    <a:pt x="25" y="98"/>
                    <a:pt x="26" y="98"/>
                    <a:pt x="26" y="97"/>
                  </a:cubicBezTo>
                  <a:cubicBezTo>
                    <a:pt x="27" y="97"/>
                    <a:pt x="27" y="96"/>
                    <a:pt x="27" y="95"/>
                  </a:cubicBezTo>
                  <a:cubicBezTo>
                    <a:pt x="28" y="92"/>
                    <a:pt x="30" y="88"/>
                    <a:pt x="32" y="84"/>
                  </a:cubicBezTo>
                  <a:cubicBezTo>
                    <a:pt x="32" y="83"/>
                    <a:pt x="33" y="83"/>
                    <a:pt x="33" y="82"/>
                  </a:cubicBezTo>
                  <a:cubicBezTo>
                    <a:pt x="35" y="82"/>
                    <a:pt x="36" y="83"/>
                    <a:pt x="37" y="84"/>
                  </a:cubicBezTo>
                  <a:cubicBezTo>
                    <a:pt x="38" y="85"/>
                    <a:pt x="39" y="86"/>
                    <a:pt x="40" y="87"/>
                  </a:cubicBezTo>
                  <a:cubicBezTo>
                    <a:pt x="40" y="87"/>
                    <a:pt x="40" y="88"/>
                    <a:pt x="40" y="89"/>
                  </a:cubicBezTo>
                  <a:cubicBezTo>
                    <a:pt x="39" y="90"/>
                    <a:pt x="38" y="91"/>
                    <a:pt x="37" y="92"/>
                  </a:cubicBezTo>
                  <a:cubicBezTo>
                    <a:pt x="37" y="92"/>
                    <a:pt x="37" y="92"/>
                    <a:pt x="38" y="92"/>
                  </a:cubicBezTo>
                  <a:cubicBezTo>
                    <a:pt x="38" y="92"/>
                    <a:pt x="38" y="92"/>
                    <a:pt x="39" y="92"/>
                  </a:cubicBezTo>
                  <a:cubicBezTo>
                    <a:pt x="41" y="91"/>
                    <a:pt x="42" y="91"/>
                    <a:pt x="43" y="91"/>
                  </a:cubicBezTo>
                  <a:cubicBezTo>
                    <a:pt x="44" y="91"/>
                    <a:pt x="45" y="91"/>
                    <a:pt x="45" y="90"/>
                  </a:cubicBezTo>
                  <a:cubicBezTo>
                    <a:pt x="45" y="90"/>
                    <a:pt x="45" y="89"/>
                    <a:pt x="45" y="87"/>
                  </a:cubicBezTo>
                  <a:cubicBezTo>
                    <a:pt x="44" y="86"/>
                    <a:pt x="44" y="85"/>
                    <a:pt x="43" y="84"/>
                  </a:cubicBezTo>
                  <a:cubicBezTo>
                    <a:pt x="41" y="83"/>
                    <a:pt x="40" y="82"/>
                    <a:pt x="37" y="80"/>
                  </a:cubicBezTo>
                  <a:cubicBezTo>
                    <a:pt x="36" y="80"/>
                    <a:pt x="35" y="79"/>
                    <a:pt x="34" y="79"/>
                  </a:cubicBezTo>
                  <a:close/>
                  <a:moveTo>
                    <a:pt x="252" y="73"/>
                  </a:moveTo>
                  <a:cubicBezTo>
                    <a:pt x="252" y="73"/>
                    <a:pt x="252" y="74"/>
                    <a:pt x="252" y="74"/>
                  </a:cubicBezTo>
                  <a:cubicBezTo>
                    <a:pt x="255" y="77"/>
                    <a:pt x="257" y="79"/>
                    <a:pt x="259" y="81"/>
                  </a:cubicBezTo>
                  <a:cubicBezTo>
                    <a:pt x="259" y="82"/>
                    <a:pt x="258" y="82"/>
                    <a:pt x="259" y="82"/>
                  </a:cubicBezTo>
                  <a:cubicBezTo>
                    <a:pt x="259" y="83"/>
                    <a:pt x="260" y="83"/>
                    <a:pt x="261" y="83"/>
                  </a:cubicBezTo>
                  <a:cubicBezTo>
                    <a:pt x="261" y="83"/>
                    <a:pt x="262" y="82"/>
                    <a:pt x="262" y="82"/>
                  </a:cubicBezTo>
                  <a:cubicBezTo>
                    <a:pt x="262" y="82"/>
                    <a:pt x="262" y="82"/>
                    <a:pt x="262" y="82"/>
                  </a:cubicBezTo>
                  <a:cubicBezTo>
                    <a:pt x="264" y="81"/>
                    <a:pt x="265" y="79"/>
                    <a:pt x="268" y="78"/>
                  </a:cubicBezTo>
                  <a:cubicBezTo>
                    <a:pt x="268" y="77"/>
                    <a:pt x="269" y="77"/>
                    <a:pt x="270" y="77"/>
                  </a:cubicBezTo>
                  <a:cubicBezTo>
                    <a:pt x="270" y="77"/>
                    <a:pt x="271" y="77"/>
                    <a:pt x="271" y="76"/>
                  </a:cubicBezTo>
                  <a:cubicBezTo>
                    <a:pt x="271" y="75"/>
                    <a:pt x="271" y="74"/>
                    <a:pt x="270" y="72"/>
                  </a:cubicBezTo>
                  <a:cubicBezTo>
                    <a:pt x="270" y="72"/>
                    <a:pt x="270" y="71"/>
                    <a:pt x="269" y="71"/>
                  </a:cubicBezTo>
                  <a:cubicBezTo>
                    <a:pt x="268" y="70"/>
                    <a:pt x="266" y="69"/>
                    <a:pt x="265" y="68"/>
                  </a:cubicBezTo>
                  <a:cubicBezTo>
                    <a:pt x="264" y="68"/>
                    <a:pt x="264" y="67"/>
                    <a:pt x="263" y="67"/>
                  </a:cubicBezTo>
                  <a:cubicBezTo>
                    <a:pt x="263" y="67"/>
                    <a:pt x="263" y="67"/>
                    <a:pt x="263" y="67"/>
                  </a:cubicBezTo>
                  <a:cubicBezTo>
                    <a:pt x="264" y="67"/>
                    <a:pt x="265" y="67"/>
                    <a:pt x="265" y="67"/>
                  </a:cubicBezTo>
                  <a:cubicBezTo>
                    <a:pt x="266" y="67"/>
                    <a:pt x="266" y="67"/>
                    <a:pt x="266" y="67"/>
                  </a:cubicBezTo>
                  <a:cubicBezTo>
                    <a:pt x="267" y="67"/>
                    <a:pt x="267" y="67"/>
                    <a:pt x="267" y="67"/>
                  </a:cubicBezTo>
                  <a:cubicBezTo>
                    <a:pt x="267" y="67"/>
                    <a:pt x="268" y="67"/>
                    <a:pt x="268" y="66"/>
                  </a:cubicBezTo>
                  <a:cubicBezTo>
                    <a:pt x="269" y="67"/>
                    <a:pt x="270" y="68"/>
                    <a:pt x="271" y="69"/>
                  </a:cubicBezTo>
                  <a:cubicBezTo>
                    <a:pt x="272" y="71"/>
                    <a:pt x="274" y="72"/>
                    <a:pt x="275" y="73"/>
                  </a:cubicBezTo>
                  <a:cubicBezTo>
                    <a:pt x="275" y="74"/>
                    <a:pt x="275" y="74"/>
                    <a:pt x="276" y="74"/>
                  </a:cubicBezTo>
                  <a:cubicBezTo>
                    <a:pt x="276" y="74"/>
                    <a:pt x="276" y="73"/>
                    <a:pt x="276" y="72"/>
                  </a:cubicBezTo>
                  <a:cubicBezTo>
                    <a:pt x="276" y="72"/>
                    <a:pt x="276" y="72"/>
                    <a:pt x="276" y="71"/>
                  </a:cubicBezTo>
                  <a:cubicBezTo>
                    <a:pt x="276" y="71"/>
                    <a:pt x="275" y="70"/>
                    <a:pt x="275" y="70"/>
                  </a:cubicBezTo>
                  <a:cubicBezTo>
                    <a:pt x="273" y="69"/>
                    <a:pt x="272" y="67"/>
                    <a:pt x="270" y="66"/>
                  </a:cubicBezTo>
                  <a:cubicBezTo>
                    <a:pt x="269" y="65"/>
                    <a:pt x="267" y="63"/>
                    <a:pt x="266" y="62"/>
                  </a:cubicBezTo>
                  <a:cubicBezTo>
                    <a:pt x="265" y="61"/>
                    <a:pt x="264" y="60"/>
                    <a:pt x="263" y="59"/>
                  </a:cubicBezTo>
                  <a:cubicBezTo>
                    <a:pt x="262" y="58"/>
                    <a:pt x="262" y="58"/>
                    <a:pt x="262" y="59"/>
                  </a:cubicBezTo>
                  <a:cubicBezTo>
                    <a:pt x="262" y="60"/>
                    <a:pt x="262" y="60"/>
                    <a:pt x="262" y="61"/>
                  </a:cubicBezTo>
                  <a:cubicBezTo>
                    <a:pt x="262" y="61"/>
                    <a:pt x="262" y="62"/>
                    <a:pt x="263" y="62"/>
                  </a:cubicBezTo>
                  <a:cubicBezTo>
                    <a:pt x="264" y="63"/>
                    <a:pt x="265" y="64"/>
                    <a:pt x="266" y="65"/>
                  </a:cubicBezTo>
                  <a:cubicBezTo>
                    <a:pt x="265" y="65"/>
                    <a:pt x="264" y="65"/>
                    <a:pt x="263" y="65"/>
                  </a:cubicBezTo>
                  <a:cubicBezTo>
                    <a:pt x="262" y="65"/>
                    <a:pt x="262" y="66"/>
                    <a:pt x="262" y="66"/>
                  </a:cubicBezTo>
                  <a:cubicBezTo>
                    <a:pt x="262" y="65"/>
                    <a:pt x="262" y="65"/>
                    <a:pt x="262" y="65"/>
                  </a:cubicBezTo>
                  <a:cubicBezTo>
                    <a:pt x="261" y="65"/>
                    <a:pt x="261" y="64"/>
                    <a:pt x="261" y="63"/>
                  </a:cubicBezTo>
                  <a:cubicBezTo>
                    <a:pt x="261" y="63"/>
                    <a:pt x="261" y="63"/>
                    <a:pt x="261" y="63"/>
                  </a:cubicBezTo>
                  <a:cubicBezTo>
                    <a:pt x="260" y="63"/>
                    <a:pt x="260" y="63"/>
                    <a:pt x="260" y="64"/>
                  </a:cubicBezTo>
                  <a:cubicBezTo>
                    <a:pt x="260" y="64"/>
                    <a:pt x="260" y="64"/>
                    <a:pt x="260" y="65"/>
                  </a:cubicBezTo>
                  <a:cubicBezTo>
                    <a:pt x="259" y="65"/>
                    <a:pt x="259" y="65"/>
                    <a:pt x="259" y="66"/>
                  </a:cubicBezTo>
                  <a:cubicBezTo>
                    <a:pt x="257" y="67"/>
                    <a:pt x="256" y="68"/>
                    <a:pt x="255" y="68"/>
                  </a:cubicBezTo>
                  <a:cubicBezTo>
                    <a:pt x="254" y="69"/>
                    <a:pt x="254" y="69"/>
                    <a:pt x="253" y="70"/>
                  </a:cubicBezTo>
                  <a:cubicBezTo>
                    <a:pt x="252" y="70"/>
                    <a:pt x="251" y="70"/>
                    <a:pt x="251" y="71"/>
                  </a:cubicBezTo>
                  <a:cubicBezTo>
                    <a:pt x="251" y="72"/>
                    <a:pt x="250" y="72"/>
                    <a:pt x="250" y="73"/>
                  </a:cubicBezTo>
                  <a:cubicBezTo>
                    <a:pt x="250" y="73"/>
                    <a:pt x="250" y="73"/>
                    <a:pt x="251" y="73"/>
                  </a:cubicBezTo>
                  <a:cubicBezTo>
                    <a:pt x="251" y="73"/>
                    <a:pt x="251" y="73"/>
                    <a:pt x="252" y="73"/>
                  </a:cubicBezTo>
                  <a:close/>
                  <a:moveTo>
                    <a:pt x="260" y="79"/>
                  </a:moveTo>
                  <a:cubicBezTo>
                    <a:pt x="260" y="79"/>
                    <a:pt x="259" y="78"/>
                    <a:pt x="258" y="77"/>
                  </a:cubicBezTo>
                  <a:cubicBezTo>
                    <a:pt x="256" y="75"/>
                    <a:pt x="254" y="74"/>
                    <a:pt x="253" y="72"/>
                  </a:cubicBezTo>
                  <a:cubicBezTo>
                    <a:pt x="253" y="72"/>
                    <a:pt x="254" y="72"/>
                    <a:pt x="255" y="71"/>
                  </a:cubicBezTo>
                  <a:cubicBezTo>
                    <a:pt x="255" y="71"/>
                    <a:pt x="255" y="71"/>
                    <a:pt x="255" y="71"/>
                  </a:cubicBezTo>
                  <a:cubicBezTo>
                    <a:pt x="255" y="71"/>
                    <a:pt x="255" y="72"/>
                    <a:pt x="256" y="72"/>
                  </a:cubicBezTo>
                  <a:cubicBezTo>
                    <a:pt x="258" y="74"/>
                    <a:pt x="259" y="75"/>
                    <a:pt x="261" y="76"/>
                  </a:cubicBezTo>
                  <a:cubicBezTo>
                    <a:pt x="261" y="77"/>
                    <a:pt x="261" y="77"/>
                    <a:pt x="262" y="76"/>
                  </a:cubicBezTo>
                  <a:cubicBezTo>
                    <a:pt x="262" y="76"/>
                    <a:pt x="262" y="75"/>
                    <a:pt x="261" y="75"/>
                  </a:cubicBezTo>
                  <a:cubicBezTo>
                    <a:pt x="261" y="74"/>
                    <a:pt x="260" y="74"/>
                    <a:pt x="259" y="73"/>
                  </a:cubicBezTo>
                  <a:cubicBezTo>
                    <a:pt x="258" y="72"/>
                    <a:pt x="257" y="71"/>
                    <a:pt x="256" y="70"/>
                  </a:cubicBezTo>
                  <a:cubicBezTo>
                    <a:pt x="256" y="70"/>
                    <a:pt x="257" y="70"/>
                    <a:pt x="257" y="69"/>
                  </a:cubicBezTo>
                  <a:cubicBezTo>
                    <a:pt x="257" y="69"/>
                    <a:pt x="258" y="69"/>
                    <a:pt x="258" y="69"/>
                  </a:cubicBezTo>
                  <a:cubicBezTo>
                    <a:pt x="258" y="69"/>
                    <a:pt x="258" y="69"/>
                    <a:pt x="259" y="70"/>
                  </a:cubicBezTo>
                  <a:cubicBezTo>
                    <a:pt x="260" y="71"/>
                    <a:pt x="262" y="73"/>
                    <a:pt x="263" y="74"/>
                  </a:cubicBezTo>
                  <a:cubicBezTo>
                    <a:pt x="264" y="74"/>
                    <a:pt x="264" y="74"/>
                    <a:pt x="264" y="74"/>
                  </a:cubicBezTo>
                  <a:cubicBezTo>
                    <a:pt x="264" y="73"/>
                    <a:pt x="264" y="73"/>
                    <a:pt x="264" y="72"/>
                  </a:cubicBezTo>
                  <a:cubicBezTo>
                    <a:pt x="264" y="72"/>
                    <a:pt x="263" y="71"/>
                    <a:pt x="262" y="70"/>
                  </a:cubicBezTo>
                  <a:cubicBezTo>
                    <a:pt x="261" y="69"/>
                    <a:pt x="260" y="69"/>
                    <a:pt x="259" y="68"/>
                  </a:cubicBezTo>
                  <a:cubicBezTo>
                    <a:pt x="260" y="67"/>
                    <a:pt x="260" y="67"/>
                    <a:pt x="261" y="67"/>
                  </a:cubicBezTo>
                  <a:cubicBezTo>
                    <a:pt x="261" y="67"/>
                    <a:pt x="261" y="67"/>
                    <a:pt x="261" y="67"/>
                  </a:cubicBezTo>
                  <a:cubicBezTo>
                    <a:pt x="263" y="68"/>
                    <a:pt x="264" y="69"/>
                    <a:pt x="265" y="70"/>
                  </a:cubicBezTo>
                  <a:cubicBezTo>
                    <a:pt x="267" y="72"/>
                    <a:pt x="268" y="73"/>
                    <a:pt x="268" y="73"/>
                  </a:cubicBezTo>
                  <a:cubicBezTo>
                    <a:pt x="268" y="73"/>
                    <a:pt x="268" y="73"/>
                    <a:pt x="268" y="73"/>
                  </a:cubicBezTo>
                  <a:cubicBezTo>
                    <a:pt x="268" y="74"/>
                    <a:pt x="267" y="75"/>
                    <a:pt x="266" y="75"/>
                  </a:cubicBezTo>
                  <a:cubicBezTo>
                    <a:pt x="263" y="78"/>
                    <a:pt x="261" y="79"/>
                    <a:pt x="260" y="80"/>
                  </a:cubicBezTo>
                  <a:cubicBezTo>
                    <a:pt x="260" y="80"/>
                    <a:pt x="260" y="80"/>
                    <a:pt x="260" y="80"/>
                  </a:cubicBezTo>
                  <a:cubicBezTo>
                    <a:pt x="260" y="80"/>
                    <a:pt x="260" y="80"/>
                    <a:pt x="260" y="79"/>
                  </a:cubicBezTo>
                  <a:close/>
                  <a:moveTo>
                    <a:pt x="245" y="84"/>
                  </a:moveTo>
                  <a:cubicBezTo>
                    <a:pt x="244" y="84"/>
                    <a:pt x="242" y="84"/>
                    <a:pt x="241" y="83"/>
                  </a:cubicBezTo>
                  <a:cubicBezTo>
                    <a:pt x="239" y="82"/>
                    <a:pt x="236" y="80"/>
                    <a:pt x="234" y="78"/>
                  </a:cubicBezTo>
                  <a:cubicBezTo>
                    <a:pt x="234" y="78"/>
                    <a:pt x="234" y="78"/>
                    <a:pt x="233" y="79"/>
                  </a:cubicBezTo>
                  <a:cubicBezTo>
                    <a:pt x="234" y="79"/>
                    <a:pt x="234" y="80"/>
                    <a:pt x="235" y="81"/>
                  </a:cubicBezTo>
                  <a:cubicBezTo>
                    <a:pt x="236" y="82"/>
                    <a:pt x="238" y="84"/>
                    <a:pt x="240" y="85"/>
                  </a:cubicBezTo>
                  <a:cubicBezTo>
                    <a:pt x="242" y="86"/>
                    <a:pt x="244" y="86"/>
                    <a:pt x="245" y="87"/>
                  </a:cubicBezTo>
                  <a:cubicBezTo>
                    <a:pt x="245" y="90"/>
                    <a:pt x="245" y="93"/>
                    <a:pt x="245" y="96"/>
                  </a:cubicBezTo>
                  <a:cubicBezTo>
                    <a:pt x="245" y="97"/>
                    <a:pt x="246" y="98"/>
                    <a:pt x="247" y="99"/>
                  </a:cubicBezTo>
                  <a:cubicBezTo>
                    <a:pt x="248" y="101"/>
                    <a:pt x="250" y="102"/>
                    <a:pt x="252" y="104"/>
                  </a:cubicBezTo>
                  <a:cubicBezTo>
                    <a:pt x="253" y="104"/>
                    <a:pt x="253" y="104"/>
                    <a:pt x="253" y="104"/>
                  </a:cubicBezTo>
                  <a:cubicBezTo>
                    <a:pt x="253" y="104"/>
                    <a:pt x="253" y="104"/>
                    <a:pt x="253" y="103"/>
                  </a:cubicBezTo>
                  <a:cubicBezTo>
                    <a:pt x="252" y="101"/>
                    <a:pt x="251" y="99"/>
                    <a:pt x="250" y="97"/>
                  </a:cubicBezTo>
                  <a:cubicBezTo>
                    <a:pt x="249" y="95"/>
                    <a:pt x="249" y="92"/>
                    <a:pt x="248" y="90"/>
                  </a:cubicBezTo>
                  <a:cubicBezTo>
                    <a:pt x="248" y="89"/>
                    <a:pt x="248" y="88"/>
                    <a:pt x="248" y="87"/>
                  </a:cubicBezTo>
                  <a:cubicBezTo>
                    <a:pt x="249" y="87"/>
                    <a:pt x="251" y="86"/>
                    <a:pt x="253" y="86"/>
                  </a:cubicBezTo>
                  <a:cubicBezTo>
                    <a:pt x="254" y="86"/>
                    <a:pt x="255" y="86"/>
                    <a:pt x="256" y="86"/>
                  </a:cubicBezTo>
                  <a:cubicBezTo>
                    <a:pt x="257" y="86"/>
                    <a:pt x="257" y="86"/>
                    <a:pt x="257" y="86"/>
                  </a:cubicBezTo>
                  <a:cubicBezTo>
                    <a:pt x="257" y="85"/>
                    <a:pt x="257" y="84"/>
                    <a:pt x="257" y="83"/>
                  </a:cubicBezTo>
                  <a:cubicBezTo>
                    <a:pt x="257" y="83"/>
                    <a:pt x="256" y="82"/>
                    <a:pt x="256" y="81"/>
                  </a:cubicBezTo>
                  <a:cubicBezTo>
                    <a:pt x="255" y="81"/>
                    <a:pt x="254" y="80"/>
                    <a:pt x="253" y="80"/>
                  </a:cubicBezTo>
                  <a:cubicBezTo>
                    <a:pt x="252" y="79"/>
                    <a:pt x="252" y="78"/>
                    <a:pt x="251" y="78"/>
                  </a:cubicBezTo>
                  <a:cubicBezTo>
                    <a:pt x="251" y="77"/>
                    <a:pt x="251" y="77"/>
                    <a:pt x="251" y="77"/>
                  </a:cubicBezTo>
                  <a:cubicBezTo>
                    <a:pt x="251" y="76"/>
                    <a:pt x="251" y="76"/>
                    <a:pt x="251" y="75"/>
                  </a:cubicBezTo>
                  <a:cubicBezTo>
                    <a:pt x="251" y="75"/>
                    <a:pt x="251" y="74"/>
                    <a:pt x="251" y="74"/>
                  </a:cubicBezTo>
                  <a:cubicBezTo>
                    <a:pt x="251" y="74"/>
                    <a:pt x="250" y="74"/>
                    <a:pt x="250" y="74"/>
                  </a:cubicBezTo>
                  <a:cubicBezTo>
                    <a:pt x="250" y="74"/>
                    <a:pt x="249" y="74"/>
                    <a:pt x="249" y="75"/>
                  </a:cubicBezTo>
                  <a:cubicBezTo>
                    <a:pt x="247" y="75"/>
                    <a:pt x="246" y="75"/>
                    <a:pt x="245" y="75"/>
                  </a:cubicBezTo>
                  <a:cubicBezTo>
                    <a:pt x="243" y="75"/>
                    <a:pt x="242" y="74"/>
                    <a:pt x="240" y="74"/>
                  </a:cubicBezTo>
                  <a:cubicBezTo>
                    <a:pt x="239" y="74"/>
                    <a:pt x="237" y="73"/>
                    <a:pt x="234" y="72"/>
                  </a:cubicBezTo>
                  <a:cubicBezTo>
                    <a:pt x="234" y="72"/>
                    <a:pt x="234" y="72"/>
                    <a:pt x="234" y="72"/>
                  </a:cubicBezTo>
                  <a:cubicBezTo>
                    <a:pt x="234" y="72"/>
                    <a:pt x="234" y="73"/>
                    <a:pt x="235" y="73"/>
                  </a:cubicBezTo>
                  <a:cubicBezTo>
                    <a:pt x="236" y="74"/>
                    <a:pt x="237" y="74"/>
                    <a:pt x="238" y="75"/>
                  </a:cubicBezTo>
                  <a:cubicBezTo>
                    <a:pt x="239" y="76"/>
                    <a:pt x="240" y="76"/>
                    <a:pt x="242" y="77"/>
                  </a:cubicBezTo>
                  <a:cubicBezTo>
                    <a:pt x="243" y="77"/>
                    <a:pt x="244" y="77"/>
                    <a:pt x="246" y="77"/>
                  </a:cubicBezTo>
                  <a:cubicBezTo>
                    <a:pt x="246" y="77"/>
                    <a:pt x="246" y="77"/>
                    <a:pt x="246" y="77"/>
                  </a:cubicBezTo>
                  <a:cubicBezTo>
                    <a:pt x="246" y="80"/>
                    <a:pt x="246" y="82"/>
                    <a:pt x="245" y="84"/>
                  </a:cubicBezTo>
                  <a:close/>
                  <a:moveTo>
                    <a:pt x="251" y="80"/>
                  </a:moveTo>
                  <a:cubicBezTo>
                    <a:pt x="252" y="81"/>
                    <a:pt x="253" y="82"/>
                    <a:pt x="253" y="82"/>
                  </a:cubicBezTo>
                  <a:cubicBezTo>
                    <a:pt x="254" y="82"/>
                    <a:pt x="253" y="83"/>
                    <a:pt x="253" y="83"/>
                  </a:cubicBezTo>
                  <a:cubicBezTo>
                    <a:pt x="251" y="84"/>
                    <a:pt x="249" y="84"/>
                    <a:pt x="247" y="84"/>
                  </a:cubicBezTo>
                  <a:cubicBezTo>
                    <a:pt x="247" y="83"/>
                    <a:pt x="247" y="82"/>
                    <a:pt x="247" y="82"/>
                  </a:cubicBezTo>
                  <a:cubicBezTo>
                    <a:pt x="247" y="80"/>
                    <a:pt x="247" y="78"/>
                    <a:pt x="247" y="77"/>
                  </a:cubicBezTo>
                  <a:cubicBezTo>
                    <a:pt x="248" y="77"/>
                    <a:pt x="248" y="77"/>
                    <a:pt x="249" y="78"/>
                  </a:cubicBezTo>
                  <a:cubicBezTo>
                    <a:pt x="249" y="78"/>
                    <a:pt x="250" y="79"/>
                    <a:pt x="251"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2" name="Freeform 17"/>
            <p:cNvSpPr>
              <a:spLocks noEditPoints="1"/>
            </p:cNvSpPr>
            <p:nvPr/>
          </p:nvSpPr>
          <p:spPr bwMode="auto">
            <a:xfrm>
              <a:off x="3970338" y="2078038"/>
              <a:ext cx="1195388" cy="534988"/>
            </a:xfrm>
            <a:custGeom>
              <a:avLst/>
              <a:gdLst>
                <a:gd name="T0" fmla="*/ 287 w 317"/>
                <a:gd name="T1" fmla="*/ 63 h 142"/>
                <a:gd name="T2" fmla="*/ 293 w 317"/>
                <a:gd name="T3" fmla="*/ 69 h 142"/>
                <a:gd name="T4" fmla="*/ 290 w 317"/>
                <a:gd name="T5" fmla="*/ 73 h 142"/>
                <a:gd name="T6" fmla="*/ 312 w 317"/>
                <a:gd name="T7" fmla="*/ 10 h 142"/>
                <a:gd name="T8" fmla="*/ 301 w 317"/>
                <a:gd name="T9" fmla="*/ 14 h 142"/>
                <a:gd name="T10" fmla="*/ 298 w 317"/>
                <a:gd name="T11" fmla="*/ 0 h 142"/>
                <a:gd name="T12" fmla="*/ 295 w 317"/>
                <a:gd name="T13" fmla="*/ 9 h 142"/>
                <a:gd name="T14" fmla="*/ 309 w 317"/>
                <a:gd name="T15" fmla="*/ 2 h 142"/>
                <a:gd name="T16" fmla="*/ 306 w 317"/>
                <a:gd name="T17" fmla="*/ 17 h 142"/>
                <a:gd name="T18" fmla="*/ 293 w 317"/>
                <a:gd name="T19" fmla="*/ 52 h 142"/>
                <a:gd name="T20" fmla="*/ 300 w 317"/>
                <a:gd name="T21" fmla="*/ 44 h 142"/>
                <a:gd name="T22" fmla="*/ 284 w 317"/>
                <a:gd name="T23" fmla="*/ 47 h 142"/>
                <a:gd name="T24" fmla="*/ 289 w 317"/>
                <a:gd name="T25" fmla="*/ 39 h 142"/>
                <a:gd name="T26" fmla="*/ 291 w 317"/>
                <a:gd name="T27" fmla="*/ 40 h 142"/>
                <a:gd name="T28" fmla="*/ 306 w 317"/>
                <a:gd name="T29" fmla="*/ 42 h 142"/>
                <a:gd name="T30" fmla="*/ 253 w 317"/>
                <a:gd name="T31" fmla="*/ 76 h 142"/>
                <a:gd name="T32" fmla="*/ 273 w 317"/>
                <a:gd name="T33" fmla="*/ 78 h 142"/>
                <a:gd name="T34" fmla="*/ 261 w 317"/>
                <a:gd name="T35" fmla="*/ 105 h 142"/>
                <a:gd name="T36" fmla="*/ 241 w 317"/>
                <a:gd name="T37" fmla="*/ 111 h 142"/>
                <a:gd name="T38" fmla="*/ 236 w 317"/>
                <a:gd name="T39" fmla="*/ 97 h 142"/>
                <a:gd name="T40" fmla="*/ 231 w 317"/>
                <a:gd name="T41" fmla="*/ 93 h 142"/>
                <a:gd name="T42" fmla="*/ 241 w 317"/>
                <a:gd name="T43" fmla="*/ 118 h 142"/>
                <a:gd name="T44" fmla="*/ 213 w 317"/>
                <a:gd name="T45" fmla="*/ 113 h 142"/>
                <a:gd name="T46" fmla="*/ 221 w 317"/>
                <a:gd name="T47" fmla="*/ 100 h 142"/>
                <a:gd name="T48" fmla="*/ 218 w 317"/>
                <a:gd name="T49" fmla="*/ 112 h 142"/>
                <a:gd name="T50" fmla="*/ 207 w 317"/>
                <a:gd name="T51" fmla="*/ 110 h 142"/>
                <a:gd name="T52" fmla="*/ 185 w 317"/>
                <a:gd name="T53" fmla="*/ 112 h 142"/>
                <a:gd name="T54" fmla="*/ 190 w 317"/>
                <a:gd name="T55" fmla="*/ 138 h 142"/>
                <a:gd name="T56" fmla="*/ 189 w 317"/>
                <a:gd name="T57" fmla="*/ 116 h 142"/>
                <a:gd name="T58" fmla="*/ 159 w 317"/>
                <a:gd name="T59" fmla="*/ 135 h 142"/>
                <a:gd name="T60" fmla="*/ 161 w 317"/>
                <a:gd name="T61" fmla="*/ 132 h 142"/>
                <a:gd name="T62" fmla="*/ 162 w 317"/>
                <a:gd name="T63" fmla="*/ 115 h 142"/>
                <a:gd name="T64" fmla="*/ 163 w 317"/>
                <a:gd name="T65" fmla="*/ 120 h 142"/>
                <a:gd name="T66" fmla="*/ 164 w 317"/>
                <a:gd name="T67" fmla="*/ 127 h 142"/>
                <a:gd name="T68" fmla="*/ 155 w 317"/>
                <a:gd name="T69" fmla="*/ 140 h 142"/>
                <a:gd name="T70" fmla="*/ 147 w 317"/>
                <a:gd name="T71" fmla="*/ 141 h 142"/>
                <a:gd name="T72" fmla="*/ 137 w 317"/>
                <a:gd name="T73" fmla="*/ 131 h 142"/>
                <a:gd name="T74" fmla="*/ 139 w 317"/>
                <a:gd name="T75" fmla="*/ 123 h 142"/>
                <a:gd name="T76" fmla="*/ 129 w 317"/>
                <a:gd name="T77" fmla="*/ 112 h 142"/>
                <a:gd name="T78" fmla="*/ 105 w 317"/>
                <a:gd name="T79" fmla="*/ 104 h 142"/>
                <a:gd name="T80" fmla="*/ 82 w 317"/>
                <a:gd name="T81" fmla="*/ 115 h 142"/>
                <a:gd name="T82" fmla="*/ 85 w 317"/>
                <a:gd name="T83" fmla="*/ 113 h 142"/>
                <a:gd name="T84" fmla="*/ 95 w 317"/>
                <a:gd name="T85" fmla="*/ 99 h 142"/>
                <a:gd name="T86" fmla="*/ 93 w 317"/>
                <a:gd name="T87" fmla="*/ 104 h 142"/>
                <a:gd name="T88" fmla="*/ 91 w 317"/>
                <a:gd name="T89" fmla="*/ 110 h 142"/>
                <a:gd name="T90" fmla="*/ 76 w 317"/>
                <a:gd name="T91" fmla="*/ 117 h 142"/>
                <a:gd name="T92" fmla="*/ 73 w 317"/>
                <a:gd name="T93" fmla="*/ 94 h 142"/>
                <a:gd name="T94" fmla="*/ 70 w 317"/>
                <a:gd name="T95" fmla="*/ 82 h 142"/>
                <a:gd name="T96" fmla="*/ 75 w 317"/>
                <a:gd name="T97" fmla="*/ 100 h 142"/>
                <a:gd name="T98" fmla="*/ 66 w 317"/>
                <a:gd name="T99" fmla="*/ 113 h 142"/>
                <a:gd name="T100" fmla="*/ 66 w 317"/>
                <a:gd name="T101" fmla="*/ 98 h 142"/>
                <a:gd name="T102" fmla="*/ 62 w 317"/>
                <a:gd name="T103" fmla="*/ 82 h 142"/>
                <a:gd name="T104" fmla="*/ 45 w 317"/>
                <a:gd name="T105" fmla="*/ 88 h 142"/>
                <a:gd name="T106" fmla="*/ 48 w 317"/>
                <a:gd name="T107" fmla="*/ 57 h 142"/>
                <a:gd name="T108" fmla="*/ 50 w 317"/>
                <a:gd name="T109" fmla="*/ 60 h 142"/>
                <a:gd name="T110" fmla="*/ 42 w 317"/>
                <a:gd name="T111" fmla="*/ 47 h 142"/>
                <a:gd name="T112" fmla="*/ 24 w 317"/>
                <a:gd name="T113" fmla="*/ 33 h 142"/>
                <a:gd name="T114" fmla="*/ 36 w 317"/>
                <a:gd name="T115" fmla="*/ 36 h 142"/>
                <a:gd name="T116" fmla="*/ 20 w 317"/>
                <a:gd name="T117" fmla="*/ 30 h 142"/>
                <a:gd name="T118" fmla="*/ 6 w 317"/>
                <a:gd name="T119" fmla="*/ 9 h 142"/>
                <a:gd name="T120" fmla="*/ 10 w 317"/>
                <a:gd name="T121" fmla="*/ 18 h 142"/>
                <a:gd name="T122" fmla="*/ 27 w 317"/>
                <a:gd name="T123" fmla="*/ 6 h 1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17" h="142">
                  <a:moveTo>
                    <a:pt x="287" y="78"/>
                  </a:moveTo>
                  <a:cubicBezTo>
                    <a:pt x="265" y="62"/>
                    <a:pt x="265" y="62"/>
                    <a:pt x="265" y="62"/>
                  </a:cubicBezTo>
                  <a:cubicBezTo>
                    <a:pt x="269" y="57"/>
                    <a:pt x="269" y="57"/>
                    <a:pt x="269" y="57"/>
                  </a:cubicBezTo>
                  <a:cubicBezTo>
                    <a:pt x="280" y="60"/>
                    <a:pt x="280" y="60"/>
                    <a:pt x="280" y="60"/>
                  </a:cubicBezTo>
                  <a:cubicBezTo>
                    <a:pt x="281" y="61"/>
                    <a:pt x="282" y="61"/>
                    <a:pt x="284" y="62"/>
                  </a:cubicBezTo>
                  <a:cubicBezTo>
                    <a:pt x="285" y="62"/>
                    <a:pt x="286" y="63"/>
                    <a:pt x="287" y="63"/>
                  </a:cubicBezTo>
                  <a:cubicBezTo>
                    <a:pt x="286" y="63"/>
                    <a:pt x="285" y="62"/>
                    <a:pt x="284" y="61"/>
                  </a:cubicBezTo>
                  <a:cubicBezTo>
                    <a:pt x="283" y="61"/>
                    <a:pt x="282" y="60"/>
                    <a:pt x="280" y="59"/>
                  </a:cubicBezTo>
                  <a:cubicBezTo>
                    <a:pt x="272" y="53"/>
                    <a:pt x="272" y="53"/>
                    <a:pt x="272" y="53"/>
                  </a:cubicBezTo>
                  <a:cubicBezTo>
                    <a:pt x="276" y="48"/>
                    <a:pt x="276" y="48"/>
                    <a:pt x="276" y="48"/>
                  </a:cubicBezTo>
                  <a:cubicBezTo>
                    <a:pt x="297" y="64"/>
                    <a:pt x="297" y="64"/>
                    <a:pt x="297" y="64"/>
                  </a:cubicBezTo>
                  <a:cubicBezTo>
                    <a:pt x="293" y="69"/>
                    <a:pt x="293" y="69"/>
                    <a:pt x="293" y="69"/>
                  </a:cubicBezTo>
                  <a:cubicBezTo>
                    <a:pt x="282" y="65"/>
                    <a:pt x="282" y="65"/>
                    <a:pt x="282" y="65"/>
                  </a:cubicBezTo>
                  <a:cubicBezTo>
                    <a:pt x="281" y="65"/>
                    <a:pt x="280" y="64"/>
                    <a:pt x="278" y="64"/>
                  </a:cubicBezTo>
                  <a:cubicBezTo>
                    <a:pt x="277" y="63"/>
                    <a:pt x="276" y="63"/>
                    <a:pt x="275" y="62"/>
                  </a:cubicBezTo>
                  <a:cubicBezTo>
                    <a:pt x="276" y="63"/>
                    <a:pt x="278" y="64"/>
                    <a:pt x="279" y="65"/>
                  </a:cubicBezTo>
                  <a:cubicBezTo>
                    <a:pt x="281" y="66"/>
                    <a:pt x="282" y="67"/>
                    <a:pt x="283" y="68"/>
                  </a:cubicBezTo>
                  <a:cubicBezTo>
                    <a:pt x="290" y="73"/>
                    <a:pt x="290" y="73"/>
                    <a:pt x="290" y="73"/>
                  </a:cubicBezTo>
                  <a:cubicBezTo>
                    <a:pt x="287" y="78"/>
                    <a:pt x="287" y="78"/>
                    <a:pt x="287" y="78"/>
                  </a:cubicBezTo>
                  <a:close/>
                  <a:moveTo>
                    <a:pt x="306" y="17"/>
                  </a:moveTo>
                  <a:cubicBezTo>
                    <a:pt x="307" y="11"/>
                    <a:pt x="307" y="11"/>
                    <a:pt x="307" y="11"/>
                  </a:cubicBezTo>
                  <a:cubicBezTo>
                    <a:pt x="309" y="12"/>
                    <a:pt x="309" y="12"/>
                    <a:pt x="309" y="12"/>
                  </a:cubicBezTo>
                  <a:cubicBezTo>
                    <a:pt x="310" y="12"/>
                    <a:pt x="311" y="12"/>
                    <a:pt x="311" y="12"/>
                  </a:cubicBezTo>
                  <a:cubicBezTo>
                    <a:pt x="312" y="11"/>
                    <a:pt x="312" y="11"/>
                    <a:pt x="312" y="10"/>
                  </a:cubicBezTo>
                  <a:cubicBezTo>
                    <a:pt x="312" y="10"/>
                    <a:pt x="312" y="9"/>
                    <a:pt x="312" y="9"/>
                  </a:cubicBezTo>
                  <a:cubicBezTo>
                    <a:pt x="311" y="8"/>
                    <a:pt x="311" y="8"/>
                    <a:pt x="310" y="8"/>
                  </a:cubicBezTo>
                  <a:cubicBezTo>
                    <a:pt x="310" y="8"/>
                    <a:pt x="309" y="8"/>
                    <a:pt x="309" y="8"/>
                  </a:cubicBezTo>
                  <a:cubicBezTo>
                    <a:pt x="308" y="9"/>
                    <a:pt x="307" y="9"/>
                    <a:pt x="307" y="10"/>
                  </a:cubicBezTo>
                  <a:cubicBezTo>
                    <a:pt x="306" y="10"/>
                    <a:pt x="306" y="10"/>
                    <a:pt x="305" y="11"/>
                  </a:cubicBezTo>
                  <a:cubicBezTo>
                    <a:pt x="304" y="12"/>
                    <a:pt x="302" y="13"/>
                    <a:pt x="301" y="14"/>
                  </a:cubicBezTo>
                  <a:cubicBezTo>
                    <a:pt x="300" y="15"/>
                    <a:pt x="300" y="15"/>
                    <a:pt x="299" y="15"/>
                  </a:cubicBezTo>
                  <a:cubicBezTo>
                    <a:pt x="298" y="15"/>
                    <a:pt x="297" y="15"/>
                    <a:pt x="295" y="15"/>
                  </a:cubicBezTo>
                  <a:cubicBezTo>
                    <a:pt x="293" y="15"/>
                    <a:pt x="292" y="14"/>
                    <a:pt x="291" y="12"/>
                  </a:cubicBezTo>
                  <a:cubicBezTo>
                    <a:pt x="290" y="11"/>
                    <a:pt x="289" y="9"/>
                    <a:pt x="290" y="6"/>
                  </a:cubicBezTo>
                  <a:cubicBezTo>
                    <a:pt x="290" y="4"/>
                    <a:pt x="291" y="2"/>
                    <a:pt x="292" y="1"/>
                  </a:cubicBezTo>
                  <a:cubicBezTo>
                    <a:pt x="294" y="0"/>
                    <a:pt x="296" y="0"/>
                    <a:pt x="298" y="0"/>
                  </a:cubicBezTo>
                  <a:cubicBezTo>
                    <a:pt x="300" y="0"/>
                    <a:pt x="300" y="0"/>
                    <a:pt x="300" y="0"/>
                  </a:cubicBezTo>
                  <a:cubicBezTo>
                    <a:pt x="299" y="6"/>
                    <a:pt x="299" y="6"/>
                    <a:pt x="299" y="6"/>
                  </a:cubicBezTo>
                  <a:cubicBezTo>
                    <a:pt x="297" y="6"/>
                    <a:pt x="297" y="6"/>
                    <a:pt x="297" y="6"/>
                  </a:cubicBezTo>
                  <a:cubicBezTo>
                    <a:pt x="296" y="6"/>
                    <a:pt x="296" y="6"/>
                    <a:pt x="295" y="6"/>
                  </a:cubicBezTo>
                  <a:cubicBezTo>
                    <a:pt x="295" y="6"/>
                    <a:pt x="294" y="7"/>
                    <a:pt x="294" y="7"/>
                  </a:cubicBezTo>
                  <a:cubicBezTo>
                    <a:pt x="294" y="8"/>
                    <a:pt x="294" y="8"/>
                    <a:pt x="295" y="9"/>
                  </a:cubicBezTo>
                  <a:cubicBezTo>
                    <a:pt x="295" y="9"/>
                    <a:pt x="295" y="9"/>
                    <a:pt x="296" y="9"/>
                  </a:cubicBezTo>
                  <a:cubicBezTo>
                    <a:pt x="297" y="9"/>
                    <a:pt x="299" y="8"/>
                    <a:pt x="301" y="6"/>
                  </a:cubicBezTo>
                  <a:cubicBezTo>
                    <a:pt x="302" y="6"/>
                    <a:pt x="302" y="6"/>
                    <a:pt x="302" y="6"/>
                  </a:cubicBezTo>
                  <a:cubicBezTo>
                    <a:pt x="302" y="6"/>
                    <a:pt x="302" y="6"/>
                    <a:pt x="302" y="6"/>
                  </a:cubicBezTo>
                  <a:cubicBezTo>
                    <a:pt x="304" y="4"/>
                    <a:pt x="306" y="3"/>
                    <a:pt x="307" y="2"/>
                  </a:cubicBezTo>
                  <a:cubicBezTo>
                    <a:pt x="307" y="2"/>
                    <a:pt x="308" y="2"/>
                    <a:pt x="309" y="2"/>
                  </a:cubicBezTo>
                  <a:cubicBezTo>
                    <a:pt x="309" y="2"/>
                    <a:pt x="310" y="2"/>
                    <a:pt x="311" y="2"/>
                  </a:cubicBezTo>
                  <a:cubicBezTo>
                    <a:pt x="313" y="2"/>
                    <a:pt x="315" y="3"/>
                    <a:pt x="316" y="5"/>
                  </a:cubicBezTo>
                  <a:cubicBezTo>
                    <a:pt x="317" y="7"/>
                    <a:pt x="317" y="9"/>
                    <a:pt x="317" y="11"/>
                  </a:cubicBezTo>
                  <a:cubicBezTo>
                    <a:pt x="316" y="14"/>
                    <a:pt x="315" y="16"/>
                    <a:pt x="314" y="17"/>
                  </a:cubicBezTo>
                  <a:cubicBezTo>
                    <a:pt x="312" y="18"/>
                    <a:pt x="310" y="18"/>
                    <a:pt x="308" y="18"/>
                  </a:cubicBezTo>
                  <a:cubicBezTo>
                    <a:pt x="306" y="17"/>
                    <a:pt x="306" y="17"/>
                    <a:pt x="306" y="17"/>
                  </a:cubicBezTo>
                  <a:close/>
                  <a:moveTo>
                    <a:pt x="311" y="33"/>
                  </a:moveTo>
                  <a:cubicBezTo>
                    <a:pt x="286" y="25"/>
                    <a:pt x="286" y="25"/>
                    <a:pt x="286" y="25"/>
                  </a:cubicBezTo>
                  <a:cubicBezTo>
                    <a:pt x="287" y="19"/>
                    <a:pt x="287" y="19"/>
                    <a:pt x="287" y="19"/>
                  </a:cubicBezTo>
                  <a:cubicBezTo>
                    <a:pt x="313" y="28"/>
                    <a:pt x="313" y="28"/>
                    <a:pt x="313" y="28"/>
                  </a:cubicBezTo>
                  <a:cubicBezTo>
                    <a:pt x="311" y="33"/>
                    <a:pt x="311" y="33"/>
                    <a:pt x="311" y="33"/>
                  </a:cubicBezTo>
                  <a:close/>
                  <a:moveTo>
                    <a:pt x="293" y="52"/>
                  </a:moveTo>
                  <a:cubicBezTo>
                    <a:pt x="296" y="46"/>
                    <a:pt x="296" y="46"/>
                    <a:pt x="296" y="46"/>
                  </a:cubicBezTo>
                  <a:cubicBezTo>
                    <a:pt x="298" y="47"/>
                    <a:pt x="298" y="47"/>
                    <a:pt x="298" y="47"/>
                  </a:cubicBezTo>
                  <a:cubicBezTo>
                    <a:pt x="298" y="48"/>
                    <a:pt x="299" y="48"/>
                    <a:pt x="300" y="48"/>
                  </a:cubicBezTo>
                  <a:cubicBezTo>
                    <a:pt x="300" y="47"/>
                    <a:pt x="301" y="47"/>
                    <a:pt x="301" y="46"/>
                  </a:cubicBezTo>
                  <a:cubicBezTo>
                    <a:pt x="301" y="46"/>
                    <a:pt x="301" y="45"/>
                    <a:pt x="301" y="45"/>
                  </a:cubicBezTo>
                  <a:cubicBezTo>
                    <a:pt x="301" y="44"/>
                    <a:pt x="300" y="44"/>
                    <a:pt x="300" y="44"/>
                  </a:cubicBezTo>
                  <a:cubicBezTo>
                    <a:pt x="299" y="44"/>
                    <a:pt x="299" y="43"/>
                    <a:pt x="298" y="44"/>
                  </a:cubicBezTo>
                  <a:cubicBezTo>
                    <a:pt x="297" y="44"/>
                    <a:pt x="297" y="44"/>
                    <a:pt x="296" y="44"/>
                  </a:cubicBezTo>
                  <a:cubicBezTo>
                    <a:pt x="295" y="44"/>
                    <a:pt x="295" y="45"/>
                    <a:pt x="294" y="45"/>
                  </a:cubicBezTo>
                  <a:cubicBezTo>
                    <a:pt x="292" y="46"/>
                    <a:pt x="291" y="47"/>
                    <a:pt x="289" y="47"/>
                  </a:cubicBezTo>
                  <a:cubicBezTo>
                    <a:pt x="289" y="48"/>
                    <a:pt x="288" y="48"/>
                    <a:pt x="287" y="48"/>
                  </a:cubicBezTo>
                  <a:cubicBezTo>
                    <a:pt x="286" y="48"/>
                    <a:pt x="285" y="48"/>
                    <a:pt x="284" y="47"/>
                  </a:cubicBezTo>
                  <a:cubicBezTo>
                    <a:pt x="282" y="46"/>
                    <a:pt x="280" y="45"/>
                    <a:pt x="280" y="43"/>
                  </a:cubicBezTo>
                  <a:cubicBezTo>
                    <a:pt x="279" y="41"/>
                    <a:pt x="279" y="39"/>
                    <a:pt x="280" y="37"/>
                  </a:cubicBezTo>
                  <a:cubicBezTo>
                    <a:pt x="281" y="35"/>
                    <a:pt x="283" y="33"/>
                    <a:pt x="284" y="33"/>
                  </a:cubicBezTo>
                  <a:cubicBezTo>
                    <a:pt x="286" y="32"/>
                    <a:pt x="287" y="32"/>
                    <a:pt x="290" y="33"/>
                  </a:cubicBezTo>
                  <a:cubicBezTo>
                    <a:pt x="292" y="34"/>
                    <a:pt x="292" y="34"/>
                    <a:pt x="292" y="34"/>
                  </a:cubicBezTo>
                  <a:cubicBezTo>
                    <a:pt x="289" y="39"/>
                    <a:pt x="289" y="39"/>
                    <a:pt x="289" y="39"/>
                  </a:cubicBezTo>
                  <a:cubicBezTo>
                    <a:pt x="288" y="38"/>
                    <a:pt x="288" y="38"/>
                    <a:pt x="288" y="38"/>
                  </a:cubicBezTo>
                  <a:cubicBezTo>
                    <a:pt x="287" y="38"/>
                    <a:pt x="286" y="38"/>
                    <a:pt x="286" y="38"/>
                  </a:cubicBezTo>
                  <a:cubicBezTo>
                    <a:pt x="285" y="38"/>
                    <a:pt x="285" y="38"/>
                    <a:pt x="284" y="39"/>
                  </a:cubicBezTo>
                  <a:cubicBezTo>
                    <a:pt x="284" y="40"/>
                    <a:pt x="284" y="40"/>
                    <a:pt x="284" y="40"/>
                  </a:cubicBezTo>
                  <a:cubicBezTo>
                    <a:pt x="285" y="41"/>
                    <a:pt x="285" y="41"/>
                    <a:pt x="286" y="41"/>
                  </a:cubicBezTo>
                  <a:cubicBezTo>
                    <a:pt x="286" y="42"/>
                    <a:pt x="288" y="41"/>
                    <a:pt x="291" y="40"/>
                  </a:cubicBezTo>
                  <a:cubicBezTo>
                    <a:pt x="292" y="40"/>
                    <a:pt x="292" y="40"/>
                    <a:pt x="292" y="40"/>
                  </a:cubicBezTo>
                  <a:cubicBezTo>
                    <a:pt x="292" y="39"/>
                    <a:pt x="292" y="39"/>
                    <a:pt x="292" y="39"/>
                  </a:cubicBezTo>
                  <a:cubicBezTo>
                    <a:pt x="295" y="38"/>
                    <a:pt x="297" y="37"/>
                    <a:pt x="298" y="37"/>
                  </a:cubicBezTo>
                  <a:cubicBezTo>
                    <a:pt x="298" y="37"/>
                    <a:pt x="299" y="37"/>
                    <a:pt x="300" y="37"/>
                  </a:cubicBezTo>
                  <a:cubicBezTo>
                    <a:pt x="300" y="38"/>
                    <a:pt x="301" y="38"/>
                    <a:pt x="302" y="38"/>
                  </a:cubicBezTo>
                  <a:cubicBezTo>
                    <a:pt x="304" y="39"/>
                    <a:pt x="305" y="40"/>
                    <a:pt x="306" y="42"/>
                  </a:cubicBezTo>
                  <a:cubicBezTo>
                    <a:pt x="306" y="44"/>
                    <a:pt x="306" y="46"/>
                    <a:pt x="305" y="49"/>
                  </a:cubicBezTo>
                  <a:cubicBezTo>
                    <a:pt x="304" y="51"/>
                    <a:pt x="303" y="52"/>
                    <a:pt x="301" y="53"/>
                  </a:cubicBezTo>
                  <a:cubicBezTo>
                    <a:pt x="299" y="54"/>
                    <a:pt x="297" y="54"/>
                    <a:pt x="295" y="53"/>
                  </a:cubicBezTo>
                  <a:cubicBezTo>
                    <a:pt x="293" y="52"/>
                    <a:pt x="293" y="52"/>
                    <a:pt x="293" y="52"/>
                  </a:cubicBezTo>
                  <a:close/>
                  <a:moveTo>
                    <a:pt x="272" y="95"/>
                  </a:moveTo>
                  <a:cubicBezTo>
                    <a:pt x="253" y="76"/>
                    <a:pt x="253" y="76"/>
                    <a:pt x="253" y="76"/>
                  </a:cubicBezTo>
                  <a:cubicBezTo>
                    <a:pt x="263" y="66"/>
                    <a:pt x="263" y="66"/>
                    <a:pt x="263" y="66"/>
                  </a:cubicBezTo>
                  <a:cubicBezTo>
                    <a:pt x="266" y="70"/>
                    <a:pt x="266" y="70"/>
                    <a:pt x="266" y="70"/>
                  </a:cubicBezTo>
                  <a:cubicBezTo>
                    <a:pt x="261" y="75"/>
                    <a:pt x="261" y="75"/>
                    <a:pt x="261" y="75"/>
                  </a:cubicBezTo>
                  <a:cubicBezTo>
                    <a:pt x="265" y="79"/>
                    <a:pt x="265" y="79"/>
                    <a:pt x="265" y="79"/>
                  </a:cubicBezTo>
                  <a:cubicBezTo>
                    <a:pt x="270" y="74"/>
                    <a:pt x="270" y="74"/>
                    <a:pt x="270" y="74"/>
                  </a:cubicBezTo>
                  <a:cubicBezTo>
                    <a:pt x="273" y="78"/>
                    <a:pt x="273" y="78"/>
                    <a:pt x="273" y="78"/>
                  </a:cubicBezTo>
                  <a:cubicBezTo>
                    <a:pt x="269" y="83"/>
                    <a:pt x="269" y="83"/>
                    <a:pt x="269" y="83"/>
                  </a:cubicBezTo>
                  <a:cubicBezTo>
                    <a:pt x="273" y="87"/>
                    <a:pt x="273" y="87"/>
                    <a:pt x="273" y="87"/>
                  </a:cubicBezTo>
                  <a:cubicBezTo>
                    <a:pt x="278" y="81"/>
                    <a:pt x="278" y="81"/>
                    <a:pt x="278" y="81"/>
                  </a:cubicBezTo>
                  <a:cubicBezTo>
                    <a:pt x="282" y="85"/>
                    <a:pt x="282" y="85"/>
                    <a:pt x="282" y="85"/>
                  </a:cubicBezTo>
                  <a:cubicBezTo>
                    <a:pt x="272" y="95"/>
                    <a:pt x="272" y="95"/>
                    <a:pt x="272" y="95"/>
                  </a:cubicBezTo>
                  <a:close/>
                  <a:moveTo>
                    <a:pt x="261" y="105"/>
                  </a:moveTo>
                  <a:cubicBezTo>
                    <a:pt x="243" y="85"/>
                    <a:pt x="243" y="85"/>
                    <a:pt x="243" y="85"/>
                  </a:cubicBezTo>
                  <a:cubicBezTo>
                    <a:pt x="248" y="81"/>
                    <a:pt x="248" y="81"/>
                    <a:pt x="248" y="81"/>
                  </a:cubicBezTo>
                  <a:cubicBezTo>
                    <a:pt x="266" y="101"/>
                    <a:pt x="266" y="101"/>
                    <a:pt x="266" y="101"/>
                  </a:cubicBezTo>
                  <a:cubicBezTo>
                    <a:pt x="261" y="105"/>
                    <a:pt x="261" y="105"/>
                    <a:pt x="261" y="105"/>
                  </a:cubicBezTo>
                  <a:close/>
                  <a:moveTo>
                    <a:pt x="234" y="100"/>
                  </a:moveTo>
                  <a:cubicBezTo>
                    <a:pt x="241" y="111"/>
                    <a:pt x="241" y="111"/>
                    <a:pt x="241" y="111"/>
                  </a:cubicBezTo>
                  <a:cubicBezTo>
                    <a:pt x="242" y="112"/>
                    <a:pt x="242" y="112"/>
                    <a:pt x="243" y="112"/>
                  </a:cubicBezTo>
                  <a:cubicBezTo>
                    <a:pt x="243" y="112"/>
                    <a:pt x="244" y="112"/>
                    <a:pt x="244" y="112"/>
                  </a:cubicBezTo>
                  <a:cubicBezTo>
                    <a:pt x="245" y="112"/>
                    <a:pt x="245" y="111"/>
                    <a:pt x="245" y="111"/>
                  </a:cubicBezTo>
                  <a:cubicBezTo>
                    <a:pt x="245" y="110"/>
                    <a:pt x="245" y="110"/>
                    <a:pt x="244" y="109"/>
                  </a:cubicBezTo>
                  <a:cubicBezTo>
                    <a:pt x="237" y="98"/>
                    <a:pt x="237" y="98"/>
                    <a:pt x="237" y="98"/>
                  </a:cubicBezTo>
                  <a:cubicBezTo>
                    <a:pt x="237" y="97"/>
                    <a:pt x="236" y="97"/>
                    <a:pt x="236" y="97"/>
                  </a:cubicBezTo>
                  <a:cubicBezTo>
                    <a:pt x="235" y="97"/>
                    <a:pt x="235" y="97"/>
                    <a:pt x="234" y="97"/>
                  </a:cubicBezTo>
                  <a:cubicBezTo>
                    <a:pt x="234" y="97"/>
                    <a:pt x="233" y="98"/>
                    <a:pt x="233" y="98"/>
                  </a:cubicBezTo>
                  <a:cubicBezTo>
                    <a:pt x="233" y="99"/>
                    <a:pt x="233" y="99"/>
                    <a:pt x="234" y="100"/>
                  </a:cubicBezTo>
                  <a:close/>
                  <a:moveTo>
                    <a:pt x="229" y="104"/>
                  </a:moveTo>
                  <a:cubicBezTo>
                    <a:pt x="228" y="102"/>
                    <a:pt x="227" y="100"/>
                    <a:pt x="228" y="98"/>
                  </a:cubicBezTo>
                  <a:cubicBezTo>
                    <a:pt x="228" y="96"/>
                    <a:pt x="229" y="95"/>
                    <a:pt x="231" y="93"/>
                  </a:cubicBezTo>
                  <a:cubicBezTo>
                    <a:pt x="234" y="92"/>
                    <a:pt x="236" y="91"/>
                    <a:pt x="238" y="92"/>
                  </a:cubicBezTo>
                  <a:cubicBezTo>
                    <a:pt x="239" y="92"/>
                    <a:pt x="241" y="93"/>
                    <a:pt x="243" y="96"/>
                  </a:cubicBezTo>
                  <a:cubicBezTo>
                    <a:pt x="249" y="105"/>
                    <a:pt x="249" y="105"/>
                    <a:pt x="249" y="105"/>
                  </a:cubicBezTo>
                  <a:cubicBezTo>
                    <a:pt x="250" y="107"/>
                    <a:pt x="251" y="109"/>
                    <a:pt x="251" y="111"/>
                  </a:cubicBezTo>
                  <a:cubicBezTo>
                    <a:pt x="250" y="113"/>
                    <a:pt x="249" y="114"/>
                    <a:pt x="247" y="116"/>
                  </a:cubicBezTo>
                  <a:cubicBezTo>
                    <a:pt x="245" y="117"/>
                    <a:pt x="243" y="118"/>
                    <a:pt x="241" y="118"/>
                  </a:cubicBezTo>
                  <a:cubicBezTo>
                    <a:pt x="239" y="117"/>
                    <a:pt x="237" y="116"/>
                    <a:pt x="236" y="114"/>
                  </a:cubicBezTo>
                  <a:cubicBezTo>
                    <a:pt x="229" y="104"/>
                    <a:pt x="229" y="104"/>
                    <a:pt x="229" y="104"/>
                  </a:cubicBezTo>
                  <a:close/>
                  <a:moveTo>
                    <a:pt x="210" y="134"/>
                  </a:moveTo>
                  <a:cubicBezTo>
                    <a:pt x="200" y="109"/>
                    <a:pt x="200" y="109"/>
                    <a:pt x="200" y="109"/>
                  </a:cubicBezTo>
                  <a:cubicBezTo>
                    <a:pt x="209" y="105"/>
                    <a:pt x="209" y="105"/>
                    <a:pt x="209" y="105"/>
                  </a:cubicBezTo>
                  <a:cubicBezTo>
                    <a:pt x="213" y="113"/>
                    <a:pt x="213" y="113"/>
                    <a:pt x="213" y="113"/>
                  </a:cubicBezTo>
                  <a:cubicBezTo>
                    <a:pt x="214" y="114"/>
                    <a:pt x="214" y="115"/>
                    <a:pt x="215" y="116"/>
                  </a:cubicBezTo>
                  <a:cubicBezTo>
                    <a:pt x="215" y="117"/>
                    <a:pt x="216" y="118"/>
                    <a:pt x="216" y="119"/>
                  </a:cubicBezTo>
                  <a:cubicBezTo>
                    <a:pt x="216" y="118"/>
                    <a:pt x="215" y="116"/>
                    <a:pt x="215" y="115"/>
                  </a:cubicBezTo>
                  <a:cubicBezTo>
                    <a:pt x="215" y="114"/>
                    <a:pt x="214" y="113"/>
                    <a:pt x="214" y="113"/>
                  </a:cubicBezTo>
                  <a:cubicBezTo>
                    <a:pt x="212" y="104"/>
                    <a:pt x="212" y="104"/>
                    <a:pt x="212" y="104"/>
                  </a:cubicBezTo>
                  <a:cubicBezTo>
                    <a:pt x="221" y="100"/>
                    <a:pt x="221" y="100"/>
                    <a:pt x="221" y="100"/>
                  </a:cubicBezTo>
                  <a:cubicBezTo>
                    <a:pt x="231" y="125"/>
                    <a:pt x="231" y="125"/>
                    <a:pt x="231" y="125"/>
                  </a:cubicBezTo>
                  <a:cubicBezTo>
                    <a:pt x="226" y="127"/>
                    <a:pt x="226" y="127"/>
                    <a:pt x="226" y="127"/>
                  </a:cubicBezTo>
                  <a:cubicBezTo>
                    <a:pt x="222" y="118"/>
                    <a:pt x="222" y="118"/>
                    <a:pt x="222" y="118"/>
                  </a:cubicBezTo>
                  <a:cubicBezTo>
                    <a:pt x="221" y="116"/>
                    <a:pt x="220" y="114"/>
                    <a:pt x="219" y="112"/>
                  </a:cubicBezTo>
                  <a:cubicBezTo>
                    <a:pt x="219" y="110"/>
                    <a:pt x="218" y="108"/>
                    <a:pt x="217" y="106"/>
                  </a:cubicBezTo>
                  <a:cubicBezTo>
                    <a:pt x="218" y="109"/>
                    <a:pt x="218" y="110"/>
                    <a:pt x="218" y="112"/>
                  </a:cubicBezTo>
                  <a:cubicBezTo>
                    <a:pt x="219" y="113"/>
                    <a:pt x="219" y="114"/>
                    <a:pt x="219" y="115"/>
                  </a:cubicBezTo>
                  <a:cubicBezTo>
                    <a:pt x="222" y="129"/>
                    <a:pt x="222" y="129"/>
                    <a:pt x="222" y="129"/>
                  </a:cubicBezTo>
                  <a:cubicBezTo>
                    <a:pt x="219" y="130"/>
                    <a:pt x="219" y="130"/>
                    <a:pt x="219" y="130"/>
                  </a:cubicBezTo>
                  <a:cubicBezTo>
                    <a:pt x="212" y="119"/>
                    <a:pt x="212" y="119"/>
                    <a:pt x="212" y="119"/>
                  </a:cubicBezTo>
                  <a:cubicBezTo>
                    <a:pt x="211" y="117"/>
                    <a:pt x="210" y="116"/>
                    <a:pt x="209" y="114"/>
                  </a:cubicBezTo>
                  <a:cubicBezTo>
                    <a:pt x="208" y="113"/>
                    <a:pt x="207" y="112"/>
                    <a:pt x="207" y="110"/>
                  </a:cubicBezTo>
                  <a:cubicBezTo>
                    <a:pt x="208" y="112"/>
                    <a:pt x="208" y="114"/>
                    <a:pt x="209" y="116"/>
                  </a:cubicBezTo>
                  <a:cubicBezTo>
                    <a:pt x="210" y="118"/>
                    <a:pt x="211" y="120"/>
                    <a:pt x="212" y="122"/>
                  </a:cubicBezTo>
                  <a:cubicBezTo>
                    <a:pt x="216" y="131"/>
                    <a:pt x="216" y="131"/>
                    <a:pt x="216" y="131"/>
                  </a:cubicBezTo>
                  <a:cubicBezTo>
                    <a:pt x="210" y="134"/>
                    <a:pt x="210" y="134"/>
                    <a:pt x="210" y="134"/>
                  </a:cubicBezTo>
                  <a:close/>
                  <a:moveTo>
                    <a:pt x="184" y="139"/>
                  </a:moveTo>
                  <a:cubicBezTo>
                    <a:pt x="185" y="112"/>
                    <a:pt x="185" y="112"/>
                    <a:pt x="185" y="112"/>
                  </a:cubicBezTo>
                  <a:cubicBezTo>
                    <a:pt x="193" y="111"/>
                    <a:pt x="193" y="111"/>
                    <a:pt x="193" y="111"/>
                  </a:cubicBezTo>
                  <a:cubicBezTo>
                    <a:pt x="202" y="137"/>
                    <a:pt x="202" y="137"/>
                    <a:pt x="202" y="137"/>
                  </a:cubicBezTo>
                  <a:cubicBezTo>
                    <a:pt x="195" y="138"/>
                    <a:pt x="195" y="138"/>
                    <a:pt x="195" y="138"/>
                  </a:cubicBezTo>
                  <a:cubicBezTo>
                    <a:pt x="194" y="133"/>
                    <a:pt x="194" y="133"/>
                    <a:pt x="194" y="133"/>
                  </a:cubicBezTo>
                  <a:cubicBezTo>
                    <a:pt x="190" y="134"/>
                    <a:pt x="190" y="134"/>
                    <a:pt x="190" y="134"/>
                  </a:cubicBezTo>
                  <a:cubicBezTo>
                    <a:pt x="190" y="138"/>
                    <a:pt x="190" y="138"/>
                    <a:pt x="190" y="138"/>
                  </a:cubicBezTo>
                  <a:cubicBezTo>
                    <a:pt x="184" y="139"/>
                    <a:pt x="184" y="139"/>
                    <a:pt x="184" y="139"/>
                  </a:cubicBezTo>
                  <a:close/>
                  <a:moveTo>
                    <a:pt x="190" y="129"/>
                  </a:moveTo>
                  <a:cubicBezTo>
                    <a:pt x="193" y="128"/>
                    <a:pt x="193" y="128"/>
                    <a:pt x="193" y="128"/>
                  </a:cubicBezTo>
                  <a:cubicBezTo>
                    <a:pt x="191" y="120"/>
                    <a:pt x="191" y="120"/>
                    <a:pt x="191" y="120"/>
                  </a:cubicBezTo>
                  <a:cubicBezTo>
                    <a:pt x="190" y="120"/>
                    <a:pt x="190" y="119"/>
                    <a:pt x="190" y="119"/>
                  </a:cubicBezTo>
                  <a:cubicBezTo>
                    <a:pt x="190" y="118"/>
                    <a:pt x="190" y="117"/>
                    <a:pt x="189" y="116"/>
                  </a:cubicBezTo>
                  <a:cubicBezTo>
                    <a:pt x="189" y="117"/>
                    <a:pt x="190" y="117"/>
                    <a:pt x="190" y="118"/>
                  </a:cubicBezTo>
                  <a:cubicBezTo>
                    <a:pt x="190" y="119"/>
                    <a:pt x="190" y="120"/>
                    <a:pt x="190" y="120"/>
                  </a:cubicBezTo>
                  <a:cubicBezTo>
                    <a:pt x="190" y="129"/>
                    <a:pt x="190" y="129"/>
                    <a:pt x="190" y="129"/>
                  </a:cubicBezTo>
                  <a:close/>
                  <a:moveTo>
                    <a:pt x="153" y="132"/>
                  </a:moveTo>
                  <a:cubicBezTo>
                    <a:pt x="159" y="133"/>
                    <a:pt x="159" y="133"/>
                    <a:pt x="159" y="133"/>
                  </a:cubicBezTo>
                  <a:cubicBezTo>
                    <a:pt x="159" y="135"/>
                    <a:pt x="159" y="135"/>
                    <a:pt x="159" y="135"/>
                  </a:cubicBezTo>
                  <a:cubicBezTo>
                    <a:pt x="159" y="136"/>
                    <a:pt x="159" y="136"/>
                    <a:pt x="159" y="137"/>
                  </a:cubicBezTo>
                  <a:cubicBezTo>
                    <a:pt x="160" y="137"/>
                    <a:pt x="160" y="137"/>
                    <a:pt x="161" y="137"/>
                  </a:cubicBezTo>
                  <a:cubicBezTo>
                    <a:pt x="162" y="138"/>
                    <a:pt x="162" y="137"/>
                    <a:pt x="162" y="137"/>
                  </a:cubicBezTo>
                  <a:cubicBezTo>
                    <a:pt x="163" y="137"/>
                    <a:pt x="163" y="136"/>
                    <a:pt x="163" y="135"/>
                  </a:cubicBezTo>
                  <a:cubicBezTo>
                    <a:pt x="163" y="135"/>
                    <a:pt x="163" y="134"/>
                    <a:pt x="163" y="134"/>
                  </a:cubicBezTo>
                  <a:cubicBezTo>
                    <a:pt x="162" y="133"/>
                    <a:pt x="162" y="133"/>
                    <a:pt x="161" y="132"/>
                  </a:cubicBezTo>
                  <a:cubicBezTo>
                    <a:pt x="161" y="132"/>
                    <a:pt x="160" y="131"/>
                    <a:pt x="160" y="131"/>
                  </a:cubicBezTo>
                  <a:cubicBezTo>
                    <a:pt x="158" y="129"/>
                    <a:pt x="157" y="128"/>
                    <a:pt x="156" y="127"/>
                  </a:cubicBezTo>
                  <a:cubicBezTo>
                    <a:pt x="155" y="126"/>
                    <a:pt x="155" y="126"/>
                    <a:pt x="155" y="125"/>
                  </a:cubicBezTo>
                  <a:cubicBezTo>
                    <a:pt x="154" y="124"/>
                    <a:pt x="154" y="123"/>
                    <a:pt x="154" y="122"/>
                  </a:cubicBezTo>
                  <a:cubicBezTo>
                    <a:pt x="154" y="119"/>
                    <a:pt x="155" y="118"/>
                    <a:pt x="156" y="116"/>
                  </a:cubicBezTo>
                  <a:cubicBezTo>
                    <a:pt x="158" y="115"/>
                    <a:pt x="160" y="115"/>
                    <a:pt x="162" y="115"/>
                  </a:cubicBezTo>
                  <a:cubicBezTo>
                    <a:pt x="165" y="115"/>
                    <a:pt x="167" y="116"/>
                    <a:pt x="168" y="117"/>
                  </a:cubicBezTo>
                  <a:cubicBezTo>
                    <a:pt x="169" y="118"/>
                    <a:pt x="170" y="120"/>
                    <a:pt x="169" y="122"/>
                  </a:cubicBezTo>
                  <a:cubicBezTo>
                    <a:pt x="169" y="124"/>
                    <a:pt x="169" y="124"/>
                    <a:pt x="169" y="124"/>
                  </a:cubicBezTo>
                  <a:cubicBezTo>
                    <a:pt x="164" y="124"/>
                    <a:pt x="164" y="124"/>
                    <a:pt x="164" y="124"/>
                  </a:cubicBezTo>
                  <a:cubicBezTo>
                    <a:pt x="164" y="122"/>
                    <a:pt x="164" y="122"/>
                    <a:pt x="164" y="122"/>
                  </a:cubicBezTo>
                  <a:cubicBezTo>
                    <a:pt x="164" y="121"/>
                    <a:pt x="164" y="121"/>
                    <a:pt x="163" y="120"/>
                  </a:cubicBezTo>
                  <a:cubicBezTo>
                    <a:pt x="163" y="120"/>
                    <a:pt x="163" y="120"/>
                    <a:pt x="162" y="120"/>
                  </a:cubicBezTo>
                  <a:cubicBezTo>
                    <a:pt x="161" y="119"/>
                    <a:pt x="161" y="120"/>
                    <a:pt x="161" y="120"/>
                  </a:cubicBezTo>
                  <a:cubicBezTo>
                    <a:pt x="160" y="120"/>
                    <a:pt x="160" y="121"/>
                    <a:pt x="160" y="121"/>
                  </a:cubicBezTo>
                  <a:cubicBezTo>
                    <a:pt x="160" y="122"/>
                    <a:pt x="161" y="124"/>
                    <a:pt x="164" y="126"/>
                  </a:cubicBezTo>
                  <a:cubicBezTo>
                    <a:pt x="164" y="127"/>
                    <a:pt x="164" y="127"/>
                    <a:pt x="164" y="127"/>
                  </a:cubicBezTo>
                  <a:cubicBezTo>
                    <a:pt x="164" y="127"/>
                    <a:pt x="164" y="127"/>
                    <a:pt x="164" y="127"/>
                  </a:cubicBezTo>
                  <a:cubicBezTo>
                    <a:pt x="167" y="129"/>
                    <a:pt x="168" y="130"/>
                    <a:pt x="168" y="131"/>
                  </a:cubicBezTo>
                  <a:cubicBezTo>
                    <a:pt x="169" y="132"/>
                    <a:pt x="169" y="133"/>
                    <a:pt x="169" y="133"/>
                  </a:cubicBezTo>
                  <a:cubicBezTo>
                    <a:pt x="169" y="134"/>
                    <a:pt x="169" y="135"/>
                    <a:pt x="169" y="135"/>
                  </a:cubicBezTo>
                  <a:cubicBezTo>
                    <a:pt x="169" y="138"/>
                    <a:pt x="168" y="139"/>
                    <a:pt x="167" y="141"/>
                  </a:cubicBezTo>
                  <a:cubicBezTo>
                    <a:pt x="165" y="142"/>
                    <a:pt x="163" y="142"/>
                    <a:pt x="161" y="142"/>
                  </a:cubicBezTo>
                  <a:cubicBezTo>
                    <a:pt x="158" y="142"/>
                    <a:pt x="156" y="141"/>
                    <a:pt x="155" y="140"/>
                  </a:cubicBezTo>
                  <a:cubicBezTo>
                    <a:pt x="154" y="139"/>
                    <a:pt x="153" y="137"/>
                    <a:pt x="153" y="134"/>
                  </a:cubicBezTo>
                  <a:cubicBezTo>
                    <a:pt x="153" y="132"/>
                    <a:pt x="153" y="132"/>
                    <a:pt x="153" y="132"/>
                  </a:cubicBezTo>
                  <a:close/>
                  <a:moveTo>
                    <a:pt x="129" y="140"/>
                  </a:moveTo>
                  <a:cubicBezTo>
                    <a:pt x="136" y="113"/>
                    <a:pt x="136" y="113"/>
                    <a:pt x="136" y="113"/>
                  </a:cubicBezTo>
                  <a:cubicBezTo>
                    <a:pt x="144" y="114"/>
                    <a:pt x="144" y="114"/>
                    <a:pt x="144" y="114"/>
                  </a:cubicBezTo>
                  <a:cubicBezTo>
                    <a:pt x="147" y="141"/>
                    <a:pt x="147" y="141"/>
                    <a:pt x="147" y="141"/>
                  </a:cubicBezTo>
                  <a:cubicBezTo>
                    <a:pt x="140" y="140"/>
                    <a:pt x="140" y="140"/>
                    <a:pt x="140" y="140"/>
                  </a:cubicBezTo>
                  <a:cubicBezTo>
                    <a:pt x="140" y="136"/>
                    <a:pt x="140" y="136"/>
                    <a:pt x="140" y="136"/>
                  </a:cubicBezTo>
                  <a:cubicBezTo>
                    <a:pt x="136" y="135"/>
                    <a:pt x="136" y="135"/>
                    <a:pt x="136" y="135"/>
                  </a:cubicBezTo>
                  <a:cubicBezTo>
                    <a:pt x="135" y="140"/>
                    <a:pt x="135" y="140"/>
                    <a:pt x="135" y="140"/>
                  </a:cubicBezTo>
                  <a:cubicBezTo>
                    <a:pt x="129" y="140"/>
                    <a:pt x="129" y="140"/>
                    <a:pt x="129" y="140"/>
                  </a:cubicBezTo>
                  <a:close/>
                  <a:moveTo>
                    <a:pt x="137" y="131"/>
                  </a:moveTo>
                  <a:cubicBezTo>
                    <a:pt x="140" y="131"/>
                    <a:pt x="140" y="131"/>
                    <a:pt x="140" y="131"/>
                  </a:cubicBezTo>
                  <a:cubicBezTo>
                    <a:pt x="140" y="123"/>
                    <a:pt x="140" y="123"/>
                    <a:pt x="140" y="123"/>
                  </a:cubicBezTo>
                  <a:cubicBezTo>
                    <a:pt x="140" y="122"/>
                    <a:pt x="140" y="121"/>
                    <a:pt x="140" y="121"/>
                  </a:cubicBezTo>
                  <a:cubicBezTo>
                    <a:pt x="140" y="120"/>
                    <a:pt x="140" y="119"/>
                    <a:pt x="140" y="118"/>
                  </a:cubicBezTo>
                  <a:cubicBezTo>
                    <a:pt x="140" y="119"/>
                    <a:pt x="140" y="119"/>
                    <a:pt x="139" y="120"/>
                  </a:cubicBezTo>
                  <a:cubicBezTo>
                    <a:pt x="139" y="121"/>
                    <a:pt x="139" y="122"/>
                    <a:pt x="139" y="123"/>
                  </a:cubicBezTo>
                  <a:cubicBezTo>
                    <a:pt x="137" y="131"/>
                    <a:pt x="137" y="131"/>
                    <a:pt x="137" y="131"/>
                  </a:cubicBezTo>
                  <a:close/>
                  <a:moveTo>
                    <a:pt x="113" y="136"/>
                  </a:moveTo>
                  <a:cubicBezTo>
                    <a:pt x="118" y="115"/>
                    <a:pt x="118" y="115"/>
                    <a:pt x="118" y="115"/>
                  </a:cubicBezTo>
                  <a:cubicBezTo>
                    <a:pt x="114" y="114"/>
                    <a:pt x="114" y="114"/>
                    <a:pt x="114" y="114"/>
                  </a:cubicBezTo>
                  <a:cubicBezTo>
                    <a:pt x="115" y="109"/>
                    <a:pt x="115" y="109"/>
                    <a:pt x="115" y="109"/>
                  </a:cubicBezTo>
                  <a:cubicBezTo>
                    <a:pt x="129" y="112"/>
                    <a:pt x="129" y="112"/>
                    <a:pt x="129" y="112"/>
                  </a:cubicBezTo>
                  <a:cubicBezTo>
                    <a:pt x="128" y="117"/>
                    <a:pt x="128" y="117"/>
                    <a:pt x="128" y="117"/>
                  </a:cubicBezTo>
                  <a:cubicBezTo>
                    <a:pt x="124" y="116"/>
                    <a:pt x="124" y="116"/>
                    <a:pt x="124" y="116"/>
                  </a:cubicBezTo>
                  <a:cubicBezTo>
                    <a:pt x="119" y="137"/>
                    <a:pt x="119" y="137"/>
                    <a:pt x="119" y="137"/>
                  </a:cubicBezTo>
                  <a:cubicBezTo>
                    <a:pt x="113" y="136"/>
                    <a:pt x="113" y="136"/>
                    <a:pt x="113" y="136"/>
                  </a:cubicBezTo>
                  <a:close/>
                  <a:moveTo>
                    <a:pt x="95" y="129"/>
                  </a:moveTo>
                  <a:cubicBezTo>
                    <a:pt x="105" y="104"/>
                    <a:pt x="105" y="104"/>
                    <a:pt x="105" y="104"/>
                  </a:cubicBezTo>
                  <a:cubicBezTo>
                    <a:pt x="111" y="107"/>
                    <a:pt x="111" y="107"/>
                    <a:pt x="111" y="107"/>
                  </a:cubicBezTo>
                  <a:cubicBezTo>
                    <a:pt x="101" y="131"/>
                    <a:pt x="101" y="131"/>
                    <a:pt x="101" y="131"/>
                  </a:cubicBezTo>
                  <a:cubicBezTo>
                    <a:pt x="95" y="129"/>
                    <a:pt x="95" y="129"/>
                    <a:pt x="95" y="129"/>
                  </a:cubicBezTo>
                  <a:close/>
                  <a:moveTo>
                    <a:pt x="78" y="110"/>
                  </a:moveTo>
                  <a:cubicBezTo>
                    <a:pt x="83" y="113"/>
                    <a:pt x="83" y="113"/>
                    <a:pt x="83" y="113"/>
                  </a:cubicBezTo>
                  <a:cubicBezTo>
                    <a:pt x="82" y="115"/>
                    <a:pt x="82" y="115"/>
                    <a:pt x="82" y="115"/>
                  </a:cubicBezTo>
                  <a:cubicBezTo>
                    <a:pt x="82" y="115"/>
                    <a:pt x="81" y="116"/>
                    <a:pt x="82" y="117"/>
                  </a:cubicBezTo>
                  <a:cubicBezTo>
                    <a:pt x="82" y="117"/>
                    <a:pt x="82" y="118"/>
                    <a:pt x="82" y="118"/>
                  </a:cubicBezTo>
                  <a:cubicBezTo>
                    <a:pt x="83" y="118"/>
                    <a:pt x="83" y="118"/>
                    <a:pt x="84" y="118"/>
                  </a:cubicBezTo>
                  <a:cubicBezTo>
                    <a:pt x="84" y="118"/>
                    <a:pt x="85" y="118"/>
                    <a:pt x="85" y="117"/>
                  </a:cubicBezTo>
                  <a:cubicBezTo>
                    <a:pt x="86" y="117"/>
                    <a:pt x="86" y="116"/>
                    <a:pt x="86" y="115"/>
                  </a:cubicBezTo>
                  <a:cubicBezTo>
                    <a:pt x="86" y="115"/>
                    <a:pt x="86" y="114"/>
                    <a:pt x="85" y="113"/>
                  </a:cubicBezTo>
                  <a:cubicBezTo>
                    <a:pt x="85" y="113"/>
                    <a:pt x="85" y="112"/>
                    <a:pt x="85" y="112"/>
                  </a:cubicBezTo>
                  <a:cubicBezTo>
                    <a:pt x="84" y="109"/>
                    <a:pt x="83" y="108"/>
                    <a:pt x="83" y="106"/>
                  </a:cubicBezTo>
                  <a:cubicBezTo>
                    <a:pt x="83" y="106"/>
                    <a:pt x="83" y="105"/>
                    <a:pt x="83" y="104"/>
                  </a:cubicBezTo>
                  <a:cubicBezTo>
                    <a:pt x="83" y="103"/>
                    <a:pt x="84" y="102"/>
                    <a:pt x="84" y="101"/>
                  </a:cubicBezTo>
                  <a:cubicBezTo>
                    <a:pt x="85" y="99"/>
                    <a:pt x="87" y="98"/>
                    <a:pt x="89" y="97"/>
                  </a:cubicBezTo>
                  <a:cubicBezTo>
                    <a:pt x="91" y="97"/>
                    <a:pt x="93" y="97"/>
                    <a:pt x="95" y="99"/>
                  </a:cubicBezTo>
                  <a:cubicBezTo>
                    <a:pt x="97" y="100"/>
                    <a:pt x="98" y="102"/>
                    <a:pt x="98" y="103"/>
                  </a:cubicBezTo>
                  <a:cubicBezTo>
                    <a:pt x="99" y="105"/>
                    <a:pt x="99" y="107"/>
                    <a:pt x="97" y="108"/>
                  </a:cubicBezTo>
                  <a:cubicBezTo>
                    <a:pt x="96" y="110"/>
                    <a:pt x="96" y="110"/>
                    <a:pt x="96" y="110"/>
                  </a:cubicBezTo>
                  <a:cubicBezTo>
                    <a:pt x="91" y="107"/>
                    <a:pt x="91" y="107"/>
                    <a:pt x="91" y="107"/>
                  </a:cubicBezTo>
                  <a:cubicBezTo>
                    <a:pt x="92" y="106"/>
                    <a:pt x="92" y="106"/>
                    <a:pt x="92" y="106"/>
                  </a:cubicBezTo>
                  <a:cubicBezTo>
                    <a:pt x="93" y="105"/>
                    <a:pt x="93" y="104"/>
                    <a:pt x="93" y="104"/>
                  </a:cubicBezTo>
                  <a:cubicBezTo>
                    <a:pt x="93" y="103"/>
                    <a:pt x="93" y="103"/>
                    <a:pt x="92" y="103"/>
                  </a:cubicBezTo>
                  <a:cubicBezTo>
                    <a:pt x="92" y="102"/>
                    <a:pt x="91" y="102"/>
                    <a:pt x="91" y="102"/>
                  </a:cubicBezTo>
                  <a:cubicBezTo>
                    <a:pt x="90" y="103"/>
                    <a:pt x="90" y="103"/>
                    <a:pt x="89" y="103"/>
                  </a:cubicBezTo>
                  <a:cubicBezTo>
                    <a:pt x="89" y="104"/>
                    <a:pt x="89" y="106"/>
                    <a:pt x="90" y="110"/>
                  </a:cubicBezTo>
                  <a:cubicBezTo>
                    <a:pt x="90" y="110"/>
                    <a:pt x="90" y="110"/>
                    <a:pt x="90" y="110"/>
                  </a:cubicBezTo>
                  <a:cubicBezTo>
                    <a:pt x="91" y="110"/>
                    <a:pt x="91" y="110"/>
                    <a:pt x="91" y="110"/>
                  </a:cubicBezTo>
                  <a:cubicBezTo>
                    <a:pt x="92" y="113"/>
                    <a:pt x="92" y="115"/>
                    <a:pt x="92" y="116"/>
                  </a:cubicBezTo>
                  <a:cubicBezTo>
                    <a:pt x="92" y="117"/>
                    <a:pt x="92" y="117"/>
                    <a:pt x="91" y="118"/>
                  </a:cubicBezTo>
                  <a:cubicBezTo>
                    <a:pt x="91" y="119"/>
                    <a:pt x="91" y="119"/>
                    <a:pt x="91" y="120"/>
                  </a:cubicBezTo>
                  <a:cubicBezTo>
                    <a:pt x="89" y="122"/>
                    <a:pt x="88" y="123"/>
                    <a:pt x="86" y="123"/>
                  </a:cubicBezTo>
                  <a:cubicBezTo>
                    <a:pt x="84" y="124"/>
                    <a:pt x="82" y="123"/>
                    <a:pt x="80" y="122"/>
                  </a:cubicBezTo>
                  <a:cubicBezTo>
                    <a:pt x="78" y="120"/>
                    <a:pt x="76" y="119"/>
                    <a:pt x="76" y="117"/>
                  </a:cubicBezTo>
                  <a:cubicBezTo>
                    <a:pt x="75" y="115"/>
                    <a:pt x="76" y="113"/>
                    <a:pt x="77" y="111"/>
                  </a:cubicBezTo>
                  <a:cubicBezTo>
                    <a:pt x="78" y="110"/>
                    <a:pt x="78" y="110"/>
                    <a:pt x="78" y="110"/>
                  </a:cubicBezTo>
                  <a:close/>
                  <a:moveTo>
                    <a:pt x="68" y="95"/>
                  </a:moveTo>
                  <a:cubicBezTo>
                    <a:pt x="69" y="95"/>
                    <a:pt x="70" y="96"/>
                    <a:pt x="71" y="96"/>
                  </a:cubicBezTo>
                  <a:cubicBezTo>
                    <a:pt x="71" y="96"/>
                    <a:pt x="72" y="96"/>
                    <a:pt x="72" y="95"/>
                  </a:cubicBezTo>
                  <a:cubicBezTo>
                    <a:pt x="73" y="94"/>
                    <a:pt x="73" y="94"/>
                    <a:pt x="73" y="94"/>
                  </a:cubicBezTo>
                  <a:cubicBezTo>
                    <a:pt x="74" y="93"/>
                    <a:pt x="74" y="92"/>
                    <a:pt x="74" y="92"/>
                  </a:cubicBezTo>
                  <a:cubicBezTo>
                    <a:pt x="74" y="91"/>
                    <a:pt x="73" y="91"/>
                    <a:pt x="72" y="90"/>
                  </a:cubicBezTo>
                  <a:cubicBezTo>
                    <a:pt x="72" y="90"/>
                    <a:pt x="72" y="90"/>
                    <a:pt x="72" y="90"/>
                  </a:cubicBezTo>
                  <a:cubicBezTo>
                    <a:pt x="68" y="95"/>
                    <a:pt x="68" y="95"/>
                    <a:pt x="68" y="95"/>
                  </a:cubicBezTo>
                  <a:close/>
                  <a:moveTo>
                    <a:pt x="54" y="103"/>
                  </a:moveTo>
                  <a:cubicBezTo>
                    <a:pt x="70" y="82"/>
                    <a:pt x="70" y="82"/>
                    <a:pt x="70" y="82"/>
                  </a:cubicBezTo>
                  <a:cubicBezTo>
                    <a:pt x="77" y="88"/>
                    <a:pt x="77" y="88"/>
                    <a:pt x="77" y="88"/>
                  </a:cubicBezTo>
                  <a:cubicBezTo>
                    <a:pt x="79" y="89"/>
                    <a:pt x="80" y="91"/>
                    <a:pt x="80" y="92"/>
                  </a:cubicBezTo>
                  <a:cubicBezTo>
                    <a:pt x="80" y="94"/>
                    <a:pt x="80" y="95"/>
                    <a:pt x="79" y="97"/>
                  </a:cubicBezTo>
                  <a:cubicBezTo>
                    <a:pt x="78" y="97"/>
                    <a:pt x="78" y="97"/>
                    <a:pt x="78" y="97"/>
                  </a:cubicBezTo>
                  <a:cubicBezTo>
                    <a:pt x="78" y="98"/>
                    <a:pt x="78" y="98"/>
                    <a:pt x="78" y="98"/>
                  </a:cubicBezTo>
                  <a:cubicBezTo>
                    <a:pt x="77" y="99"/>
                    <a:pt x="76" y="100"/>
                    <a:pt x="75" y="100"/>
                  </a:cubicBezTo>
                  <a:cubicBezTo>
                    <a:pt x="74" y="100"/>
                    <a:pt x="73" y="100"/>
                    <a:pt x="72" y="100"/>
                  </a:cubicBezTo>
                  <a:cubicBezTo>
                    <a:pt x="72" y="101"/>
                    <a:pt x="73" y="102"/>
                    <a:pt x="73" y="103"/>
                  </a:cubicBezTo>
                  <a:cubicBezTo>
                    <a:pt x="73" y="104"/>
                    <a:pt x="72" y="105"/>
                    <a:pt x="71" y="106"/>
                  </a:cubicBezTo>
                  <a:cubicBezTo>
                    <a:pt x="67" y="111"/>
                    <a:pt x="67" y="111"/>
                    <a:pt x="67" y="111"/>
                  </a:cubicBezTo>
                  <a:cubicBezTo>
                    <a:pt x="67" y="111"/>
                    <a:pt x="66" y="112"/>
                    <a:pt x="66" y="112"/>
                  </a:cubicBezTo>
                  <a:cubicBezTo>
                    <a:pt x="66" y="112"/>
                    <a:pt x="66" y="113"/>
                    <a:pt x="66" y="113"/>
                  </a:cubicBezTo>
                  <a:cubicBezTo>
                    <a:pt x="61" y="109"/>
                    <a:pt x="61" y="109"/>
                    <a:pt x="61" y="109"/>
                  </a:cubicBezTo>
                  <a:cubicBezTo>
                    <a:pt x="61" y="109"/>
                    <a:pt x="61" y="109"/>
                    <a:pt x="62" y="108"/>
                  </a:cubicBezTo>
                  <a:cubicBezTo>
                    <a:pt x="62" y="108"/>
                    <a:pt x="62" y="107"/>
                    <a:pt x="63" y="107"/>
                  </a:cubicBezTo>
                  <a:cubicBezTo>
                    <a:pt x="66" y="103"/>
                    <a:pt x="66" y="103"/>
                    <a:pt x="66" y="103"/>
                  </a:cubicBezTo>
                  <a:cubicBezTo>
                    <a:pt x="67" y="102"/>
                    <a:pt x="67" y="101"/>
                    <a:pt x="67" y="100"/>
                  </a:cubicBezTo>
                  <a:cubicBezTo>
                    <a:pt x="67" y="99"/>
                    <a:pt x="67" y="99"/>
                    <a:pt x="66" y="98"/>
                  </a:cubicBezTo>
                  <a:cubicBezTo>
                    <a:pt x="58" y="107"/>
                    <a:pt x="58" y="107"/>
                    <a:pt x="58" y="107"/>
                  </a:cubicBezTo>
                  <a:cubicBezTo>
                    <a:pt x="54" y="103"/>
                    <a:pt x="54" y="103"/>
                    <a:pt x="54" y="103"/>
                  </a:cubicBezTo>
                  <a:close/>
                  <a:moveTo>
                    <a:pt x="37" y="87"/>
                  </a:moveTo>
                  <a:cubicBezTo>
                    <a:pt x="57" y="69"/>
                    <a:pt x="57" y="69"/>
                    <a:pt x="57" y="69"/>
                  </a:cubicBezTo>
                  <a:cubicBezTo>
                    <a:pt x="66" y="78"/>
                    <a:pt x="66" y="78"/>
                    <a:pt x="66" y="78"/>
                  </a:cubicBezTo>
                  <a:cubicBezTo>
                    <a:pt x="62" y="82"/>
                    <a:pt x="62" y="82"/>
                    <a:pt x="62" y="82"/>
                  </a:cubicBezTo>
                  <a:cubicBezTo>
                    <a:pt x="57" y="77"/>
                    <a:pt x="57" y="77"/>
                    <a:pt x="57" y="77"/>
                  </a:cubicBezTo>
                  <a:cubicBezTo>
                    <a:pt x="53" y="80"/>
                    <a:pt x="53" y="80"/>
                    <a:pt x="53" y="80"/>
                  </a:cubicBezTo>
                  <a:cubicBezTo>
                    <a:pt x="58" y="85"/>
                    <a:pt x="58" y="85"/>
                    <a:pt x="58" y="85"/>
                  </a:cubicBezTo>
                  <a:cubicBezTo>
                    <a:pt x="54" y="89"/>
                    <a:pt x="54" y="89"/>
                    <a:pt x="54" y="89"/>
                  </a:cubicBezTo>
                  <a:cubicBezTo>
                    <a:pt x="50" y="84"/>
                    <a:pt x="50" y="84"/>
                    <a:pt x="50" y="84"/>
                  </a:cubicBezTo>
                  <a:cubicBezTo>
                    <a:pt x="45" y="88"/>
                    <a:pt x="45" y="88"/>
                    <a:pt x="45" y="88"/>
                  </a:cubicBezTo>
                  <a:cubicBezTo>
                    <a:pt x="51" y="93"/>
                    <a:pt x="51" y="93"/>
                    <a:pt x="51" y="93"/>
                  </a:cubicBezTo>
                  <a:cubicBezTo>
                    <a:pt x="47" y="97"/>
                    <a:pt x="47" y="97"/>
                    <a:pt x="47" y="97"/>
                  </a:cubicBezTo>
                  <a:cubicBezTo>
                    <a:pt x="37" y="87"/>
                    <a:pt x="37" y="87"/>
                    <a:pt x="37" y="87"/>
                  </a:cubicBezTo>
                  <a:close/>
                  <a:moveTo>
                    <a:pt x="25" y="70"/>
                  </a:moveTo>
                  <a:cubicBezTo>
                    <a:pt x="45" y="51"/>
                    <a:pt x="45" y="51"/>
                    <a:pt x="45" y="51"/>
                  </a:cubicBezTo>
                  <a:cubicBezTo>
                    <a:pt x="48" y="57"/>
                    <a:pt x="48" y="57"/>
                    <a:pt x="48" y="57"/>
                  </a:cubicBezTo>
                  <a:cubicBezTo>
                    <a:pt x="40" y="64"/>
                    <a:pt x="40" y="64"/>
                    <a:pt x="40" y="64"/>
                  </a:cubicBezTo>
                  <a:cubicBezTo>
                    <a:pt x="39" y="64"/>
                    <a:pt x="38" y="65"/>
                    <a:pt x="37" y="66"/>
                  </a:cubicBezTo>
                  <a:cubicBezTo>
                    <a:pt x="36" y="67"/>
                    <a:pt x="34" y="68"/>
                    <a:pt x="32" y="69"/>
                  </a:cubicBezTo>
                  <a:cubicBezTo>
                    <a:pt x="34" y="68"/>
                    <a:pt x="37" y="67"/>
                    <a:pt x="39" y="65"/>
                  </a:cubicBezTo>
                  <a:cubicBezTo>
                    <a:pt x="40" y="65"/>
                    <a:pt x="40" y="65"/>
                    <a:pt x="40" y="65"/>
                  </a:cubicBezTo>
                  <a:cubicBezTo>
                    <a:pt x="50" y="60"/>
                    <a:pt x="50" y="60"/>
                    <a:pt x="50" y="60"/>
                  </a:cubicBezTo>
                  <a:cubicBezTo>
                    <a:pt x="54" y="65"/>
                    <a:pt x="54" y="65"/>
                    <a:pt x="54" y="65"/>
                  </a:cubicBezTo>
                  <a:cubicBezTo>
                    <a:pt x="29" y="76"/>
                    <a:pt x="29" y="76"/>
                    <a:pt x="29" y="76"/>
                  </a:cubicBezTo>
                  <a:cubicBezTo>
                    <a:pt x="25" y="70"/>
                    <a:pt x="25" y="70"/>
                    <a:pt x="25" y="70"/>
                  </a:cubicBezTo>
                  <a:close/>
                  <a:moveTo>
                    <a:pt x="15" y="53"/>
                  </a:moveTo>
                  <a:cubicBezTo>
                    <a:pt x="39" y="41"/>
                    <a:pt x="39" y="41"/>
                    <a:pt x="39" y="41"/>
                  </a:cubicBezTo>
                  <a:cubicBezTo>
                    <a:pt x="42" y="47"/>
                    <a:pt x="42" y="47"/>
                    <a:pt x="42" y="47"/>
                  </a:cubicBezTo>
                  <a:cubicBezTo>
                    <a:pt x="18" y="58"/>
                    <a:pt x="18" y="58"/>
                    <a:pt x="18" y="58"/>
                  </a:cubicBezTo>
                  <a:cubicBezTo>
                    <a:pt x="15" y="53"/>
                    <a:pt x="15" y="53"/>
                    <a:pt x="15" y="53"/>
                  </a:cubicBezTo>
                  <a:close/>
                  <a:moveTo>
                    <a:pt x="5" y="29"/>
                  </a:moveTo>
                  <a:cubicBezTo>
                    <a:pt x="31" y="20"/>
                    <a:pt x="31" y="20"/>
                    <a:pt x="31" y="20"/>
                  </a:cubicBezTo>
                  <a:cubicBezTo>
                    <a:pt x="33" y="26"/>
                    <a:pt x="33" y="26"/>
                    <a:pt x="33" y="26"/>
                  </a:cubicBezTo>
                  <a:cubicBezTo>
                    <a:pt x="24" y="33"/>
                    <a:pt x="24" y="33"/>
                    <a:pt x="24" y="33"/>
                  </a:cubicBezTo>
                  <a:cubicBezTo>
                    <a:pt x="23" y="33"/>
                    <a:pt x="22" y="34"/>
                    <a:pt x="20" y="35"/>
                  </a:cubicBezTo>
                  <a:cubicBezTo>
                    <a:pt x="19" y="36"/>
                    <a:pt x="18" y="36"/>
                    <a:pt x="17" y="37"/>
                  </a:cubicBezTo>
                  <a:cubicBezTo>
                    <a:pt x="18" y="37"/>
                    <a:pt x="19" y="36"/>
                    <a:pt x="21" y="35"/>
                  </a:cubicBezTo>
                  <a:cubicBezTo>
                    <a:pt x="22" y="35"/>
                    <a:pt x="23" y="34"/>
                    <a:pt x="25" y="34"/>
                  </a:cubicBezTo>
                  <a:cubicBezTo>
                    <a:pt x="34" y="31"/>
                    <a:pt x="34" y="31"/>
                    <a:pt x="34" y="31"/>
                  </a:cubicBezTo>
                  <a:cubicBezTo>
                    <a:pt x="36" y="36"/>
                    <a:pt x="36" y="36"/>
                    <a:pt x="36" y="36"/>
                  </a:cubicBezTo>
                  <a:cubicBezTo>
                    <a:pt x="11" y="45"/>
                    <a:pt x="11" y="45"/>
                    <a:pt x="11" y="45"/>
                  </a:cubicBezTo>
                  <a:cubicBezTo>
                    <a:pt x="9" y="39"/>
                    <a:pt x="9" y="39"/>
                    <a:pt x="9" y="39"/>
                  </a:cubicBezTo>
                  <a:cubicBezTo>
                    <a:pt x="19" y="32"/>
                    <a:pt x="19" y="32"/>
                    <a:pt x="19" y="32"/>
                  </a:cubicBezTo>
                  <a:cubicBezTo>
                    <a:pt x="20" y="31"/>
                    <a:pt x="21" y="30"/>
                    <a:pt x="22" y="29"/>
                  </a:cubicBezTo>
                  <a:cubicBezTo>
                    <a:pt x="23" y="29"/>
                    <a:pt x="24" y="28"/>
                    <a:pt x="25" y="27"/>
                  </a:cubicBezTo>
                  <a:cubicBezTo>
                    <a:pt x="23" y="28"/>
                    <a:pt x="22" y="29"/>
                    <a:pt x="20" y="30"/>
                  </a:cubicBezTo>
                  <a:cubicBezTo>
                    <a:pt x="18" y="30"/>
                    <a:pt x="17" y="31"/>
                    <a:pt x="15" y="31"/>
                  </a:cubicBezTo>
                  <a:cubicBezTo>
                    <a:pt x="7" y="34"/>
                    <a:pt x="7" y="34"/>
                    <a:pt x="7" y="34"/>
                  </a:cubicBezTo>
                  <a:cubicBezTo>
                    <a:pt x="5" y="29"/>
                    <a:pt x="5" y="29"/>
                    <a:pt x="5" y="29"/>
                  </a:cubicBezTo>
                  <a:close/>
                  <a:moveTo>
                    <a:pt x="27" y="6"/>
                  </a:moveTo>
                  <a:cubicBezTo>
                    <a:pt x="8" y="8"/>
                    <a:pt x="8" y="8"/>
                    <a:pt x="8" y="8"/>
                  </a:cubicBezTo>
                  <a:cubicBezTo>
                    <a:pt x="7" y="8"/>
                    <a:pt x="6" y="8"/>
                    <a:pt x="6" y="9"/>
                  </a:cubicBezTo>
                  <a:cubicBezTo>
                    <a:pt x="5" y="9"/>
                    <a:pt x="5" y="10"/>
                    <a:pt x="5" y="10"/>
                  </a:cubicBezTo>
                  <a:cubicBezTo>
                    <a:pt x="5" y="11"/>
                    <a:pt x="6" y="11"/>
                    <a:pt x="6" y="12"/>
                  </a:cubicBezTo>
                  <a:cubicBezTo>
                    <a:pt x="7" y="12"/>
                    <a:pt x="7" y="12"/>
                    <a:pt x="8" y="12"/>
                  </a:cubicBezTo>
                  <a:cubicBezTo>
                    <a:pt x="28" y="10"/>
                    <a:pt x="28" y="10"/>
                    <a:pt x="28" y="10"/>
                  </a:cubicBezTo>
                  <a:cubicBezTo>
                    <a:pt x="28" y="16"/>
                    <a:pt x="28" y="16"/>
                    <a:pt x="28" y="16"/>
                  </a:cubicBezTo>
                  <a:cubicBezTo>
                    <a:pt x="10" y="18"/>
                    <a:pt x="10" y="18"/>
                    <a:pt x="10" y="18"/>
                  </a:cubicBezTo>
                  <a:cubicBezTo>
                    <a:pt x="7" y="18"/>
                    <a:pt x="5" y="18"/>
                    <a:pt x="3" y="16"/>
                  </a:cubicBezTo>
                  <a:cubicBezTo>
                    <a:pt x="2" y="15"/>
                    <a:pt x="1" y="13"/>
                    <a:pt x="1" y="11"/>
                  </a:cubicBezTo>
                  <a:cubicBezTo>
                    <a:pt x="0" y="8"/>
                    <a:pt x="1" y="6"/>
                    <a:pt x="2" y="5"/>
                  </a:cubicBezTo>
                  <a:cubicBezTo>
                    <a:pt x="3" y="3"/>
                    <a:pt x="5" y="2"/>
                    <a:pt x="8" y="2"/>
                  </a:cubicBezTo>
                  <a:cubicBezTo>
                    <a:pt x="27" y="0"/>
                    <a:pt x="27" y="0"/>
                    <a:pt x="27" y="0"/>
                  </a:cubicBezTo>
                  <a:cubicBezTo>
                    <a:pt x="27" y="6"/>
                    <a:pt x="27" y="6"/>
                    <a:pt x="27"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3" name="Freeform 18"/>
            <p:cNvSpPr>
              <a:spLocks noEditPoints="1"/>
            </p:cNvSpPr>
            <p:nvPr/>
          </p:nvSpPr>
          <p:spPr bwMode="auto">
            <a:xfrm>
              <a:off x="3851276" y="1292225"/>
              <a:ext cx="1435100" cy="1433513"/>
            </a:xfrm>
            <a:custGeom>
              <a:avLst/>
              <a:gdLst>
                <a:gd name="T0" fmla="*/ 191 w 381"/>
                <a:gd name="T1" fmla="*/ 0 h 381"/>
                <a:gd name="T2" fmla="*/ 381 w 381"/>
                <a:gd name="T3" fmla="*/ 191 h 381"/>
                <a:gd name="T4" fmla="*/ 191 w 381"/>
                <a:gd name="T5" fmla="*/ 381 h 381"/>
                <a:gd name="T6" fmla="*/ 0 w 381"/>
                <a:gd name="T7" fmla="*/ 191 h 381"/>
                <a:gd name="T8" fmla="*/ 191 w 381"/>
                <a:gd name="T9" fmla="*/ 0 h 381"/>
                <a:gd name="T10" fmla="*/ 191 w 381"/>
                <a:gd name="T11" fmla="*/ 17 h 381"/>
                <a:gd name="T12" fmla="*/ 365 w 381"/>
                <a:gd name="T13" fmla="*/ 191 h 381"/>
                <a:gd name="T14" fmla="*/ 191 w 381"/>
                <a:gd name="T15" fmla="*/ 365 h 381"/>
                <a:gd name="T16" fmla="*/ 16 w 381"/>
                <a:gd name="T17" fmla="*/ 191 h 381"/>
                <a:gd name="T18" fmla="*/ 191 w 381"/>
                <a:gd name="T19" fmla="*/ 17 h 381"/>
                <a:gd name="T20" fmla="*/ 191 w 381"/>
                <a:gd name="T21" fmla="*/ 21 h 381"/>
                <a:gd name="T22" fmla="*/ 361 w 381"/>
                <a:gd name="T23" fmla="*/ 191 h 381"/>
                <a:gd name="T24" fmla="*/ 191 w 381"/>
                <a:gd name="T25" fmla="*/ 361 h 381"/>
                <a:gd name="T26" fmla="*/ 20 w 381"/>
                <a:gd name="T27" fmla="*/ 191 h 381"/>
                <a:gd name="T28" fmla="*/ 191 w 381"/>
                <a:gd name="T29" fmla="*/ 21 h 381"/>
                <a:gd name="T30" fmla="*/ 191 w 381"/>
                <a:gd name="T31" fmla="*/ 73 h 381"/>
                <a:gd name="T32" fmla="*/ 309 w 381"/>
                <a:gd name="T33" fmla="*/ 191 h 381"/>
                <a:gd name="T34" fmla="*/ 191 w 381"/>
                <a:gd name="T35" fmla="*/ 309 h 381"/>
                <a:gd name="T36" fmla="*/ 72 w 381"/>
                <a:gd name="T37" fmla="*/ 191 h 381"/>
                <a:gd name="T38" fmla="*/ 191 w 381"/>
                <a:gd name="T39" fmla="*/ 73 h 381"/>
                <a:gd name="T40" fmla="*/ 191 w 381"/>
                <a:gd name="T41" fmla="*/ 76 h 381"/>
                <a:gd name="T42" fmla="*/ 305 w 381"/>
                <a:gd name="T43" fmla="*/ 191 h 381"/>
                <a:gd name="T44" fmla="*/ 191 w 381"/>
                <a:gd name="T45" fmla="*/ 306 h 381"/>
                <a:gd name="T46" fmla="*/ 76 w 381"/>
                <a:gd name="T47" fmla="*/ 191 h 381"/>
                <a:gd name="T48" fmla="*/ 191 w 381"/>
                <a:gd name="T49" fmla="*/ 76 h 381"/>
                <a:gd name="T50" fmla="*/ 191 w 381"/>
                <a:gd name="T51" fmla="*/ 9 h 381"/>
                <a:gd name="T52" fmla="*/ 372 w 381"/>
                <a:gd name="T53" fmla="*/ 191 h 381"/>
                <a:gd name="T54" fmla="*/ 191 w 381"/>
                <a:gd name="T55" fmla="*/ 373 h 381"/>
                <a:gd name="T56" fmla="*/ 9 w 381"/>
                <a:gd name="T57" fmla="*/ 191 h 381"/>
                <a:gd name="T58" fmla="*/ 191 w 381"/>
                <a:gd name="T59" fmla="*/ 9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81" h="381">
                  <a:moveTo>
                    <a:pt x="191" y="0"/>
                  </a:moveTo>
                  <a:cubicBezTo>
                    <a:pt x="296" y="0"/>
                    <a:pt x="381" y="86"/>
                    <a:pt x="381" y="191"/>
                  </a:cubicBezTo>
                  <a:cubicBezTo>
                    <a:pt x="381" y="296"/>
                    <a:pt x="296" y="381"/>
                    <a:pt x="191" y="381"/>
                  </a:cubicBezTo>
                  <a:cubicBezTo>
                    <a:pt x="86" y="381"/>
                    <a:pt x="0" y="296"/>
                    <a:pt x="0" y="191"/>
                  </a:cubicBezTo>
                  <a:cubicBezTo>
                    <a:pt x="0" y="86"/>
                    <a:pt x="86" y="0"/>
                    <a:pt x="191" y="0"/>
                  </a:cubicBezTo>
                  <a:close/>
                  <a:moveTo>
                    <a:pt x="191" y="17"/>
                  </a:moveTo>
                  <a:cubicBezTo>
                    <a:pt x="286" y="17"/>
                    <a:pt x="365" y="95"/>
                    <a:pt x="365" y="191"/>
                  </a:cubicBezTo>
                  <a:cubicBezTo>
                    <a:pt x="365" y="287"/>
                    <a:pt x="286" y="365"/>
                    <a:pt x="191" y="365"/>
                  </a:cubicBezTo>
                  <a:cubicBezTo>
                    <a:pt x="95" y="365"/>
                    <a:pt x="16" y="287"/>
                    <a:pt x="16" y="191"/>
                  </a:cubicBezTo>
                  <a:cubicBezTo>
                    <a:pt x="16" y="95"/>
                    <a:pt x="95" y="17"/>
                    <a:pt x="191" y="17"/>
                  </a:cubicBezTo>
                  <a:close/>
                  <a:moveTo>
                    <a:pt x="191" y="21"/>
                  </a:moveTo>
                  <a:cubicBezTo>
                    <a:pt x="284" y="21"/>
                    <a:pt x="361" y="97"/>
                    <a:pt x="361" y="191"/>
                  </a:cubicBezTo>
                  <a:cubicBezTo>
                    <a:pt x="361" y="285"/>
                    <a:pt x="284" y="361"/>
                    <a:pt x="191" y="361"/>
                  </a:cubicBezTo>
                  <a:cubicBezTo>
                    <a:pt x="97" y="361"/>
                    <a:pt x="20" y="285"/>
                    <a:pt x="20" y="191"/>
                  </a:cubicBezTo>
                  <a:cubicBezTo>
                    <a:pt x="20" y="97"/>
                    <a:pt x="97" y="21"/>
                    <a:pt x="191" y="21"/>
                  </a:cubicBezTo>
                  <a:close/>
                  <a:moveTo>
                    <a:pt x="191" y="73"/>
                  </a:moveTo>
                  <a:cubicBezTo>
                    <a:pt x="256" y="73"/>
                    <a:pt x="309" y="126"/>
                    <a:pt x="309" y="191"/>
                  </a:cubicBezTo>
                  <a:cubicBezTo>
                    <a:pt x="309" y="256"/>
                    <a:pt x="256" y="309"/>
                    <a:pt x="191" y="309"/>
                  </a:cubicBezTo>
                  <a:cubicBezTo>
                    <a:pt x="126" y="309"/>
                    <a:pt x="72" y="256"/>
                    <a:pt x="72" y="191"/>
                  </a:cubicBezTo>
                  <a:cubicBezTo>
                    <a:pt x="72" y="126"/>
                    <a:pt x="126" y="73"/>
                    <a:pt x="191" y="73"/>
                  </a:cubicBezTo>
                  <a:close/>
                  <a:moveTo>
                    <a:pt x="191" y="76"/>
                  </a:moveTo>
                  <a:cubicBezTo>
                    <a:pt x="254" y="76"/>
                    <a:pt x="305" y="128"/>
                    <a:pt x="305" y="191"/>
                  </a:cubicBezTo>
                  <a:cubicBezTo>
                    <a:pt x="305" y="254"/>
                    <a:pt x="254" y="306"/>
                    <a:pt x="191" y="306"/>
                  </a:cubicBezTo>
                  <a:cubicBezTo>
                    <a:pt x="127" y="306"/>
                    <a:pt x="76" y="254"/>
                    <a:pt x="76" y="191"/>
                  </a:cubicBezTo>
                  <a:cubicBezTo>
                    <a:pt x="76" y="128"/>
                    <a:pt x="127" y="76"/>
                    <a:pt x="191" y="76"/>
                  </a:cubicBezTo>
                  <a:close/>
                  <a:moveTo>
                    <a:pt x="191" y="9"/>
                  </a:moveTo>
                  <a:cubicBezTo>
                    <a:pt x="291" y="9"/>
                    <a:pt x="372" y="91"/>
                    <a:pt x="372" y="191"/>
                  </a:cubicBezTo>
                  <a:cubicBezTo>
                    <a:pt x="372" y="291"/>
                    <a:pt x="291" y="373"/>
                    <a:pt x="191" y="373"/>
                  </a:cubicBezTo>
                  <a:cubicBezTo>
                    <a:pt x="90" y="373"/>
                    <a:pt x="9" y="291"/>
                    <a:pt x="9" y="191"/>
                  </a:cubicBezTo>
                  <a:cubicBezTo>
                    <a:pt x="9" y="91"/>
                    <a:pt x="90" y="9"/>
                    <a:pt x="19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4" name="Freeform 19"/>
            <p:cNvSpPr>
              <a:spLocks noEditPoints="1"/>
            </p:cNvSpPr>
            <p:nvPr/>
          </p:nvSpPr>
          <p:spPr bwMode="auto">
            <a:xfrm>
              <a:off x="4416426" y="1778000"/>
              <a:ext cx="304800" cy="225425"/>
            </a:xfrm>
            <a:custGeom>
              <a:avLst/>
              <a:gdLst>
                <a:gd name="T0" fmla="*/ 70 w 81"/>
                <a:gd name="T1" fmla="*/ 19 h 60"/>
                <a:gd name="T2" fmla="*/ 79 w 81"/>
                <a:gd name="T3" fmla="*/ 14 h 60"/>
                <a:gd name="T4" fmla="*/ 61 w 81"/>
                <a:gd name="T5" fmla="*/ 19 h 60"/>
                <a:gd name="T6" fmla="*/ 46 w 81"/>
                <a:gd name="T7" fmla="*/ 34 h 60"/>
                <a:gd name="T8" fmla="*/ 49 w 81"/>
                <a:gd name="T9" fmla="*/ 37 h 60"/>
                <a:gd name="T10" fmla="*/ 51 w 81"/>
                <a:gd name="T11" fmla="*/ 43 h 60"/>
                <a:gd name="T12" fmla="*/ 30 w 81"/>
                <a:gd name="T13" fmla="*/ 43 h 60"/>
                <a:gd name="T14" fmla="*/ 25 w 81"/>
                <a:gd name="T15" fmla="*/ 41 h 60"/>
                <a:gd name="T16" fmla="*/ 33 w 81"/>
                <a:gd name="T17" fmla="*/ 36 h 60"/>
                <a:gd name="T18" fmla="*/ 35 w 81"/>
                <a:gd name="T19" fmla="*/ 30 h 60"/>
                <a:gd name="T20" fmla="*/ 55 w 81"/>
                <a:gd name="T21" fmla="*/ 35 h 60"/>
                <a:gd name="T22" fmla="*/ 21 w 81"/>
                <a:gd name="T23" fmla="*/ 39 h 60"/>
                <a:gd name="T24" fmla="*/ 27 w 81"/>
                <a:gd name="T25" fmla="*/ 34 h 60"/>
                <a:gd name="T26" fmla="*/ 55 w 81"/>
                <a:gd name="T27" fmla="*/ 50 h 60"/>
                <a:gd name="T28" fmla="*/ 52 w 81"/>
                <a:gd name="T29" fmla="*/ 59 h 60"/>
                <a:gd name="T30" fmla="*/ 29 w 81"/>
                <a:gd name="T31" fmla="*/ 43 h 60"/>
                <a:gd name="T32" fmla="*/ 25 w 81"/>
                <a:gd name="T33" fmla="*/ 53 h 60"/>
                <a:gd name="T34" fmla="*/ 20 w 81"/>
                <a:gd name="T35" fmla="*/ 46 h 60"/>
                <a:gd name="T36" fmla="*/ 18 w 81"/>
                <a:gd name="T37" fmla="*/ 52 h 60"/>
                <a:gd name="T38" fmla="*/ 13 w 81"/>
                <a:gd name="T39" fmla="*/ 59 h 60"/>
                <a:gd name="T40" fmla="*/ 13 w 81"/>
                <a:gd name="T41" fmla="*/ 41 h 60"/>
                <a:gd name="T42" fmla="*/ 25 w 81"/>
                <a:gd name="T43" fmla="*/ 29 h 60"/>
                <a:gd name="T44" fmla="*/ 6 w 81"/>
                <a:gd name="T45" fmla="*/ 35 h 60"/>
                <a:gd name="T46" fmla="*/ 79 w 81"/>
                <a:gd name="T47" fmla="*/ 29 h 60"/>
                <a:gd name="T48" fmla="*/ 64 w 81"/>
                <a:gd name="T49" fmla="*/ 35 h 60"/>
                <a:gd name="T50" fmla="*/ 12 w 81"/>
                <a:gd name="T51" fmla="*/ 24 h 60"/>
                <a:gd name="T52" fmla="*/ 30 w 81"/>
                <a:gd name="T53" fmla="*/ 28 h 60"/>
                <a:gd name="T54" fmla="*/ 41 w 81"/>
                <a:gd name="T55" fmla="*/ 28 h 60"/>
                <a:gd name="T56" fmla="*/ 51 w 81"/>
                <a:gd name="T57" fmla="*/ 28 h 60"/>
                <a:gd name="T58" fmla="*/ 69 w 81"/>
                <a:gd name="T59" fmla="*/ 24 h 60"/>
                <a:gd name="T60" fmla="*/ 69 w 81"/>
                <a:gd name="T61" fmla="*/ 59 h 60"/>
                <a:gd name="T62" fmla="*/ 52 w 81"/>
                <a:gd name="T63" fmla="*/ 60 h 60"/>
                <a:gd name="T64" fmla="*/ 25 w 81"/>
                <a:gd name="T65" fmla="*/ 60 h 60"/>
                <a:gd name="T66" fmla="*/ 0 w 81"/>
                <a:gd name="T67" fmla="*/ 35 h 60"/>
                <a:gd name="T68" fmla="*/ 6 w 81"/>
                <a:gd name="T69" fmla="*/ 18 h 60"/>
                <a:gd name="T70" fmla="*/ 15 w 81"/>
                <a:gd name="T71" fmla="*/ 12 h 60"/>
                <a:gd name="T72" fmla="*/ 23 w 81"/>
                <a:gd name="T73" fmla="*/ 0 h 60"/>
                <a:gd name="T74" fmla="*/ 32 w 81"/>
                <a:gd name="T75" fmla="*/ 6 h 60"/>
                <a:gd name="T76" fmla="*/ 39 w 81"/>
                <a:gd name="T77" fmla="*/ 6 h 60"/>
                <a:gd name="T78" fmla="*/ 48 w 81"/>
                <a:gd name="T79" fmla="*/ 1 h 60"/>
                <a:gd name="T80" fmla="*/ 58 w 81"/>
                <a:gd name="T81" fmla="*/ 0 h 60"/>
                <a:gd name="T82" fmla="*/ 66 w 81"/>
                <a:gd name="T83" fmla="*/ 18 h 60"/>
                <a:gd name="T84" fmla="*/ 72 w 81"/>
                <a:gd name="T85" fmla="*/ 18 h 60"/>
                <a:gd name="T86" fmla="*/ 81 w 81"/>
                <a:gd name="T87" fmla="*/ 14 h 60"/>
                <a:gd name="T88" fmla="*/ 23 w 81"/>
                <a:gd name="T89" fmla="*/ 14 h 60"/>
                <a:gd name="T90" fmla="*/ 14 w 81"/>
                <a:gd name="T91" fmla="*/ 18 h 60"/>
                <a:gd name="T92" fmla="*/ 5 w 81"/>
                <a:gd name="T93" fmla="*/ 19 h 60"/>
                <a:gd name="T94" fmla="*/ 23 w 81"/>
                <a:gd name="T95" fmla="*/ 18 h 60"/>
                <a:gd name="T96" fmla="*/ 36 w 81"/>
                <a:gd name="T97" fmla="*/ 22 h 60"/>
                <a:gd name="T98" fmla="*/ 49 w 81"/>
                <a:gd name="T99" fmla="*/ 18 h 60"/>
                <a:gd name="T100" fmla="*/ 57 w 81"/>
                <a:gd name="T101" fmla="*/ 59 h 60"/>
                <a:gd name="T102" fmla="*/ 24 w 81"/>
                <a:gd name="T103" fmla="*/ 1 h 60"/>
                <a:gd name="T104" fmla="*/ 37 w 81"/>
                <a:gd name="T105" fmla="*/ 1 h 60"/>
                <a:gd name="T106" fmla="*/ 47 w 81"/>
                <a:gd name="T107" fmla="*/ 6 h 60"/>
                <a:gd name="T108" fmla="*/ 24 w 81"/>
                <a:gd name="T109" fmla="*/ 10 h 60"/>
                <a:gd name="T110" fmla="*/ 41 w 81"/>
                <a:gd name="T111" fmla="*/ 16 h 60"/>
                <a:gd name="T112" fmla="*/ 51 w 81"/>
                <a:gd name="T113" fmla="*/ 16 h 60"/>
                <a:gd name="T114" fmla="*/ 65 w 81"/>
                <a:gd name="T115" fmla="*/ 45 h 60"/>
                <a:gd name="T116" fmla="*/ 57 w 81"/>
                <a:gd name="T117" fmla="*/ 45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1" h="60">
                  <a:moveTo>
                    <a:pt x="63" y="19"/>
                  </a:moveTo>
                  <a:cubicBezTo>
                    <a:pt x="66" y="19"/>
                    <a:pt x="66" y="19"/>
                    <a:pt x="66" y="19"/>
                  </a:cubicBezTo>
                  <a:cubicBezTo>
                    <a:pt x="66" y="19"/>
                    <a:pt x="66" y="19"/>
                    <a:pt x="66" y="19"/>
                  </a:cubicBezTo>
                  <a:cubicBezTo>
                    <a:pt x="67" y="19"/>
                    <a:pt x="67" y="19"/>
                    <a:pt x="67" y="19"/>
                  </a:cubicBezTo>
                  <a:cubicBezTo>
                    <a:pt x="67" y="19"/>
                    <a:pt x="67" y="19"/>
                    <a:pt x="67" y="19"/>
                  </a:cubicBezTo>
                  <a:cubicBezTo>
                    <a:pt x="67" y="18"/>
                    <a:pt x="67" y="18"/>
                    <a:pt x="67" y="18"/>
                  </a:cubicBezTo>
                  <a:cubicBezTo>
                    <a:pt x="67" y="14"/>
                    <a:pt x="67" y="14"/>
                    <a:pt x="67" y="14"/>
                  </a:cubicBezTo>
                  <a:cubicBezTo>
                    <a:pt x="70" y="14"/>
                    <a:pt x="70" y="14"/>
                    <a:pt x="70" y="14"/>
                  </a:cubicBezTo>
                  <a:cubicBezTo>
                    <a:pt x="70" y="19"/>
                    <a:pt x="70" y="19"/>
                    <a:pt x="70" y="19"/>
                  </a:cubicBezTo>
                  <a:cubicBezTo>
                    <a:pt x="72" y="19"/>
                    <a:pt x="72" y="19"/>
                    <a:pt x="72" y="19"/>
                  </a:cubicBezTo>
                  <a:cubicBezTo>
                    <a:pt x="72" y="19"/>
                    <a:pt x="72" y="19"/>
                    <a:pt x="72" y="19"/>
                  </a:cubicBezTo>
                  <a:cubicBezTo>
                    <a:pt x="75" y="19"/>
                    <a:pt x="75" y="19"/>
                    <a:pt x="75" y="19"/>
                  </a:cubicBezTo>
                  <a:cubicBezTo>
                    <a:pt x="75" y="19"/>
                    <a:pt x="75" y="19"/>
                    <a:pt x="75" y="19"/>
                  </a:cubicBezTo>
                  <a:cubicBezTo>
                    <a:pt x="76" y="19"/>
                    <a:pt x="76" y="19"/>
                    <a:pt x="76" y="19"/>
                  </a:cubicBezTo>
                  <a:cubicBezTo>
                    <a:pt x="76" y="19"/>
                    <a:pt x="76" y="19"/>
                    <a:pt x="76" y="19"/>
                  </a:cubicBezTo>
                  <a:cubicBezTo>
                    <a:pt x="76" y="18"/>
                    <a:pt x="76" y="18"/>
                    <a:pt x="76" y="18"/>
                  </a:cubicBezTo>
                  <a:cubicBezTo>
                    <a:pt x="76" y="14"/>
                    <a:pt x="76" y="14"/>
                    <a:pt x="76" y="14"/>
                  </a:cubicBezTo>
                  <a:cubicBezTo>
                    <a:pt x="79" y="14"/>
                    <a:pt x="79" y="14"/>
                    <a:pt x="79" y="14"/>
                  </a:cubicBezTo>
                  <a:cubicBezTo>
                    <a:pt x="79" y="22"/>
                    <a:pt x="79" y="22"/>
                    <a:pt x="79" y="22"/>
                  </a:cubicBezTo>
                  <a:cubicBezTo>
                    <a:pt x="56" y="22"/>
                    <a:pt x="56" y="22"/>
                    <a:pt x="56" y="22"/>
                  </a:cubicBezTo>
                  <a:cubicBezTo>
                    <a:pt x="56" y="18"/>
                    <a:pt x="56" y="18"/>
                    <a:pt x="56" y="18"/>
                  </a:cubicBezTo>
                  <a:cubicBezTo>
                    <a:pt x="57" y="18"/>
                    <a:pt x="57" y="18"/>
                    <a:pt x="57" y="18"/>
                  </a:cubicBezTo>
                  <a:cubicBezTo>
                    <a:pt x="57" y="18"/>
                    <a:pt x="57" y="18"/>
                    <a:pt x="57" y="18"/>
                  </a:cubicBezTo>
                  <a:cubicBezTo>
                    <a:pt x="58" y="18"/>
                    <a:pt x="58" y="18"/>
                    <a:pt x="58" y="18"/>
                  </a:cubicBezTo>
                  <a:cubicBezTo>
                    <a:pt x="58" y="14"/>
                    <a:pt x="58" y="14"/>
                    <a:pt x="58" y="14"/>
                  </a:cubicBezTo>
                  <a:cubicBezTo>
                    <a:pt x="61" y="14"/>
                    <a:pt x="61" y="14"/>
                    <a:pt x="61" y="14"/>
                  </a:cubicBezTo>
                  <a:cubicBezTo>
                    <a:pt x="61" y="19"/>
                    <a:pt x="61" y="19"/>
                    <a:pt x="61" y="19"/>
                  </a:cubicBezTo>
                  <a:cubicBezTo>
                    <a:pt x="63" y="19"/>
                    <a:pt x="63" y="19"/>
                    <a:pt x="63" y="19"/>
                  </a:cubicBezTo>
                  <a:cubicBezTo>
                    <a:pt x="63" y="19"/>
                    <a:pt x="63" y="19"/>
                    <a:pt x="63" y="19"/>
                  </a:cubicBezTo>
                  <a:close/>
                  <a:moveTo>
                    <a:pt x="41" y="33"/>
                  </a:moveTo>
                  <a:cubicBezTo>
                    <a:pt x="42" y="33"/>
                    <a:pt x="43" y="33"/>
                    <a:pt x="44" y="33"/>
                  </a:cubicBezTo>
                  <a:cubicBezTo>
                    <a:pt x="45" y="30"/>
                    <a:pt x="45" y="30"/>
                    <a:pt x="45" y="30"/>
                  </a:cubicBezTo>
                  <a:cubicBezTo>
                    <a:pt x="44" y="30"/>
                    <a:pt x="43" y="29"/>
                    <a:pt x="41" y="29"/>
                  </a:cubicBezTo>
                  <a:cubicBezTo>
                    <a:pt x="41" y="29"/>
                    <a:pt x="41" y="29"/>
                    <a:pt x="41" y="29"/>
                  </a:cubicBezTo>
                  <a:cubicBezTo>
                    <a:pt x="41" y="33"/>
                    <a:pt x="41" y="33"/>
                    <a:pt x="41" y="33"/>
                  </a:cubicBezTo>
                  <a:close/>
                  <a:moveTo>
                    <a:pt x="46" y="34"/>
                  </a:moveTo>
                  <a:cubicBezTo>
                    <a:pt x="46" y="34"/>
                    <a:pt x="47" y="35"/>
                    <a:pt x="48" y="36"/>
                  </a:cubicBezTo>
                  <a:cubicBezTo>
                    <a:pt x="51" y="33"/>
                    <a:pt x="51" y="33"/>
                    <a:pt x="51" y="33"/>
                  </a:cubicBezTo>
                  <a:cubicBezTo>
                    <a:pt x="49" y="32"/>
                    <a:pt x="48" y="31"/>
                    <a:pt x="47" y="31"/>
                  </a:cubicBezTo>
                  <a:cubicBezTo>
                    <a:pt x="46" y="34"/>
                    <a:pt x="46" y="34"/>
                    <a:pt x="46" y="34"/>
                  </a:cubicBezTo>
                  <a:close/>
                  <a:moveTo>
                    <a:pt x="49" y="37"/>
                  </a:moveTo>
                  <a:cubicBezTo>
                    <a:pt x="50" y="37"/>
                    <a:pt x="50" y="38"/>
                    <a:pt x="50" y="38"/>
                  </a:cubicBezTo>
                  <a:cubicBezTo>
                    <a:pt x="54" y="37"/>
                    <a:pt x="54" y="37"/>
                    <a:pt x="54" y="37"/>
                  </a:cubicBezTo>
                  <a:cubicBezTo>
                    <a:pt x="53" y="36"/>
                    <a:pt x="53" y="35"/>
                    <a:pt x="52" y="34"/>
                  </a:cubicBezTo>
                  <a:cubicBezTo>
                    <a:pt x="49" y="37"/>
                    <a:pt x="49" y="37"/>
                    <a:pt x="49" y="37"/>
                  </a:cubicBezTo>
                  <a:close/>
                  <a:moveTo>
                    <a:pt x="51" y="40"/>
                  </a:moveTo>
                  <a:cubicBezTo>
                    <a:pt x="51" y="40"/>
                    <a:pt x="52" y="41"/>
                    <a:pt x="52" y="42"/>
                  </a:cubicBezTo>
                  <a:cubicBezTo>
                    <a:pt x="55" y="42"/>
                    <a:pt x="55" y="42"/>
                    <a:pt x="55" y="42"/>
                  </a:cubicBezTo>
                  <a:cubicBezTo>
                    <a:pt x="55" y="40"/>
                    <a:pt x="55" y="40"/>
                    <a:pt x="55" y="40"/>
                  </a:cubicBezTo>
                  <a:cubicBezTo>
                    <a:pt x="55" y="40"/>
                    <a:pt x="55" y="40"/>
                    <a:pt x="55" y="40"/>
                  </a:cubicBezTo>
                  <a:cubicBezTo>
                    <a:pt x="55" y="40"/>
                    <a:pt x="55" y="39"/>
                    <a:pt x="55" y="39"/>
                  </a:cubicBezTo>
                  <a:cubicBezTo>
                    <a:pt x="51" y="40"/>
                    <a:pt x="51" y="40"/>
                    <a:pt x="51" y="40"/>
                  </a:cubicBezTo>
                  <a:close/>
                  <a:moveTo>
                    <a:pt x="51" y="43"/>
                  </a:moveTo>
                  <a:cubicBezTo>
                    <a:pt x="51" y="43"/>
                    <a:pt x="51" y="43"/>
                    <a:pt x="51" y="43"/>
                  </a:cubicBezTo>
                  <a:cubicBezTo>
                    <a:pt x="50" y="42"/>
                    <a:pt x="50" y="41"/>
                    <a:pt x="50" y="40"/>
                  </a:cubicBezTo>
                  <a:cubicBezTo>
                    <a:pt x="50" y="40"/>
                    <a:pt x="50" y="40"/>
                    <a:pt x="50" y="40"/>
                  </a:cubicBezTo>
                  <a:cubicBezTo>
                    <a:pt x="50" y="40"/>
                    <a:pt x="50" y="40"/>
                    <a:pt x="50" y="40"/>
                  </a:cubicBezTo>
                  <a:cubicBezTo>
                    <a:pt x="49" y="39"/>
                    <a:pt x="48" y="38"/>
                    <a:pt x="47" y="37"/>
                  </a:cubicBezTo>
                  <a:cubicBezTo>
                    <a:pt x="47" y="37"/>
                    <a:pt x="47" y="37"/>
                    <a:pt x="47" y="37"/>
                  </a:cubicBezTo>
                  <a:cubicBezTo>
                    <a:pt x="47" y="37"/>
                    <a:pt x="47" y="37"/>
                    <a:pt x="47" y="37"/>
                  </a:cubicBezTo>
                  <a:cubicBezTo>
                    <a:pt x="45" y="35"/>
                    <a:pt x="43" y="34"/>
                    <a:pt x="40" y="34"/>
                  </a:cubicBezTo>
                  <a:cubicBezTo>
                    <a:pt x="35" y="34"/>
                    <a:pt x="31" y="38"/>
                    <a:pt x="30" y="43"/>
                  </a:cubicBezTo>
                  <a:cubicBezTo>
                    <a:pt x="30" y="43"/>
                    <a:pt x="30" y="43"/>
                    <a:pt x="30" y="43"/>
                  </a:cubicBezTo>
                  <a:cubicBezTo>
                    <a:pt x="30" y="59"/>
                    <a:pt x="30" y="59"/>
                    <a:pt x="30" y="59"/>
                  </a:cubicBezTo>
                  <a:cubicBezTo>
                    <a:pt x="51" y="59"/>
                    <a:pt x="51" y="59"/>
                    <a:pt x="51" y="59"/>
                  </a:cubicBezTo>
                  <a:cubicBezTo>
                    <a:pt x="51" y="43"/>
                    <a:pt x="51" y="43"/>
                    <a:pt x="51" y="43"/>
                  </a:cubicBezTo>
                  <a:close/>
                  <a:moveTo>
                    <a:pt x="29" y="42"/>
                  </a:moveTo>
                  <a:cubicBezTo>
                    <a:pt x="29" y="41"/>
                    <a:pt x="29" y="40"/>
                    <a:pt x="30" y="40"/>
                  </a:cubicBezTo>
                  <a:cubicBezTo>
                    <a:pt x="26" y="39"/>
                    <a:pt x="26" y="39"/>
                    <a:pt x="26" y="39"/>
                  </a:cubicBezTo>
                  <a:cubicBezTo>
                    <a:pt x="26" y="39"/>
                    <a:pt x="26" y="40"/>
                    <a:pt x="25" y="40"/>
                  </a:cubicBezTo>
                  <a:cubicBezTo>
                    <a:pt x="25" y="40"/>
                    <a:pt x="25" y="40"/>
                    <a:pt x="25" y="40"/>
                  </a:cubicBezTo>
                  <a:cubicBezTo>
                    <a:pt x="25" y="41"/>
                    <a:pt x="25" y="41"/>
                    <a:pt x="25" y="41"/>
                  </a:cubicBezTo>
                  <a:cubicBezTo>
                    <a:pt x="25" y="41"/>
                    <a:pt x="25" y="41"/>
                    <a:pt x="25" y="41"/>
                  </a:cubicBezTo>
                  <a:cubicBezTo>
                    <a:pt x="25" y="42"/>
                    <a:pt x="25" y="42"/>
                    <a:pt x="25" y="42"/>
                  </a:cubicBezTo>
                  <a:cubicBezTo>
                    <a:pt x="29" y="42"/>
                    <a:pt x="29" y="42"/>
                    <a:pt x="29" y="42"/>
                  </a:cubicBezTo>
                  <a:close/>
                  <a:moveTo>
                    <a:pt x="30" y="38"/>
                  </a:moveTo>
                  <a:cubicBezTo>
                    <a:pt x="31" y="38"/>
                    <a:pt x="31" y="37"/>
                    <a:pt x="32" y="37"/>
                  </a:cubicBezTo>
                  <a:cubicBezTo>
                    <a:pt x="29" y="34"/>
                    <a:pt x="29" y="34"/>
                    <a:pt x="29" y="34"/>
                  </a:cubicBezTo>
                  <a:cubicBezTo>
                    <a:pt x="28" y="35"/>
                    <a:pt x="27" y="36"/>
                    <a:pt x="27" y="37"/>
                  </a:cubicBezTo>
                  <a:cubicBezTo>
                    <a:pt x="30" y="38"/>
                    <a:pt x="30" y="38"/>
                    <a:pt x="30" y="38"/>
                  </a:cubicBezTo>
                  <a:close/>
                  <a:moveTo>
                    <a:pt x="33" y="36"/>
                  </a:moveTo>
                  <a:cubicBezTo>
                    <a:pt x="33" y="35"/>
                    <a:pt x="34" y="34"/>
                    <a:pt x="35" y="34"/>
                  </a:cubicBezTo>
                  <a:cubicBezTo>
                    <a:pt x="34" y="31"/>
                    <a:pt x="34" y="31"/>
                    <a:pt x="34" y="31"/>
                  </a:cubicBezTo>
                  <a:cubicBezTo>
                    <a:pt x="32" y="31"/>
                    <a:pt x="31" y="32"/>
                    <a:pt x="30" y="33"/>
                  </a:cubicBezTo>
                  <a:cubicBezTo>
                    <a:pt x="33" y="36"/>
                    <a:pt x="33" y="36"/>
                    <a:pt x="33" y="36"/>
                  </a:cubicBezTo>
                  <a:close/>
                  <a:moveTo>
                    <a:pt x="36" y="33"/>
                  </a:moveTo>
                  <a:cubicBezTo>
                    <a:pt x="37" y="33"/>
                    <a:pt x="39" y="33"/>
                    <a:pt x="40" y="33"/>
                  </a:cubicBezTo>
                  <a:cubicBezTo>
                    <a:pt x="40" y="29"/>
                    <a:pt x="40" y="29"/>
                    <a:pt x="40" y="29"/>
                  </a:cubicBezTo>
                  <a:cubicBezTo>
                    <a:pt x="39" y="29"/>
                    <a:pt x="39" y="29"/>
                    <a:pt x="39" y="29"/>
                  </a:cubicBezTo>
                  <a:cubicBezTo>
                    <a:pt x="38" y="29"/>
                    <a:pt x="36" y="30"/>
                    <a:pt x="35" y="30"/>
                  </a:cubicBezTo>
                  <a:cubicBezTo>
                    <a:pt x="36" y="33"/>
                    <a:pt x="36" y="33"/>
                    <a:pt x="36" y="33"/>
                  </a:cubicBezTo>
                  <a:close/>
                  <a:moveTo>
                    <a:pt x="47" y="29"/>
                  </a:moveTo>
                  <a:cubicBezTo>
                    <a:pt x="50" y="30"/>
                    <a:pt x="52" y="32"/>
                    <a:pt x="54" y="34"/>
                  </a:cubicBezTo>
                  <a:cubicBezTo>
                    <a:pt x="54" y="29"/>
                    <a:pt x="54" y="29"/>
                    <a:pt x="54" y="29"/>
                  </a:cubicBezTo>
                  <a:cubicBezTo>
                    <a:pt x="47" y="29"/>
                    <a:pt x="47" y="29"/>
                    <a:pt x="47" y="29"/>
                  </a:cubicBezTo>
                  <a:close/>
                  <a:moveTo>
                    <a:pt x="55" y="35"/>
                  </a:moveTo>
                  <a:cubicBezTo>
                    <a:pt x="55" y="36"/>
                    <a:pt x="55" y="36"/>
                    <a:pt x="55" y="36"/>
                  </a:cubicBezTo>
                  <a:cubicBezTo>
                    <a:pt x="55" y="35"/>
                    <a:pt x="55" y="35"/>
                    <a:pt x="55" y="35"/>
                  </a:cubicBezTo>
                  <a:cubicBezTo>
                    <a:pt x="55" y="35"/>
                    <a:pt x="55" y="35"/>
                    <a:pt x="55" y="35"/>
                  </a:cubicBezTo>
                  <a:close/>
                  <a:moveTo>
                    <a:pt x="55" y="36"/>
                  </a:moveTo>
                  <a:cubicBezTo>
                    <a:pt x="56" y="37"/>
                    <a:pt x="56" y="38"/>
                    <a:pt x="57" y="39"/>
                  </a:cubicBezTo>
                  <a:cubicBezTo>
                    <a:pt x="60" y="39"/>
                    <a:pt x="60" y="39"/>
                    <a:pt x="60" y="39"/>
                  </a:cubicBezTo>
                  <a:cubicBezTo>
                    <a:pt x="60" y="36"/>
                    <a:pt x="60" y="36"/>
                    <a:pt x="60" y="36"/>
                  </a:cubicBezTo>
                  <a:cubicBezTo>
                    <a:pt x="55" y="36"/>
                    <a:pt x="55" y="36"/>
                    <a:pt x="55" y="36"/>
                  </a:cubicBezTo>
                  <a:close/>
                  <a:moveTo>
                    <a:pt x="24" y="39"/>
                  </a:moveTo>
                  <a:cubicBezTo>
                    <a:pt x="24" y="38"/>
                    <a:pt x="25" y="37"/>
                    <a:pt x="26" y="36"/>
                  </a:cubicBezTo>
                  <a:cubicBezTo>
                    <a:pt x="21" y="36"/>
                    <a:pt x="21" y="36"/>
                    <a:pt x="21" y="36"/>
                  </a:cubicBezTo>
                  <a:cubicBezTo>
                    <a:pt x="21" y="39"/>
                    <a:pt x="21" y="39"/>
                    <a:pt x="21" y="39"/>
                  </a:cubicBezTo>
                  <a:cubicBezTo>
                    <a:pt x="24" y="39"/>
                    <a:pt x="24" y="39"/>
                    <a:pt x="24" y="39"/>
                  </a:cubicBezTo>
                  <a:close/>
                  <a:moveTo>
                    <a:pt x="26" y="35"/>
                  </a:moveTo>
                  <a:cubicBezTo>
                    <a:pt x="26" y="35"/>
                    <a:pt x="26" y="35"/>
                    <a:pt x="26" y="35"/>
                  </a:cubicBezTo>
                  <a:cubicBezTo>
                    <a:pt x="26" y="35"/>
                    <a:pt x="26" y="35"/>
                    <a:pt x="26" y="35"/>
                  </a:cubicBezTo>
                  <a:cubicBezTo>
                    <a:pt x="26" y="35"/>
                    <a:pt x="26" y="35"/>
                    <a:pt x="26" y="35"/>
                  </a:cubicBezTo>
                  <a:close/>
                  <a:moveTo>
                    <a:pt x="27" y="34"/>
                  </a:moveTo>
                  <a:cubicBezTo>
                    <a:pt x="29" y="32"/>
                    <a:pt x="31" y="30"/>
                    <a:pt x="33" y="29"/>
                  </a:cubicBezTo>
                  <a:cubicBezTo>
                    <a:pt x="27" y="29"/>
                    <a:pt x="27" y="29"/>
                    <a:pt x="27" y="29"/>
                  </a:cubicBezTo>
                  <a:cubicBezTo>
                    <a:pt x="27" y="34"/>
                    <a:pt x="27" y="34"/>
                    <a:pt x="27" y="34"/>
                  </a:cubicBezTo>
                  <a:close/>
                  <a:moveTo>
                    <a:pt x="55" y="43"/>
                  </a:moveTo>
                  <a:cubicBezTo>
                    <a:pt x="52" y="43"/>
                    <a:pt x="52" y="43"/>
                    <a:pt x="52" y="43"/>
                  </a:cubicBezTo>
                  <a:cubicBezTo>
                    <a:pt x="52" y="46"/>
                    <a:pt x="52" y="46"/>
                    <a:pt x="52" y="46"/>
                  </a:cubicBezTo>
                  <a:cubicBezTo>
                    <a:pt x="55" y="46"/>
                    <a:pt x="55" y="46"/>
                    <a:pt x="55" y="46"/>
                  </a:cubicBezTo>
                  <a:cubicBezTo>
                    <a:pt x="55" y="43"/>
                    <a:pt x="55" y="43"/>
                    <a:pt x="55" y="43"/>
                  </a:cubicBezTo>
                  <a:close/>
                  <a:moveTo>
                    <a:pt x="55" y="48"/>
                  </a:moveTo>
                  <a:cubicBezTo>
                    <a:pt x="52" y="48"/>
                    <a:pt x="52" y="48"/>
                    <a:pt x="52" y="48"/>
                  </a:cubicBezTo>
                  <a:cubicBezTo>
                    <a:pt x="52" y="50"/>
                    <a:pt x="52" y="50"/>
                    <a:pt x="52" y="50"/>
                  </a:cubicBezTo>
                  <a:cubicBezTo>
                    <a:pt x="55" y="50"/>
                    <a:pt x="55" y="50"/>
                    <a:pt x="55" y="50"/>
                  </a:cubicBezTo>
                  <a:cubicBezTo>
                    <a:pt x="55" y="48"/>
                    <a:pt x="55" y="48"/>
                    <a:pt x="55" y="48"/>
                  </a:cubicBezTo>
                  <a:close/>
                  <a:moveTo>
                    <a:pt x="55" y="52"/>
                  </a:moveTo>
                  <a:cubicBezTo>
                    <a:pt x="52" y="52"/>
                    <a:pt x="52" y="52"/>
                    <a:pt x="52" y="52"/>
                  </a:cubicBezTo>
                  <a:cubicBezTo>
                    <a:pt x="52" y="55"/>
                    <a:pt x="52" y="55"/>
                    <a:pt x="52" y="55"/>
                  </a:cubicBezTo>
                  <a:cubicBezTo>
                    <a:pt x="55" y="55"/>
                    <a:pt x="55" y="55"/>
                    <a:pt x="55" y="55"/>
                  </a:cubicBezTo>
                  <a:cubicBezTo>
                    <a:pt x="55" y="52"/>
                    <a:pt x="55" y="52"/>
                    <a:pt x="55" y="52"/>
                  </a:cubicBezTo>
                  <a:close/>
                  <a:moveTo>
                    <a:pt x="55" y="56"/>
                  </a:moveTo>
                  <a:cubicBezTo>
                    <a:pt x="52" y="56"/>
                    <a:pt x="52" y="56"/>
                    <a:pt x="52" y="56"/>
                  </a:cubicBezTo>
                  <a:cubicBezTo>
                    <a:pt x="52" y="59"/>
                    <a:pt x="52" y="59"/>
                    <a:pt x="52" y="59"/>
                  </a:cubicBezTo>
                  <a:cubicBezTo>
                    <a:pt x="55" y="59"/>
                    <a:pt x="55" y="59"/>
                    <a:pt x="55" y="59"/>
                  </a:cubicBezTo>
                  <a:cubicBezTo>
                    <a:pt x="55" y="56"/>
                    <a:pt x="55" y="56"/>
                    <a:pt x="55" y="56"/>
                  </a:cubicBezTo>
                  <a:close/>
                  <a:moveTo>
                    <a:pt x="29" y="43"/>
                  </a:moveTo>
                  <a:cubicBezTo>
                    <a:pt x="25" y="43"/>
                    <a:pt x="25" y="43"/>
                    <a:pt x="25" y="43"/>
                  </a:cubicBezTo>
                  <a:cubicBezTo>
                    <a:pt x="25" y="45"/>
                    <a:pt x="25" y="45"/>
                    <a:pt x="25" y="45"/>
                  </a:cubicBezTo>
                  <a:cubicBezTo>
                    <a:pt x="25" y="45"/>
                    <a:pt x="25" y="45"/>
                    <a:pt x="25" y="45"/>
                  </a:cubicBezTo>
                  <a:cubicBezTo>
                    <a:pt x="25" y="46"/>
                    <a:pt x="25" y="46"/>
                    <a:pt x="25" y="46"/>
                  </a:cubicBezTo>
                  <a:cubicBezTo>
                    <a:pt x="29" y="46"/>
                    <a:pt x="29" y="46"/>
                    <a:pt x="29" y="46"/>
                  </a:cubicBezTo>
                  <a:cubicBezTo>
                    <a:pt x="29" y="43"/>
                    <a:pt x="29" y="43"/>
                    <a:pt x="29" y="43"/>
                  </a:cubicBezTo>
                  <a:close/>
                  <a:moveTo>
                    <a:pt x="29" y="48"/>
                  </a:moveTo>
                  <a:cubicBezTo>
                    <a:pt x="25" y="48"/>
                    <a:pt x="25" y="48"/>
                    <a:pt x="25" y="48"/>
                  </a:cubicBezTo>
                  <a:cubicBezTo>
                    <a:pt x="25" y="50"/>
                    <a:pt x="25" y="50"/>
                    <a:pt x="25" y="50"/>
                  </a:cubicBezTo>
                  <a:cubicBezTo>
                    <a:pt x="29" y="50"/>
                    <a:pt x="29" y="50"/>
                    <a:pt x="29" y="50"/>
                  </a:cubicBezTo>
                  <a:cubicBezTo>
                    <a:pt x="29" y="48"/>
                    <a:pt x="29" y="48"/>
                    <a:pt x="29" y="48"/>
                  </a:cubicBezTo>
                  <a:close/>
                  <a:moveTo>
                    <a:pt x="29" y="52"/>
                  </a:moveTo>
                  <a:cubicBezTo>
                    <a:pt x="25" y="52"/>
                    <a:pt x="25" y="52"/>
                    <a:pt x="25" y="52"/>
                  </a:cubicBezTo>
                  <a:cubicBezTo>
                    <a:pt x="25" y="53"/>
                    <a:pt x="25" y="53"/>
                    <a:pt x="25" y="53"/>
                  </a:cubicBezTo>
                  <a:cubicBezTo>
                    <a:pt x="25" y="53"/>
                    <a:pt x="25" y="53"/>
                    <a:pt x="25" y="53"/>
                  </a:cubicBezTo>
                  <a:cubicBezTo>
                    <a:pt x="25" y="55"/>
                    <a:pt x="25" y="55"/>
                    <a:pt x="25" y="55"/>
                  </a:cubicBezTo>
                  <a:cubicBezTo>
                    <a:pt x="29" y="55"/>
                    <a:pt x="29" y="55"/>
                    <a:pt x="29" y="55"/>
                  </a:cubicBezTo>
                  <a:cubicBezTo>
                    <a:pt x="29" y="52"/>
                    <a:pt x="29" y="52"/>
                    <a:pt x="29" y="52"/>
                  </a:cubicBezTo>
                  <a:close/>
                  <a:moveTo>
                    <a:pt x="29" y="56"/>
                  </a:moveTo>
                  <a:cubicBezTo>
                    <a:pt x="25" y="56"/>
                    <a:pt x="25" y="56"/>
                    <a:pt x="25" y="56"/>
                  </a:cubicBezTo>
                  <a:cubicBezTo>
                    <a:pt x="25" y="59"/>
                    <a:pt x="25" y="59"/>
                    <a:pt x="25" y="59"/>
                  </a:cubicBezTo>
                  <a:cubicBezTo>
                    <a:pt x="29" y="59"/>
                    <a:pt x="29" y="59"/>
                    <a:pt x="29" y="59"/>
                  </a:cubicBezTo>
                  <a:cubicBezTo>
                    <a:pt x="29" y="56"/>
                    <a:pt x="29" y="56"/>
                    <a:pt x="29" y="56"/>
                  </a:cubicBezTo>
                  <a:close/>
                  <a:moveTo>
                    <a:pt x="20" y="46"/>
                  </a:moveTo>
                  <a:cubicBezTo>
                    <a:pt x="20" y="52"/>
                    <a:pt x="20" y="52"/>
                    <a:pt x="20" y="52"/>
                  </a:cubicBezTo>
                  <a:cubicBezTo>
                    <a:pt x="24" y="52"/>
                    <a:pt x="24" y="52"/>
                    <a:pt x="24" y="52"/>
                  </a:cubicBezTo>
                  <a:cubicBezTo>
                    <a:pt x="24" y="46"/>
                    <a:pt x="24" y="46"/>
                    <a:pt x="24" y="46"/>
                  </a:cubicBezTo>
                  <a:cubicBezTo>
                    <a:pt x="20" y="46"/>
                    <a:pt x="20" y="46"/>
                    <a:pt x="20" y="46"/>
                  </a:cubicBezTo>
                  <a:close/>
                  <a:moveTo>
                    <a:pt x="18" y="52"/>
                  </a:moveTo>
                  <a:cubicBezTo>
                    <a:pt x="18" y="46"/>
                    <a:pt x="18" y="46"/>
                    <a:pt x="18" y="46"/>
                  </a:cubicBezTo>
                  <a:cubicBezTo>
                    <a:pt x="13" y="46"/>
                    <a:pt x="13" y="46"/>
                    <a:pt x="13" y="46"/>
                  </a:cubicBezTo>
                  <a:cubicBezTo>
                    <a:pt x="13" y="52"/>
                    <a:pt x="13" y="52"/>
                    <a:pt x="13" y="52"/>
                  </a:cubicBezTo>
                  <a:cubicBezTo>
                    <a:pt x="18" y="52"/>
                    <a:pt x="18" y="52"/>
                    <a:pt x="18" y="52"/>
                  </a:cubicBezTo>
                  <a:close/>
                  <a:moveTo>
                    <a:pt x="17" y="53"/>
                  </a:moveTo>
                  <a:cubicBezTo>
                    <a:pt x="17" y="59"/>
                    <a:pt x="17" y="59"/>
                    <a:pt x="17" y="59"/>
                  </a:cubicBezTo>
                  <a:cubicBezTo>
                    <a:pt x="24" y="59"/>
                    <a:pt x="24" y="59"/>
                    <a:pt x="24" y="59"/>
                  </a:cubicBezTo>
                  <a:cubicBezTo>
                    <a:pt x="24" y="53"/>
                    <a:pt x="24" y="53"/>
                    <a:pt x="24" y="53"/>
                  </a:cubicBezTo>
                  <a:cubicBezTo>
                    <a:pt x="17" y="53"/>
                    <a:pt x="17" y="53"/>
                    <a:pt x="17" y="53"/>
                  </a:cubicBezTo>
                  <a:close/>
                  <a:moveTo>
                    <a:pt x="16" y="59"/>
                  </a:moveTo>
                  <a:cubicBezTo>
                    <a:pt x="16" y="53"/>
                    <a:pt x="16" y="53"/>
                    <a:pt x="16" y="53"/>
                  </a:cubicBezTo>
                  <a:cubicBezTo>
                    <a:pt x="13" y="53"/>
                    <a:pt x="13" y="53"/>
                    <a:pt x="13" y="53"/>
                  </a:cubicBezTo>
                  <a:cubicBezTo>
                    <a:pt x="13" y="59"/>
                    <a:pt x="13" y="59"/>
                    <a:pt x="13" y="59"/>
                  </a:cubicBezTo>
                  <a:cubicBezTo>
                    <a:pt x="16" y="59"/>
                    <a:pt x="16" y="59"/>
                    <a:pt x="16" y="59"/>
                  </a:cubicBezTo>
                  <a:close/>
                  <a:moveTo>
                    <a:pt x="17" y="41"/>
                  </a:moveTo>
                  <a:cubicBezTo>
                    <a:pt x="17" y="45"/>
                    <a:pt x="17" y="45"/>
                    <a:pt x="17" y="45"/>
                  </a:cubicBezTo>
                  <a:cubicBezTo>
                    <a:pt x="24" y="45"/>
                    <a:pt x="24" y="45"/>
                    <a:pt x="24" y="45"/>
                  </a:cubicBezTo>
                  <a:cubicBezTo>
                    <a:pt x="24" y="41"/>
                    <a:pt x="24" y="41"/>
                    <a:pt x="24" y="41"/>
                  </a:cubicBezTo>
                  <a:cubicBezTo>
                    <a:pt x="17" y="41"/>
                    <a:pt x="17" y="41"/>
                    <a:pt x="17" y="41"/>
                  </a:cubicBezTo>
                  <a:close/>
                  <a:moveTo>
                    <a:pt x="16" y="45"/>
                  </a:moveTo>
                  <a:cubicBezTo>
                    <a:pt x="16" y="41"/>
                    <a:pt x="16" y="41"/>
                    <a:pt x="16" y="41"/>
                  </a:cubicBezTo>
                  <a:cubicBezTo>
                    <a:pt x="13" y="41"/>
                    <a:pt x="13" y="41"/>
                    <a:pt x="13" y="41"/>
                  </a:cubicBezTo>
                  <a:cubicBezTo>
                    <a:pt x="13" y="45"/>
                    <a:pt x="13" y="45"/>
                    <a:pt x="13" y="45"/>
                  </a:cubicBezTo>
                  <a:cubicBezTo>
                    <a:pt x="16" y="45"/>
                    <a:pt x="16" y="45"/>
                    <a:pt x="16" y="45"/>
                  </a:cubicBezTo>
                  <a:close/>
                  <a:moveTo>
                    <a:pt x="19" y="39"/>
                  </a:moveTo>
                  <a:cubicBezTo>
                    <a:pt x="19" y="36"/>
                    <a:pt x="19" y="36"/>
                    <a:pt x="19" y="36"/>
                  </a:cubicBezTo>
                  <a:cubicBezTo>
                    <a:pt x="13" y="36"/>
                    <a:pt x="13" y="36"/>
                    <a:pt x="13" y="36"/>
                  </a:cubicBezTo>
                  <a:cubicBezTo>
                    <a:pt x="13" y="39"/>
                    <a:pt x="13" y="39"/>
                    <a:pt x="13" y="39"/>
                  </a:cubicBezTo>
                  <a:cubicBezTo>
                    <a:pt x="19" y="39"/>
                    <a:pt x="19" y="39"/>
                    <a:pt x="19" y="39"/>
                  </a:cubicBezTo>
                  <a:close/>
                  <a:moveTo>
                    <a:pt x="25" y="35"/>
                  </a:moveTo>
                  <a:cubicBezTo>
                    <a:pt x="25" y="29"/>
                    <a:pt x="25" y="29"/>
                    <a:pt x="25" y="29"/>
                  </a:cubicBezTo>
                  <a:cubicBezTo>
                    <a:pt x="17" y="29"/>
                    <a:pt x="17" y="29"/>
                    <a:pt x="17" y="29"/>
                  </a:cubicBezTo>
                  <a:cubicBezTo>
                    <a:pt x="17" y="35"/>
                    <a:pt x="17" y="35"/>
                    <a:pt x="17" y="35"/>
                  </a:cubicBezTo>
                  <a:cubicBezTo>
                    <a:pt x="25" y="35"/>
                    <a:pt x="25" y="35"/>
                    <a:pt x="25" y="35"/>
                  </a:cubicBezTo>
                  <a:close/>
                  <a:moveTo>
                    <a:pt x="16" y="35"/>
                  </a:moveTo>
                  <a:cubicBezTo>
                    <a:pt x="16" y="29"/>
                    <a:pt x="16" y="29"/>
                    <a:pt x="16" y="29"/>
                  </a:cubicBezTo>
                  <a:cubicBezTo>
                    <a:pt x="8" y="29"/>
                    <a:pt x="8" y="29"/>
                    <a:pt x="8" y="29"/>
                  </a:cubicBezTo>
                  <a:cubicBezTo>
                    <a:pt x="8" y="35"/>
                    <a:pt x="8" y="35"/>
                    <a:pt x="8" y="35"/>
                  </a:cubicBezTo>
                  <a:cubicBezTo>
                    <a:pt x="16" y="35"/>
                    <a:pt x="16" y="35"/>
                    <a:pt x="16" y="35"/>
                  </a:cubicBezTo>
                  <a:close/>
                  <a:moveTo>
                    <a:pt x="6" y="35"/>
                  </a:moveTo>
                  <a:cubicBezTo>
                    <a:pt x="6" y="29"/>
                    <a:pt x="6" y="29"/>
                    <a:pt x="6" y="29"/>
                  </a:cubicBezTo>
                  <a:cubicBezTo>
                    <a:pt x="2" y="29"/>
                    <a:pt x="2" y="29"/>
                    <a:pt x="2" y="29"/>
                  </a:cubicBezTo>
                  <a:cubicBezTo>
                    <a:pt x="2" y="35"/>
                    <a:pt x="2" y="35"/>
                    <a:pt x="2" y="35"/>
                  </a:cubicBezTo>
                  <a:cubicBezTo>
                    <a:pt x="6" y="35"/>
                    <a:pt x="6" y="35"/>
                    <a:pt x="6" y="35"/>
                  </a:cubicBezTo>
                  <a:close/>
                  <a:moveTo>
                    <a:pt x="79" y="29"/>
                  </a:moveTo>
                  <a:cubicBezTo>
                    <a:pt x="74" y="29"/>
                    <a:pt x="74" y="29"/>
                    <a:pt x="74" y="29"/>
                  </a:cubicBezTo>
                  <a:cubicBezTo>
                    <a:pt x="74" y="35"/>
                    <a:pt x="74" y="35"/>
                    <a:pt x="74" y="35"/>
                  </a:cubicBezTo>
                  <a:cubicBezTo>
                    <a:pt x="79" y="35"/>
                    <a:pt x="79" y="35"/>
                    <a:pt x="79" y="35"/>
                  </a:cubicBezTo>
                  <a:cubicBezTo>
                    <a:pt x="79" y="29"/>
                    <a:pt x="79" y="29"/>
                    <a:pt x="79" y="29"/>
                  </a:cubicBezTo>
                  <a:close/>
                  <a:moveTo>
                    <a:pt x="73" y="29"/>
                  </a:moveTo>
                  <a:cubicBezTo>
                    <a:pt x="65" y="29"/>
                    <a:pt x="65" y="29"/>
                    <a:pt x="65" y="29"/>
                  </a:cubicBezTo>
                  <a:cubicBezTo>
                    <a:pt x="65" y="35"/>
                    <a:pt x="65" y="35"/>
                    <a:pt x="65" y="35"/>
                  </a:cubicBezTo>
                  <a:cubicBezTo>
                    <a:pt x="73" y="35"/>
                    <a:pt x="73" y="35"/>
                    <a:pt x="73" y="35"/>
                  </a:cubicBezTo>
                  <a:cubicBezTo>
                    <a:pt x="73" y="29"/>
                    <a:pt x="73" y="29"/>
                    <a:pt x="73" y="29"/>
                  </a:cubicBezTo>
                  <a:close/>
                  <a:moveTo>
                    <a:pt x="64" y="29"/>
                  </a:moveTo>
                  <a:cubicBezTo>
                    <a:pt x="55" y="29"/>
                    <a:pt x="55" y="29"/>
                    <a:pt x="55" y="29"/>
                  </a:cubicBezTo>
                  <a:cubicBezTo>
                    <a:pt x="55" y="35"/>
                    <a:pt x="55" y="35"/>
                    <a:pt x="55" y="35"/>
                  </a:cubicBezTo>
                  <a:cubicBezTo>
                    <a:pt x="64" y="35"/>
                    <a:pt x="64" y="35"/>
                    <a:pt x="64" y="35"/>
                  </a:cubicBezTo>
                  <a:cubicBezTo>
                    <a:pt x="64" y="29"/>
                    <a:pt x="64" y="29"/>
                    <a:pt x="64" y="29"/>
                  </a:cubicBezTo>
                  <a:close/>
                  <a:moveTo>
                    <a:pt x="2" y="28"/>
                  </a:moveTo>
                  <a:cubicBezTo>
                    <a:pt x="5" y="28"/>
                    <a:pt x="5" y="28"/>
                    <a:pt x="5" y="28"/>
                  </a:cubicBezTo>
                  <a:cubicBezTo>
                    <a:pt x="5" y="24"/>
                    <a:pt x="5" y="24"/>
                    <a:pt x="5" y="24"/>
                  </a:cubicBezTo>
                  <a:cubicBezTo>
                    <a:pt x="2" y="24"/>
                    <a:pt x="2" y="24"/>
                    <a:pt x="2" y="24"/>
                  </a:cubicBezTo>
                  <a:cubicBezTo>
                    <a:pt x="2" y="28"/>
                    <a:pt x="2" y="28"/>
                    <a:pt x="2" y="28"/>
                  </a:cubicBezTo>
                  <a:close/>
                  <a:moveTo>
                    <a:pt x="6" y="28"/>
                  </a:moveTo>
                  <a:cubicBezTo>
                    <a:pt x="12" y="28"/>
                    <a:pt x="12" y="28"/>
                    <a:pt x="12" y="28"/>
                  </a:cubicBezTo>
                  <a:cubicBezTo>
                    <a:pt x="12" y="24"/>
                    <a:pt x="12" y="24"/>
                    <a:pt x="12" y="24"/>
                  </a:cubicBezTo>
                  <a:cubicBezTo>
                    <a:pt x="6" y="24"/>
                    <a:pt x="6" y="24"/>
                    <a:pt x="6" y="24"/>
                  </a:cubicBezTo>
                  <a:cubicBezTo>
                    <a:pt x="6" y="28"/>
                    <a:pt x="6" y="28"/>
                    <a:pt x="6" y="28"/>
                  </a:cubicBezTo>
                  <a:close/>
                  <a:moveTo>
                    <a:pt x="13" y="28"/>
                  </a:moveTo>
                  <a:cubicBezTo>
                    <a:pt x="18" y="28"/>
                    <a:pt x="18" y="28"/>
                    <a:pt x="18" y="28"/>
                  </a:cubicBezTo>
                  <a:cubicBezTo>
                    <a:pt x="18" y="24"/>
                    <a:pt x="18" y="24"/>
                    <a:pt x="18" y="24"/>
                  </a:cubicBezTo>
                  <a:cubicBezTo>
                    <a:pt x="13" y="24"/>
                    <a:pt x="13" y="24"/>
                    <a:pt x="13" y="24"/>
                  </a:cubicBezTo>
                  <a:cubicBezTo>
                    <a:pt x="13" y="28"/>
                    <a:pt x="13" y="28"/>
                    <a:pt x="13" y="28"/>
                  </a:cubicBezTo>
                  <a:close/>
                  <a:moveTo>
                    <a:pt x="20" y="28"/>
                  </a:moveTo>
                  <a:cubicBezTo>
                    <a:pt x="30" y="28"/>
                    <a:pt x="30" y="28"/>
                    <a:pt x="30" y="28"/>
                  </a:cubicBezTo>
                  <a:cubicBezTo>
                    <a:pt x="30" y="24"/>
                    <a:pt x="30" y="24"/>
                    <a:pt x="30" y="24"/>
                  </a:cubicBezTo>
                  <a:cubicBezTo>
                    <a:pt x="20" y="24"/>
                    <a:pt x="20" y="24"/>
                    <a:pt x="20" y="24"/>
                  </a:cubicBezTo>
                  <a:cubicBezTo>
                    <a:pt x="20" y="28"/>
                    <a:pt x="20" y="28"/>
                    <a:pt x="20" y="28"/>
                  </a:cubicBezTo>
                  <a:close/>
                  <a:moveTo>
                    <a:pt x="31" y="28"/>
                  </a:moveTo>
                  <a:cubicBezTo>
                    <a:pt x="40" y="28"/>
                    <a:pt x="40" y="28"/>
                    <a:pt x="40" y="28"/>
                  </a:cubicBezTo>
                  <a:cubicBezTo>
                    <a:pt x="40" y="24"/>
                    <a:pt x="40" y="24"/>
                    <a:pt x="40" y="24"/>
                  </a:cubicBezTo>
                  <a:cubicBezTo>
                    <a:pt x="31" y="24"/>
                    <a:pt x="31" y="24"/>
                    <a:pt x="31" y="24"/>
                  </a:cubicBezTo>
                  <a:cubicBezTo>
                    <a:pt x="31" y="28"/>
                    <a:pt x="31" y="28"/>
                    <a:pt x="31" y="28"/>
                  </a:cubicBezTo>
                  <a:close/>
                  <a:moveTo>
                    <a:pt x="41" y="28"/>
                  </a:moveTo>
                  <a:cubicBezTo>
                    <a:pt x="50" y="28"/>
                    <a:pt x="50" y="28"/>
                    <a:pt x="50" y="28"/>
                  </a:cubicBezTo>
                  <a:cubicBezTo>
                    <a:pt x="50" y="24"/>
                    <a:pt x="50" y="24"/>
                    <a:pt x="50" y="24"/>
                  </a:cubicBezTo>
                  <a:cubicBezTo>
                    <a:pt x="41" y="24"/>
                    <a:pt x="41" y="24"/>
                    <a:pt x="41" y="24"/>
                  </a:cubicBezTo>
                  <a:cubicBezTo>
                    <a:pt x="41" y="28"/>
                    <a:pt x="41" y="28"/>
                    <a:pt x="41" y="28"/>
                  </a:cubicBezTo>
                  <a:close/>
                  <a:moveTo>
                    <a:pt x="51" y="28"/>
                  </a:moveTo>
                  <a:cubicBezTo>
                    <a:pt x="61" y="28"/>
                    <a:pt x="61" y="28"/>
                    <a:pt x="61" y="28"/>
                  </a:cubicBezTo>
                  <a:cubicBezTo>
                    <a:pt x="61" y="24"/>
                    <a:pt x="61" y="24"/>
                    <a:pt x="61" y="24"/>
                  </a:cubicBezTo>
                  <a:cubicBezTo>
                    <a:pt x="51" y="24"/>
                    <a:pt x="51" y="24"/>
                    <a:pt x="51" y="24"/>
                  </a:cubicBezTo>
                  <a:cubicBezTo>
                    <a:pt x="51" y="28"/>
                    <a:pt x="51" y="28"/>
                    <a:pt x="51" y="28"/>
                  </a:cubicBezTo>
                  <a:close/>
                  <a:moveTo>
                    <a:pt x="63" y="28"/>
                  </a:moveTo>
                  <a:cubicBezTo>
                    <a:pt x="67" y="28"/>
                    <a:pt x="67" y="28"/>
                    <a:pt x="67" y="28"/>
                  </a:cubicBezTo>
                  <a:cubicBezTo>
                    <a:pt x="67" y="24"/>
                    <a:pt x="67" y="24"/>
                    <a:pt x="67" y="24"/>
                  </a:cubicBezTo>
                  <a:cubicBezTo>
                    <a:pt x="63" y="24"/>
                    <a:pt x="63" y="24"/>
                    <a:pt x="63" y="24"/>
                  </a:cubicBezTo>
                  <a:cubicBezTo>
                    <a:pt x="63" y="28"/>
                    <a:pt x="63" y="28"/>
                    <a:pt x="63" y="28"/>
                  </a:cubicBezTo>
                  <a:close/>
                  <a:moveTo>
                    <a:pt x="69" y="28"/>
                  </a:moveTo>
                  <a:cubicBezTo>
                    <a:pt x="74" y="28"/>
                    <a:pt x="74" y="28"/>
                    <a:pt x="74" y="28"/>
                  </a:cubicBezTo>
                  <a:cubicBezTo>
                    <a:pt x="74" y="24"/>
                    <a:pt x="74" y="24"/>
                    <a:pt x="74" y="24"/>
                  </a:cubicBezTo>
                  <a:cubicBezTo>
                    <a:pt x="69" y="24"/>
                    <a:pt x="69" y="24"/>
                    <a:pt x="69" y="24"/>
                  </a:cubicBezTo>
                  <a:cubicBezTo>
                    <a:pt x="69" y="28"/>
                    <a:pt x="69" y="28"/>
                    <a:pt x="69" y="28"/>
                  </a:cubicBezTo>
                  <a:close/>
                  <a:moveTo>
                    <a:pt x="76" y="28"/>
                  </a:moveTo>
                  <a:cubicBezTo>
                    <a:pt x="79" y="28"/>
                    <a:pt x="79" y="28"/>
                    <a:pt x="79" y="28"/>
                  </a:cubicBezTo>
                  <a:cubicBezTo>
                    <a:pt x="79" y="24"/>
                    <a:pt x="79" y="24"/>
                    <a:pt x="79" y="24"/>
                  </a:cubicBezTo>
                  <a:cubicBezTo>
                    <a:pt x="76" y="24"/>
                    <a:pt x="76" y="24"/>
                    <a:pt x="76" y="24"/>
                  </a:cubicBezTo>
                  <a:cubicBezTo>
                    <a:pt x="76" y="28"/>
                    <a:pt x="76" y="28"/>
                    <a:pt x="76" y="28"/>
                  </a:cubicBezTo>
                  <a:close/>
                  <a:moveTo>
                    <a:pt x="79" y="36"/>
                  </a:moveTo>
                  <a:cubicBezTo>
                    <a:pt x="69" y="36"/>
                    <a:pt x="69" y="36"/>
                    <a:pt x="69" y="36"/>
                  </a:cubicBezTo>
                  <a:cubicBezTo>
                    <a:pt x="69" y="59"/>
                    <a:pt x="69" y="59"/>
                    <a:pt x="69" y="59"/>
                  </a:cubicBezTo>
                  <a:cubicBezTo>
                    <a:pt x="69" y="60"/>
                    <a:pt x="69" y="60"/>
                    <a:pt x="69" y="60"/>
                  </a:cubicBezTo>
                  <a:cubicBezTo>
                    <a:pt x="69" y="60"/>
                    <a:pt x="69" y="60"/>
                    <a:pt x="69" y="60"/>
                  </a:cubicBezTo>
                  <a:cubicBezTo>
                    <a:pt x="68" y="60"/>
                    <a:pt x="68" y="60"/>
                    <a:pt x="68" y="60"/>
                  </a:cubicBezTo>
                  <a:cubicBezTo>
                    <a:pt x="68" y="60"/>
                    <a:pt x="68" y="60"/>
                    <a:pt x="68" y="60"/>
                  </a:cubicBezTo>
                  <a:cubicBezTo>
                    <a:pt x="57" y="60"/>
                    <a:pt x="57" y="60"/>
                    <a:pt x="57" y="60"/>
                  </a:cubicBezTo>
                  <a:cubicBezTo>
                    <a:pt x="57" y="60"/>
                    <a:pt x="57" y="60"/>
                    <a:pt x="57" y="60"/>
                  </a:cubicBezTo>
                  <a:cubicBezTo>
                    <a:pt x="55" y="60"/>
                    <a:pt x="55" y="60"/>
                    <a:pt x="55" y="60"/>
                  </a:cubicBezTo>
                  <a:cubicBezTo>
                    <a:pt x="55" y="60"/>
                    <a:pt x="55" y="60"/>
                    <a:pt x="55" y="60"/>
                  </a:cubicBezTo>
                  <a:cubicBezTo>
                    <a:pt x="52" y="60"/>
                    <a:pt x="52" y="60"/>
                    <a:pt x="52" y="60"/>
                  </a:cubicBezTo>
                  <a:cubicBezTo>
                    <a:pt x="52" y="60"/>
                    <a:pt x="52" y="60"/>
                    <a:pt x="52" y="60"/>
                  </a:cubicBezTo>
                  <a:cubicBezTo>
                    <a:pt x="51" y="60"/>
                    <a:pt x="51" y="60"/>
                    <a:pt x="51" y="60"/>
                  </a:cubicBezTo>
                  <a:cubicBezTo>
                    <a:pt x="51" y="60"/>
                    <a:pt x="51" y="60"/>
                    <a:pt x="51" y="60"/>
                  </a:cubicBezTo>
                  <a:cubicBezTo>
                    <a:pt x="30" y="60"/>
                    <a:pt x="30" y="60"/>
                    <a:pt x="30" y="60"/>
                  </a:cubicBezTo>
                  <a:cubicBezTo>
                    <a:pt x="30" y="60"/>
                    <a:pt x="30" y="60"/>
                    <a:pt x="30" y="60"/>
                  </a:cubicBezTo>
                  <a:cubicBezTo>
                    <a:pt x="29" y="60"/>
                    <a:pt x="29" y="60"/>
                    <a:pt x="29" y="60"/>
                  </a:cubicBezTo>
                  <a:cubicBezTo>
                    <a:pt x="29" y="60"/>
                    <a:pt x="29" y="60"/>
                    <a:pt x="29" y="60"/>
                  </a:cubicBezTo>
                  <a:cubicBezTo>
                    <a:pt x="25" y="60"/>
                    <a:pt x="25" y="60"/>
                    <a:pt x="25" y="60"/>
                  </a:cubicBezTo>
                  <a:cubicBezTo>
                    <a:pt x="25" y="60"/>
                    <a:pt x="25" y="60"/>
                    <a:pt x="25" y="60"/>
                  </a:cubicBezTo>
                  <a:cubicBezTo>
                    <a:pt x="24" y="60"/>
                    <a:pt x="24" y="60"/>
                    <a:pt x="24" y="60"/>
                  </a:cubicBezTo>
                  <a:cubicBezTo>
                    <a:pt x="24" y="60"/>
                    <a:pt x="24" y="60"/>
                    <a:pt x="24" y="60"/>
                  </a:cubicBezTo>
                  <a:cubicBezTo>
                    <a:pt x="13" y="60"/>
                    <a:pt x="13" y="60"/>
                    <a:pt x="13" y="60"/>
                  </a:cubicBezTo>
                  <a:cubicBezTo>
                    <a:pt x="13" y="60"/>
                    <a:pt x="13" y="60"/>
                    <a:pt x="13" y="60"/>
                  </a:cubicBezTo>
                  <a:cubicBezTo>
                    <a:pt x="11" y="60"/>
                    <a:pt x="11" y="60"/>
                    <a:pt x="11" y="60"/>
                  </a:cubicBezTo>
                  <a:cubicBezTo>
                    <a:pt x="11" y="36"/>
                    <a:pt x="11" y="36"/>
                    <a:pt x="11" y="36"/>
                  </a:cubicBezTo>
                  <a:cubicBezTo>
                    <a:pt x="2" y="36"/>
                    <a:pt x="2" y="36"/>
                    <a:pt x="2" y="36"/>
                  </a:cubicBezTo>
                  <a:cubicBezTo>
                    <a:pt x="0" y="36"/>
                    <a:pt x="0" y="36"/>
                    <a:pt x="0" y="36"/>
                  </a:cubicBezTo>
                  <a:cubicBezTo>
                    <a:pt x="0" y="35"/>
                    <a:pt x="0" y="35"/>
                    <a:pt x="0" y="35"/>
                  </a:cubicBezTo>
                  <a:cubicBezTo>
                    <a:pt x="0" y="14"/>
                    <a:pt x="0" y="14"/>
                    <a:pt x="0" y="14"/>
                  </a:cubicBezTo>
                  <a:cubicBezTo>
                    <a:pt x="0" y="12"/>
                    <a:pt x="0" y="12"/>
                    <a:pt x="0" y="12"/>
                  </a:cubicBezTo>
                  <a:cubicBezTo>
                    <a:pt x="0" y="12"/>
                    <a:pt x="0" y="12"/>
                    <a:pt x="0" y="12"/>
                  </a:cubicBezTo>
                  <a:cubicBezTo>
                    <a:pt x="2" y="12"/>
                    <a:pt x="2" y="12"/>
                    <a:pt x="2" y="12"/>
                  </a:cubicBezTo>
                  <a:cubicBezTo>
                    <a:pt x="2" y="12"/>
                    <a:pt x="2" y="12"/>
                    <a:pt x="2" y="12"/>
                  </a:cubicBezTo>
                  <a:cubicBezTo>
                    <a:pt x="5" y="12"/>
                    <a:pt x="5" y="12"/>
                    <a:pt x="5" y="12"/>
                  </a:cubicBezTo>
                  <a:cubicBezTo>
                    <a:pt x="5" y="12"/>
                    <a:pt x="5" y="12"/>
                    <a:pt x="5" y="12"/>
                  </a:cubicBezTo>
                  <a:cubicBezTo>
                    <a:pt x="6" y="12"/>
                    <a:pt x="6" y="12"/>
                    <a:pt x="6" y="12"/>
                  </a:cubicBezTo>
                  <a:cubicBezTo>
                    <a:pt x="6" y="18"/>
                    <a:pt x="6" y="18"/>
                    <a:pt x="6" y="18"/>
                  </a:cubicBezTo>
                  <a:cubicBezTo>
                    <a:pt x="9" y="18"/>
                    <a:pt x="9" y="18"/>
                    <a:pt x="9" y="18"/>
                  </a:cubicBezTo>
                  <a:cubicBezTo>
                    <a:pt x="9" y="14"/>
                    <a:pt x="9" y="14"/>
                    <a:pt x="9" y="14"/>
                  </a:cubicBezTo>
                  <a:cubicBezTo>
                    <a:pt x="9" y="12"/>
                    <a:pt x="9" y="12"/>
                    <a:pt x="9" y="12"/>
                  </a:cubicBezTo>
                  <a:cubicBezTo>
                    <a:pt x="9" y="12"/>
                    <a:pt x="9" y="12"/>
                    <a:pt x="9" y="12"/>
                  </a:cubicBezTo>
                  <a:cubicBezTo>
                    <a:pt x="11" y="12"/>
                    <a:pt x="11" y="12"/>
                    <a:pt x="11" y="12"/>
                  </a:cubicBezTo>
                  <a:cubicBezTo>
                    <a:pt x="11" y="12"/>
                    <a:pt x="11" y="12"/>
                    <a:pt x="11" y="12"/>
                  </a:cubicBezTo>
                  <a:cubicBezTo>
                    <a:pt x="14" y="12"/>
                    <a:pt x="14" y="12"/>
                    <a:pt x="14" y="12"/>
                  </a:cubicBezTo>
                  <a:cubicBezTo>
                    <a:pt x="14" y="12"/>
                    <a:pt x="14" y="12"/>
                    <a:pt x="14" y="12"/>
                  </a:cubicBezTo>
                  <a:cubicBezTo>
                    <a:pt x="15" y="12"/>
                    <a:pt x="15" y="12"/>
                    <a:pt x="15" y="12"/>
                  </a:cubicBezTo>
                  <a:cubicBezTo>
                    <a:pt x="15" y="18"/>
                    <a:pt x="15" y="18"/>
                    <a:pt x="15" y="18"/>
                  </a:cubicBezTo>
                  <a:cubicBezTo>
                    <a:pt x="18" y="18"/>
                    <a:pt x="18" y="18"/>
                    <a:pt x="18" y="18"/>
                  </a:cubicBezTo>
                  <a:cubicBezTo>
                    <a:pt x="18" y="14"/>
                    <a:pt x="18" y="14"/>
                    <a:pt x="18" y="14"/>
                  </a:cubicBezTo>
                  <a:cubicBezTo>
                    <a:pt x="18" y="12"/>
                    <a:pt x="18" y="12"/>
                    <a:pt x="18" y="12"/>
                  </a:cubicBezTo>
                  <a:cubicBezTo>
                    <a:pt x="18" y="12"/>
                    <a:pt x="18" y="12"/>
                    <a:pt x="18" y="12"/>
                  </a:cubicBezTo>
                  <a:cubicBezTo>
                    <a:pt x="20" y="12"/>
                    <a:pt x="20" y="12"/>
                    <a:pt x="20" y="12"/>
                  </a:cubicBezTo>
                  <a:cubicBezTo>
                    <a:pt x="20" y="12"/>
                    <a:pt x="20" y="12"/>
                    <a:pt x="20" y="12"/>
                  </a:cubicBezTo>
                  <a:cubicBezTo>
                    <a:pt x="23" y="12"/>
                    <a:pt x="23" y="12"/>
                    <a:pt x="23" y="12"/>
                  </a:cubicBezTo>
                  <a:cubicBezTo>
                    <a:pt x="23" y="0"/>
                    <a:pt x="23" y="0"/>
                    <a:pt x="23" y="0"/>
                  </a:cubicBezTo>
                  <a:cubicBezTo>
                    <a:pt x="24" y="0"/>
                    <a:pt x="24" y="0"/>
                    <a:pt x="24" y="0"/>
                  </a:cubicBezTo>
                  <a:cubicBezTo>
                    <a:pt x="24" y="0"/>
                    <a:pt x="24" y="0"/>
                    <a:pt x="24" y="0"/>
                  </a:cubicBezTo>
                  <a:cubicBezTo>
                    <a:pt x="27" y="0"/>
                    <a:pt x="27" y="0"/>
                    <a:pt x="27" y="0"/>
                  </a:cubicBezTo>
                  <a:cubicBezTo>
                    <a:pt x="27" y="0"/>
                    <a:pt x="27" y="0"/>
                    <a:pt x="27" y="0"/>
                  </a:cubicBezTo>
                  <a:cubicBezTo>
                    <a:pt x="29" y="0"/>
                    <a:pt x="29" y="0"/>
                    <a:pt x="29" y="0"/>
                  </a:cubicBezTo>
                  <a:cubicBezTo>
                    <a:pt x="29" y="0"/>
                    <a:pt x="29" y="0"/>
                    <a:pt x="29" y="0"/>
                  </a:cubicBezTo>
                  <a:cubicBezTo>
                    <a:pt x="29" y="1"/>
                    <a:pt x="29" y="1"/>
                    <a:pt x="29" y="1"/>
                  </a:cubicBezTo>
                  <a:cubicBezTo>
                    <a:pt x="29" y="6"/>
                    <a:pt x="29" y="6"/>
                    <a:pt x="29" y="6"/>
                  </a:cubicBezTo>
                  <a:cubicBezTo>
                    <a:pt x="32" y="6"/>
                    <a:pt x="32" y="6"/>
                    <a:pt x="32" y="6"/>
                  </a:cubicBezTo>
                  <a:cubicBezTo>
                    <a:pt x="32" y="0"/>
                    <a:pt x="32" y="0"/>
                    <a:pt x="32" y="0"/>
                  </a:cubicBezTo>
                  <a:cubicBezTo>
                    <a:pt x="34" y="0"/>
                    <a:pt x="34" y="0"/>
                    <a:pt x="34" y="0"/>
                  </a:cubicBezTo>
                  <a:cubicBezTo>
                    <a:pt x="34" y="0"/>
                    <a:pt x="34" y="0"/>
                    <a:pt x="34" y="0"/>
                  </a:cubicBezTo>
                  <a:cubicBezTo>
                    <a:pt x="37" y="0"/>
                    <a:pt x="37" y="0"/>
                    <a:pt x="37" y="0"/>
                  </a:cubicBezTo>
                  <a:cubicBezTo>
                    <a:pt x="37" y="0"/>
                    <a:pt x="37" y="0"/>
                    <a:pt x="37" y="0"/>
                  </a:cubicBezTo>
                  <a:cubicBezTo>
                    <a:pt x="39" y="0"/>
                    <a:pt x="39" y="0"/>
                    <a:pt x="39" y="0"/>
                  </a:cubicBezTo>
                  <a:cubicBezTo>
                    <a:pt x="39" y="0"/>
                    <a:pt x="39" y="0"/>
                    <a:pt x="39" y="0"/>
                  </a:cubicBezTo>
                  <a:cubicBezTo>
                    <a:pt x="39" y="1"/>
                    <a:pt x="39" y="1"/>
                    <a:pt x="39" y="1"/>
                  </a:cubicBezTo>
                  <a:cubicBezTo>
                    <a:pt x="39" y="6"/>
                    <a:pt x="39" y="6"/>
                    <a:pt x="39" y="6"/>
                  </a:cubicBezTo>
                  <a:cubicBezTo>
                    <a:pt x="42" y="6"/>
                    <a:pt x="42" y="6"/>
                    <a:pt x="42" y="6"/>
                  </a:cubicBezTo>
                  <a:cubicBezTo>
                    <a:pt x="42" y="0"/>
                    <a:pt x="42" y="0"/>
                    <a:pt x="42" y="0"/>
                  </a:cubicBezTo>
                  <a:cubicBezTo>
                    <a:pt x="44" y="0"/>
                    <a:pt x="44" y="0"/>
                    <a:pt x="44" y="0"/>
                  </a:cubicBezTo>
                  <a:cubicBezTo>
                    <a:pt x="44" y="0"/>
                    <a:pt x="44" y="0"/>
                    <a:pt x="44" y="0"/>
                  </a:cubicBezTo>
                  <a:cubicBezTo>
                    <a:pt x="47" y="0"/>
                    <a:pt x="47" y="0"/>
                    <a:pt x="47" y="0"/>
                  </a:cubicBezTo>
                  <a:cubicBezTo>
                    <a:pt x="47" y="0"/>
                    <a:pt x="47" y="0"/>
                    <a:pt x="47" y="0"/>
                  </a:cubicBezTo>
                  <a:cubicBezTo>
                    <a:pt x="48" y="0"/>
                    <a:pt x="48" y="0"/>
                    <a:pt x="48" y="0"/>
                  </a:cubicBezTo>
                  <a:cubicBezTo>
                    <a:pt x="48" y="0"/>
                    <a:pt x="48" y="0"/>
                    <a:pt x="48" y="0"/>
                  </a:cubicBezTo>
                  <a:cubicBezTo>
                    <a:pt x="48" y="1"/>
                    <a:pt x="48" y="1"/>
                    <a:pt x="48" y="1"/>
                  </a:cubicBezTo>
                  <a:cubicBezTo>
                    <a:pt x="48" y="6"/>
                    <a:pt x="48" y="6"/>
                    <a:pt x="48" y="6"/>
                  </a:cubicBezTo>
                  <a:cubicBezTo>
                    <a:pt x="52" y="6"/>
                    <a:pt x="52" y="6"/>
                    <a:pt x="52" y="6"/>
                  </a:cubicBezTo>
                  <a:cubicBezTo>
                    <a:pt x="52" y="1"/>
                    <a:pt x="52" y="1"/>
                    <a:pt x="52" y="1"/>
                  </a:cubicBezTo>
                  <a:cubicBezTo>
                    <a:pt x="52" y="0"/>
                    <a:pt x="52" y="0"/>
                    <a:pt x="52" y="0"/>
                  </a:cubicBezTo>
                  <a:cubicBezTo>
                    <a:pt x="52" y="0"/>
                    <a:pt x="52" y="0"/>
                    <a:pt x="52" y="0"/>
                  </a:cubicBezTo>
                  <a:cubicBezTo>
                    <a:pt x="53" y="0"/>
                    <a:pt x="53" y="0"/>
                    <a:pt x="53" y="0"/>
                  </a:cubicBezTo>
                  <a:cubicBezTo>
                    <a:pt x="53" y="0"/>
                    <a:pt x="53" y="0"/>
                    <a:pt x="53" y="0"/>
                  </a:cubicBezTo>
                  <a:cubicBezTo>
                    <a:pt x="58" y="0"/>
                    <a:pt x="58" y="0"/>
                    <a:pt x="58" y="0"/>
                  </a:cubicBezTo>
                  <a:cubicBezTo>
                    <a:pt x="58" y="0"/>
                    <a:pt x="58" y="0"/>
                    <a:pt x="58" y="0"/>
                  </a:cubicBezTo>
                  <a:cubicBezTo>
                    <a:pt x="58" y="0"/>
                    <a:pt x="58" y="0"/>
                    <a:pt x="58" y="0"/>
                  </a:cubicBezTo>
                  <a:cubicBezTo>
                    <a:pt x="58" y="12"/>
                    <a:pt x="58" y="12"/>
                    <a:pt x="58" y="12"/>
                  </a:cubicBezTo>
                  <a:cubicBezTo>
                    <a:pt x="61" y="12"/>
                    <a:pt x="61" y="12"/>
                    <a:pt x="61" y="12"/>
                  </a:cubicBezTo>
                  <a:cubicBezTo>
                    <a:pt x="61" y="12"/>
                    <a:pt x="61" y="12"/>
                    <a:pt x="61" y="12"/>
                  </a:cubicBezTo>
                  <a:cubicBezTo>
                    <a:pt x="63" y="12"/>
                    <a:pt x="63" y="12"/>
                    <a:pt x="63" y="12"/>
                  </a:cubicBezTo>
                  <a:cubicBezTo>
                    <a:pt x="63" y="12"/>
                    <a:pt x="63" y="12"/>
                    <a:pt x="63" y="12"/>
                  </a:cubicBezTo>
                  <a:cubicBezTo>
                    <a:pt x="63" y="14"/>
                    <a:pt x="63" y="14"/>
                    <a:pt x="63" y="14"/>
                  </a:cubicBezTo>
                  <a:cubicBezTo>
                    <a:pt x="63" y="18"/>
                    <a:pt x="63" y="18"/>
                    <a:pt x="63" y="18"/>
                  </a:cubicBezTo>
                  <a:cubicBezTo>
                    <a:pt x="66" y="18"/>
                    <a:pt x="66" y="18"/>
                    <a:pt x="66" y="18"/>
                  </a:cubicBezTo>
                  <a:cubicBezTo>
                    <a:pt x="66" y="12"/>
                    <a:pt x="66" y="12"/>
                    <a:pt x="66" y="12"/>
                  </a:cubicBezTo>
                  <a:cubicBezTo>
                    <a:pt x="67" y="12"/>
                    <a:pt x="67" y="12"/>
                    <a:pt x="67" y="12"/>
                  </a:cubicBezTo>
                  <a:cubicBezTo>
                    <a:pt x="67" y="12"/>
                    <a:pt x="67" y="12"/>
                    <a:pt x="67" y="12"/>
                  </a:cubicBezTo>
                  <a:cubicBezTo>
                    <a:pt x="70" y="12"/>
                    <a:pt x="70" y="12"/>
                    <a:pt x="70" y="12"/>
                  </a:cubicBezTo>
                  <a:cubicBezTo>
                    <a:pt x="70" y="12"/>
                    <a:pt x="70" y="12"/>
                    <a:pt x="70" y="12"/>
                  </a:cubicBezTo>
                  <a:cubicBezTo>
                    <a:pt x="72" y="12"/>
                    <a:pt x="72" y="12"/>
                    <a:pt x="72" y="12"/>
                  </a:cubicBezTo>
                  <a:cubicBezTo>
                    <a:pt x="72" y="12"/>
                    <a:pt x="72" y="12"/>
                    <a:pt x="72" y="12"/>
                  </a:cubicBezTo>
                  <a:cubicBezTo>
                    <a:pt x="72" y="14"/>
                    <a:pt x="72" y="14"/>
                    <a:pt x="72" y="14"/>
                  </a:cubicBezTo>
                  <a:cubicBezTo>
                    <a:pt x="72" y="18"/>
                    <a:pt x="72" y="18"/>
                    <a:pt x="72" y="18"/>
                  </a:cubicBezTo>
                  <a:cubicBezTo>
                    <a:pt x="75" y="18"/>
                    <a:pt x="75" y="18"/>
                    <a:pt x="75" y="18"/>
                  </a:cubicBezTo>
                  <a:cubicBezTo>
                    <a:pt x="75" y="12"/>
                    <a:pt x="75" y="12"/>
                    <a:pt x="75" y="12"/>
                  </a:cubicBezTo>
                  <a:cubicBezTo>
                    <a:pt x="76" y="12"/>
                    <a:pt x="76" y="12"/>
                    <a:pt x="76" y="12"/>
                  </a:cubicBezTo>
                  <a:cubicBezTo>
                    <a:pt x="76" y="12"/>
                    <a:pt x="76" y="12"/>
                    <a:pt x="76" y="12"/>
                  </a:cubicBezTo>
                  <a:cubicBezTo>
                    <a:pt x="79" y="12"/>
                    <a:pt x="79" y="12"/>
                    <a:pt x="79" y="12"/>
                  </a:cubicBezTo>
                  <a:cubicBezTo>
                    <a:pt x="79" y="12"/>
                    <a:pt x="79" y="12"/>
                    <a:pt x="79" y="12"/>
                  </a:cubicBezTo>
                  <a:cubicBezTo>
                    <a:pt x="81" y="12"/>
                    <a:pt x="81" y="12"/>
                    <a:pt x="81" y="12"/>
                  </a:cubicBezTo>
                  <a:cubicBezTo>
                    <a:pt x="81" y="12"/>
                    <a:pt x="81" y="12"/>
                    <a:pt x="81" y="12"/>
                  </a:cubicBezTo>
                  <a:cubicBezTo>
                    <a:pt x="81" y="14"/>
                    <a:pt x="81" y="14"/>
                    <a:pt x="81" y="14"/>
                  </a:cubicBezTo>
                  <a:cubicBezTo>
                    <a:pt x="81" y="35"/>
                    <a:pt x="81" y="35"/>
                    <a:pt x="81" y="35"/>
                  </a:cubicBezTo>
                  <a:cubicBezTo>
                    <a:pt x="81" y="36"/>
                    <a:pt x="81" y="36"/>
                    <a:pt x="81" y="36"/>
                  </a:cubicBezTo>
                  <a:cubicBezTo>
                    <a:pt x="79" y="36"/>
                    <a:pt x="79" y="36"/>
                    <a:pt x="79" y="36"/>
                  </a:cubicBezTo>
                  <a:close/>
                  <a:moveTo>
                    <a:pt x="68" y="36"/>
                  </a:moveTo>
                  <a:cubicBezTo>
                    <a:pt x="61" y="36"/>
                    <a:pt x="61" y="36"/>
                    <a:pt x="61" y="36"/>
                  </a:cubicBezTo>
                  <a:cubicBezTo>
                    <a:pt x="61" y="39"/>
                    <a:pt x="61" y="39"/>
                    <a:pt x="61" y="39"/>
                  </a:cubicBezTo>
                  <a:cubicBezTo>
                    <a:pt x="68" y="39"/>
                    <a:pt x="68" y="39"/>
                    <a:pt x="68" y="39"/>
                  </a:cubicBezTo>
                  <a:cubicBezTo>
                    <a:pt x="68" y="36"/>
                    <a:pt x="68" y="36"/>
                    <a:pt x="68" y="36"/>
                  </a:cubicBezTo>
                  <a:close/>
                  <a:moveTo>
                    <a:pt x="23" y="14"/>
                  </a:moveTo>
                  <a:cubicBezTo>
                    <a:pt x="20" y="14"/>
                    <a:pt x="20" y="14"/>
                    <a:pt x="20" y="14"/>
                  </a:cubicBezTo>
                  <a:cubicBezTo>
                    <a:pt x="20" y="19"/>
                    <a:pt x="20" y="19"/>
                    <a:pt x="20" y="19"/>
                  </a:cubicBezTo>
                  <a:cubicBezTo>
                    <a:pt x="18" y="19"/>
                    <a:pt x="18" y="19"/>
                    <a:pt x="18" y="19"/>
                  </a:cubicBezTo>
                  <a:cubicBezTo>
                    <a:pt x="18" y="19"/>
                    <a:pt x="18" y="19"/>
                    <a:pt x="18" y="19"/>
                  </a:cubicBezTo>
                  <a:cubicBezTo>
                    <a:pt x="15" y="19"/>
                    <a:pt x="15" y="19"/>
                    <a:pt x="15" y="19"/>
                  </a:cubicBezTo>
                  <a:cubicBezTo>
                    <a:pt x="15" y="19"/>
                    <a:pt x="15" y="19"/>
                    <a:pt x="15" y="19"/>
                  </a:cubicBezTo>
                  <a:cubicBezTo>
                    <a:pt x="14" y="19"/>
                    <a:pt x="14" y="19"/>
                    <a:pt x="14" y="19"/>
                  </a:cubicBezTo>
                  <a:cubicBezTo>
                    <a:pt x="14" y="19"/>
                    <a:pt x="14" y="19"/>
                    <a:pt x="14" y="19"/>
                  </a:cubicBezTo>
                  <a:cubicBezTo>
                    <a:pt x="14" y="18"/>
                    <a:pt x="14" y="18"/>
                    <a:pt x="14" y="18"/>
                  </a:cubicBezTo>
                  <a:cubicBezTo>
                    <a:pt x="14" y="14"/>
                    <a:pt x="14" y="14"/>
                    <a:pt x="14" y="14"/>
                  </a:cubicBezTo>
                  <a:cubicBezTo>
                    <a:pt x="11" y="14"/>
                    <a:pt x="11" y="14"/>
                    <a:pt x="11" y="14"/>
                  </a:cubicBezTo>
                  <a:cubicBezTo>
                    <a:pt x="11" y="19"/>
                    <a:pt x="11" y="19"/>
                    <a:pt x="11" y="19"/>
                  </a:cubicBezTo>
                  <a:cubicBezTo>
                    <a:pt x="9" y="19"/>
                    <a:pt x="9" y="19"/>
                    <a:pt x="9" y="19"/>
                  </a:cubicBezTo>
                  <a:cubicBezTo>
                    <a:pt x="9" y="19"/>
                    <a:pt x="9" y="19"/>
                    <a:pt x="9" y="19"/>
                  </a:cubicBezTo>
                  <a:cubicBezTo>
                    <a:pt x="6" y="19"/>
                    <a:pt x="6" y="19"/>
                    <a:pt x="6" y="19"/>
                  </a:cubicBezTo>
                  <a:cubicBezTo>
                    <a:pt x="6" y="19"/>
                    <a:pt x="6" y="19"/>
                    <a:pt x="6" y="19"/>
                  </a:cubicBezTo>
                  <a:cubicBezTo>
                    <a:pt x="5" y="19"/>
                    <a:pt x="5" y="19"/>
                    <a:pt x="5" y="19"/>
                  </a:cubicBezTo>
                  <a:cubicBezTo>
                    <a:pt x="5" y="19"/>
                    <a:pt x="5" y="19"/>
                    <a:pt x="5" y="19"/>
                  </a:cubicBezTo>
                  <a:cubicBezTo>
                    <a:pt x="5" y="18"/>
                    <a:pt x="5" y="18"/>
                    <a:pt x="5" y="18"/>
                  </a:cubicBezTo>
                  <a:cubicBezTo>
                    <a:pt x="5" y="14"/>
                    <a:pt x="5" y="14"/>
                    <a:pt x="5" y="14"/>
                  </a:cubicBezTo>
                  <a:cubicBezTo>
                    <a:pt x="2" y="14"/>
                    <a:pt x="2" y="14"/>
                    <a:pt x="2" y="14"/>
                  </a:cubicBezTo>
                  <a:cubicBezTo>
                    <a:pt x="2" y="22"/>
                    <a:pt x="2" y="22"/>
                    <a:pt x="2" y="22"/>
                  </a:cubicBezTo>
                  <a:cubicBezTo>
                    <a:pt x="25" y="22"/>
                    <a:pt x="25" y="22"/>
                    <a:pt x="25" y="22"/>
                  </a:cubicBezTo>
                  <a:cubicBezTo>
                    <a:pt x="25" y="18"/>
                    <a:pt x="25" y="18"/>
                    <a:pt x="25" y="18"/>
                  </a:cubicBezTo>
                  <a:cubicBezTo>
                    <a:pt x="24" y="18"/>
                    <a:pt x="24" y="18"/>
                    <a:pt x="24" y="18"/>
                  </a:cubicBezTo>
                  <a:cubicBezTo>
                    <a:pt x="23" y="18"/>
                    <a:pt x="23" y="18"/>
                    <a:pt x="23" y="18"/>
                  </a:cubicBezTo>
                  <a:cubicBezTo>
                    <a:pt x="23" y="18"/>
                    <a:pt x="23" y="18"/>
                    <a:pt x="23" y="18"/>
                  </a:cubicBezTo>
                  <a:cubicBezTo>
                    <a:pt x="23" y="14"/>
                    <a:pt x="23" y="14"/>
                    <a:pt x="23" y="14"/>
                  </a:cubicBezTo>
                  <a:close/>
                  <a:moveTo>
                    <a:pt x="26" y="22"/>
                  </a:moveTo>
                  <a:cubicBezTo>
                    <a:pt x="26" y="18"/>
                    <a:pt x="26" y="18"/>
                    <a:pt x="26" y="18"/>
                  </a:cubicBezTo>
                  <a:cubicBezTo>
                    <a:pt x="31" y="18"/>
                    <a:pt x="31" y="18"/>
                    <a:pt x="31" y="18"/>
                  </a:cubicBezTo>
                  <a:cubicBezTo>
                    <a:pt x="32" y="18"/>
                    <a:pt x="32" y="18"/>
                    <a:pt x="32" y="18"/>
                  </a:cubicBezTo>
                  <a:cubicBezTo>
                    <a:pt x="35" y="18"/>
                    <a:pt x="35" y="18"/>
                    <a:pt x="35" y="18"/>
                  </a:cubicBezTo>
                  <a:cubicBezTo>
                    <a:pt x="35" y="22"/>
                    <a:pt x="35" y="22"/>
                    <a:pt x="35" y="22"/>
                  </a:cubicBezTo>
                  <a:cubicBezTo>
                    <a:pt x="26" y="22"/>
                    <a:pt x="26" y="22"/>
                    <a:pt x="26" y="22"/>
                  </a:cubicBezTo>
                  <a:close/>
                  <a:moveTo>
                    <a:pt x="36" y="22"/>
                  </a:moveTo>
                  <a:cubicBezTo>
                    <a:pt x="36" y="18"/>
                    <a:pt x="36" y="18"/>
                    <a:pt x="36" y="18"/>
                  </a:cubicBezTo>
                  <a:cubicBezTo>
                    <a:pt x="40" y="18"/>
                    <a:pt x="40" y="18"/>
                    <a:pt x="40" y="18"/>
                  </a:cubicBezTo>
                  <a:cubicBezTo>
                    <a:pt x="41" y="18"/>
                    <a:pt x="41" y="18"/>
                    <a:pt x="41" y="18"/>
                  </a:cubicBezTo>
                  <a:cubicBezTo>
                    <a:pt x="45" y="18"/>
                    <a:pt x="45" y="18"/>
                    <a:pt x="45" y="18"/>
                  </a:cubicBezTo>
                  <a:cubicBezTo>
                    <a:pt x="45" y="22"/>
                    <a:pt x="45" y="22"/>
                    <a:pt x="45" y="22"/>
                  </a:cubicBezTo>
                  <a:cubicBezTo>
                    <a:pt x="36" y="22"/>
                    <a:pt x="36" y="22"/>
                    <a:pt x="36" y="22"/>
                  </a:cubicBezTo>
                  <a:close/>
                  <a:moveTo>
                    <a:pt x="46" y="22"/>
                  </a:moveTo>
                  <a:cubicBezTo>
                    <a:pt x="46" y="18"/>
                    <a:pt x="46" y="18"/>
                    <a:pt x="46" y="18"/>
                  </a:cubicBezTo>
                  <a:cubicBezTo>
                    <a:pt x="49" y="18"/>
                    <a:pt x="49" y="18"/>
                    <a:pt x="49" y="18"/>
                  </a:cubicBezTo>
                  <a:cubicBezTo>
                    <a:pt x="51" y="18"/>
                    <a:pt x="51" y="18"/>
                    <a:pt x="51" y="18"/>
                  </a:cubicBezTo>
                  <a:cubicBezTo>
                    <a:pt x="54" y="18"/>
                    <a:pt x="54" y="18"/>
                    <a:pt x="54" y="18"/>
                  </a:cubicBezTo>
                  <a:cubicBezTo>
                    <a:pt x="54" y="22"/>
                    <a:pt x="54" y="22"/>
                    <a:pt x="54" y="22"/>
                  </a:cubicBezTo>
                  <a:cubicBezTo>
                    <a:pt x="46" y="22"/>
                    <a:pt x="46" y="22"/>
                    <a:pt x="46" y="22"/>
                  </a:cubicBezTo>
                  <a:close/>
                  <a:moveTo>
                    <a:pt x="57" y="59"/>
                  </a:moveTo>
                  <a:cubicBezTo>
                    <a:pt x="64" y="59"/>
                    <a:pt x="64" y="59"/>
                    <a:pt x="64" y="59"/>
                  </a:cubicBezTo>
                  <a:cubicBezTo>
                    <a:pt x="64" y="53"/>
                    <a:pt x="64" y="53"/>
                    <a:pt x="64" y="53"/>
                  </a:cubicBezTo>
                  <a:cubicBezTo>
                    <a:pt x="57" y="53"/>
                    <a:pt x="57" y="53"/>
                    <a:pt x="57" y="53"/>
                  </a:cubicBezTo>
                  <a:cubicBezTo>
                    <a:pt x="57" y="59"/>
                    <a:pt x="57" y="59"/>
                    <a:pt x="57" y="59"/>
                  </a:cubicBezTo>
                  <a:close/>
                  <a:moveTo>
                    <a:pt x="65" y="59"/>
                  </a:moveTo>
                  <a:cubicBezTo>
                    <a:pt x="68" y="59"/>
                    <a:pt x="68" y="59"/>
                    <a:pt x="68" y="59"/>
                  </a:cubicBezTo>
                  <a:cubicBezTo>
                    <a:pt x="68" y="53"/>
                    <a:pt x="68" y="53"/>
                    <a:pt x="68" y="53"/>
                  </a:cubicBezTo>
                  <a:cubicBezTo>
                    <a:pt x="65" y="53"/>
                    <a:pt x="65" y="53"/>
                    <a:pt x="65" y="53"/>
                  </a:cubicBezTo>
                  <a:cubicBezTo>
                    <a:pt x="65" y="59"/>
                    <a:pt x="65" y="59"/>
                    <a:pt x="65" y="59"/>
                  </a:cubicBezTo>
                  <a:close/>
                  <a:moveTo>
                    <a:pt x="57" y="1"/>
                  </a:moveTo>
                  <a:cubicBezTo>
                    <a:pt x="57" y="9"/>
                    <a:pt x="57" y="9"/>
                    <a:pt x="57" y="9"/>
                  </a:cubicBezTo>
                  <a:cubicBezTo>
                    <a:pt x="24" y="9"/>
                    <a:pt x="24" y="9"/>
                    <a:pt x="24" y="9"/>
                  </a:cubicBezTo>
                  <a:cubicBezTo>
                    <a:pt x="24" y="1"/>
                    <a:pt x="24" y="1"/>
                    <a:pt x="24" y="1"/>
                  </a:cubicBezTo>
                  <a:cubicBezTo>
                    <a:pt x="27" y="1"/>
                    <a:pt x="27" y="1"/>
                    <a:pt x="27" y="1"/>
                  </a:cubicBezTo>
                  <a:cubicBezTo>
                    <a:pt x="27" y="7"/>
                    <a:pt x="27" y="7"/>
                    <a:pt x="27" y="7"/>
                  </a:cubicBezTo>
                  <a:cubicBezTo>
                    <a:pt x="28" y="7"/>
                    <a:pt x="28" y="7"/>
                    <a:pt x="28" y="7"/>
                  </a:cubicBezTo>
                  <a:cubicBezTo>
                    <a:pt x="28" y="7"/>
                    <a:pt x="28" y="7"/>
                    <a:pt x="28" y="7"/>
                  </a:cubicBezTo>
                  <a:cubicBezTo>
                    <a:pt x="34" y="7"/>
                    <a:pt x="34" y="7"/>
                    <a:pt x="34" y="7"/>
                  </a:cubicBezTo>
                  <a:cubicBezTo>
                    <a:pt x="34" y="7"/>
                    <a:pt x="34" y="7"/>
                    <a:pt x="34" y="7"/>
                  </a:cubicBezTo>
                  <a:cubicBezTo>
                    <a:pt x="34" y="7"/>
                    <a:pt x="34" y="7"/>
                    <a:pt x="34" y="7"/>
                  </a:cubicBezTo>
                  <a:cubicBezTo>
                    <a:pt x="34" y="1"/>
                    <a:pt x="34" y="1"/>
                    <a:pt x="34" y="1"/>
                  </a:cubicBezTo>
                  <a:cubicBezTo>
                    <a:pt x="37" y="1"/>
                    <a:pt x="37" y="1"/>
                    <a:pt x="37" y="1"/>
                  </a:cubicBezTo>
                  <a:cubicBezTo>
                    <a:pt x="37" y="6"/>
                    <a:pt x="37" y="6"/>
                    <a:pt x="37" y="6"/>
                  </a:cubicBezTo>
                  <a:cubicBezTo>
                    <a:pt x="37" y="7"/>
                    <a:pt x="37" y="7"/>
                    <a:pt x="37" y="7"/>
                  </a:cubicBezTo>
                  <a:cubicBezTo>
                    <a:pt x="37" y="7"/>
                    <a:pt x="37" y="7"/>
                    <a:pt x="37" y="7"/>
                  </a:cubicBezTo>
                  <a:cubicBezTo>
                    <a:pt x="43" y="7"/>
                    <a:pt x="43" y="7"/>
                    <a:pt x="43" y="7"/>
                  </a:cubicBezTo>
                  <a:cubicBezTo>
                    <a:pt x="43" y="7"/>
                    <a:pt x="43" y="7"/>
                    <a:pt x="43" y="7"/>
                  </a:cubicBezTo>
                  <a:cubicBezTo>
                    <a:pt x="44" y="7"/>
                    <a:pt x="44" y="7"/>
                    <a:pt x="44" y="7"/>
                  </a:cubicBezTo>
                  <a:cubicBezTo>
                    <a:pt x="44" y="1"/>
                    <a:pt x="44" y="1"/>
                    <a:pt x="44" y="1"/>
                  </a:cubicBezTo>
                  <a:cubicBezTo>
                    <a:pt x="47" y="1"/>
                    <a:pt x="47" y="1"/>
                    <a:pt x="47" y="1"/>
                  </a:cubicBezTo>
                  <a:cubicBezTo>
                    <a:pt x="47" y="6"/>
                    <a:pt x="47" y="6"/>
                    <a:pt x="47" y="6"/>
                  </a:cubicBezTo>
                  <a:cubicBezTo>
                    <a:pt x="47" y="7"/>
                    <a:pt x="47" y="7"/>
                    <a:pt x="47" y="7"/>
                  </a:cubicBezTo>
                  <a:cubicBezTo>
                    <a:pt x="47" y="7"/>
                    <a:pt x="47" y="7"/>
                    <a:pt x="47" y="7"/>
                  </a:cubicBezTo>
                  <a:cubicBezTo>
                    <a:pt x="53" y="7"/>
                    <a:pt x="53" y="7"/>
                    <a:pt x="53" y="7"/>
                  </a:cubicBezTo>
                  <a:cubicBezTo>
                    <a:pt x="53" y="7"/>
                    <a:pt x="53" y="7"/>
                    <a:pt x="53" y="7"/>
                  </a:cubicBezTo>
                  <a:cubicBezTo>
                    <a:pt x="53" y="7"/>
                    <a:pt x="53" y="7"/>
                    <a:pt x="53" y="7"/>
                  </a:cubicBezTo>
                  <a:cubicBezTo>
                    <a:pt x="53" y="1"/>
                    <a:pt x="53" y="1"/>
                    <a:pt x="53" y="1"/>
                  </a:cubicBezTo>
                  <a:cubicBezTo>
                    <a:pt x="57" y="1"/>
                    <a:pt x="57" y="1"/>
                    <a:pt x="57" y="1"/>
                  </a:cubicBezTo>
                  <a:close/>
                  <a:moveTo>
                    <a:pt x="24" y="16"/>
                  </a:moveTo>
                  <a:cubicBezTo>
                    <a:pt x="24" y="10"/>
                    <a:pt x="24" y="10"/>
                    <a:pt x="24" y="10"/>
                  </a:cubicBezTo>
                  <a:cubicBezTo>
                    <a:pt x="31" y="10"/>
                    <a:pt x="31" y="10"/>
                    <a:pt x="31" y="10"/>
                  </a:cubicBezTo>
                  <a:cubicBezTo>
                    <a:pt x="31" y="16"/>
                    <a:pt x="31" y="16"/>
                    <a:pt x="31" y="16"/>
                  </a:cubicBezTo>
                  <a:cubicBezTo>
                    <a:pt x="24" y="16"/>
                    <a:pt x="24" y="16"/>
                    <a:pt x="24" y="16"/>
                  </a:cubicBezTo>
                  <a:close/>
                  <a:moveTo>
                    <a:pt x="32" y="16"/>
                  </a:moveTo>
                  <a:cubicBezTo>
                    <a:pt x="32" y="10"/>
                    <a:pt x="32" y="10"/>
                    <a:pt x="32" y="10"/>
                  </a:cubicBezTo>
                  <a:cubicBezTo>
                    <a:pt x="40" y="10"/>
                    <a:pt x="40" y="10"/>
                    <a:pt x="40" y="10"/>
                  </a:cubicBezTo>
                  <a:cubicBezTo>
                    <a:pt x="40" y="16"/>
                    <a:pt x="40" y="16"/>
                    <a:pt x="40" y="16"/>
                  </a:cubicBezTo>
                  <a:cubicBezTo>
                    <a:pt x="32" y="16"/>
                    <a:pt x="32" y="16"/>
                    <a:pt x="32" y="16"/>
                  </a:cubicBezTo>
                  <a:close/>
                  <a:moveTo>
                    <a:pt x="41" y="16"/>
                  </a:moveTo>
                  <a:cubicBezTo>
                    <a:pt x="41" y="10"/>
                    <a:pt x="41" y="10"/>
                    <a:pt x="41" y="10"/>
                  </a:cubicBezTo>
                  <a:cubicBezTo>
                    <a:pt x="49" y="10"/>
                    <a:pt x="49" y="10"/>
                    <a:pt x="49" y="10"/>
                  </a:cubicBezTo>
                  <a:cubicBezTo>
                    <a:pt x="49" y="16"/>
                    <a:pt x="49" y="16"/>
                    <a:pt x="49" y="16"/>
                  </a:cubicBezTo>
                  <a:cubicBezTo>
                    <a:pt x="41" y="16"/>
                    <a:pt x="41" y="16"/>
                    <a:pt x="41" y="16"/>
                  </a:cubicBezTo>
                  <a:close/>
                  <a:moveTo>
                    <a:pt x="51" y="16"/>
                  </a:moveTo>
                  <a:cubicBezTo>
                    <a:pt x="51" y="10"/>
                    <a:pt x="51" y="10"/>
                    <a:pt x="51" y="10"/>
                  </a:cubicBezTo>
                  <a:cubicBezTo>
                    <a:pt x="57" y="10"/>
                    <a:pt x="57" y="10"/>
                    <a:pt x="57" y="10"/>
                  </a:cubicBezTo>
                  <a:cubicBezTo>
                    <a:pt x="57" y="16"/>
                    <a:pt x="57" y="16"/>
                    <a:pt x="57" y="16"/>
                  </a:cubicBezTo>
                  <a:cubicBezTo>
                    <a:pt x="51" y="16"/>
                    <a:pt x="51" y="16"/>
                    <a:pt x="51" y="16"/>
                  </a:cubicBezTo>
                  <a:close/>
                  <a:moveTo>
                    <a:pt x="68" y="52"/>
                  </a:moveTo>
                  <a:cubicBezTo>
                    <a:pt x="68" y="46"/>
                    <a:pt x="68" y="46"/>
                    <a:pt x="68" y="46"/>
                  </a:cubicBezTo>
                  <a:cubicBezTo>
                    <a:pt x="62" y="46"/>
                    <a:pt x="62" y="46"/>
                    <a:pt x="62" y="46"/>
                  </a:cubicBezTo>
                  <a:cubicBezTo>
                    <a:pt x="62" y="52"/>
                    <a:pt x="62" y="52"/>
                    <a:pt x="62" y="52"/>
                  </a:cubicBezTo>
                  <a:cubicBezTo>
                    <a:pt x="68" y="52"/>
                    <a:pt x="68" y="52"/>
                    <a:pt x="68" y="52"/>
                  </a:cubicBezTo>
                  <a:close/>
                  <a:moveTo>
                    <a:pt x="68" y="45"/>
                  </a:moveTo>
                  <a:cubicBezTo>
                    <a:pt x="68" y="41"/>
                    <a:pt x="68" y="41"/>
                    <a:pt x="68" y="41"/>
                  </a:cubicBezTo>
                  <a:cubicBezTo>
                    <a:pt x="65" y="41"/>
                    <a:pt x="65" y="41"/>
                    <a:pt x="65" y="41"/>
                  </a:cubicBezTo>
                  <a:cubicBezTo>
                    <a:pt x="65" y="45"/>
                    <a:pt x="65" y="45"/>
                    <a:pt x="65" y="45"/>
                  </a:cubicBezTo>
                  <a:cubicBezTo>
                    <a:pt x="68" y="45"/>
                    <a:pt x="68" y="45"/>
                    <a:pt x="68" y="45"/>
                  </a:cubicBezTo>
                  <a:close/>
                  <a:moveTo>
                    <a:pt x="61" y="46"/>
                  </a:moveTo>
                  <a:cubicBezTo>
                    <a:pt x="61" y="52"/>
                    <a:pt x="61" y="52"/>
                    <a:pt x="61" y="52"/>
                  </a:cubicBezTo>
                  <a:cubicBezTo>
                    <a:pt x="57" y="52"/>
                    <a:pt x="57" y="52"/>
                    <a:pt x="57" y="52"/>
                  </a:cubicBezTo>
                  <a:cubicBezTo>
                    <a:pt x="57" y="46"/>
                    <a:pt x="57" y="46"/>
                    <a:pt x="57" y="46"/>
                  </a:cubicBezTo>
                  <a:cubicBezTo>
                    <a:pt x="61" y="46"/>
                    <a:pt x="61" y="46"/>
                    <a:pt x="61" y="46"/>
                  </a:cubicBezTo>
                  <a:close/>
                  <a:moveTo>
                    <a:pt x="64" y="41"/>
                  </a:moveTo>
                  <a:cubicBezTo>
                    <a:pt x="64" y="45"/>
                    <a:pt x="64" y="45"/>
                    <a:pt x="64" y="45"/>
                  </a:cubicBezTo>
                  <a:cubicBezTo>
                    <a:pt x="57" y="45"/>
                    <a:pt x="57" y="45"/>
                    <a:pt x="57" y="45"/>
                  </a:cubicBezTo>
                  <a:cubicBezTo>
                    <a:pt x="57" y="41"/>
                    <a:pt x="57" y="41"/>
                    <a:pt x="57" y="41"/>
                  </a:cubicBezTo>
                  <a:cubicBezTo>
                    <a:pt x="64" y="41"/>
                    <a:pt x="64" y="41"/>
                    <a:pt x="64"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5" name="Freeform 20"/>
            <p:cNvSpPr>
              <a:spLocks noEditPoints="1"/>
            </p:cNvSpPr>
            <p:nvPr/>
          </p:nvSpPr>
          <p:spPr bwMode="auto">
            <a:xfrm>
              <a:off x="4348163" y="1792288"/>
              <a:ext cx="441325" cy="260350"/>
            </a:xfrm>
            <a:custGeom>
              <a:avLst/>
              <a:gdLst>
                <a:gd name="T0" fmla="*/ 97 w 278"/>
                <a:gd name="T1" fmla="*/ 0 h 164"/>
                <a:gd name="T2" fmla="*/ 0 w 278"/>
                <a:gd name="T3" fmla="*/ 7 h 164"/>
                <a:gd name="T4" fmla="*/ 0 w 278"/>
                <a:gd name="T5" fmla="*/ 0 h 164"/>
                <a:gd name="T6" fmla="*/ 278 w 278"/>
                <a:gd name="T7" fmla="*/ 0 h 164"/>
                <a:gd name="T8" fmla="*/ 180 w 278"/>
                <a:gd name="T9" fmla="*/ 7 h 164"/>
                <a:gd name="T10" fmla="*/ 180 w 278"/>
                <a:gd name="T11" fmla="*/ 0 h 164"/>
                <a:gd name="T12" fmla="*/ 45 w 278"/>
                <a:gd name="T13" fmla="*/ 59 h 164"/>
                <a:gd name="T14" fmla="*/ 2 w 278"/>
                <a:gd name="T15" fmla="*/ 64 h 164"/>
                <a:gd name="T16" fmla="*/ 2 w 278"/>
                <a:gd name="T17" fmla="*/ 59 h 164"/>
                <a:gd name="T18" fmla="*/ 275 w 278"/>
                <a:gd name="T19" fmla="*/ 59 h 164"/>
                <a:gd name="T20" fmla="*/ 232 w 278"/>
                <a:gd name="T21" fmla="*/ 64 h 164"/>
                <a:gd name="T22" fmla="*/ 232 w 278"/>
                <a:gd name="T23" fmla="*/ 59 h 164"/>
                <a:gd name="T24" fmla="*/ 69 w 278"/>
                <a:gd name="T25" fmla="*/ 102 h 164"/>
                <a:gd name="T26" fmla="*/ 7 w 278"/>
                <a:gd name="T27" fmla="*/ 109 h 164"/>
                <a:gd name="T28" fmla="*/ 7 w 278"/>
                <a:gd name="T29" fmla="*/ 102 h 164"/>
                <a:gd name="T30" fmla="*/ 164 w 278"/>
                <a:gd name="T31" fmla="*/ 102 h 164"/>
                <a:gd name="T32" fmla="*/ 114 w 278"/>
                <a:gd name="T33" fmla="*/ 109 h 164"/>
                <a:gd name="T34" fmla="*/ 114 w 278"/>
                <a:gd name="T35" fmla="*/ 102 h 164"/>
                <a:gd name="T36" fmla="*/ 270 w 278"/>
                <a:gd name="T37" fmla="*/ 102 h 164"/>
                <a:gd name="T38" fmla="*/ 206 w 278"/>
                <a:gd name="T39" fmla="*/ 109 h 164"/>
                <a:gd name="T40" fmla="*/ 206 w 278"/>
                <a:gd name="T41" fmla="*/ 102 h 164"/>
                <a:gd name="T42" fmla="*/ 81 w 278"/>
                <a:gd name="T43" fmla="*/ 159 h 164"/>
                <a:gd name="T44" fmla="*/ 111 w 278"/>
                <a:gd name="T45" fmla="*/ 133 h 164"/>
                <a:gd name="T46" fmla="*/ 114 w 278"/>
                <a:gd name="T47" fmla="*/ 133 h 164"/>
                <a:gd name="T48" fmla="*/ 185 w 278"/>
                <a:gd name="T49" fmla="*/ 159 h 164"/>
                <a:gd name="T50" fmla="*/ 164 w 278"/>
                <a:gd name="T51" fmla="*/ 131 h 164"/>
                <a:gd name="T52" fmla="*/ 164 w 278"/>
                <a:gd name="T53" fmla="*/ 133 h 164"/>
                <a:gd name="T54" fmla="*/ 166 w 278"/>
                <a:gd name="T55" fmla="*/ 133 h 164"/>
                <a:gd name="T56" fmla="*/ 194 w 278"/>
                <a:gd name="T57" fmla="*/ 159 h 164"/>
                <a:gd name="T58" fmla="*/ 261 w 278"/>
                <a:gd name="T59" fmla="*/ 164 h 164"/>
                <a:gd name="T60" fmla="*/ 16 w 278"/>
                <a:gd name="T61" fmla="*/ 159 h 164"/>
                <a:gd name="T62" fmla="*/ 114 w 278"/>
                <a:gd name="T63" fmla="*/ 131 h 164"/>
                <a:gd name="T64" fmla="*/ 114 w 278"/>
                <a:gd name="T65" fmla="*/ 133 h 164"/>
                <a:gd name="T66" fmla="*/ 114 w 278"/>
                <a:gd name="T67" fmla="*/ 131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78" h="164">
                  <a:moveTo>
                    <a:pt x="0" y="0"/>
                  </a:moveTo>
                  <a:lnTo>
                    <a:pt x="97" y="0"/>
                  </a:lnTo>
                  <a:lnTo>
                    <a:pt x="97" y="7"/>
                  </a:lnTo>
                  <a:lnTo>
                    <a:pt x="0" y="7"/>
                  </a:lnTo>
                  <a:lnTo>
                    <a:pt x="0" y="0"/>
                  </a:lnTo>
                  <a:lnTo>
                    <a:pt x="0" y="0"/>
                  </a:lnTo>
                  <a:close/>
                  <a:moveTo>
                    <a:pt x="180" y="0"/>
                  </a:moveTo>
                  <a:lnTo>
                    <a:pt x="278" y="0"/>
                  </a:lnTo>
                  <a:lnTo>
                    <a:pt x="278" y="7"/>
                  </a:lnTo>
                  <a:lnTo>
                    <a:pt x="180" y="7"/>
                  </a:lnTo>
                  <a:lnTo>
                    <a:pt x="180" y="0"/>
                  </a:lnTo>
                  <a:lnTo>
                    <a:pt x="180" y="0"/>
                  </a:lnTo>
                  <a:close/>
                  <a:moveTo>
                    <a:pt x="2" y="59"/>
                  </a:moveTo>
                  <a:lnTo>
                    <a:pt x="45" y="59"/>
                  </a:lnTo>
                  <a:lnTo>
                    <a:pt x="45" y="64"/>
                  </a:lnTo>
                  <a:lnTo>
                    <a:pt x="2" y="64"/>
                  </a:lnTo>
                  <a:lnTo>
                    <a:pt x="2" y="59"/>
                  </a:lnTo>
                  <a:lnTo>
                    <a:pt x="2" y="59"/>
                  </a:lnTo>
                  <a:close/>
                  <a:moveTo>
                    <a:pt x="232" y="59"/>
                  </a:moveTo>
                  <a:lnTo>
                    <a:pt x="275" y="59"/>
                  </a:lnTo>
                  <a:lnTo>
                    <a:pt x="275" y="64"/>
                  </a:lnTo>
                  <a:lnTo>
                    <a:pt x="232" y="64"/>
                  </a:lnTo>
                  <a:lnTo>
                    <a:pt x="232" y="59"/>
                  </a:lnTo>
                  <a:lnTo>
                    <a:pt x="232" y="59"/>
                  </a:lnTo>
                  <a:close/>
                  <a:moveTo>
                    <a:pt x="7" y="102"/>
                  </a:moveTo>
                  <a:lnTo>
                    <a:pt x="69" y="102"/>
                  </a:lnTo>
                  <a:lnTo>
                    <a:pt x="69" y="109"/>
                  </a:lnTo>
                  <a:lnTo>
                    <a:pt x="7" y="109"/>
                  </a:lnTo>
                  <a:lnTo>
                    <a:pt x="7" y="102"/>
                  </a:lnTo>
                  <a:lnTo>
                    <a:pt x="7" y="102"/>
                  </a:lnTo>
                  <a:close/>
                  <a:moveTo>
                    <a:pt x="114" y="102"/>
                  </a:moveTo>
                  <a:lnTo>
                    <a:pt x="164" y="102"/>
                  </a:lnTo>
                  <a:lnTo>
                    <a:pt x="164" y="109"/>
                  </a:lnTo>
                  <a:lnTo>
                    <a:pt x="114" y="109"/>
                  </a:lnTo>
                  <a:lnTo>
                    <a:pt x="114" y="102"/>
                  </a:lnTo>
                  <a:lnTo>
                    <a:pt x="114" y="102"/>
                  </a:lnTo>
                  <a:close/>
                  <a:moveTo>
                    <a:pt x="206" y="102"/>
                  </a:moveTo>
                  <a:lnTo>
                    <a:pt x="270" y="102"/>
                  </a:lnTo>
                  <a:lnTo>
                    <a:pt x="270" y="109"/>
                  </a:lnTo>
                  <a:lnTo>
                    <a:pt x="206" y="109"/>
                  </a:lnTo>
                  <a:lnTo>
                    <a:pt x="206" y="102"/>
                  </a:lnTo>
                  <a:lnTo>
                    <a:pt x="206" y="102"/>
                  </a:lnTo>
                  <a:close/>
                  <a:moveTo>
                    <a:pt x="16" y="159"/>
                  </a:moveTo>
                  <a:lnTo>
                    <a:pt x="81" y="159"/>
                  </a:lnTo>
                  <a:lnTo>
                    <a:pt x="107" y="133"/>
                  </a:lnTo>
                  <a:lnTo>
                    <a:pt x="111" y="133"/>
                  </a:lnTo>
                  <a:lnTo>
                    <a:pt x="111" y="133"/>
                  </a:lnTo>
                  <a:lnTo>
                    <a:pt x="114" y="133"/>
                  </a:lnTo>
                  <a:lnTo>
                    <a:pt x="88" y="159"/>
                  </a:lnTo>
                  <a:lnTo>
                    <a:pt x="185" y="159"/>
                  </a:lnTo>
                  <a:lnTo>
                    <a:pt x="159" y="131"/>
                  </a:lnTo>
                  <a:lnTo>
                    <a:pt x="164" y="131"/>
                  </a:lnTo>
                  <a:lnTo>
                    <a:pt x="164" y="133"/>
                  </a:lnTo>
                  <a:lnTo>
                    <a:pt x="164" y="133"/>
                  </a:lnTo>
                  <a:lnTo>
                    <a:pt x="166" y="133"/>
                  </a:lnTo>
                  <a:lnTo>
                    <a:pt x="166" y="133"/>
                  </a:lnTo>
                  <a:lnTo>
                    <a:pt x="168" y="133"/>
                  </a:lnTo>
                  <a:lnTo>
                    <a:pt x="194" y="159"/>
                  </a:lnTo>
                  <a:lnTo>
                    <a:pt x="261" y="159"/>
                  </a:lnTo>
                  <a:lnTo>
                    <a:pt x="261" y="164"/>
                  </a:lnTo>
                  <a:lnTo>
                    <a:pt x="16" y="164"/>
                  </a:lnTo>
                  <a:lnTo>
                    <a:pt x="16" y="159"/>
                  </a:lnTo>
                  <a:lnTo>
                    <a:pt x="16" y="159"/>
                  </a:lnTo>
                  <a:close/>
                  <a:moveTo>
                    <a:pt x="114" y="131"/>
                  </a:moveTo>
                  <a:lnTo>
                    <a:pt x="116" y="131"/>
                  </a:lnTo>
                  <a:lnTo>
                    <a:pt x="114" y="133"/>
                  </a:lnTo>
                  <a:lnTo>
                    <a:pt x="114" y="131"/>
                  </a:lnTo>
                  <a:lnTo>
                    <a:pt x="114" y="13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6" name="Freeform 21"/>
            <p:cNvSpPr>
              <a:spLocks noEditPoints="1"/>
            </p:cNvSpPr>
            <p:nvPr/>
          </p:nvSpPr>
          <p:spPr bwMode="auto">
            <a:xfrm>
              <a:off x="4295776" y="1660525"/>
              <a:ext cx="546100" cy="508000"/>
            </a:xfrm>
            <a:custGeom>
              <a:avLst/>
              <a:gdLst>
                <a:gd name="T0" fmla="*/ 31 w 145"/>
                <a:gd name="T1" fmla="*/ 0 h 135"/>
                <a:gd name="T2" fmla="*/ 0 w 145"/>
                <a:gd name="T3" fmla="*/ 27 h 135"/>
                <a:gd name="T4" fmla="*/ 14 w 145"/>
                <a:gd name="T5" fmla="*/ 45 h 135"/>
                <a:gd name="T6" fmla="*/ 14 w 145"/>
                <a:gd name="T7" fmla="*/ 63 h 135"/>
                <a:gd name="T8" fmla="*/ 33 w 145"/>
                <a:gd name="T9" fmla="*/ 116 h 135"/>
                <a:gd name="T10" fmla="*/ 61 w 145"/>
                <a:gd name="T11" fmla="*/ 125 h 135"/>
                <a:gd name="T12" fmla="*/ 73 w 145"/>
                <a:gd name="T13" fmla="*/ 135 h 135"/>
                <a:gd name="T14" fmla="*/ 83 w 145"/>
                <a:gd name="T15" fmla="*/ 126 h 135"/>
                <a:gd name="T16" fmla="*/ 112 w 145"/>
                <a:gd name="T17" fmla="*/ 116 h 135"/>
                <a:gd name="T18" fmla="*/ 131 w 145"/>
                <a:gd name="T19" fmla="*/ 63 h 135"/>
                <a:gd name="T20" fmla="*/ 131 w 145"/>
                <a:gd name="T21" fmla="*/ 46 h 135"/>
                <a:gd name="T22" fmla="*/ 145 w 145"/>
                <a:gd name="T23" fmla="*/ 27 h 135"/>
                <a:gd name="T24" fmla="*/ 115 w 145"/>
                <a:gd name="T25" fmla="*/ 0 h 135"/>
                <a:gd name="T26" fmla="*/ 73 w 145"/>
                <a:gd name="T27" fmla="*/ 14 h 135"/>
                <a:gd name="T28" fmla="*/ 31 w 145"/>
                <a:gd name="T29" fmla="*/ 0 h 135"/>
                <a:gd name="T30" fmla="*/ 31 w 145"/>
                <a:gd name="T31" fmla="*/ 4 h 135"/>
                <a:gd name="T32" fmla="*/ 6 w 145"/>
                <a:gd name="T33" fmla="*/ 26 h 135"/>
                <a:gd name="T34" fmla="*/ 16 w 145"/>
                <a:gd name="T35" fmla="*/ 38 h 135"/>
                <a:gd name="T36" fmla="*/ 17 w 145"/>
                <a:gd name="T37" fmla="*/ 51 h 135"/>
                <a:gd name="T38" fmla="*/ 17 w 145"/>
                <a:gd name="T39" fmla="*/ 64 h 135"/>
                <a:gd name="T40" fmla="*/ 34 w 145"/>
                <a:gd name="T41" fmla="*/ 113 h 135"/>
                <a:gd name="T42" fmla="*/ 60 w 145"/>
                <a:gd name="T43" fmla="*/ 122 h 135"/>
                <a:gd name="T44" fmla="*/ 73 w 145"/>
                <a:gd name="T45" fmla="*/ 130 h 135"/>
                <a:gd name="T46" fmla="*/ 83 w 145"/>
                <a:gd name="T47" fmla="*/ 123 h 135"/>
                <a:gd name="T48" fmla="*/ 111 w 145"/>
                <a:gd name="T49" fmla="*/ 113 h 135"/>
                <a:gd name="T50" fmla="*/ 128 w 145"/>
                <a:gd name="T51" fmla="*/ 63 h 135"/>
                <a:gd name="T52" fmla="*/ 128 w 145"/>
                <a:gd name="T53" fmla="*/ 52 h 135"/>
                <a:gd name="T54" fmla="*/ 129 w 145"/>
                <a:gd name="T55" fmla="*/ 38 h 135"/>
                <a:gd name="T56" fmla="*/ 139 w 145"/>
                <a:gd name="T57" fmla="*/ 26 h 135"/>
                <a:gd name="T58" fmla="*/ 114 w 145"/>
                <a:gd name="T59" fmla="*/ 4 h 135"/>
                <a:gd name="T60" fmla="*/ 73 w 145"/>
                <a:gd name="T61" fmla="*/ 16 h 135"/>
                <a:gd name="T62" fmla="*/ 31 w 145"/>
                <a:gd name="T63" fmla="*/ 4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5" h="135">
                  <a:moveTo>
                    <a:pt x="31" y="0"/>
                  </a:moveTo>
                  <a:cubicBezTo>
                    <a:pt x="0" y="27"/>
                    <a:pt x="0" y="27"/>
                    <a:pt x="0" y="27"/>
                  </a:cubicBezTo>
                  <a:cubicBezTo>
                    <a:pt x="9" y="28"/>
                    <a:pt x="14" y="37"/>
                    <a:pt x="14" y="45"/>
                  </a:cubicBezTo>
                  <a:cubicBezTo>
                    <a:pt x="14" y="63"/>
                    <a:pt x="14" y="63"/>
                    <a:pt x="14" y="63"/>
                  </a:cubicBezTo>
                  <a:cubicBezTo>
                    <a:pt x="14" y="80"/>
                    <a:pt x="15" y="109"/>
                    <a:pt x="33" y="116"/>
                  </a:cubicBezTo>
                  <a:cubicBezTo>
                    <a:pt x="36" y="117"/>
                    <a:pt x="53" y="121"/>
                    <a:pt x="61" y="125"/>
                  </a:cubicBezTo>
                  <a:cubicBezTo>
                    <a:pt x="70" y="130"/>
                    <a:pt x="71" y="135"/>
                    <a:pt x="73" y="135"/>
                  </a:cubicBezTo>
                  <a:cubicBezTo>
                    <a:pt x="74" y="134"/>
                    <a:pt x="76" y="130"/>
                    <a:pt x="83" y="126"/>
                  </a:cubicBezTo>
                  <a:cubicBezTo>
                    <a:pt x="92" y="122"/>
                    <a:pt x="107" y="118"/>
                    <a:pt x="112" y="116"/>
                  </a:cubicBezTo>
                  <a:cubicBezTo>
                    <a:pt x="130" y="109"/>
                    <a:pt x="131" y="80"/>
                    <a:pt x="131" y="63"/>
                  </a:cubicBezTo>
                  <a:cubicBezTo>
                    <a:pt x="131" y="46"/>
                    <a:pt x="131" y="46"/>
                    <a:pt x="131" y="46"/>
                  </a:cubicBezTo>
                  <a:cubicBezTo>
                    <a:pt x="131" y="38"/>
                    <a:pt x="136" y="28"/>
                    <a:pt x="145" y="27"/>
                  </a:cubicBezTo>
                  <a:cubicBezTo>
                    <a:pt x="115" y="0"/>
                    <a:pt x="115" y="0"/>
                    <a:pt x="115" y="0"/>
                  </a:cubicBezTo>
                  <a:cubicBezTo>
                    <a:pt x="100" y="9"/>
                    <a:pt x="90" y="13"/>
                    <a:pt x="73" y="14"/>
                  </a:cubicBezTo>
                  <a:cubicBezTo>
                    <a:pt x="55" y="14"/>
                    <a:pt x="45" y="10"/>
                    <a:pt x="31" y="0"/>
                  </a:cubicBezTo>
                  <a:close/>
                  <a:moveTo>
                    <a:pt x="31" y="4"/>
                  </a:moveTo>
                  <a:cubicBezTo>
                    <a:pt x="6" y="26"/>
                    <a:pt x="6" y="26"/>
                    <a:pt x="6" y="26"/>
                  </a:cubicBezTo>
                  <a:cubicBezTo>
                    <a:pt x="7" y="26"/>
                    <a:pt x="13" y="29"/>
                    <a:pt x="16" y="38"/>
                  </a:cubicBezTo>
                  <a:cubicBezTo>
                    <a:pt x="17" y="42"/>
                    <a:pt x="17" y="47"/>
                    <a:pt x="17" y="51"/>
                  </a:cubicBezTo>
                  <a:cubicBezTo>
                    <a:pt x="17" y="56"/>
                    <a:pt x="17" y="60"/>
                    <a:pt x="17" y="64"/>
                  </a:cubicBezTo>
                  <a:cubicBezTo>
                    <a:pt x="17" y="79"/>
                    <a:pt x="18" y="106"/>
                    <a:pt x="34" y="113"/>
                  </a:cubicBezTo>
                  <a:cubicBezTo>
                    <a:pt x="37" y="115"/>
                    <a:pt x="53" y="118"/>
                    <a:pt x="60" y="122"/>
                  </a:cubicBezTo>
                  <a:cubicBezTo>
                    <a:pt x="70" y="126"/>
                    <a:pt x="72" y="130"/>
                    <a:pt x="73" y="130"/>
                  </a:cubicBezTo>
                  <a:cubicBezTo>
                    <a:pt x="74" y="129"/>
                    <a:pt x="76" y="126"/>
                    <a:pt x="83" y="123"/>
                  </a:cubicBezTo>
                  <a:cubicBezTo>
                    <a:pt x="91" y="119"/>
                    <a:pt x="106" y="115"/>
                    <a:pt x="111" y="113"/>
                  </a:cubicBezTo>
                  <a:cubicBezTo>
                    <a:pt x="127" y="107"/>
                    <a:pt x="127" y="79"/>
                    <a:pt x="128" y="63"/>
                  </a:cubicBezTo>
                  <a:cubicBezTo>
                    <a:pt x="128" y="52"/>
                    <a:pt x="128" y="52"/>
                    <a:pt x="128" y="52"/>
                  </a:cubicBezTo>
                  <a:cubicBezTo>
                    <a:pt x="128" y="47"/>
                    <a:pt x="127" y="43"/>
                    <a:pt x="129" y="38"/>
                  </a:cubicBezTo>
                  <a:cubicBezTo>
                    <a:pt x="131" y="33"/>
                    <a:pt x="134" y="28"/>
                    <a:pt x="139" y="26"/>
                  </a:cubicBezTo>
                  <a:cubicBezTo>
                    <a:pt x="114" y="4"/>
                    <a:pt x="114" y="4"/>
                    <a:pt x="114" y="4"/>
                  </a:cubicBezTo>
                  <a:cubicBezTo>
                    <a:pt x="100" y="13"/>
                    <a:pt x="90" y="16"/>
                    <a:pt x="73" y="16"/>
                  </a:cubicBezTo>
                  <a:cubicBezTo>
                    <a:pt x="56" y="16"/>
                    <a:pt x="45" y="13"/>
                    <a:pt x="3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7" name="Freeform 22"/>
            <p:cNvSpPr>
              <a:spLocks noEditPoints="1"/>
            </p:cNvSpPr>
            <p:nvPr/>
          </p:nvSpPr>
          <p:spPr bwMode="auto">
            <a:xfrm>
              <a:off x="4373563" y="1701800"/>
              <a:ext cx="388938" cy="430213"/>
            </a:xfrm>
            <a:custGeom>
              <a:avLst/>
              <a:gdLst>
                <a:gd name="T0" fmla="*/ 226 w 245"/>
                <a:gd name="T1" fmla="*/ 17 h 271"/>
                <a:gd name="T2" fmla="*/ 233 w 245"/>
                <a:gd name="T3" fmla="*/ 31 h 271"/>
                <a:gd name="T4" fmla="*/ 219 w 245"/>
                <a:gd name="T5" fmla="*/ 40 h 271"/>
                <a:gd name="T6" fmla="*/ 207 w 245"/>
                <a:gd name="T7" fmla="*/ 31 h 271"/>
                <a:gd name="T8" fmla="*/ 212 w 245"/>
                <a:gd name="T9" fmla="*/ 17 h 271"/>
                <a:gd name="T10" fmla="*/ 219 w 245"/>
                <a:gd name="T11" fmla="*/ 0 h 271"/>
                <a:gd name="T12" fmla="*/ 131 w 245"/>
                <a:gd name="T13" fmla="*/ 240 h 271"/>
                <a:gd name="T14" fmla="*/ 136 w 245"/>
                <a:gd name="T15" fmla="*/ 254 h 271"/>
                <a:gd name="T16" fmla="*/ 121 w 245"/>
                <a:gd name="T17" fmla="*/ 263 h 271"/>
                <a:gd name="T18" fmla="*/ 110 w 245"/>
                <a:gd name="T19" fmla="*/ 254 h 271"/>
                <a:gd name="T20" fmla="*/ 114 w 245"/>
                <a:gd name="T21" fmla="*/ 240 h 271"/>
                <a:gd name="T22" fmla="*/ 121 w 245"/>
                <a:gd name="T23" fmla="*/ 223 h 271"/>
                <a:gd name="T24" fmla="*/ 126 w 245"/>
                <a:gd name="T25" fmla="*/ 242 h 271"/>
                <a:gd name="T26" fmla="*/ 129 w 245"/>
                <a:gd name="T27" fmla="*/ 252 h 271"/>
                <a:gd name="T28" fmla="*/ 121 w 245"/>
                <a:gd name="T29" fmla="*/ 256 h 271"/>
                <a:gd name="T30" fmla="*/ 114 w 245"/>
                <a:gd name="T31" fmla="*/ 252 h 271"/>
                <a:gd name="T32" fmla="*/ 117 w 245"/>
                <a:gd name="T33" fmla="*/ 242 h 271"/>
                <a:gd name="T34" fmla="*/ 121 w 245"/>
                <a:gd name="T35" fmla="*/ 235 h 271"/>
                <a:gd name="T36" fmla="*/ 34 w 245"/>
                <a:gd name="T37" fmla="*/ 17 h 271"/>
                <a:gd name="T38" fmla="*/ 38 w 245"/>
                <a:gd name="T39" fmla="*/ 31 h 271"/>
                <a:gd name="T40" fmla="*/ 27 w 245"/>
                <a:gd name="T41" fmla="*/ 40 h 271"/>
                <a:gd name="T42" fmla="*/ 15 w 245"/>
                <a:gd name="T43" fmla="*/ 31 h 271"/>
                <a:gd name="T44" fmla="*/ 19 w 245"/>
                <a:gd name="T45" fmla="*/ 17 h 271"/>
                <a:gd name="T46" fmla="*/ 27 w 245"/>
                <a:gd name="T47" fmla="*/ 0 h 271"/>
                <a:gd name="T48" fmla="*/ 31 w 245"/>
                <a:gd name="T49" fmla="*/ 22 h 271"/>
                <a:gd name="T50" fmla="*/ 34 w 245"/>
                <a:gd name="T51" fmla="*/ 29 h 271"/>
                <a:gd name="T52" fmla="*/ 27 w 245"/>
                <a:gd name="T53" fmla="*/ 33 h 271"/>
                <a:gd name="T54" fmla="*/ 19 w 245"/>
                <a:gd name="T55" fmla="*/ 29 h 271"/>
                <a:gd name="T56" fmla="*/ 22 w 245"/>
                <a:gd name="T57" fmla="*/ 22 h 271"/>
                <a:gd name="T58" fmla="*/ 27 w 245"/>
                <a:gd name="T59" fmla="*/ 12 h 271"/>
                <a:gd name="T60" fmla="*/ 224 w 245"/>
                <a:gd name="T61" fmla="*/ 22 h 271"/>
                <a:gd name="T62" fmla="*/ 226 w 245"/>
                <a:gd name="T63" fmla="*/ 29 h 271"/>
                <a:gd name="T64" fmla="*/ 219 w 245"/>
                <a:gd name="T65" fmla="*/ 33 h 271"/>
                <a:gd name="T66" fmla="*/ 212 w 245"/>
                <a:gd name="T67" fmla="*/ 29 h 271"/>
                <a:gd name="T68" fmla="*/ 214 w 245"/>
                <a:gd name="T69" fmla="*/ 22 h 271"/>
                <a:gd name="T70" fmla="*/ 219 w 245"/>
                <a:gd name="T71" fmla="*/ 12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5" h="271">
                  <a:moveTo>
                    <a:pt x="219" y="0"/>
                  </a:moveTo>
                  <a:lnTo>
                    <a:pt x="226" y="17"/>
                  </a:lnTo>
                  <a:lnTo>
                    <a:pt x="245" y="19"/>
                  </a:lnTo>
                  <a:lnTo>
                    <a:pt x="233" y="31"/>
                  </a:lnTo>
                  <a:lnTo>
                    <a:pt x="235" y="48"/>
                  </a:lnTo>
                  <a:lnTo>
                    <a:pt x="219" y="40"/>
                  </a:lnTo>
                  <a:lnTo>
                    <a:pt x="205" y="48"/>
                  </a:lnTo>
                  <a:lnTo>
                    <a:pt x="207" y="31"/>
                  </a:lnTo>
                  <a:lnTo>
                    <a:pt x="193" y="19"/>
                  </a:lnTo>
                  <a:lnTo>
                    <a:pt x="212" y="17"/>
                  </a:lnTo>
                  <a:lnTo>
                    <a:pt x="219" y="0"/>
                  </a:lnTo>
                  <a:lnTo>
                    <a:pt x="219" y="0"/>
                  </a:lnTo>
                  <a:close/>
                  <a:moveTo>
                    <a:pt x="121" y="223"/>
                  </a:moveTo>
                  <a:lnTo>
                    <a:pt x="131" y="240"/>
                  </a:lnTo>
                  <a:lnTo>
                    <a:pt x="148" y="242"/>
                  </a:lnTo>
                  <a:lnTo>
                    <a:pt x="136" y="254"/>
                  </a:lnTo>
                  <a:lnTo>
                    <a:pt x="138" y="271"/>
                  </a:lnTo>
                  <a:lnTo>
                    <a:pt x="121" y="263"/>
                  </a:lnTo>
                  <a:lnTo>
                    <a:pt x="107" y="271"/>
                  </a:lnTo>
                  <a:lnTo>
                    <a:pt x="110" y="254"/>
                  </a:lnTo>
                  <a:lnTo>
                    <a:pt x="98" y="242"/>
                  </a:lnTo>
                  <a:lnTo>
                    <a:pt x="114" y="240"/>
                  </a:lnTo>
                  <a:lnTo>
                    <a:pt x="121" y="223"/>
                  </a:lnTo>
                  <a:lnTo>
                    <a:pt x="121" y="223"/>
                  </a:lnTo>
                  <a:close/>
                  <a:moveTo>
                    <a:pt x="121" y="235"/>
                  </a:moveTo>
                  <a:lnTo>
                    <a:pt x="126" y="242"/>
                  </a:lnTo>
                  <a:lnTo>
                    <a:pt x="136" y="244"/>
                  </a:lnTo>
                  <a:lnTo>
                    <a:pt x="129" y="252"/>
                  </a:lnTo>
                  <a:lnTo>
                    <a:pt x="131" y="261"/>
                  </a:lnTo>
                  <a:lnTo>
                    <a:pt x="121" y="256"/>
                  </a:lnTo>
                  <a:lnTo>
                    <a:pt x="112" y="261"/>
                  </a:lnTo>
                  <a:lnTo>
                    <a:pt x="114" y="252"/>
                  </a:lnTo>
                  <a:lnTo>
                    <a:pt x="107" y="244"/>
                  </a:lnTo>
                  <a:lnTo>
                    <a:pt x="117" y="242"/>
                  </a:lnTo>
                  <a:lnTo>
                    <a:pt x="121" y="235"/>
                  </a:lnTo>
                  <a:lnTo>
                    <a:pt x="121" y="235"/>
                  </a:lnTo>
                  <a:close/>
                  <a:moveTo>
                    <a:pt x="27" y="0"/>
                  </a:moveTo>
                  <a:lnTo>
                    <a:pt x="34" y="17"/>
                  </a:lnTo>
                  <a:lnTo>
                    <a:pt x="53" y="19"/>
                  </a:lnTo>
                  <a:lnTo>
                    <a:pt x="38" y="31"/>
                  </a:lnTo>
                  <a:lnTo>
                    <a:pt x="41" y="48"/>
                  </a:lnTo>
                  <a:lnTo>
                    <a:pt x="27" y="40"/>
                  </a:lnTo>
                  <a:lnTo>
                    <a:pt x="10" y="48"/>
                  </a:lnTo>
                  <a:lnTo>
                    <a:pt x="15" y="31"/>
                  </a:lnTo>
                  <a:lnTo>
                    <a:pt x="0" y="19"/>
                  </a:lnTo>
                  <a:lnTo>
                    <a:pt x="19" y="17"/>
                  </a:lnTo>
                  <a:lnTo>
                    <a:pt x="27" y="0"/>
                  </a:lnTo>
                  <a:lnTo>
                    <a:pt x="27" y="0"/>
                  </a:lnTo>
                  <a:close/>
                  <a:moveTo>
                    <a:pt x="27" y="12"/>
                  </a:moveTo>
                  <a:lnTo>
                    <a:pt x="31" y="22"/>
                  </a:lnTo>
                  <a:lnTo>
                    <a:pt x="41" y="22"/>
                  </a:lnTo>
                  <a:lnTo>
                    <a:pt x="34" y="29"/>
                  </a:lnTo>
                  <a:lnTo>
                    <a:pt x="36" y="38"/>
                  </a:lnTo>
                  <a:lnTo>
                    <a:pt x="27" y="33"/>
                  </a:lnTo>
                  <a:lnTo>
                    <a:pt x="17" y="38"/>
                  </a:lnTo>
                  <a:lnTo>
                    <a:pt x="19" y="29"/>
                  </a:lnTo>
                  <a:lnTo>
                    <a:pt x="12" y="22"/>
                  </a:lnTo>
                  <a:lnTo>
                    <a:pt x="22" y="22"/>
                  </a:lnTo>
                  <a:lnTo>
                    <a:pt x="27" y="12"/>
                  </a:lnTo>
                  <a:lnTo>
                    <a:pt x="27" y="12"/>
                  </a:lnTo>
                  <a:close/>
                  <a:moveTo>
                    <a:pt x="219" y="12"/>
                  </a:moveTo>
                  <a:lnTo>
                    <a:pt x="224" y="22"/>
                  </a:lnTo>
                  <a:lnTo>
                    <a:pt x="233" y="22"/>
                  </a:lnTo>
                  <a:lnTo>
                    <a:pt x="226" y="29"/>
                  </a:lnTo>
                  <a:lnTo>
                    <a:pt x="228" y="38"/>
                  </a:lnTo>
                  <a:lnTo>
                    <a:pt x="219" y="33"/>
                  </a:lnTo>
                  <a:lnTo>
                    <a:pt x="209" y="38"/>
                  </a:lnTo>
                  <a:lnTo>
                    <a:pt x="212" y="29"/>
                  </a:lnTo>
                  <a:lnTo>
                    <a:pt x="205" y="22"/>
                  </a:lnTo>
                  <a:lnTo>
                    <a:pt x="214" y="22"/>
                  </a:lnTo>
                  <a:lnTo>
                    <a:pt x="219" y="12"/>
                  </a:lnTo>
                  <a:lnTo>
                    <a:pt x="219" y="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8" name="Freeform 23"/>
            <p:cNvSpPr>
              <a:spLocks noEditPoints="1"/>
            </p:cNvSpPr>
            <p:nvPr/>
          </p:nvSpPr>
          <p:spPr bwMode="auto">
            <a:xfrm>
              <a:off x="4392613" y="2220913"/>
              <a:ext cx="350838" cy="79375"/>
            </a:xfrm>
            <a:custGeom>
              <a:avLst/>
              <a:gdLst>
                <a:gd name="T0" fmla="*/ 11 w 93"/>
                <a:gd name="T1" fmla="*/ 4 h 21"/>
                <a:gd name="T2" fmla="*/ 11 w 93"/>
                <a:gd name="T3" fmla="*/ 4 h 21"/>
                <a:gd name="T4" fmla="*/ 11 w 93"/>
                <a:gd name="T5" fmla="*/ 2 h 21"/>
                <a:gd name="T6" fmla="*/ 29 w 93"/>
                <a:gd name="T7" fmla="*/ 3 h 21"/>
                <a:gd name="T8" fmla="*/ 28 w 93"/>
                <a:gd name="T9" fmla="*/ 8 h 21"/>
                <a:gd name="T10" fmla="*/ 38 w 93"/>
                <a:gd name="T11" fmla="*/ 7 h 21"/>
                <a:gd name="T12" fmla="*/ 37 w 93"/>
                <a:gd name="T13" fmla="*/ 5 h 21"/>
                <a:gd name="T14" fmla="*/ 33 w 93"/>
                <a:gd name="T15" fmla="*/ 4 h 21"/>
                <a:gd name="T16" fmla="*/ 39 w 93"/>
                <a:gd name="T17" fmla="*/ 1 h 21"/>
                <a:gd name="T18" fmla="*/ 63 w 93"/>
                <a:gd name="T19" fmla="*/ 3 h 21"/>
                <a:gd name="T20" fmla="*/ 65 w 93"/>
                <a:gd name="T21" fmla="*/ 8 h 21"/>
                <a:gd name="T22" fmla="*/ 71 w 93"/>
                <a:gd name="T23" fmla="*/ 10 h 21"/>
                <a:gd name="T24" fmla="*/ 65 w 93"/>
                <a:gd name="T25" fmla="*/ 2 h 21"/>
                <a:gd name="T26" fmla="*/ 88 w 93"/>
                <a:gd name="T27" fmla="*/ 12 h 21"/>
                <a:gd name="T28" fmla="*/ 87 w 93"/>
                <a:gd name="T29" fmla="*/ 11 h 21"/>
                <a:gd name="T30" fmla="*/ 87 w 93"/>
                <a:gd name="T31" fmla="*/ 5 h 21"/>
                <a:gd name="T32" fmla="*/ 83 w 93"/>
                <a:gd name="T33" fmla="*/ 18 h 21"/>
                <a:gd name="T34" fmla="*/ 80 w 93"/>
                <a:gd name="T35" fmla="*/ 11 h 21"/>
                <a:gd name="T36" fmla="*/ 78 w 93"/>
                <a:gd name="T37" fmla="*/ 11 h 21"/>
                <a:gd name="T38" fmla="*/ 75 w 93"/>
                <a:gd name="T39" fmla="*/ 19 h 21"/>
                <a:gd name="T40" fmla="*/ 93 w 93"/>
                <a:gd name="T41" fmla="*/ 20 h 21"/>
                <a:gd name="T42" fmla="*/ 85 w 93"/>
                <a:gd name="T43" fmla="*/ 12 h 21"/>
                <a:gd name="T44" fmla="*/ 55 w 93"/>
                <a:gd name="T45" fmla="*/ 2 h 21"/>
                <a:gd name="T46" fmla="*/ 50 w 93"/>
                <a:gd name="T47" fmla="*/ 7 h 21"/>
                <a:gd name="T48" fmla="*/ 50 w 93"/>
                <a:gd name="T49" fmla="*/ 15 h 21"/>
                <a:gd name="T50" fmla="*/ 57 w 93"/>
                <a:gd name="T51" fmla="*/ 10 h 21"/>
                <a:gd name="T52" fmla="*/ 53 w 93"/>
                <a:gd name="T53" fmla="*/ 14 h 21"/>
                <a:gd name="T54" fmla="*/ 57 w 93"/>
                <a:gd name="T55" fmla="*/ 14 h 21"/>
                <a:gd name="T56" fmla="*/ 57 w 93"/>
                <a:gd name="T57" fmla="*/ 9 h 21"/>
                <a:gd name="T58" fmla="*/ 55 w 93"/>
                <a:gd name="T59" fmla="*/ 7 h 21"/>
                <a:gd name="T60" fmla="*/ 62 w 93"/>
                <a:gd name="T61" fmla="*/ 11 h 21"/>
                <a:gd name="T62" fmla="*/ 62 w 93"/>
                <a:gd name="T63" fmla="*/ 11 h 21"/>
                <a:gd name="T64" fmla="*/ 62 w 93"/>
                <a:gd name="T65" fmla="*/ 14 h 21"/>
                <a:gd name="T66" fmla="*/ 39 w 93"/>
                <a:gd name="T67" fmla="*/ 11 h 21"/>
                <a:gd name="T68" fmla="*/ 36 w 93"/>
                <a:gd name="T69" fmla="*/ 10 h 21"/>
                <a:gd name="T70" fmla="*/ 34 w 93"/>
                <a:gd name="T71" fmla="*/ 12 h 21"/>
                <a:gd name="T72" fmla="*/ 34 w 93"/>
                <a:gd name="T73" fmla="*/ 13 h 21"/>
                <a:gd name="T74" fmla="*/ 26 w 93"/>
                <a:gd name="T75" fmla="*/ 17 h 21"/>
                <a:gd name="T76" fmla="*/ 44 w 93"/>
                <a:gd name="T77" fmla="*/ 15 h 21"/>
                <a:gd name="T78" fmla="*/ 35 w 93"/>
                <a:gd name="T79" fmla="*/ 12 h 21"/>
                <a:gd name="T80" fmla="*/ 7 w 93"/>
                <a:gd name="T81" fmla="*/ 6 h 21"/>
                <a:gd name="T82" fmla="*/ 12 w 93"/>
                <a:gd name="T83" fmla="*/ 8 h 21"/>
                <a:gd name="T84" fmla="*/ 10 w 93"/>
                <a:gd name="T85" fmla="*/ 8 h 21"/>
                <a:gd name="T86" fmla="*/ 13 w 93"/>
                <a:gd name="T87" fmla="*/ 5 h 21"/>
                <a:gd name="T88" fmla="*/ 5 w 93"/>
                <a:gd name="T89" fmla="*/ 7 h 21"/>
                <a:gd name="T90" fmla="*/ 6 w 93"/>
                <a:gd name="T91" fmla="*/ 9 h 21"/>
                <a:gd name="T92" fmla="*/ 4 w 93"/>
                <a:gd name="T93" fmla="*/ 11 h 21"/>
                <a:gd name="T94" fmla="*/ 8 w 93"/>
                <a:gd name="T95" fmla="*/ 11 h 21"/>
                <a:gd name="T96" fmla="*/ 0 w 93"/>
                <a:gd name="T97" fmla="*/ 16 h 21"/>
                <a:gd name="T98" fmla="*/ 18 w 93"/>
                <a:gd name="T99" fmla="*/ 14 h 21"/>
                <a:gd name="T100" fmla="*/ 14 w 93"/>
                <a:gd name="T101" fmla="*/ 13 h 21"/>
                <a:gd name="T102" fmla="*/ 12 w 93"/>
                <a:gd name="T103" fmla="*/ 11 h 21"/>
                <a:gd name="T104" fmla="*/ 10 w 93"/>
                <a:gd name="T105" fmla="*/ 14 h 21"/>
                <a:gd name="T106" fmla="*/ 14 w 93"/>
                <a:gd name="T107" fmla="*/ 10 h 21"/>
                <a:gd name="T108" fmla="*/ 10 w 93"/>
                <a:gd name="T109" fmla="*/ 9 h 21"/>
                <a:gd name="T110" fmla="*/ 6 w 93"/>
                <a:gd name="T111" fmla="*/ 14 h 21"/>
                <a:gd name="T112" fmla="*/ 7 w 93"/>
                <a:gd name="T113" fmla="*/ 17 h 21"/>
                <a:gd name="T114" fmla="*/ 7 w 93"/>
                <a:gd name="T115" fmla="*/ 21 h 21"/>
                <a:gd name="T116" fmla="*/ 14 w 93"/>
                <a:gd name="T117" fmla="*/ 20 h 21"/>
                <a:gd name="T118" fmla="*/ 15 w 93"/>
                <a:gd name="T119" fmla="*/ 16 h 21"/>
                <a:gd name="T120" fmla="*/ 12 w 93"/>
                <a:gd name="T121" fmla="*/ 17 h 21"/>
                <a:gd name="T122" fmla="*/ 7 w 93"/>
                <a:gd name="T123"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3" h="21">
                  <a:moveTo>
                    <a:pt x="11" y="2"/>
                  </a:moveTo>
                  <a:cubicBezTo>
                    <a:pt x="11" y="2"/>
                    <a:pt x="11" y="2"/>
                    <a:pt x="11" y="3"/>
                  </a:cubicBezTo>
                  <a:cubicBezTo>
                    <a:pt x="11" y="3"/>
                    <a:pt x="11" y="3"/>
                    <a:pt x="11" y="3"/>
                  </a:cubicBezTo>
                  <a:cubicBezTo>
                    <a:pt x="11" y="3"/>
                    <a:pt x="11" y="4"/>
                    <a:pt x="11" y="4"/>
                  </a:cubicBezTo>
                  <a:cubicBezTo>
                    <a:pt x="10" y="4"/>
                    <a:pt x="10" y="5"/>
                    <a:pt x="10" y="5"/>
                  </a:cubicBezTo>
                  <a:cubicBezTo>
                    <a:pt x="9" y="5"/>
                    <a:pt x="9" y="5"/>
                    <a:pt x="9" y="5"/>
                  </a:cubicBezTo>
                  <a:cubicBezTo>
                    <a:pt x="9" y="5"/>
                    <a:pt x="10" y="5"/>
                    <a:pt x="10" y="5"/>
                  </a:cubicBezTo>
                  <a:cubicBezTo>
                    <a:pt x="10" y="5"/>
                    <a:pt x="11" y="5"/>
                    <a:pt x="11" y="4"/>
                  </a:cubicBezTo>
                  <a:cubicBezTo>
                    <a:pt x="12" y="4"/>
                    <a:pt x="12" y="4"/>
                    <a:pt x="12" y="4"/>
                  </a:cubicBezTo>
                  <a:cubicBezTo>
                    <a:pt x="12" y="4"/>
                    <a:pt x="13" y="4"/>
                    <a:pt x="13" y="3"/>
                  </a:cubicBezTo>
                  <a:cubicBezTo>
                    <a:pt x="13" y="3"/>
                    <a:pt x="14" y="3"/>
                    <a:pt x="13" y="3"/>
                  </a:cubicBezTo>
                  <a:cubicBezTo>
                    <a:pt x="13" y="2"/>
                    <a:pt x="12" y="2"/>
                    <a:pt x="11" y="2"/>
                  </a:cubicBezTo>
                  <a:close/>
                  <a:moveTo>
                    <a:pt x="38" y="1"/>
                  </a:moveTo>
                  <a:cubicBezTo>
                    <a:pt x="38" y="1"/>
                    <a:pt x="38" y="1"/>
                    <a:pt x="37" y="1"/>
                  </a:cubicBezTo>
                  <a:cubicBezTo>
                    <a:pt x="36" y="1"/>
                    <a:pt x="33" y="2"/>
                    <a:pt x="29" y="2"/>
                  </a:cubicBezTo>
                  <a:cubicBezTo>
                    <a:pt x="28" y="2"/>
                    <a:pt x="28" y="3"/>
                    <a:pt x="29" y="3"/>
                  </a:cubicBezTo>
                  <a:cubicBezTo>
                    <a:pt x="30" y="3"/>
                    <a:pt x="31" y="3"/>
                    <a:pt x="32" y="3"/>
                  </a:cubicBezTo>
                  <a:cubicBezTo>
                    <a:pt x="32" y="3"/>
                    <a:pt x="32" y="4"/>
                    <a:pt x="32" y="5"/>
                  </a:cubicBezTo>
                  <a:cubicBezTo>
                    <a:pt x="31" y="6"/>
                    <a:pt x="30" y="7"/>
                    <a:pt x="29" y="8"/>
                  </a:cubicBezTo>
                  <a:cubicBezTo>
                    <a:pt x="29" y="8"/>
                    <a:pt x="29" y="8"/>
                    <a:pt x="28" y="8"/>
                  </a:cubicBezTo>
                  <a:cubicBezTo>
                    <a:pt x="28" y="8"/>
                    <a:pt x="28" y="9"/>
                    <a:pt x="28" y="9"/>
                  </a:cubicBezTo>
                  <a:cubicBezTo>
                    <a:pt x="28" y="9"/>
                    <a:pt x="29" y="10"/>
                    <a:pt x="29" y="10"/>
                  </a:cubicBezTo>
                  <a:cubicBezTo>
                    <a:pt x="29" y="10"/>
                    <a:pt x="29" y="10"/>
                    <a:pt x="30" y="9"/>
                  </a:cubicBezTo>
                  <a:cubicBezTo>
                    <a:pt x="30" y="9"/>
                    <a:pt x="33" y="8"/>
                    <a:pt x="38" y="7"/>
                  </a:cubicBezTo>
                  <a:cubicBezTo>
                    <a:pt x="38" y="7"/>
                    <a:pt x="38" y="7"/>
                    <a:pt x="38" y="7"/>
                  </a:cubicBezTo>
                  <a:cubicBezTo>
                    <a:pt x="38" y="8"/>
                    <a:pt x="39" y="8"/>
                    <a:pt x="39" y="8"/>
                  </a:cubicBezTo>
                  <a:cubicBezTo>
                    <a:pt x="40" y="8"/>
                    <a:pt x="40" y="7"/>
                    <a:pt x="39" y="6"/>
                  </a:cubicBezTo>
                  <a:cubicBezTo>
                    <a:pt x="39" y="5"/>
                    <a:pt x="38" y="5"/>
                    <a:pt x="37" y="5"/>
                  </a:cubicBezTo>
                  <a:cubicBezTo>
                    <a:pt x="35" y="4"/>
                    <a:pt x="35" y="4"/>
                    <a:pt x="36" y="5"/>
                  </a:cubicBezTo>
                  <a:cubicBezTo>
                    <a:pt x="36" y="5"/>
                    <a:pt x="36" y="6"/>
                    <a:pt x="37" y="7"/>
                  </a:cubicBezTo>
                  <a:cubicBezTo>
                    <a:pt x="34" y="7"/>
                    <a:pt x="32" y="8"/>
                    <a:pt x="30" y="8"/>
                  </a:cubicBezTo>
                  <a:cubicBezTo>
                    <a:pt x="31" y="7"/>
                    <a:pt x="32" y="6"/>
                    <a:pt x="33" y="4"/>
                  </a:cubicBezTo>
                  <a:cubicBezTo>
                    <a:pt x="34" y="4"/>
                    <a:pt x="34" y="4"/>
                    <a:pt x="34" y="4"/>
                  </a:cubicBezTo>
                  <a:cubicBezTo>
                    <a:pt x="35" y="4"/>
                    <a:pt x="35" y="3"/>
                    <a:pt x="33" y="3"/>
                  </a:cubicBezTo>
                  <a:cubicBezTo>
                    <a:pt x="36" y="2"/>
                    <a:pt x="38" y="2"/>
                    <a:pt x="39" y="2"/>
                  </a:cubicBezTo>
                  <a:cubicBezTo>
                    <a:pt x="39" y="2"/>
                    <a:pt x="39" y="1"/>
                    <a:pt x="39" y="1"/>
                  </a:cubicBezTo>
                  <a:cubicBezTo>
                    <a:pt x="39" y="1"/>
                    <a:pt x="38" y="1"/>
                    <a:pt x="38" y="1"/>
                  </a:cubicBezTo>
                  <a:close/>
                  <a:moveTo>
                    <a:pt x="63" y="0"/>
                  </a:moveTo>
                  <a:cubicBezTo>
                    <a:pt x="63" y="0"/>
                    <a:pt x="63" y="1"/>
                    <a:pt x="63" y="1"/>
                  </a:cubicBezTo>
                  <a:cubicBezTo>
                    <a:pt x="63" y="1"/>
                    <a:pt x="63" y="2"/>
                    <a:pt x="63" y="3"/>
                  </a:cubicBezTo>
                  <a:cubicBezTo>
                    <a:pt x="62" y="7"/>
                    <a:pt x="61" y="9"/>
                    <a:pt x="59" y="11"/>
                  </a:cubicBezTo>
                  <a:cubicBezTo>
                    <a:pt x="59" y="11"/>
                    <a:pt x="59" y="11"/>
                    <a:pt x="59" y="11"/>
                  </a:cubicBezTo>
                  <a:cubicBezTo>
                    <a:pt x="61" y="10"/>
                    <a:pt x="62" y="8"/>
                    <a:pt x="63" y="5"/>
                  </a:cubicBezTo>
                  <a:cubicBezTo>
                    <a:pt x="64" y="5"/>
                    <a:pt x="64" y="6"/>
                    <a:pt x="65" y="8"/>
                  </a:cubicBezTo>
                  <a:cubicBezTo>
                    <a:pt x="66" y="9"/>
                    <a:pt x="66" y="9"/>
                    <a:pt x="66" y="10"/>
                  </a:cubicBezTo>
                  <a:cubicBezTo>
                    <a:pt x="66" y="10"/>
                    <a:pt x="67" y="11"/>
                    <a:pt x="69" y="11"/>
                  </a:cubicBezTo>
                  <a:cubicBezTo>
                    <a:pt x="69" y="11"/>
                    <a:pt x="69" y="11"/>
                    <a:pt x="70" y="11"/>
                  </a:cubicBezTo>
                  <a:cubicBezTo>
                    <a:pt x="70" y="11"/>
                    <a:pt x="71" y="11"/>
                    <a:pt x="71" y="10"/>
                  </a:cubicBezTo>
                  <a:cubicBezTo>
                    <a:pt x="71" y="10"/>
                    <a:pt x="71" y="10"/>
                    <a:pt x="71" y="10"/>
                  </a:cubicBezTo>
                  <a:cubicBezTo>
                    <a:pt x="68" y="8"/>
                    <a:pt x="66" y="7"/>
                    <a:pt x="65" y="5"/>
                  </a:cubicBezTo>
                  <a:cubicBezTo>
                    <a:pt x="64" y="5"/>
                    <a:pt x="64" y="4"/>
                    <a:pt x="64" y="4"/>
                  </a:cubicBezTo>
                  <a:cubicBezTo>
                    <a:pt x="64" y="3"/>
                    <a:pt x="64" y="2"/>
                    <a:pt x="65" y="2"/>
                  </a:cubicBezTo>
                  <a:cubicBezTo>
                    <a:pt x="65" y="2"/>
                    <a:pt x="65" y="2"/>
                    <a:pt x="65" y="1"/>
                  </a:cubicBezTo>
                  <a:cubicBezTo>
                    <a:pt x="64" y="1"/>
                    <a:pt x="64" y="1"/>
                    <a:pt x="63" y="0"/>
                  </a:cubicBezTo>
                  <a:close/>
                  <a:moveTo>
                    <a:pt x="85" y="12"/>
                  </a:moveTo>
                  <a:cubicBezTo>
                    <a:pt x="86" y="12"/>
                    <a:pt x="87" y="12"/>
                    <a:pt x="88" y="12"/>
                  </a:cubicBezTo>
                  <a:cubicBezTo>
                    <a:pt x="89" y="12"/>
                    <a:pt x="89" y="12"/>
                    <a:pt x="89" y="12"/>
                  </a:cubicBezTo>
                  <a:cubicBezTo>
                    <a:pt x="90" y="12"/>
                    <a:pt x="90" y="12"/>
                    <a:pt x="91" y="11"/>
                  </a:cubicBezTo>
                  <a:cubicBezTo>
                    <a:pt x="91" y="11"/>
                    <a:pt x="90" y="11"/>
                    <a:pt x="90" y="11"/>
                  </a:cubicBezTo>
                  <a:cubicBezTo>
                    <a:pt x="89" y="10"/>
                    <a:pt x="88" y="11"/>
                    <a:pt x="87" y="11"/>
                  </a:cubicBezTo>
                  <a:cubicBezTo>
                    <a:pt x="86" y="11"/>
                    <a:pt x="86" y="11"/>
                    <a:pt x="85" y="11"/>
                  </a:cubicBezTo>
                  <a:cubicBezTo>
                    <a:pt x="86" y="9"/>
                    <a:pt x="86" y="7"/>
                    <a:pt x="86" y="7"/>
                  </a:cubicBezTo>
                  <a:cubicBezTo>
                    <a:pt x="86" y="6"/>
                    <a:pt x="86" y="6"/>
                    <a:pt x="86" y="6"/>
                  </a:cubicBezTo>
                  <a:cubicBezTo>
                    <a:pt x="86" y="5"/>
                    <a:pt x="87" y="5"/>
                    <a:pt x="87" y="5"/>
                  </a:cubicBezTo>
                  <a:cubicBezTo>
                    <a:pt x="86" y="5"/>
                    <a:pt x="85" y="4"/>
                    <a:pt x="84" y="4"/>
                  </a:cubicBezTo>
                  <a:cubicBezTo>
                    <a:pt x="84" y="4"/>
                    <a:pt x="84" y="4"/>
                    <a:pt x="84" y="5"/>
                  </a:cubicBezTo>
                  <a:cubicBezTo>
                    <a:pt x="84" y="5"/>
                    <a:pt x="84" y="6"/>
                    <a:pt x="84" y="6"/>
                  </a:cubicBezTo>
                  <a:cubicBezTo>
                    <a:pt x="84" y="8"/>
                    <a:pt x="84" y="12"/>
                    <a:pt x="83" y="18"/>
                  </a:cubicBezTo>
                  <a:cubicBezTo>
                    <a:pt x="80" y="18"/>
                    <a:pt x="80" y="18"/>
                    <a:pt x="80" y="18"/>
                  </a:cubicBezTo>
                  <a:cubicBezTo>
                    <a:pt x="80" y="18"/>
                    <a:pt x="80" y="17"/>
                    <a:pt x="80" y="16"/>
                  </a:cubicBezTo>
                  <a:cubicBezTo>
                    <a:pt x="80" y="14"/>
                    <a:pt x="80" y="12"/>
                    <a:pt x="80" y="12"/>
                  </a:cubicBezTo>
                  <a:cubicBezTo>
                    <a:pt x="80" y="12"/>
                    <a:pt x="80" y="11"/>
                    <a:pt x="80" y="11"/>
                  </a:cubicBezTo>
                  <a:cubicBezTo>
                    <a:pt x="80" y="11"/>
                    <a:pt x="80" y="11"/>
                    <a:pt x="80" y="11"/>
                  </a:cubicBezTo>
                  <a:cubicBezTo>
                    <a:pt x="80" y="10"/>
                    <a:pt x="79" y="10"/>
                    <a:pt x="78" y="9"/>
                  </a:cubicBezTo>
                  <a:cubicBezTo>
                    <a:pt x="78" y="9"/>
                    <a:pt x="78" y="10"/>
                    <a:pt x="78" y="10"/>
                  </a:cubicBezTo>
                  <a:cubicBezTo>
                    <a:pt x="78" y="11"/>
                    <a:pt x="78" y="11"/>
                    <a:pt x="78" y="11"/>
                  </a:cubicBezTo>
                  <a:cubicBezTo>
                    <a:pt x="79" y="12"/>
                    <a:pt x="79" y="15"/>
                    <a:pt x="78" y="18"/>
                  </a:cubicBezTo>
                  <a:cubicBezTo>
                    <a:pt x="77" y="18"/>
                    <a:pt x="76" y="18"/>
                    <a:pt x="74" y="18"/>
                  </a:cubicBezTo>
                  <a:cubicBezTo>
                    <a:pt x="74" y="18"/>
                    <a:pt x="73" y="18"/>
                    <a:pt x="74" y="18"/>
                  </a:cubicBezTo>
                  <a:cubicBezTo>
                    <a:pt x="74" y="19"/>
                    <a:pt x="74" y="19"/>
                    <a:pt x="75" y="19"/>
                  </a:cubicBezTo>
                  <a:cubicBezTo>
                    <a:pt x="78" y="19"/>
                    <a:pt x="81" y="19"/>
                    <a:pt x="84" y="19"/>
                  </a:cubicBezTo>
                  <a:cubicBezTo>
                    <a:pt x="85" y="19"/>
                    <a:pt x="87" y="19"/>
                    <a:pt x="88" y="20"/>
                  </a:cubicBezTo>
                  <a:cubicBezTo>
                    <a:pt x="89" y="20"/>
                    <a:pt x="91" y="20"/>
                    <a:pt x="92" y="20"/>
                  </a:cubicBezTo>
                  <a:cubicBezTo>
                    <a:pt x="93" y="20"/>
                    <a:pt x="93" y="20"/>
                    <a:pt x="93" y="20"/>
                  </a:cubicBezTo>
                  <a:cubicBezTo>
                    <a:pt x="93" y="19"/>
                    <a:pt x="92" y="18"/>
                    <a:pt x="91" y="18"/>
                  </a:cubicBezTo>
                  <a:cubicBezTo>
                    <a:pt x="91" y="18"/>
                    <a:pt x="90" y="18"/>
                    <a:pt x="89" y="18"/>
                  </a:cubicBezTo>
                  <a:cubicBezTo>
                    <a:pt x="87" y="18"/>
                    <a:pt x="85" y="18"/>
                    <a:pt x="84" y="18"/>
                  </a:cubicBezTo>
                  <a:cubicBezTo>
                    <a:pt x="85" y="12"/>
                    <a:pt x="85" y="12"/>
                    <a:pt x="85" y="12"/>
                  </a:cubicBezTo>
                  <a:close/>
                  <a:moveTo>
                    <a:pt x="55" y="2"/>
                  </a:moveTo>
                  <a:cubicBezTo>
                    <a:pt x="56" y="3"/>
                    <a:pt x="57" y="4"/>
                    <a:pt x="58" y="4"/>
                  </a:cubicBezTo>
                  <a:cubicBezTo>
                    <a:pt x="59" y="3"/>
                    <a:pt x="59" y="3"/>
                    <a:pt x="58" y="2"/>
                  </a:cubicBezTo>
                  <a:cubicBezTo>
                    <a:pt x="56" y="1"/>
                    <a:pt x="55" y="1"/>
                    <a:pt x="55" y="2"/>
                  </a:cubicBezTo>
                  <a:close/>
                  <a:moveTo>
                    <a:pt x="59" y="5"/>
                  </a:moveTo>
                  <a:cubicBezTo>
                    <a:pt x="59" y="5"/>
                    <a:pt x="58" y="5"/>
                    <a:pt x="57" y="5"/>
                  </a:cubicBezTo>
                  <a:cubicBezTo>
                    <a:pt x="55" y="6"/>
                    <a:pt x="52" y="6"/>
                    <a:pt x="50" y="6"/>
                  </a:cubicBezTo>
                  <a:cubicBezTo>
                    <a:pt x="50" y="6"/>
                    <a:pt x="50" y="6"/>
                    <a:pt x="50" y="7"/>
                  </a:cubicBezTo>
                  <a:cubicBezTo>
                    <a:pt x="51" y="7"/>
                    <a:pt x="51" y="7"/>
                    <a:pt x="52" y="8"/>
                  </a:cubicBezTo>
                  <a:cubicBezTo>
                    <a:pt x="52" y="8"/>
                    <a:pt x="53" y="7"/>
                    <a:pt x="55" y="7"/>
                  </a:cubicBezTo>
                  <a:cubicBezTo>
                    <a:pt x="55" y="9"/>
                    <a:pt x="53" y="12"/>
                    <a:pt x="50" y="15"/>
                  </a:cubicBezTo>
                  <a:cubicBezTo>
                    <a:pt x="49" y="15"/>
                    <a:pt x="49" y="15"/>
                    <a:pt x="50" y="15"/>
                  </a:cubicBezTo>
                  <a:cubicBezTo>
                    <a:pt x="50" y="15"/>
                    <a:pt x="51" y="15"/>
                    <a:pt x="51" y="15"/>
                  </a:cubicBezTo>
                  <a:cubicBezTo>
                    <a:pt x="53" y="13"/>
                    <a:pt x="55" y="12"/>
                    <a:pt x="55" y="10"/>
                  </a:cubicBezTo>
                  <a:cubicBezTo>
                    <a:pt x="55" y="10"/>
                    <a:pt x="55" y="10"/>
                    <a:pt x="56" y="10"/>
                  </a:cubicBezTo>
                  <a:cubicBezTo>
                    <a:pt x="56" y="10"/>
                    <a:pt x="57" y="10"/>
                    <a:pt x="57" y="10"/>
                  </a:cubicBezTo>
                  <a:cubicBezTo>
                    <a:pt x="57" y="11"/>
                    <a:pt x="57" y="12"/>
                    <a:pt x="56" y="13"/>
                  </a:cubicBezTo>
                  <a:cubicBezTo>
                    <a:pt x="56" y="14"/>
                    <a:pt x="55" y="15"/>
                    <a:pt x="55" y="15"/>
                  </a:cubicBezTo>
                  <a:cubicBezTo>
                    <a:pt x="55" y="15"/>
                    <a:pt x="55" y="15"/>
                    <a:pt x="54" y="15"/>
                  </a:cubicBezTo>
                  <a:cubicBezTo>
                    <a:pt x="54" y="14"/>
                    <a:pt x="53" y="14"/>
                    <a:pt x="53" y="14"/>
                  </a:cubicBezTo>
                  <a:cubicBezTo>
                    <a:pt x="54" y="15"/>
                    <a:pt x="54" y="16"/>
                    <a:pt x="54" y="16"/>
                  </a:cubicBezTo>
                  <a:cubicBezTo>
                    <a:pt x="54" y="16"/>
                    <a:pt x="54" y="17"/>
                    <a:pt x="54" y="17"/>
                  </a:cubicBezTo>
                  <a:cubicBezTo>
                    <a:pt x="55" y="17"/>
                    <a:pt x="55" y="17"/>
                    <a:pt x="56" y="16"/>
                  </a:cubicBezTo>
                  <a:cubicBezTo>
                    <a:pt x="57" y="15"/>
                    <a:pt x="57" y="15"/>
                    <a:pt x="57" y="14"/>
                  </a:cubicBezTo>
                  <a:cubicBezTo>
                    <a:pt x="58" y="12"/>
                    <a:pt x="58" y="11"/>
                    <a:pt x="58" y="11"/>
                  </a:cubicBezTo>
                  <a:cubicBezTo>
                    <a:pt x="59" y="10"/>
                    <a:pt x="59" y="10"/>
                    <a:pt x="59" y="10"/>
                  </a:cubicBezTo>
                  <a:cubicBezTo>
                    <a:pt x="58" y="10"/>
                    <a:pt x="58" y="9"/>
                    <a:pt x="58" y="9"/>
                  </a:cubicBezTo>
                  <a:cubicBezTo>
                    <a:pt x="57" y="9"/>
                    <a:pt x="57" y="9"/>
                    <a:pt x="57" y="9"/>
                  </a:cubicBezTo>
                  <a:cubicBezTo>
                    <a:pt x="57" y="9"/>
                    <a:pt x="56" y="9"/>
                    <a:pt x="56" y="9"/>
                  </a:cubicBezTo>
                  <a:cubicBezTo>
                    <a:pt x="56" y="9"/>
                    <a:pt x="56" y="8"/>
                    <a:pt x="56" y="8"/>
                  </a:cubicBezTo>
                  <a:cubicBezTo>
                    <a:pt x="56" y="8"/>
                    <a:pt x="56" y="8"/>
                    <a:pt x="56" y="8"/>
                  </a:cubicBezTo>
                  <a:cubicBezTo>
                    <a:pt x="56" y="8"/>
                    <a:pt x="56" y="7"/>
                    <a:pt x="55" y="7"/>
                  </a:cubicBezTo>
                  <a:cubicBezTo>
                    <a:pt x="57" y="6"/>
                    <a:pt x="58" y="6"/>
                    <a:pt x="59" y="6"/>
                  </a:cubicBezTo>
                  <a:cubicBezTo>
                    <a:pt x="60" y="6"/>
                    <a:pt x="60" y="6"/>
                    <a:pt x="60" y="6"/>
                  </a:cubicBezTo>
                  <a:cubicBezTo>
                    <a:pt x="60" y="5"/>
                    <a:pt x="59" y="5"/>
                    <a:pt x="59" y="5"/>
                  </a:cubicBezTo>
                  <a:close/>
                  <a:moveTo>
                    <a:pt x="62" y="11"/>
                  </a:moveTo>
                  <a:cubicBezTo>
                    <a:pt x="62" y="11"/>
                    <a:pt x="62" y="11"/>
                    <a:pt x="62" y="11"/>
                  </a:cubicBezTo>
                  <a:cubicBezTo>
                    <a:pt x="63" y="12"/>
                    <a:pt x="64" y="13"/>
                    <a:pt x="64" y="13"/>
                  </a:cubicBezTo>
                  <a:cubicBezTo>
                    <a:pt x="65" y="13"/>
                    <a:pt x="65" y="12"/>
                    <a:pt x="64" y="11"/>
                  </a:cubicBezTo>
                  <a:cubicBezTo>
                    <a:pt x="63" y="11"/>
                    <a:pt x="62" y="10"/>
                    <a:pt x="62" y="11"/>
                  </a:cubicBezTo>
                  <a:close/>
                  <a:moveTo>
                    <a:pt x="61" y="15"/>
                  </a:moveTo>
                  <a:cubicBezTo>
                    <a:pt x="62" y="16"/>
                    <a:pt x="63" y="17"/>
                    <a:pt x="64" y="18"/>
                  </a:cubicBezTo>
                  <a:cubicBezTo>
                    <a:pt x="65" y="17"/>
                    <a:pt x="65" y="17"/>
                    <a:pt x="65" y="16"/>
                  </a:cubicBezTo>
                  <a:cubicBezTo>
                    <a:pt x="64" y="15"/>
                    <a:pt x="63" y="15"/>
                    <a:pt x="62" y="14"/>
                  </a:cubicBezTo>
                  <a:cubicBezTo>
                    <a:pt x="61" y="14"/>
                    <a:pt x="61" y="14"/>
                    <a:pt x="61" y="15"/>
                  </a:cubicBezTo>
                  <a:close/>
                  <a:moveTo>
                    <a:pt x="35" y="12"/>
                  </a:moveTo>
                  <a:cubicBezTo>
                    <a:pt x="36" y="12"/>
                    <a:pt x="37" y="12"/>
                    <a:pt x="38" y="12"/>
                  </a:cubicBezTo>
                  <a:cubicBezTo>
                    <a:pt x="39" y="12"/>
                    <a:pt x="39" y="12"/>
                    <a:pt x="39" y="11"/>
                  </a:cubicBezTo>
                  <a:cubicBezTo>
                    <a:pt x="39" y="11"/>
                    <a:pt x="39" y="11"/>
                    <a:pt x="38" y="11"/>
                  </a:cubicBezTo>
                  <a:cubicBezTo>
                    <a:pt x="38" y="11"/>
                    <a:pt x="38" y="11"/>
                    <a:pt x="37" y="11"/>
                  </a:cubicBezTo>
                  <a:cubicBezTo>
                    <a:pt x="37" y="11"/>
                    <a:pt x="36" y="11"/>
                    <a:pt x="35" y="11"/>
                  </a:cubicBezTo>
                  <a:cubicBezTo>
                    <a:pt x="35" y="11"/>
                    <a:pt x="35" y="10"/>
                    <a:pt x="36" y="10"/>
                  </a:cubicBezTo>
                  <a:cubicBezTo>
                    <a:pt x="36" y="10"/>
                    <a:pt x="36" y="10"/>
                    <a:pt x="35" y="10"/>
                  </a:cubicBezTo>
                  <a:cubicBezTo>
                    <a:pt x="34" y="9"/>
                    <a:pt x="34" y="9"/>
                    <a:pt x="33" y="9"/>
                  </a:cubicBezTo>
                  <a:cubicBezTo>
                    <a:pt x="33" y="9"/>
                    <a:pt x="33" y="9"/>
                    <a:pt x="33" y="9"/>
                  </a:cubicBezTo>
                  <a:cubicBezTo>
                    <a:pt x="34" y="10"/>
                    <a:pt x="34" y="11"/>
                    <a:pt x="34" y="12"/>
                  </a:cubicBezTo>
                  <a:cubicBezTo>
                    <a:pt x="33" y="12"/>
                    <a:pt x="33" y="12"/>
                    <a:pt x="32" y="12"/>
                  </a:cubicBezTo>
                  <a:cubicBezTo>
                    <a:pt x="31" y="12"/>
                    <a:pt x="30" y="12"/>
                    <a:pt x="30" y="12"/>
                  </a:cubicBezTo>
                  <a:cubicBezTo>
                    <a:pt x="29" y="13"/>
                    <a:pt x="30" y="13"/>
                    <a:pt x="31" y="13"/>
                  </a:cubicBezTo>
                  <a:cubicBezTo>
                    <a:pt x="32" y="13"/>
                    <a:pt x="33" y="13"/>
                    <a:pt x="34" y="13"/>
                  </a:cubicBezTo>
                  <a:cubicBezTo>
                    <a:pt x="34" y="16"/>
                    <a:pt x="34" y="16"/>
                    <a:pt x="34" y="16"/>
                  </a:cubicBezTo>
                  <a:cubicBezTo>
                    <a:pt x="32" y="16"/>
                    <a:pt x="30" y="16"/>
                    <a:pt x="27" y="16"/>
                  </a:cubicBezTo>
                  <a:cubicBezTo>
                    <a:pt x="27" y="17"/>
                    <a:pt x="27" y="17"/>
                    <a:pt x="27" y="17"/>
                  </a:cubicBezTo>
                  <a:cubicBezTo>
                    <a:pt x="26" y="17"/>
                    <a:pt x="26" y="17"/>
                    <a:pt x="26" y="17"/>
                  </a:cubicBezTo>
                  <a:cubicBezTo>
                    <a:pt x="26" y="17"/>
                    <a:pt x="27" y="17"/>
                    <a:pt x="28" y="17"/>
                  </a:cubicBezTo>
                  <a:cubicBezTo>
                    <a:pt x="28" y="17"/>
                    <a:pt x="28" y="17"/>
                    <a:pt x="28" y="17"/>
                  </a:cubicBezTo>
                  <a:cubicBezTo>
                    <a:pt x="33" y="16"/>
                    <a:pt x="38" y="16"/>
                    <a:pt x="43" y="16"/>
                  </a:cubicBezTo>
                  <a:cubicBezTo>
                    <a:pt x="44" y="16"/>
                    <a:pt x="44" y="16"/>
                    <a:pt x="44" y="15"/>
                  </a:cubicBezTo>
                  <a:cubicBezTo>
                    <a:pt x="44" y="15"/>
                    <a:pt x="43" y="14"/>
                    <a:pt x="42" y="14"/>
                  </a:cubicBezTo>
                  <a:cubicBezTo>
                    <a:pt x="42" y="14"/>
                    <a:pt x="41" y="14"/>
                    <a:pt x="41" y="14"/>
                  </a:cubicBezTo>
                  <a:cubicBezTo>
                    <a:pt x="39" y="15"/>
                    <a:pt x="38" y="15"/>
                    <a:pt x="35" y="15"/>
                  </a:cubicBezTo>
                  <a:cubicBezTo>
                    <a:pt x="35" y="12"/>
                    <a:pt x="35" y="12"/>
                    <a:pt x="35" y="12"/>
                  </a:cubicBezTo>
                  <a:close/>
                  <a:moveTo>
                    <a:pt x="5" y="4"/>
                  </a:moveTo>
                  <a:cubicBezTo>
                    <a:pt x="5" y="4"/>
                    <a:pt x="5" y="4"/>
                    <a:pt x="5" y="4"/>
                  </a:cubicBezTo>
                  <a:cubicBezTo>
                    <a:pt x="5" y="4"/>
                    <a:pt x="5" y="5"/>
                    <a:pt x="6" y="5"/>
                  </a:cubicBezTo>
                  <a:cubicBezTo>
                    <a:pt x="6" y="6"/>
                    <a:pt x="6" y="6"/>
                    <a:pt x="7" y="6"/>
                  </a:cubicBezTo>
                  <a:cubicBezTo>
                    <a:pt x="7" y="5"/>
                    <a:pt x="7" y="5"/>
                    <a:pt x="7" y="5"/>
                  </a:cubicBezTo>
                  <a:cubicBezTo>
                    <a:pt x="7" y="4"/>
                    <a:pt x="6" y="4"/>
                    <a:pt x="5" y="4"/>
                  </a:cubicBezTo>
                  <a:close/>
                  <a:moveTo>
                    <a:pt x="10" y="9"/>
                  </a:moveTo>
                  <a:cubicBezTo>
                    <a:pt x="11" y="9"/>
                    <a:pt x="12" y="9"/>
                    <a:pt x="12" y="8"/>
                  </a:cubicBezTo>
                  <a:cubicBezTo>
                    <a:pt x="13" y="8"/>
                    <a:pt x="13" y="8"/>
                    <a:pt x="12" y="8"/>
                  </a:cubicBezTo>
                  <a:cubicBezTo>
                    <a:pt x="11" y="8"/>
                    <a:pt x="11" y="8"/>
                    <a:pt x="11" y="8"/>
                  </a:cubicBezTo>
                  <a:cubicBezTo>
                    <a:pt x="10" y="8"/>
                    <a:pt x="10" y="8"/>
                    <a:pt x="10" y="8"/>
                  </a:cubicBezTo>
                  <a:cubicBezTo>
                    <a:pt x="10" y="8"/>
                    <a:pt x="10" y="8"/>
                    <a:pt x="10" y="8"/>
                  </a:cubicBezTo>
                  <a:cubicBezTo>
                    <a:pt x="10" y="8"/>
                    <a:pt x="10" y="7"/>
                    <a:pt x="10" y="7"/>
                  </a:cubicBezTo>
                  <a:cubicBezTo>
                    <a:pt x="10" y="7"/>
                    <a:pt x="10" y="7"/>
                    <a:pt x="9" y="7"/>
                  </a:cubicBezTo>
                  <a:cubicBezTo>
                    <a:pt x="11" y="6"/>
                    <a:pt x="13" y="6"/>
                    <a:pt x="13" y="6"/>
                  </a:cubicBezTo>
                  <a:cubicBezTo>
                    <a:pt x="14" y="6"/>
                    <a:pt x="14" y="6"/>
                    <a:pt x="13" y="5"/>
                  </a:cubicBezTo>
                  <a:cubicBezTo>
                    <a:pt x="13" y="5"/>
                    <a:pt x="13" y="5"/>
                    <a:pt x="12" y="5"/>
                  </a:cubicBezTo>
                  <a:cubicBezTo>
                    <a:pt x="12" y="5"/>
                    <a:pt x="12" y="5"/>
                    <a:pt x="12" y="5"/>
                  </a:cubicBezTo>
                  <a:cubicBezTo>
                    <a:pt x="10" y="6"/>
                    <a:pt x="7" y="6"/>
                    <a:pt x="5" y="7"/>
                  </a:cubicBezTo>
                  <a:cubicBezTo>
                    <a:pt x="4" y="7"/>
                    <a:pt x="4" y="7"/>
                    <a:pt x="5" y="7"/>
                  </a:cubicBezTo>
                  <a:cubicBezTo>
                    <a:pt x="5" y="7"/>
                    <a:pt x="5" y="7"/>
                    <a:pt x="6" y="7"/>
                  </a:cubicBezTo>
                  <a:cubicBezTo>
                    <a:pt x="6" y="7"/>
                    <a:pt x="7" y="7"/>
                    <a:pt x="7" y="7"/>
                  </a:cubicBezTo>
                  <a:cubicBezTo>
                    <a:pt x="8" y="7"/>
                    <a:pt x="8" y="8"/>
                    <a:pt x="8" y="9"/>
                  </a:cubicBezTo>
                  <a:cubicBezTo>
                    <a:pt x="7" y="9"/>
                    <a:pt x="7" y="9"/>
                    <a:pt x="6" y="9"/>
                  </a:cubicBezTo>
                  <a:cubicBezTo>
                    <a:pt x="5" y="9"/>
                    <a:pt x="6" y="9"/>
                    <a:pt x="6" y="9"/>
                  </a:cubicBezTo>
                  <a:cubicBezTo>
                    <a:pt x="7" y="9"/>
                    <a:pt x="7" y="9"/>
                    <a:pt x="8" y="9"/>
                  </a:cubicBezTo>
                  <a:cubicBezTo>
                    <a:pt x="8" y="11"/>
                    <a:pt x="8" y="11"/>
                    <a:pt x="8" y="11"/>
                  </a:cubicBezTo>
                  <a:cubicBezTo>
                    <a:pt x="7" y="11"/>
                    <a:pt x="5" y="11"/>
                    <a:pt x="4" y="11"/>
                  </a:cubicBezTo>
                  <a:cubicBezTo>
                    <a:pt x="4" y="11"/>
                    <a:pt x="4" y="12"/>
                    <a:pt x="4" y="12"/>
                  </a:cubicBezTo>
                  <a:cubicBezTo>
                    <a:pt x="5" y="12"/>
                    <a:pt x="5" y="12"/>
                    <a:pt x="6" y="12"/>
                  </a:cubicBezTo>
                  <a:cubicBezTo>
                    <a:pt x="7" y="12"/>
                    <a:pt x="7" y="12"/>
                    <a:pt x="8" y="12"/>
                  </a:cubicBezTo>
                  <a:cubicBezTo>
                    <a:pt x="8" y="11"/>
                    <a:pt x="8" y="11"/>
                    <a:pt x="8" y="11"/>
                  </a:cubicBezTo>
                  <a:cubicBezTo>
                    <a:pt x="9" y="14"/>
                    <a:pt x="9" y="14"/>
                    <a:pt x="9" y="14"/>
                  </a:cubicBezTo>
                  <a:cubicBezTo>
                    <a:pt x="8" y="14"/>
                    <a:pt x="8" y="15"/>
                    <a:pt x="8" y="15"/>
                  </a:cubicBezTo>
                  <a:cubicBezTo>
                    <a:pt x="4" y="15"/>
                    <a:pt x="1" y="15"/>
                    <a:pt x="0" y="15"/>
                  </a:cubicBezTo>
                  <a:cubicBezTo>
                    <a:pt x="0" y="16"/>
                    <a:pt x="0" y="16"/>
                    <a:pt x="0" y="16"/>
                  </a:cubicBezTo>
                  <a:cubicBezTo>
                    <a:pt x="1" y="16"/>
                    <a:pt x="1" y="16"/>
                    <a:pt x="2" y="17"/>
                  </a:cubicBezTo>
                  <a:cubicBezTo>
                    <a:pt x="2" y="17"/>
                    <a:pt x="2" y="16"/>
                    <a:pt x="2" y="16"/>
                  </a:cubicBezTo>
                  <a:cubicBezTo>
                    <a:pt x="4" y="16"/>
                    <a:pt x="7" y="15"/>
                    <a:pt x="13" y="14"/>
                  </a:cubicBezTo>
                  <a:cubicBezTo>
                    <a:pt x="14" y="14"/>
                    <a:pt x="16" y="14"/>
                    <a:pt x="18" y="14"/>
                  </a:cubicBezTo>
                  <a:cubicBezTo>
                    <a:pt x="18" y="14"/>
                    <a:pt x="18" y="14"/>
                    <a:pt x="18" y="14"/>
                  </a:cubicBezTo>
                  <a:cubicBezTo>
                    <a:pt x="19" y="14"/>
                    <a:pt x="19" y="14"/>
                    <a:pt x="19" y="13"/>
                  </a:cubicBezTo>
                  <a:cubicBezTo>
                    <a:pt x="18" y="13"/>
                    <a:pt x="17" y="13"/>
                    <a:pt x="17" y="13"/>
                  </a:cubicBezTo>
                  <a:cubicBezTo>
                    <a:pt x="16" y="13"/>
                    <a:pt x="16" y="13"/>
                    <a:pt x="14" y="13"/>
                  </a:cubicBezTo>
                  <a:cubicBezTo>
                    <a:pt x="13" y="14"/>
                    <a:pt x="13" y="14"/>
                    <a:pt x="13" y="14"/>
                  </a:cubicBezTo>
                  <a:cubicBezTo>
                    <a:pt x="13" y="13"/>
                    <a:pt x="14" y="12"/>
                    <a:pt x="14" y="12"/>
                  </a:cubicBezTo>
                  <a:cubicBezTo>
                    <a:pt x="14" y="12"/>
                    <a:pt x="14" y="12"/>
                    <a:pt x="14" y="11"/>
                  </a:cubicBezTo>
                  <a:cubicBezTo>
                    <a:pt x="13" y="11"/>
                    <a:pt x="13" y="11"/>
                    <a:pt x="12" y="11"/>
                  </a:cubicBezTo>
                  <a:cubicBezTo>
                    <a:pt x="12" y="11"/>
                    <a:pt x="12" y="11"/>
                    <a:pt x="12" y="12"/>
                  </a:cubicBezTo>
                  <a:cubicBezTo>
                    <a:pt x="12" y="12"/>
                    <a:pt x="12" y="12"/>
                    <a:pt x="12" y="12"/>
                  </a:cubicBezTo>
                  <a:cubicBezTo>
                    <a:pt x="12" y="13"/>
                    <a:pt x="12" y="14"/>
                    <a:pt x="12" y="14"/>
                  </a:cubicBezTo>
                  <a:cubicBezTo>
                    <a:pt x="10" y="14"/>
                    <a:pt x="10" y="14"/>
                    <a:pt x="10" y="14"/>
                  </a:cubicBezTo>
                  <a:cubicBezTo>
                    <a:pt x="10" y="11"/>
                    <a:pt x="10" y="11"/>
                    <a:pt x="10" y="11"/>
                  </a:cubicBezTo>
                  <a:cubicBezTo>
                    <a:pt x="10" y="11"/>
                    <a:pt x="11" y="11"/>
                    <a:pt x="12" y="11"/>
                  </a:cubicBezTo>
                  <a:cubicBezTo>
                    <a:pt x="13" y="11"/>
                    <a:pt x="14" y="11"/>
                    <a:pt x="14" y="10"/>
                  </a:cubicBezTo>
                  <a:cubicBezTo>
                    <a:pt x="15" y="10"/>
                    <a:pt x="15" y="10"/>
                    <a:pt x="14" y="10"/>
                  </a:cubicBezTo>
                  <a:cubicBezTo>
                    <a:pt x="14" y="10"/>
                    <a:pt x="14" y="10"/>
                    <a:pt x="13" y="10"/>
                  </a:cubicBezTo>
                  <a:cubicBezTo>
                    <a:pt x="13" y="10"/>
                    <a:pt x="13" y="10"/>
                    <a:pt x="12" y="10"/>
                  </a:cubicBezTo>
                  <a:cubicBezTo>
                    <a:pt x="11" y="10"/>
                    <a:pt x="10" y="10"/>
                    <a:pt x="10" y="10"/>
                  </a:cubicBezTo>
                  <a:cubicBezTo>
                    <a:pt x="10" y="9"/>
                    <a:pt x="10" y="9"/>
                    <a:pt x="10" y="9"/>
                  </a:cubicBezTo>
                  <a:close/>
                  <a:moveTo>
                    <a:pt x="7" y="13"/>
                  </a:moveTo>
                  <a:cubicBezTo>
                    <a:pt x="7" y="13"/>
                    <a:pt x="6" y="12"/>
                    <a:pt x="5" y="12"/>
                  </a:cubicBezTo>
                  <a:cubicBezTo>
                    <a:pt x="5" y="12"/>
                    <a:pt x="5" y="13"/>
                    <a:pt x="5" y="13"/>
                  </a:cubicBezTo>
                  <a:cubicBezTo>
                    <a:pt x="6" y="14"/>
                    <a:pt x="6" y="14"/>
                    <a:pt x="6" y="14"/>
                  </a:cubicBezTo>
                  <a:cubicBezTo>
                    <a:pt x="7" y="14"/>
                    <a:pt x="7" y="14"/>
                    <a:pt x="7" y="13"/>
                  </a:cubicBezTo>
                  <a:close/>
                  <a:moveTo>
                    <a:pt x="13" y="16"/>
                  </a:moveTo>
                  <a:cubicBezTo>
                    <a:pt x="13" y="16"/>
                    <a:pt x="12" y="16"/>
                    <a:pt x="11" y="16"/>
                  </a:cubicBezTo>
                  <a:cubicBezTo>
                    <a:pt x="9" y="17"/>
                    <a:pt x="8" y="17"/>
                    <a:pt x="7" y="17"/>
                  </a:cubicBezTo>
                  <a:cubicBezTo>
                    <a:pt x="6" y="17"/>
                    <a:pt x="6" y="17"/>
                    <a:pt x="5" y="17"/>
                  </a:cubicBezTo>
                  <a:cubicBezTo>
                    <a:pt x="5" y="17"/>
                    <a:pt x="5" y="17"/>
                    <a:pt x="5" y="17"/>
                  </a:cubicBezTo>
                  <a:cubicBezTo>
                    <a:pt x="6" y="18"/>
                    <a:pt x="6" y="18"/>
                    <a:pt x="6" y="19"/>
                  </a:cubicBezTo>
                  <a:cubicBezTo>
                    <a:pt x="6" y="20"/>
                    <a:pt x="6" y="20"/>
                    <a:pt x="7" y="21"/>
                  </a:cubicBezTo>
                  <a:cubicBezTo>
                    <a:pt x="7" y="21"/>
                    <a:pt x="7" y="21"/>
                    <a:pt x="7" y="21"/>
                  </a:cubicBezTo>
                  <a:cubicBezTo>
                    <a:pt x="7" y="21"/>
                    <a:pt x="8" y="21"/>
                    <a:pt x="7" y="21"/>
                  </a:cubicBezTo>
                  <a:cubicBezTo>
                    <a:pt x="8" y="21"/>
                    <a:pt x="8" y="21"/>
                    <a:pt x="9" y="20"/>
                  </a:cubicBezTo>
                  <a:cubicBezTo>
                    <a:pt x="12" y="20"/>
                    <a:pt x="14" y="20"/>
                    <a:pt x="14" y="20"/>
                  </a:cubicBezTo>
                  <a:cubicBezTo>
                    <a:pt x="14" y="20"/>
                    <a:pt x="15" y="20"/>
                    <a:pt x="14" y="19"/>
                  </a:cubicBezTo>
                  <a:cubicBezTo>
                    <a:pt x="14" y="19"/>
                    <a:pt x="14" y="19"/>
                    <a:pt x="14" y="19"/>
                  </a:cubicBezTo>
                  <a:cubicBezTo>
                    <a:pt x="14" y="18"/>
                    <a:pt x="14" y="17"/>
                    <a:pt x="15" y="17"/>
                  </a:cubicBezTo>
                  <a:cubicBezTo>
                    <a:pt x="15" y="17"/>
                    <a:pt x="15" y="17"/>
                    <a:pt x="15" y="16"/>
                  </a:cubicBezTo>
                  <a:cubicBezTo>
                    <a:pt x="14" y="16"/>
                    <a:pt x="13" y="16"/>
                    <a:pt x="13" y="16"/>
                  </a:cubicBezTo>
                  <a:close/>
                  <a:moveTo>
                    <a:pt x="7" y="18"/>
                  </a:moveTo>
                  <a:cubicBezTo>
                    <a:pt x="7" y="18"/>
                    <a:pt x="7" y="18"/>
                    <a:pt x="8" y="18"/>
                  </a:cubicBezTo>
                  <a:cubicBezTo>
                    <a:pt x="9" y="17"/>
                    <a:pt x="11" y="17"/>
                    <a:pt x="12" y="17"/>
                  </a:cubicBezTo>
                  <a:cubicBezTo>
                    <a:pt x="12" y="17"/>
                    <a:pt x="13" y="17"/>
                    <a:pt x="13" y="18"/>
                  </a:cubicBezTo>
                  <a:cubicBezTo>
                    <a:pt x="13" y="18"/>
                    <a:pt x="12" y="19"/>
                    <a:pt x="12" y="19"/>
                  </a:cubicBezTo>
                  <a:cubicBezTo>
                    <a:pt x="7" y="20"/>
                    <a:pt x="7" y="20"/>
                    <a:pt x="7" y="20"/>
                  </a:cubicBezTo>
                  <a:cubicBezTo>
                    <a:pt x="7" y="18"/>
                    <a:pt x="7" y="18"/>
                    <a:pt x="7" y="1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sp>
          <p:nvSpPr>
            <p:cNvPr id="59" name="Freeform 24"/>
            <p:cNvSpPr>
              <a:spLocks noEditPoints="1"/>
            </p:cNvSpPr>
            <p:nvPr/>
          </p:nvSpPr>
          <p:spPr bwMode="auto">
            <a:xfrm>
              <a:off x="4200526" y="1946275"/>
              <a:ext cx="735013" cy="388938"/>
            </a:xfrm>
            <a:custGeom>
              <a:avLst/>
              <a:gdLst>
                <a:gd name="T0" fmla="*/ 152 w 195"/>
                <a:gd name="T1" fmla="*/ 59 h 103"/>
                <a:gd name="T2" fmla="*/ 160 w 195"/>
                <a:gd name="T3" fmla="*/ 39 h 103"/>
                <a:gd name="T4" fmla="*/ 168 w 195"/>
                <a:gd name="T5" fmla="*/ 23 h 103"/>
                <a:gd name="T6" fmla="*/ 167 w 195"/>
                <a:gd name="T7" fmla="*/ 0 h 103"/>
                <a:gd name="T8" fmla="*/ 193 w 195"/>
                <a:gd name="T9" fmla="*/ 9 h 103"/>
                <a:gd name="T10" fmla="*/ 189 w 195"/>
                <a:gd name="T11" fmla="*/ 30 h 103"/>
                <a:gd name="T12" fmla="*/ 178 w 195"/>
                <a:gd name="T13" fmla="*/ 69 h 103"/>
                <a:gd name="T14" fmla="*/ 174 w 195"/>
                <a:gd name="T15" fmla="*/ 83 h 103"/>
                <a:gd name="T16" fmla="*/ 158 w 195"/>
                <a:gd name="T17" fmla="*/ 94 h 103"/>
                <a:gd name="T18" fmla="*/ 147 w 195"/>
                <a:gd name="T19" fmla="*/ 103 h 103"/>
                <a:gd name="T20" fmla="*/ 42 w 195"/>
                <a:gd name="T21" fmla="*/ 101 h 103"/>
                <a:gd name="T22" fmla="*/ 31 w 195"/>
                <a:gd name="T23" fmla="*/ 79 h 103"/>
                <a:gd name="T24" fmla="*/ 17 w 195"/>
                <a:gd name="T25" fmla="*/ 78 h 103"/>
                <a:gd name="T26" fmla="*/ 3 w 195"/>
                <a:gd name="T27" fmla="*/ 34 h 103"/>
                <a:gd name="T28" fmla="*/ 6 w 195"/>
                <a:gd name="T29" fmla="*/ 15 h 103"/>
                <a:gd name="T30" fmla="*/ 24 w 195"/>
                <a:gd name="T31" fmla="*/ 7 h 103"/>
                <a:gd name="T32" fmla="*/ 28 w 195"/>
                <a:gd name="T33" fmla="*/ 15 h 103"/>
                <a:gd name="T34" fmla="*/ 24 w 195"/>
                <a:gd name="T35" fmla="*/ 39 h 103"/>
                <a:gd name="T36" fmla="*/ 47 w 195"/>
                <a:gd name="T37" fmla="*/ 54 h 103"/>
                <a:gd name="T38" fmla="*/ 44 w 195"/>
                <a:gd name="T39" fmla="*/ 72 h 103"/>
                <a:gd name="T40" fmla="*/ 149 w 195"/>
                <a:gd name="T41" fmla="*/ 99 h 103"/>
                <a:gd name="T42" fmla="*/ 45 w 195"/>
                <a:gd name="T43" fmla="*/ 74 h 103"/>
                <a:gd name="T44" fmla="*/ 49 w 195"/>
                <a:gd name="T45" fmla="*/ 100 h 103"/>
                <a:gd name="T46" fmla="*/ 43 w 195"/>
                <a:gd name="T47" fmla="*/ 89 h 103"/>
                <a:gd name="T48" fmla="*/ 40 w 195"/>
                <a:gd name="T49" fmla="*/ 60 h 103"/>
                <a:gd name="T50" fmla="*/ 23 w 195"/>
                <a:gd name="T51" fmla="*/ 41 h 103"/>
                <a:gd name="T52" fmla="*/ 28 w 195"/>
                <a:gd name="T53" fmla="*/ 77 h 103"/>
                <a:gd name="T54" fmla="*/ 37 w 195"/>
                <a:gd name="T55" fmla="*/ 89 h 103"/>
                <a:gd name="T56" fmla="*/ 21 w 195"/>
                <a:gd name="T57" fmla="*/ 41 h 103"/>
                <a:gd name="T58" fmla="*/ 26 w 195"/>
                <a:gd name="T59" fmla="*/ 16 h 103"/>
                <a:gd name="T60" fmla="*/ 5 w 195"/>
                <a:gd name="T61" fmla="*/ 34 h 103"/>
                <a:gd name="T62" fmla="*/ 6 w 195"/>
                <a:gd name="T63" fmla="*/ 49 h 103"/>
                <a:gd name="T64" fmla="*/ 20 w 195"/>
                <a:gd name="T65" fmla="*/ 69 h 103"/>
                <a:gd name="T66" fmla="*/ 26 w 195"/>
                <a:gd name="T67" fmla="*/ 78 h 103"/>
                <a:gd name="T68" fmla="*/ 20 w 195"/>
                <a:gd name="T69" fmla="*/ 46 h 103"/>
                <a:gd name="T70" fmla="*/ 15 w 195"/>
                <a:gd name="T71" fmla="*/ 19 h 103"/>
                <a:gd name="T72" fmla="*/ 8 w 195"/>
                <a:gd name="T73" fmla="*/ 27 h 103"/>
                <a:gd name="T74" fmla="*/ 13 w 195"/>
                <a:gd name="T75" fmla="*/ 4 h 103"/>
                <a:gd name="T76" fmla="*/ 8 w 195"/>
                <a:gd name="T77" fmla="*/ 13 h 103"/>
                <a:gd name="T78" fmla="*/ 151 w 195"/>
                <a:gd name="T79" fmla="*/ 100 h 103"/>
                <a:gd name="T80" fmla="*/ 154 w 195"/>
                <a:gd name="T81" fmla="*/ 73 h 103"/>
                <a:gd name="T82" fmla="*/ 158 w 195"/>
                <a:gd name="T83" fmla="*/ 41 h 103"/>
                <a:gd name="T84" fmla="*/ 167 w 195"/>
                <a:gd name="T85" fmla="*/ 67 h 103"/>
                <a:gd name="T86" fmla="*/ 160 w 195"/>
                <a:gd name="T87" fmla="*/ 80 h 103"/>
                <a:gd name="T88" fmla="*/ 151 w 195"/>
                <a:gd name="T89" fmla="*/ 100 h 103"/>
                <a:gd name="T90" fmla="*/ 171 w 195"/>
                <a:gd name="T91" fmla="*/ 23 h 103"/>
                <a:gd name="T92" fmla="*/ 179 w 195"/>
                <a:gd name="T93" fmla="*/ 22 h 103"/>
                <a:gd name="T94" fmla="*/ 189 w 195"/>
                <a:gd name="T95" fmla="*/ 49 h 103"/>
                <a:gd name="T96" fmla="*/ 187 w 195"/>
                <a:gd name="T97" fmla="*/ 51 h 103"/>
                <a:gd name="T98" fmla="*/ 173 w 195"/>
                <a:gd name="T99" fmla="*/ 80 h 103"/>
                <a:gd name="T100" fmla="*/ 173 w 195"/>
                <a:gd name="T101" fmla="*/ 56 h 103"/>
                <a:gd name="T102" fmla="*/ 187 w 195"/>
                <a:gd name="T103" fmla="*/ 27 h 103"/>
                <a:gd name="T104" fmla="*/ 187 w 195"/>
                <a:gd name="T105" fmla="*/ 15 h 103"/>
                <a:gd name="T106" fmla="*/ 172 w 195"/>
                <a:gd name="T107" fmla="*/ 9 h 103"/>
                <a:gd name="T108" fmla="*/ 189 w 195"/>
                <a:gd name="T109" fmla="*/ 13 h 103"/>
                <a:gd name="T110" fmla="*/ 175 w 195"/>
                <a:gd name="T111" fmla="*/ 1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5" h="103">
                  <a:moveTo>
                    <a:pt x="151" y="72"/>
                  </a:moveTo>
                  <a:cubicBezTo>
                    <a:pt x="154" y="69"/>
                    <a:pt x="154" y="67"/>
                    <a:pt x="154" y="65"/>
                  </a:cubicBezTo>
                  <a:cubicBezTo>
                    <a:pt x="154" y="62"/>
                    <a:pt x="153" y="61"/>
                    <a:pt x="152" y="59"/>
                  </a:cubicBezTo>
                  <a:cubicBezTo>
                    <a:pt x="150" y="57"/>
                    <a:pt x="149" y="56"/>
                    <a:pt x="148" y="54"/>
                  </a:cubicBezTo>
                  <a:cubicBezTo>
                    <a:pt x="148" y="52"/>
                    <a:pt x="148" y="50"/>
                    <a:pt x="149" y="47"/>
                  </a:cubicBezTo>
                  <a:cubicBezTo>
                    <a:pt x="150" y="42"/>
                    <a:pt x="155" y="39"/>
                    <a:pt x="160" y="39"/>
                  </a:cubicBezTo>
                  <a:cubicBezTo>
                    <a:pt x="171" y="39"/>
                    <a:pt x="171" y="39"/>
                    <a:pt x="171" y="39"/>
                  </a:cubicBezTo>
                  <a:cubicBezTo>
                    <a:pt x="172" y="33"/>
                    <a:pt x="172" y="33"/>
                    <a:pt x="172" y="33"/>
                  </a:cubicBezTo>
                  <a:cubicBezTo>
                    <a:pt x="172" y="29"/>
                    <a:pt x="170" y="26"/>
                    <a:pt x="168" y="23"/>
                  </a:cubicBezTo>
                  <a:cubicBezTo>
                    <a:pt x="167" y="20"/>
                    <a:pt x="167" y="18"/>
                    <a:pt x="167" y="15"/>
                  </a:cubicBezTo>
                  <a:cubicBezTo>
                    <a:pt x="167" y="0"/>
                    <a:pt x="167" y="0"/>
                    <a:pt x="167" y="0"/>
                  </a:cubicBezTo>
                  <a:cubicBezTo>
                    <a:pt x="167" y="0"/>
                    <a:pt x="167" y="0"/>
                    <a:pt x="167" y="0"/>
                  </a:cubicBezTo>
                  <a:cubicBezTo>
                    <a:pt x="168" y="3"/>
                    <a:pt x="170" y="5"/>
                    <a:pt x="171" y="7"/>
                  </a:cubicBezTo>
                  <a:cubicBezTo>
                    <a:pt x="173" y="4"/>
                    <a:pt x="177" y="2"/>
                    <a:pt x="182" y="2"/>
                  </a:cubicBezTo>
                  <a:cubicBezTo>
                    <a:pt x="188" y="2"/>
                    <a:pt x="193" y="5"/>
                    <a:pt x="193" y="9"/>
                  </a:cubicBezTo>
                  <a:cubicBezTo>
                    <a:pt x="193" y="11"/>
                    <a:pt x="192" y="13"/>
                    <a:pt x="189" y="15"/>
                  </a:cubicBezTo>
                  <a:cubicBezTo>
                    <a:pt x="189" y="30"/>
                    <a:pt x="189" y="30"/>
                    <a:pt x="189" y="30"/>
                  </a:cubicBezTo>
                  <a:cubicBezTo>
                    <a:pt x="189" y="30"/>
                    <a:pt x="189" y="30"/>
                    <a:pt x="189" y="30"/>
                  </a:cubicBezTo>
                  <a:cubicBezTo>
                    <a:pt x="190" y="31"/>
                    <a:pt x="191" y="32"/>
                    <a:pt x="192" y="34"/>
                  </a:cubicBezTo>
                  <a:cubicBezTo>
                    <a:pt x="194" y="37"/>
                    <a:pt x="195" y="40"/>
                    <a:pt x="194" y="43"/>
                  </a:cubicBezTo>
                  <a:cubicBezTo>
                    <a:pt x="192" y="52"/>
                    <a:pt x="178" y="60"/>
                    <a:pt x="178" y="69"/>
                  </a:cubicBezTo>
                  <a:cubicBezTo>
                    <a:pt x="178" y="71"/>
                    <a:pt x="178" y="75"/>
                    <a:pt x="178" y="78"/>
                  </a:cubicBezTo>
                  <a:cubicBezTo>
                    <a:pt x="178" y="80"/>
                    <a:pt x="178" y="81"/>
                    <a:pt x="177" y="82"/>
                  </a:cubicBezTo>
                  <a:cubicBezTo>
                    <a:pt x="177" y="83"/>
                    <a:pt x="175" y="83"/>
                    <a:pt x="174" y="83"/>
                  </a:cubicBezTo>
                  <a:cubicBezTo>
                    <a:pt x="171" y="82"/>
                    <a:pt x="167" y="78"/>
                    <a:pt x="165" y="79"/>
                  </a:cubicBezTo>
                  <a:cubicBezTo>
                    <a:pt x="162" y="80"/>
                    <a:pt x="162" y="82"/>
                    <a:pt x="161" y="84"/>
                  </a:cubicBezTo>
                  <a:cubicBezTo>
                    <a:pt x="161" y="88"/>
                    <a:pt x="160" y="91"/>
                    <a:pt x="158" y="94"/>
                  </a:cubicBezTo>
                  <a:cubicBezTo>
                    <a:pt x="157" y="97"/>
                    <a:pt x="155" y="99"/>
                    <a:pt x="154" y="101"/>
                  </a:cubicBezTo>
                  <a:cubicBezTo>
                    <a:pt x="153" y="102"/>
                    <a:pt x="152" y="103"/>
                    <a:pt x="151" y="103"/>
                  </a:cubicBezTo>
                  <a:cubicBezTo>
                    <a:pt x="150" y="103"/>
                    <a:pt x="148" y="103"/>
                    <a:pt x="147" y="103"/>
                  </a:cubicBezTo>
                  <a:cubicBezTo>
                    <a:pt x="116" y="94"/>
                    <a:pt x="79" y="94"/>
                    <a:pt x="48" y="103"/>
                  </a:cubicBezTo>
                  <a:cubicBezTo>
                    <a:pt x="47" y="103"/>
                    <a:pt x="46" y="103"/>
                    <a:pt x="45" y="103"/>
                  </a:cubicBezTo>
                  <a:cubicBezTo>
                    <a:pt x="44" y="103"/>
                    <a:pt x="43" y="102"/>
                    <a:pt x="42" y="101"/>
                  </a:cubicBezTo>
                  <a:cubicBezTo>
                    <a:pt x="40" y="99"/>
                    <a:pt x="39" y="97"/>
                    <a:pt x="37" y="94"/>
                  </a:cubicBezTo>
                  <a:cubicBezTo>
                    <a:pt x="36" y="91"/>
                    <a:pt x="35" y="88"/>
                    <a:pt x="34" y="84"/>
                  </a:cubicBezTo>
                  <a:cubicBezTo>
                    <a:pt x="34" y="82"/>
                    <a:pt x="33" y="80"/>
                    <a:pt x="31" y="79"/>
                  </a:cubicBezTo>
                  <a:cubicBezTo>
                    <a:pt x="28" y="78"/>
                    <a:pt x="24" y="82"/>
                    <a:pt x="21" y="83"/>
                  </a:cubicBezTo>
                  <a:cubicBezTo>
                    <a:pt x="20" y="83"/>
                    <a:pt x="19" y="83"/>
                    <a:pt x="18" y="82"/>
                  </a:cubicBezTo>
                  <a:cubicBezTo>
                    <a:pt x="18" y="81"/>
                    <a:pt x="18" y="80"/>
                    <a:pt x="17" y="78"/>
                  </a:cubicBezTo>
                  <a:cubicBezTo>
                    <a:pt x="17" y="75"/>
                    <a:pt x="17" y="71"/>
                    <a:pt x="17" y="69"/>
                  </a:cubicBezTo>
                  <a:cubicBezTo>
                    <a:pt x="17" y="60"/>
                    <a:pt x="3" y="52"/>
                    <a:pt x="1" y="43"/>
                  </a:cubicBezTo>
                  <a:cubicBezTo>
                    <a:pt x="0" y="40"/>
                    <a:pt x="1" y="37"/>
                    <a:pt x="3" y="34"/>
                  </a:cubicBezTo>
                  <a:cubicBezTo>
                    <a:pt x="4" y="32"/>
                    <a:pt x="5" y="31"/>
                    <a:pt x="6" y="30"/>
                  </a:cubicBezTo>
                  <a:cubicBezTo>
                    <a:pt x="6" y="30"/>
                    <a:pt x="6" y="30"/>
                    <a:pt x="6" y="30"/>
                  </a:cubicBezTo>
                  <a:cubicBezTo>
                    <a:pt x="6" y="15"/>
                    <a:pt x="6" y="15"/>
                    <a:pt x="6" y="15"/>
                  </a:cubicBezTo>
                  <a:cubicBezTo>
                    <a:pt x="3" y="13"/>
                    <a:pt x="2" y="11"/>
                    <a:pt x="2" y="9"/>
                  </a:cubicBezTo>
                  <a:cubicBezTo>
                    <a:pt x="2" y="5"/>
                    <a:pt x="7" y="2"/>
                    <a:pt x="13" y="2"/>
                  </a:cubicBezTo>
                  <a:cubicBezTo>
                    <a:pt x="18" y="2"/>
                    <a:pt x="22" y="4"/>
                    <a:pt x="24" y="7"/>
                  </a:cubicBezTo>
                  <a:cubicBezTo>
                    <a:pt x="25" y="5"/>
                    <a:pt x="27" y="3"/>
                    <a:pt x="28" y="0"/>
                  </a:cubicBezTo>
                  <a:cubicBezTo>
                    <a:pt x="28" y="0"/>
                    <a:pt x="28" y="0"/>
                    <a:pt x="28" y="0"/>
                  </a:cubicBezTo>
                  <a:cubicBezTo>
                    <a:pt x="28" y="15"/>
                    <a:pt x="28" y="15"/>
                    <a:pt x="28" y="15"/>
                  </a:cubicBezTo>
                  <a:cubicBezTo>
                    <a:pt x="28" y="18"/>
                    <a:pt x="28" y="20"/>
                    <a:pt x="27" y="23"/>
                  </a:cubicBezTo>
                  <a:cubicBezTo>
                    <a:pt x="25" y="26"/>
                    <a:pt x="24" y="29"/>
                    <a:pt x="24" y="33"/>
                  </a:cubicBezTo>
                  <a:cubicBezTo>
                    <a:pt x="24" y="39"/>
                    <a:pt x="24" y="39"/>
                    <a:pt x="24" y="39"/>
                  </a:cubicBezTo>
                  <a:cubicBezTo>
                    <a:pt x="35" y="39"/>
                    <a:pt x="35" y="39"/>
                    <a:pt x="35" y="39"/>
                  </a:cubicBezTo>
                  <a:cubicBezTo>
                    <a:pt x="40" y="39"/>
                    <a:pt x="45" y="42"/>
                    <a:pt x="46" y="47"/>
                  </a:cubicBezTo>
                  <a:cubicBezTo>
                    <a:pt x="47" y="50"/>
                    <a:pt x="47" y="52"/>
                    <a:pt x="47" y="54"/>
                  </a:cubicBezTo>
                  <a:cubicBezTo>
                    <a:pt x="46" y="56"/>
                    <a:pt x="45" y="57"/>
                    <a:pt x="43" y="59"/>
                  </a:cubicBezTo>
                  <a:cubicBezTo>
                    <a:pt x="42" y="61"/>
                    <a:pt x="41" y="62"/>
                    <a:pt x="41" y="65"/>
                  </a:cubicBezTo>
                  <a:cubicBezTo>
                    <a:pt x="41" y="67"/>
                    <a:pt x="41" y="69"/>
                    <a:pt x="44" y="72"/>
                  </a:cubicBezTo>
                  <a:cubicBezTo>
                    <a:pt x="82" y="64"/>
                    <a:pt x="112" y="64"/>
                    <a:pt x="151" y="72"/>
                  </a:cubicBezTo>
                  <a:close/>
                  <a:moveTo>
                    <a:pt x="146" y="100"/>
                  </a:moveTo>
                  <a:cubicBezTo>
                    <a:pt x="148" y="101"/>
                    <a:pt x="149" y="101"/>
                    <a:pt x="149" y="99"/>
                  </a:cubicBezTo>
                  <a:cubicBezTo>
                    <a:pt x="151" y="93"/>
                    <a:pt x="149" y="85"/>
                    <a:pt x="149" y="79"/>
                  </a:cubicBezTo>
                  <a:cubicBezTo>
                    <a:pt x="149" y="77"/>
                    <a:pt x="149" y="76"/>
                    <a:pt x="150" y="74"/>
                  </a:cubicBezTo>
                  <a:cubicBezTo>
                    <a:pt x="114" y="66"/>
                    <a:pt x="81" y="66"/>
                    <a:pt x="45" y="74"/>
                  </a:cubicBezTo>
                  <a:cubicBezTo>
                    <a:pt x="46" y="76"/>
                    <a:pt x="46" y="77"/>
                    <a:pt x="46" y="79"/>
                  </a:cubicBezTo>
                  <a:cubicBezTo>
                    <a:pt x="46" y="85"/>
                    <a:pt x="44" y="93"/>
                    <a:pt x="46" y="99"/>
                  </a:cubicBezTo>
                  <a:cubicBezTo>
                    <a:pt x="46" y="101"/>
                    <a:pt x="48" y="101"/>
                    <a:pt x="49" y="100"/>
                  </a:cubicBezTo>
                  <a:cubicBezTo>
                    <a:pt x="80" y="92"/>
                    <a:pt x="115" y="92"/>
                    <a:pt x="146" y="100"/>
                  </a:cubicBezTo>
                  <a:close/>
                  <a:moveTo>
                    <a:pt x="44" y="100"/>
                  </a:moveTo>
                  <a:cubicBezTo>
                    <a:pt x="43" y="97"/>
                    <a:pt x="43" y="93"/>
                    <a:pt x="43" y="89"/>
                  </a:cubicBezTo>
                  <a:cubicBezTo>
                    <a:pt x="43" y="84"/>
                    <a:pt x="44" y="80"/>
                    <a:pt x="44" y="77"/>
                  </a:cubicBezTo>
                  <a:cubicBezTo>
                    <a:pt x="43" y="75"/>
                    <a:pt x="42" y="74"/>
                    <a:pt x="41" y="73"/>
                  </a:cubicBezTo>
                  <a:cubicBezTo>
                    <a:pt x="38" y="69"/>
                    <a:pt x="37" y="64"/>
                    <a:pt x="40" y="60"/>
                  </a:cubicBezTo>
                  <a:cubicBezTo>
                    <a:pt x="42" y="57"/>
                    <a:pt x="45" y="55"/>
                    <a:pt x="45" y="52"/>
                  </a:cubicBezTo>
                  <a:cubicBezTo>
                    <a:pt x="45" y="49"/>
                    <a:pt x="44" y="43"/>
                    <a:pt x="37" y="41"/>
                  </a:cubicBezTo>
                  <a:cubicBezTo>
                    <a:pt x="23" y="41"/>
                    <a:pt x="23" y="41"/>
                    <a:pt x="23" y="41"/>
                  </a:cubicBezTo>
                  <a:cubicBezTo>
                    <a:pt x="22" y="44"/>
                    <a:pt x="22" y="50"/>
                    <a:pt x="23" y="53"/>
                  </a:cubicBezTo>
                  <a:cubicBezTo>
                    <a:pt x="25" y="57"/>
                    <a:pt x="28" y="61"/>
                    <a:pt x="28" y="67"/>
                  </a:cubicBezTo>
                  <a:cubicBezTo>
                    <a:pt x="28" y="77"/>
                    <a:pt x="28" y="77"/>
                    <a:pt x="28" y="77"/>
                  </a:cubicBezTo>
                  <a:cubicBezTo>
                    <a:pt x="29" y="77"/>
                    <a:pt x="29" y="77"/>
                    <a:pt x="29" y="77"/>
                  </a:cubicBezTo>
                  <a:cubicBezTo>
                    <a:pt x="29" y="77"/>
                    <a:pt x="33" y="75"/>
                    <a:pt x="35" y="80"/>
                  </a:cubicBezTo>
                  <a:cubicBezTo>
                    <a:pt x="36" y="82"/>
                    <a:pt x="36" y="86"/>
                    <a:pt x="37" y="89"/>
                  </a:cubicBezTo>
                  <a:cubicBezTo>
                    <a:pt x="38" y="92"/>
                    <a:pt x="40" y="95"/>
                    <a:pt x="41" y="97"/>
                  </a:cubicBezTo>
                  <a:cubicBezTo>
                    <a:pt x="42" y="98"/>
                    <a:pt x="43" y="100"/>
                    <a:pt x="44" y="100"/>
                  </a:cubicBezTo>
                  <a:close/>
                  <a:moveTo>
                    <a:pt x="21" y="41"/>
                  </a:moveTo>
                  <a:cubicBezTo>
                    <a:pt x="21" y="40"/>
                    <a:pt x="21" y="34"/>
                    <a:pt x="21" y="31"/>
                  </a:cubicBezTo>
                  <a:cubicBezTo>
                    <a:pt x="22" y="28"/>
                    <a:pt x="23" y="25"/>
                    <a:pt x="25" y="23"/>
                  </a:cubicBezTo>
                  <a:cubicBezTo>
                    <a:pt x="26" y="20"/>
                    <a:pt x="26" y="18"/>
                    <a:pt x="26" y="16"/>
                  </a:cubicBezTo>
                  <a:cubicBezTo>
                    <a:pt x="26" y="13"/>
                    <a:pt x="26" y="10"/>
                    <a:pt x="26" y="7"/>
                  </a:cubicBezTo>
                  <a:cubicBezTo>
                    <a:pt x="26" y="7"/>
                    <a:pt x="22" y="14"/>
                    <a:pt x="16" y="22"/>
                  </a:cubicBezTo>
                  <a:cubicBezTo>
                    <a:pt x="13" y="26"/>
                    <a:pt x="8" y="30"/>
                    <a:pt x="5" y="34"/>
                  </a:cubicBezTo>
                  <a:cubicBezTo>
                    <a:pt x="4" y="37"/>
                    <a:pt x="2" y="41"/>
                    <a:pt x="4" y="45"/>
                  </a:cubicBezTo>
                  <a:cubicBezTo>
                    <a:pt x="5" y="46"/>
                    <a:pt x="5" y="48"/>
                    <a:pt x="6" y="49"/>
                  </a:cubicBezTo>
                  <a:cubicBezTo>
                    <a:pt x="6" y="49"/>
                    <a:pt x="6" y="49"/>
                    <a:pt x="6" y="49"/>
                  </a:cubicBezTo>
                  <a:cubicBezTo>
                    <a:pt x="6" y="49"/>
                    <a:pt x="15" y="49"/>
                    <a:pt x="21" y="41"/>
                  </a:cubicBezTo>
                  <a:close/>
                  <a:moveTo>
                    <a:pt x="8" y="51"/>
                  </a:moveTo>
                  <a:cubicBezTo>
                    <a:pt x="13" y="56"/>
                    <a:pt x="19" y="62"/>
                    <a:pt x="20" y="69"/>
                  </a:cubicBezTo>
                  <a:cubicBezTo>
                    <a:pt x="20" y="71"/>
                    <a:pt x="19" y="80"/>
                    <a:pt x="20" y="80"/>
                  </a:cubicBezTo>
                  <a:cubicBezTo>
                    <a:pt x="20" y="81"/>
                    <a:pt x="21" y="81"/>
                    <a:pt x="22" y="80"/>
                  </a:cubicBezTo>
                  <a:cubicBezTo>
                    <a:pt x="22" y="80"/>
                    <a:pt x="24" y="79"/>
                    <a:pt x="26" y="78"/>
                  </a:cubicBezTo>
                  <a:cubicBezTo>
                    <a:pt x="26" y="76"/>
                    <a:pt x="26" y="72"/>
                    <a:pt x="26" y="67"/>
                  </a:cubicBezTo>
                  <a:cubicBezTo>
                    <a:pt x="26" y="64"/>
                    <a:pt x="24" y="59"/>
                    <a:pt x="22" y="56"/>
                  </a:cubicBezTo>
                  <a:cubicBezTo>
                    <a:pt x="20" y="53"/>
                    <a:pt x="20" y="49"/>
                    <a:pt x="20" y="46"/>
                  </a:cubicBezTo>
                  <a:cubicBezTo>
                    <a:pt x="20" y="46"/>
                    <a:pt x="14" y="50"/>
                    <a:pt x="8" y="51"/>
                  </a:cubicBezTo>
                  <a:close/>
                  <a:moveTo>
                    <a:pt x="8" y="27"/>
                  </a:moveTo>
                  <a:cubicBezTo>
                    <a:pt x="11" y="24"/>
                    <a:pt x="13" y="22"/>
                    <a:pt x="15" y="19"/>
                  </a:cubicBezTo>
                  <a:cubicBezTo>
                    <a:pt x="16" y="18"/>
                    <a:pt x="17" y="17"/>
                    <a:pt x="18" y="15"/>
                  </a:cubicBezTo>
                  <a:cubicBezTo>
                    <a:pt x="8" y="15"/>
                    <a:pt x="8" y="15"/>
                    <a:pt x="8" y="15"/>
                  </a:cubicBezTo>
                  <a:cubicBezTo>
                    <a:pt x="8" y="27"/>
                    <a:pt x="8" y="27"/>
                    <a:pt x="8" y="27"/>
                  </a:cubicBezTo>
                  <a:close/>
                  <a:moveTo>
                    <a:pt x="20" y="13"/>
                  </a:moveTo>
                  <a:cubicBezTo>
                    <a:pt x="21" y="12"/>
                    <a:pt x="22" y="10"/>
                    <a:pt x="23" y="9"/>
                  </a:cubicBezTo>
                  <a:cubicBezTo>
                    <a:pt x="22" y="6"/>
                    <a:pt x="18" y="4"/>
                    <a:pt x="13" y="4"/>
                  </a:cubicBezTo>
                  <a:cubicBezTo>
                    <a:pt x="8" y="4"/>
                    <a:pt x="4" y="6"/>
                    <a:pt x="4" y="9"/>
                  </a:cubicBezTo>
                  <a:cubicBezTo>
                    <a:pt x="4" y="11"/>
                    <a:pt x="5" y="12"/>
                    <a:pt x="7" y="13"/>
                  </a:cubicBezTo>
                  <a:cubicBezTo>
                    <a:pt x="7" y="13"/>
                    <a:pt x="8" y="13"/>
                    <a:pt x="8" y="13"/>
                  </a:cubicBezTo>
                  <a:cubicBezTo>
                    <a:pt x="19" y="13"/>
                    <a:pt x="19" y="13"/>
                    <a:pt x="19" y="13"/>
                  </a:cubicBezTo>
                  <a:cubicBezTo>
                    <a:pt x="20" y="13"/>
                    <a:pt x="20" y="13"/>
                    <a:pt x="20" y="13"/>
                  </a:cubicBezTo>
                  <a:close/>
                  <a:moveTo>
                    <a:pt x="151" y="100"/>
                  </a:moveTo>
                  <a:cubicBezTo>
                    <a:pt x="153" y="97"/>
                    <a:pt x="152" y="93"/>
                    <a:pt x="152" y="89"/>
                  </a:cubicBezTo>
                  <a:cubicBezTo>
                    <a:pt x="152" y="84"/>
                    <a:pt x="151" y="80"/>
                    <a:pt x="152" y="77"/>
                  </a:cubicBezTo>
                  <a:cubicBezTo>
                    <a:pt x="152" y="75"/>
                    <a:pt x="153" y="74"/>
                    <a:pt x="154" y="73"/>
                  </a:cubicBezTo>
                  <a:cubicBezTo>
                    <a:pt x="157" y="69"/>
                    <a:pt x="158" y="64"/>
                    <a:pt x="155" y="60"/>
                  </a:cubicBezTo>
                  <a:cubicBezTo>
                    <a:pt x="153" y="57"/>
                    <a:pt x="150" y="55"/>
                    <a:pt x="150" y="52"/>
                  </a:cubicBezTo>
                  <a:cubicBezTo>
                    <a:pt x="150" y="49"/>
                    <a:pt x="151" y="43"/>
                    <a:pt x="158" y="41"/>
                  </a:cubicBezTo>
                  <a:cubicBezTo>
                    <a:pt x="172" y="41"/>
                    <a:pt x="172" y="41"/>
                    <a:pt x="172" y="41"/>
                  </a:cubicBezTo>
                  <a:cubicBezTo>
                    <a:pt x="173" y="44"/>
                    <a:pt x="174" y="50"/>
                    <a:pt x="172" y="53"/>
                  </a:cubicBezTo>
                  <a:cubicBezTo>
                    <a:pt x="170" y="57"/>
                    <a:pt x="167" y="61"/>
                    <a:pt x="167" y="67"/>
                  </a:cubicBezTo>
                  <a:cubicBezTo>
                    <a:pt x="167" y="77"/>
                    <a:pt x="167" y="77"/>
                    <a:pt x="167" y="77"/>
                  </a:cubicBezTo>
                  <a:cubicBezTo>
                    <a:pt x="167" y="77"/>
                    <a:pt x="166" y="77"/>
                    <a:pt x="166" y="77"/>
                  </a:cubicBezTo>
                  <a:cubicBezTo>
                    <a:pt x="166" y="77"/>
                    <a:pt x="162" y="75"/>
                    <a:pt x="160" y="80"/>
                  </a:cubicBezTo>
                  <a:cubicBezTo>
                    <a:pt x="159" y="82"/>
                    <a:pt x="159" y="86"/>
                    <a:pt x="158" y="89"/>
                  </a:cubicBezTo>
                  <a:cubicBezTo>
                    <a:pt x="157" y="92"/>
                    <a:pt x="155" y="95"/>
                    <a:pt x="154" y="97"/>
                  </a:cubicBezTo>
                  <a:cubicBezTo>
                    <a:pt x="153" y="98"/>
                    <a:pt x="152" y="100"/>
                    <a:pt x="151" y="100"/>
                  </a:cubicBezTo>
                  <a:close/>
                  <a:moveTo>
                    <a:pt x="174" y="41"/>
                  </a:moveTo>
                  <a:cubicBezTo>
                    <a:pt x="174" y="40"/>
                    <a:pt x="174" y="34"/>
                    <a:pt x="174" y="31"/>
                  </a:cubicBezTo>
                  <a:cubicBezTo>
                    <a:pt x="174" y="28"/>
                    <a:pt x="172" y="25"/>
                    <a:pt x="171" y="23"/>
                  </a:cubicBezTo>
                  <a:cubicBezTo>
                    <a:pt x="170" y="20"/>
                    <a:pt x="169" y="18"/>
                    <a:pt x="169" y="16"/>
                  </a:cubicBezTo>
                  <a:cubicBezTo>
                    <a:pt x="169" y="13"/>
                    <a:pt x="169" y="10"/>
                    <a:pt x="169" y="7"/>
                  </a:cubicBezTo>
                  <a:cubicBezTo>
                    <a:pt x="169" y="7"/>
                    <a:pt x="173" y="14"/>
                    <a:pt x="179" y="22"/>
                  </a:cubicBezTo>
                  <a:cubicBezTo>
                    <a:pt x="183" y="26"/>
                    <a:pt x="187" y="30"/>
                    <a:pt x="190" y="34"/>
                  </a:cubicBezTo>
                  <a:cubicBezTo>
                    <a:pt x="192" y="37"/>
                    <a:pt x="193" y="41"/>
                    <a:pt x="191" y="45"/>
                  </a:cubicBezTo>
                  <a:cubicBezTo>
                    <a:pt x="191" y="46"/>
                    <a:pt x="190" y="48"/>
                    <a:pt x="189" y="49"/>
                  </a:cubicBezTo>
                  <a:cubicBezTo>
                    <a:pt x="189" y="49"/>
                    <a:pt x="189" y="49"/>
                    <a:pt x="189" y="49"/>
                  </a:cubicBezTo>
                  <a:cubicBezTo>
                    <a:pt x="189" y="49"/>
                    <a:pt x="180" y="49"/>
                    <a:pt x="174" y="41"/>
                  </a:cubicBezTo>
                  <a:close/>
                  <a:moveTo>
                    <a:pt x="187" y="51"/>
                  </a:moveTo>
                  <a:cubicBezTo>
                    <a:pt x="182" y="56"/>
                    <a:pt x="176" y="62"/>
                    <a:pt x="176" y="69"/>
                  </a:cubicBezTo>
                  <a:cubicBezTo>
                    <a:pt x="176" y="71"/>
                    <a:pt x="176" y="80"/>
                    <a:pt x="175" y="80"/>
                  </a:cubicBezTo>
                  <a:cubicBezTo>
                    <a:pt x="175" y="81"/>
                    <a:pt x="174" y="81"/>
                    <a:pt x="173" y="80"/>
                  </a:cubicBezTo>
                  <a:cubicBezTo>
                    <a:pt x="173" y="80"/>
                    <a:pt x="171" y="79"/>
                    <a:pt x="169" y="78"/>
                  </a:cubicBezTo>
                  <a:cubicBezTo>
                    <a:pt x="169" y="76"/>
                    <a:pt x="169" y="72"/>
                    <a:pt x="169" y="67"/>
                  </a:cubicBezTo>
                  <a:cubicBezTo>
                    <a:pt x="169" y="64"/>
                    <a:pt x="171" y="59"/>
                    <a:pt x="173" y="56"/>
                  </a:cubicBezTo>
                  <a:cubicBezTo>
                    <a:pt x="175" y="53"/>
                    <a:pt x="176" y="49"/>
                    <a:pt x="175" y="46"/>
                  </a:cubicBezTo>
                  <a:cubicBezTo>
                    <a:pt x="175" y="46"/>
                    <a:pt x="181" y="50"/>
                    <a:pt x="187" y="51"/>
                  </a:cubicBezTo>
                  <a:close/>
                  <a:moveTo>
                    <a:pt x="187" y="27"/>
                  </a:moveTo>
                  <a:cubicBezTo>
                    <a:pt x="184" y="24"/>
                    <a:pt x="182" y="22"/>
                    <a:pt x="180" y="19"/>
                  </a:cubicBezTo>
                  <a:cubicBezTo>
                    <a:pt x="179" y="18"/>
                    <a:pt x="178" y="17"/>
                    <a:pt x="177" y="15"/>
                  </a:cubicBezTo>
                  <a:cubicBezTo>
                    <a:pt x="187" y="15"/>
                    <a:pt x="187" y="15"/>
                    <a:pt x="187" y="15"/>
                  </a:cubicBezTo>
                  <a:cubicBezTo>
                    <a:pt x="187" y="27"/>
                    <a:pt x="187" y="27"/>
                    <a:pt x="187" y="27"/>
                  </a:cubicBezTo>
                  <a:close/>
                  <a:moveTo>
                    <a:pt x="175" y="13"/>
                  </a:moveTo>
                  <a:cubicBezTo>
                    <a:pt x="174" y="12"/>
                    <a:pt x="173" y="10"/>
                    <a:pt x="172" y="9"/>
                  </a:cubicBezTo>
                  <a:cubicBezTo>
                    <a:pt x="173" y="6"/>
                    <a:pt x="177" y="4"/>
                    <a:pt x="182" y="4"/>
                  </a:cubicBezTo>
                  <a:cubicBezTo>
                    <a:pt x="187" y="4"/>
                    <a:pt x="191" y="6"/>
                    <a:pt x="191" y="9"/>
                  </a:cubicBezTo>
                  <a:cubicBezTo>
                    <a:pt x="191" y="11"/>
                    <a:pt x="190" y="12"/>
                    <a:pt x="189" y="13"/>
                  </a:cubicBezTo>
                  <a:cubicBezTo>
                    <a:pt x="188" y="13"/>
                    <a:pt x="187" y="13"/>
                    <a:pt x="187" y="13"/>
                  </a:cubicBezTo>
                  <a:cubicBezTo>
                    <a:pt x="176" y="13"/>
                    <a:pt x="176" y="13"/>
                    <a:pt x="176" y="13"/>
                  </a:cubicBezTo>
                  <a:cubicBezTo>
                    <a:pt x="176" y="13"/>
                    <a:pt x="175" y="13"/>
                    <a:pt x="175"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black"/>
                </a:solidFill>
                <a:effectLst/>
                <a:uLnTx/>
                <a:uFillTx/>
              </a:endParaRPr>
            </a:p>
          </p:txBody>
        </p:sp>
      </p:grpSp>
      <p:pic>
        <p:nvPicPr>
          <p:cNvPr id="2" name="图片 1" descr="11"/>
          <p:cNvPicPr>
            <a:picLocks noChangeAspect="1"/>
          </p:cNvPicPr>
          <p:nvPr/>
        </p:nvPicPr>
        <p:blipFill>
          <a:blip r:embed="rId2"/>
          <a:stretch>
            <a:fillRect/>
          </a:stretch>
        </p:blipFill>
        <p:spPr>
          <a:xfrm>
            <a:off x="4109085" y="247650"/>
            <a:ext cx="1010285" cy="83756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连接符 33"/>
          <p:cNvCxnSpPr/>
          <p:nvPr/>
        </p:nvCxnSpPr>
        <p:spPr>
          <a:xfrm>
            <a:off x="8507553" y="4592875"/>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a:off x="398739" y="4612193"/>
            <a:ext cx="251209"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0" name="矩形 59"/>
          <p:cNvSpPr/>
          <p:nvPr/>
        </p:nvSpPr>
        <p:spPr bwMode="auto">
          <a:xfrm>
            <a:off x="1535206" y="1962591"/>
            <a:ext cx="1481496" cy="769441"/>
          </a:xfrm>
          <a:prstGeom prst="rect">
            <a:avLst/>
          </a:prstGeom>
        </p:spPr>
        <p:txBody>
          <a:bodyPr wrap="none">
            <a:spAutoFit/>
          </a:bodyPr>
          <a:lstStyle/>
          <a:p>
            <a:pPr algn="ctr">
              <a:defRPr/>
            </a:pPr>
            <a:r>
              <a:rPr lang="zh-CN" altLang="en-US" sz="44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目 录</a:t>
            </a:r>
          </a:p>
        </p:txBody>
      </p:sp>
      <p:sp>
        <p:nvSpPr>
          <p:cNvPr id="61" name="文本框 6"/>
          <p:cNvSpPr txBox="1">
            <a:spLocks noChangeArrowheads="1"/>
          </p:cNvSpPr>
          <p:nvPr>
            <p:custDataLst>
              <p:tags r:id="rId1"/>
            </p:custDataLst>
          </p:nvPr>
        </p:nvSpPr>
        <p:spPr bwMode="auto">
          <a:xfrm>
            <a:off x="5602159" y="1127809"/>
            <a:ext cx="18261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事件的背景和影响</a:t>
            </a:r>
          </a:p>
        </p:txBody>
      </p:sp>
      <p:sp>
        <p:nvSpPr>
          <p:cNvPr id="62" name="矩形 61"/>
          <p:cNvSpPr/>
          <p:nvPr>
            <p:custDataLst>
              <p:tags r:id="rId2"/>
            </p:custDataLst>
          </p:nvPr>
        </p:nvSpPr>
        <p:spPr>
          <a:xfrm>
            <a:off x="5602159" y="1411389"/>
            <a:ext cx="1872629" cy="230832"/>
          </a:xfrm>
          <a:prstGeom prst="rect">
            <a:avLst/>
          </a:prstGeom>
        </p:spPr>
        <p:txBody>
          <a:bodyPr wrap="none">
            <a:spAutoFit/>
          </a:bodyPr>
          <a:lstStyle/>
          <a:p>
            <a:pPr lvl="0" algn="l" fontAlgn="base">
              <a:spcBef>
                <a:spcPct val="0"/>
              </a:spcBef>
              <a:spcAft>
                <a:spcPct val="0"/>
              </a:spcAft>
              <a:defRPr/>
            </a:pPr>
            <a:r>
              <a:rPr lang="en-US" altLang="zh-CN" sz="900" dirty="0">
                <a:solidFill>
                  <a:schemeClr val="tx1">
                    <a:lumMod val="85000"/>
                    <a:lumOff val="15000"/>
                  </a:schemeClr>
                </a:solidFill>
                <a:latin typeface="Calibri Light" panose="020F0302020204030204" pitchFamily="34" charset="0"/>
                <a:ea typeface="方正兰亭黑_GBK"/>
              </a:rPr>
              <a:t>Background and impact of the event</a:t>
            </a:r>
          </a:p>
        </p:txBody>
      </p:sp>
      <p:sp>
        <p:nvSpPr>
          <p:cNvPr id="63" name="椭圆 62"/>
          <p:cNvSpPr/>
          <p:nvPr>
            <p:custDataLst>
              <p:tags r:id="rId3"/>
            </p:custDataLst>
          </p:nvPr>
        </p:nvSpPr>
        <p:spPr>
          <a:xfrm>
            <a:off x="5161287" y="1133144"/>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1</a:t>
            </a:r>
            <a:endParaRPr lang="zh-CN" altLang="en-US" sz="1600">
              <a:latin typeface="+mj-lt"/>
            </a:endParaRPr>
          </a:p>
        </p:txBody>
      </p:sp>
      <p:sp>
        <p:nvSpPr>
          <p:cNvPr id="64" name="文本框 6"/>
          <p:cNvSpPr txBox="1">
            <a:spLocks noChangeArrowheads="1"/>
          </p:cNvSpPr>
          <p:nvPr>
            <p:custDataLst>
              <p:tags r:id="rId4"/>
            </p:custDataLst>
          </p:nvPr>
        </p:nvSpPr>
        <p:spPr bwMode="auto">
          <a:xfrm>
            <a:off x="5602159" y="2085889"/>
            <a:ext cx="203132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风险管理和安全考虑</a:t>
            </a:r>
          </a:p>
        </p:txBody>
      </p:sp>
      <p:sp>
        <p:nvSpPr>
          <p:cNvPr id="65" name="矩形 64"/>
          <p:cNvSpPr/>
          <p:nvPr>
            <p:custDataLst>
              <p:tags r:id="rId5"/>
            </p:custDataLst>
          </p:nvPr>
        </p:nvSpPr>
        <p:spPr>
          <a:xfrm>
            <a:off x="5602159" y="2369469"/>
            <a:ext cx="2257425" cy="229870"/>
          </a:xfrm>
          <a:prstGeom prst="rect">
            <a:avLst/>
          </a:prstGeom>
        </p:spPr>
        <p:txBody>
          <a:bodyPr wrap="none">
            <a:spAutoFit/>
          </a:bodyPr>
          <a:lstStyle/>
          <a:p>
            <a:pPr lvl="0" algn="l" fontAlgn="base">
              <a:spcBef>
                <a:spcPct val="0"/>
              </a:spcBef>
              <a:spcAft>
                <a:spcPct val="0"/>
              </a:spcAft>
              <a:defRPr/>
            </a:pPr>
            <a:r>
              <a:rPr lang="en-US" altLang="zh-CN" sz="900" dirty="0">
                <a:solidFill>
                  <a:schemeClr val="tx1">
                    <a:lumMod val="85000"/>
                    <a:lumOff val="15000"/>
                  </a:schemeClr>
                </a:solidFill>
                <a:latin typeface="Calibri Light" panose="020F0302020204030204" pitchFamily="34" charset="0"/>
                <a:ea typeface="方正兰亭黑_GBK"/>
              </a:rPr>
              <a:t>Risk management and contingency measures</a:t>
            </a:r>
          </a:p>
        </p:txBody>
      </p:sp>
      <p:sp>
        <p:nvSpPr>
          <p:cNvPr id="66" name="椭圆 65"/>
          <p:cNvSpPr/>
          <p:nvPr>
            <p:custDataLst>
              <p:tags r:id="rId6"/>
            </p:custDataLst>
          </p:nvPr>
        </p:nvSpPr>
        <p:spPr>
          <a:xfrm>
            <a:off x="5161287" y="2100703"/>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2</a:t>
            </a:r>
            <a:endParaRPr lang="zh-CN" altLang="en-US" sz="1600">
              <a:latin typeface="+mj-lt"/>
            </a:endParaRPr>
          </a:p>
        </p:txBody>
      </p:sp>
      <p:sp>
        <p:nvSpPr>
          <p:cNvPr id="67" name="文本框 66"/>
          <p:cNvSpPr txBox="1">
            <a:spLocks noChangeArrowheads="1"/>
          </p:cNvSpPr>
          <p:nvPr>
            <p:custDataLst>
              <p:tags r:id="rId7"/>
            </p:custDataLst>
          </p:nvPr>
        </p:nvSpPr>
        <p:spPr bwMode="auto">
          <a:xfrm>
            <a:off x="5602159" y="3031380"/>
            <a:ext cx="162095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责任分析和应对</a:t>
            </a:r>
          </a:p>
        </p:txBody>
      </p:sp>
      <p:sp>
        <p:nvSpPr>
          <p:cNvPr id="68" name="文本框 6"/>
          <p:cNvSpPr txBox="1">
            <a:spLocks noChangeArrowheads="1"/>
          </p:cNvSpPr>
          <p:nvPr>
            <p:custDataLst>
              <p:tags r:id="rId8"/>
            </p:custDataLst>
          </p:nvPr>
        </p:nvSpPr>
        <p:spPr bwMode="auto">
          <a:xfrm>
            <a:off x="5602159" y="4024646"/>
            <a:ext cx="58928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1600" dirty="0">
                <a:solidFill>
                  <a:schemeClr val="accent1"/>
                </a:solidFill>
                <a:latin typeface="+mj-ea"/>
                <a:ea typeface="+mj-ea"/>
              </a:rPr>
              <a:t>启示</a:t>
            </a:r>
          </a:p>
        </p:txBody>
      </p:sp>
      <p:sp>
        <p:nvSpPr>
          <p:cNvPr id="69" name="矩形 68"/>
          <p:cNvSpPr/>
          <p:nvPr>
            <p:custDataLst>
              <p:tags r:id="rId9"/>
            </p:custDataLst>
          </p:nvPr>
        </p:nvSpPr>
        <p:spPr>
          <a:xfrm>
            <a:off x="5602159" y="3314960"/>
            <a:ext cx="1859805" cy="230832"/>
          </a:xfrm>
          <a:prstGeom prst="rect">
            <a:avLst/>
          </a:prstGeom>
        </p:spPr>
        <p:txBody>
          <a:bodyPr wrap="none">
            <a:spAutoFit/>
          </a:bodyPr>
          <a:lstStyle/>
          <a:p>
            <a:pPr lvl="0" algn="l" fontAlgn="base">
              <a:spcBef>
                <a:spcPct val="0"/>
              </a:spcBef>
              <a:spcAft>
                <a:spcPct val="0"/>
              </a:spcAft>
              <a:defRPr/>
            </a:pPr>
            <a:r>
              <a:rPr lang="en-US" altLang="zh-CN" sz="900" dirty="0">
                <a:solidFill>
                  <a:schemeClr val="tx1">
                    <a:lumMod val="85000"/>
                    <a:lumOff val="15000"/>
                  </a:schemeClr>
                </a:solidFill>
                <a:latin typeface="Calibri Light" panose="020F0302020204030204" pitchFamily="34" charset="0"/>
                <a:ea typeface="方正兰亭黑_GBK"/>
              </a:rPr>
              <a:t>Responsibility analysis and response</a:t>
            </a:r>
          </a:p>
        </p:txBody>
      </p:sp>
      <p:sp>
        <p:nvSpPr>
          <p:cNvPr id="70" name="矩形 69"/>
          <p:cNvSpPr/>
          <p:nvPr>
            <p:custDataLst>
              <p:tags r:id="rId10"/>
            </p:custDataLst>
          </p:nvPr>
        </p:nvSpPr>
        <p:spPr>
          <a:xfrm>
            <a:off x="5602159" y="4308226"/>
            <a:ext cx="675640" cy="229870"/>
          </a:xfrm>
          <a:prstGeom prst="rect">
            <a:avLst/>
          </a:prstGeom>
        </p:spPr>
        <p:txBody>
          <a:bodyPr wrap="none">
            <a:spAutoFit/>
          </a:bodyPr>
          <a:lstStyle/>
          <a:p>
            <a:pPr lvl="0" algn="l" fontAlgn="base">
              <a:spcBef>
                <a:spcPct val="0"/>
              </a:spcBef>
              <a:spcAft>
                <a:spcPct val="0"/>
              </a:spcAft>
              <a:defRPr/>
            </a:pPr>
            <a:r>
              <a:rPr lang="en-US" altLang="zh-CN" sz="900">
                <a:solidFill>
                  <a:schemeClr val="tx1">
                    <a:lumMod val="85000"/>
                    <a:lumOff val="15000"/>
                  </a:schemeClr>
                </a:solidFill>
                <a:latin typeface="Calibri Light" panose="020F0302020204030204" pitchFamily="34" charset="0"/>
                <a:ea typeface="方正兰亭黑_GBK"/>
              </a:rPr>
              <a:t>Inspiration</a:t>
            </a:r>
          </a:p>
        </p:txBody>
      </p:sp>
      <p:sp>
        <p:nvSpPr>
          <p:cNvPr id="71" name="椭圆 70"/>
          <p:cNvSpPr/>
          <p:nvPr>
            <p:custDataLst>
              <p:tags r:id="rId11"/>
            </p:custDataLst>
          </p:nvPr>
        </p:nvSpPr>
        <p:spPr>
          <a:xfrm>
            <a:off x="5161287" y="3068262"/>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3</a:t>
            </a:r>
            <a:endParaRPr lang="zh-CN" altLang="en-US" sz="1600">
              <a:latin typeface="+mj-lt"/>
            </a:endParaRPr>
          </a:p>
        </p:txBody>
      </p:sp>
      <p:sp>
        <p:nvSpPr>
          <p:cNvPr id="72" name="椭圆 71"/>
          <p:cNvSpPr/>
          <p:nvPr>
            <p:custDataLst>
              <p:tags r:id="rId12"/>
            </p:custDataLst>
          </p:nvPr>
        </p:nvSpPr>
        <p:spPr>
          <a:xfrm>
            <a:off x="5161287" y="4035821"/>
            <a:ext cx="440872" cy="4408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a:latin typeface="+mj-lt"/>
              </a:rPr>
              <a:t>4</a:t>
            </a:r>
            <a:endParaRPr lang="zh-CN" altLang="en-US" sz="1600">
              <a:latin typeface="+mj-lt"/>
            </a:endParaRPr>
          </a:p>
        </p:txBody>
      </p:sp>
      <p:sp>
        <p:nvSpPr>
          <p:cNvPr id="19" name="菱形 18"/>
          <p:cNvSpPr/>
          <p:nvPr/>
        </p:nvSpPr>
        <p:spPr>
          <a:xfrm>
            <a:off x="891272" y="1266456"/>
            <a:ext cx="2769365" cy="2769365"/>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bwMode="auto">
          <a:xfrm>
            <a:off x="1337236" y="2676631"/>
            <a:ext cx="1877437" cy="461665"/>
          </a:xfrm>
          <a:prstGeom prst="rect">
            <a:avLst/>
          </a:prstGeom>
        </p:spPr>
        <p:txBody>
          <a:bodyPr wrap="none">
            <a:spAutoFit/>
          </a:bodyPr>
          <a:lstStyle/>
          <a:p>
            <a:pPr algn="ctr">
              <a:defRPr/>
            </a:pPr>
            <a:r>
              <a:rPr lang="en-US" altLang="zh-CN" sz="2400" kern="100">
                <a:solidFill>
                  <a:schemeClr val="accent1"/>
                </a:solidFill>
                <a:latin typeface="+mj-lt"/>
                <a:ea typeface="微软雅黑" panose="020B0503020204020204" pitchFamily="34" charset="-122"/>
                <a:cs typeface="Times New Roman" panose="02020603050405020304" pitchFamily="18" charset="0"/>
              </a:rPr>
              <a:t>CONTENTS</a:t>
            </a:r>
            <a:endParaRPr lang="zh-CN" altLang="en-US" sz="2400" kern="100">
              <a:solidFill>
                <a:schemeClr val="accent1"/>
              </a:solidFill>
              <a:latin typeface="+mj-lt"/>
              <a:ea typeface="微软雅黑" panose="020B0503020204020204" pitchFamily="34" charset="-122"/>
              <a:cs typeface="Times New Roman" panose="02020603050405020304" pitchFamily="18" charset="0"/>
            </a:endParaRPr>
          </a:p>
        </p:txBody>
      </p:sp>
      <p:sp>
        <p:nvSpPr>
          <p:cNvPr id="21" name="矩形 20"/>
          <p:cNvSpPr/>
          <p:nvPr/>
        </p:nvSpPr>
        <p:spPr bwMode="auto">
          <a:xfrm>
            <a:off x="278388" y="4667204"/>
            <a:ext cx="857927" cy="276999"/>
          </a:xfrm>
          <a:prstGeom prst="rect">
            <a:avLst/>
          </a:prstGeom>
        </p:spPr>
        <p:txBody>
          <a:bodyPr wrap="none">
            <a:spAutoFit/>
          </a:bodyPr>
          <a:lstStyle/>
          <a:p>
            <a:pPr>
              <a:defRPr/>
            </a:pPr>
            <a:r>
              <a:rPr lang="en-US" altLang="zh-CN"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rPr>
              <a:t>2024-5-6</a:t>
            </a:r>
            <a:endParaRPr lang="zh-CN" altLang="en-US" sz="1200" kern="100" dirty="0">
              <a:solidFill>
                <a:schemeClr val="tx1">
                  <a:lumMod val="85000"/>
                  <a:lumOff val="1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696971" y="2656239"/>
            <a:ext cx="1749425" cy="252730"/>
          </a:xfrm>
          <a:prstGeom prst="rect">
            <a:avLst/>
          </a:prstGeom>
        </p:spPr>
        <p:txBody>
          <a:bodyPr wrap="none">
            <a:spAutoFit/>
          </a:bodyPr>
          <a:lstStyle/>
          <a:p>
            <a:pPr lvl="0" algn="l" fontAlgn="base">
              <a:spcBef>
                <a:spcPct val="0"/>
              </a:spcBef>
              <a:spcAft>
                <a:spcPct val="0"/>
              </a:spcAft>
              <a:defRPr/>
            </a:pPr>
            <a:r>
              <a:rPr lang="en-US" altLang="zh-CN" sz="1050">
                <a:solidFill>
                  <a:schemeClr val="tx1">
                    <a:lumMod val="85000"/>
                    <a:lumOff val="15000"/>
                  </a:schemeClr>
                </a:solidFill>
                <a:latin typeface="Calibri Light" panose="020F0302020204030204" pitchFamily="34" charset="0"/>
                <a:ea typeface="方正兰亭黑_GBK"/>
                <a:sym typeface="+mn-ea"/>
              </a:rPr>
              <a:t>The background and process.</a:t>
            </a:r>
            <a:endParaRPr lang="en-US" altLang="zh-CN" sz="1050">
              <a:solidFill>
                <a:schemeClr val="accent1"/>
              </a:solidFill>
              <a:latin typeface="+mj-lt"/>
              <a:ea typeface="方正兰亭黑_GBK"/>
            </a:endParaRP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6"/>
          <p:cNvSpPr txBox="1">
            <a:spLocks noChangeArrowheads="1"/>
          </p:cNvSpPr>
          <p:nvPr>
            <p:custDataLst>
              <p:tags r:id="rId1"/>
            </p:custDataLst>
          </p:nvPr>
        </p:nvSpPr>
        <p:spPr bwMode="auto">
          <a:xfrm>
            <a:off x="3069144" y="2188894"/>
            <a:ext cx="30276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fontAlgn="base">
              <a:spcBef>
                <a:spcPct val="0"/>
              </a:spcBef>
              <a:spcAft>
                <a:spcPct val="0"/>
              </a:spcAft>
              <a:defRPr/>
            </a:pPr>
            <a:r>
              <a:rPr lang="zh-CN" altLang="en-US" sz="2800">
                <a:solidFill>
                  <a:schemeClr val="accent1"/>
                </a:solidFill>
                <a:latin typeface="+mj-ea"/>
                <a:ea typeface="+mj-ea"/>
              </a:rPr>
              <a:t>事件的背景和经过</a:t>
            </a:r>
          </a:p>
        </p:txBody>
      </p:sp>
    </p:spTree>
  </p:cSld>
  <p:clrMapOvr>
    <a:masterClrMapping/>
  </p:clrMapOvr>
  <p:transition spd="slow">
    <p:push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r="3620"/>
          <a:stretch>
            <a:fillRect/>
          </a:stretch>
        </p:blipFill>
        <p:spPr>
          <a:xfrm>
            <a:off x="0" y="1280602"/>
            <a:ext cx="4250724" cy="2939439"/>
          </a:xfrm>
          <a:prstGeom prst="rect">
            <a:avLst/>
          </a:prstGeom>
        </p:spPr>
      </p:pic>
      <p:sp>
        <p:nvSpPr>
          <p:cNvPr id="6" name="矩形 5"/>
          <p:cNvSpPr/>
          <p:nvPr/>
        </p:nvSpPr>
        <p:spPr>
          <a:xfrm>
            <a:off x="3657600" y="1623445"/>
            <a:ext cx="5486400" cy="23294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90232" y="575233"/>
            <a:ext cx="1971040" cy="275590"/>
          </a:xfrm>
          <a:prstGeom prst="rect">
            <a:avLst/>
          </a:prstGeom>
        </p:spPr>
        <p:txBody>
          <a:bodyPr wrap="none">
            <a:spAutoFit/>
          </a:bodyPr>
          <a:lstStyle/>
          <a:p>
            <a:pPr lvl="0" algn="l" fontAlgn="base">
              <a:spcBef>
                <a:spcPct val="0"/>
              </a:spcBef>
              <a:spcAft>
                <a:spcPct val="0"/>
              </a:spcAft>
              <a:defRPr/>
            </a:pPr>
            <a:r>
              <a:rPr lang="en-US" altLang="zh-CN" sz="1200">
                <a:solidFill>
                  <a:schemeClr val="tx1">
                    <a:lumMod val="85000"/>
                    <a:lumOff val="15000"/>
                  </a:schemeClr>
                </a:solidFill>
                <a:latin typeface="Calibri Light" panose="020F0302020204030204" pitchFamily="34" charset="0"/>
                <a:ea typeface="方正兰亭黑_GBK"/>
                <a:sym typeface="+mn-ea"/>
              </a:rPr>
              <a:t>The background and process.</a:t>
            </a:r>
            <a:endParaRPr lang="en-US" altLang="zh-CN" sz="1200">
              <a:solidFill>
                <a:schemeClr val="accent1"/>
              </a:solidFill>
              <a:latin typeface="+mj-lt"/>
              <a:ea typeface="方正兰亭黑_GBK"/>
            </a:endParaRP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4040659" y="1853684"/>
            <a:ext cx="1452880" cy="398780"/>
          </a:xfrm>
          <a:prstGeom prst="rect">
            <a:avLst/>
          </a:prstGeom>
          <a:noFill/>
        </p:spPr>
        <p:txBody>
          <a:bodyPr wrap="none">
            <a:spAutoFit/>
          </a:bodyPr>
          <a:lstStyle/>
          <a:p>
            <a:r>
              <a:rPr lang="zh-CN" altLang="en-US" sz="2000">
                <a:solidFill>
                  <a:schemeClr val="bg1"/>
                </a:solidFill>
                <a:latin typeface="+mj-ea"/>
              </a:rPr>
              <a:t>事件的背景</a:t>
            </a:r>
            <a:endParaRPr lang="zh-CN" altLang="en-US" sz="2000">
              <a:solidFill>
                <a:schemeClr val="bg1"/>
              </a:solidFill>
            </a:endParaRPr>
          </a:p>
        </p:txBody>
      </p:sp>
      <p:sp>
        <p:nvSpPr>
          <p:cNvPr id="18" name="矩形 17"/>
          <p:cNvSpPr/>
          <p:nvPr/>
        </p:nvSpPr>
        <p:spPr>
          <a:xfrm>
            <a:off x="4040660" y="2217723"/>
            <a:ext cx="4856205" cy="818515"/>
          </a:xfrm>
          <a:prstGeom prst="rect">
            <a:avLst/>
          </a:prstGeom>
        </p:spPr>
        <p:txBody>
          <a:bodyPr wrap="square">
            <a:spAutoFit/>
          </a:bodyPr>
          <a:lstStyle/>
          <a:p>
            <a:pPr>
              <a:lnSpc>
                <a:spcPct val="150000"/>
              </a:lnSpc>
            </a:pPr>
            <a:r>
              <a:rPr lang="en-US" altLang="zh-CN" sz="1050" dirty="0">
                <a:solidFill>
                  <a:schemeClr val="bg1"/>
                </a:solidFill>
              </a:rPr>
              <a:t>受2011年发生的大地震及海啸影响，福岛第一核电站1至3号机组堆芯熔毁。事故发生后，东京电力公司持续向1至3号机组安全壳内注水以冷却堆芯并回收污水，截至2021年3月，已储存了125万吨核污水，且每天新增140吨 </a:t>
            </a:r>
            <a:r>
              <a:rPr lang="zh-CN" altLang="en-US" sz="1050" dirty="0">
                <a:solidFill>
                  <a:schemeClr val="bg1"/>
                </a:solidFill>
              </a:rPr>
              <a:t>。</a:t>
            </a:r>
          </a:p>
        </p:txBody>
      </p:sp>
      <p:cxnSp>
        <p:nvCxnSpPr>
          <p:cNvPr id="11" name="直接连接符 10"/>
          <p:cNvCxnSpPr/>
          <p:nvPr/>
        </p:nvCxnSpPr>
        <p:spPr>
          <a:xfrm>
            <a:off x="4133324" y="2253794"/>
            <a:ext cx="18292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文本框 6"/>
          <p:cNvSpPr txBox="1">
            <a:spLocks noChangeArrowheads="1"/>
          </p:cNvSpPr>
          <p:nvPr>
            <p:custDataLst>
              <p:tags r:id="rId1"/>
            </p:custDataLst>
          </p:nvPr>
        </p:nvSpPr>
        <p:spPr bwMode="auto">
          <a:xfrm>
            <a:off x="90359" y="184834"/>
            <a:ext cx="31546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defRPr/>
            </a:pPr>
            <a:r>
              <a:rPr lang="zh-CN" altLang="en-US" sz="1800">
                <a:solidFill>
                  <a:schemeClr val="accent1"/>
                </a:solidFill>
                <a:latin typeface="+mj-ea"/>
                <a:ea typeface="+mj-ea"/>
              </a:rPr>
              <a:t>第一部分：事件的背景和经过</a:t>
            </a:r>
          </a:p>
        </p:txBody>
      </p:sp>
    </p:spTree>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1518589"/>
            <a:ext cx="9144000" cy="26600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191276" y="2619737"/>
            <a:ext cx="2190584" cy="1558925"/>
          </a:xfrm>
          <a:prstGeom prst="rect">
            <a:avLst/>
          </a:prstGeom>
        </p:spPr>
        <p:txBody>
          <a:bodyPr wrap="square">
            <a:spAutoFit/>
          </a:bodyPr>
          <a:lstStyle/>
          <a:p>
            <a:pPr>
              <a:lnSpc>
                <a:spcPct val="130000"/>
              </a:lnSpc>
              <a:spcBef>
                <a:spcPts val="600"/>
              </a:spcBef>
            </a:pPr>
            <a:r>
              <a:rPr sz="1050">
                <a:solidFill>
                  <a:schemeClr val="bg1"/>
                </a:solidFill>
              </a:rPr>
              <a:t>在日本标准时间2011年3月11日14时46分，日本发生了9.0级大地震，震源深度约25公里(15英里)，震中位于仙台以东130公里(81英里)的海域，在东京东南约372公里。这次地震造成东北海岸四个核电厂的共11个反应堆自动停堆</a:t>
            </a:r>
            <a:r>
              <a:rPr lang="zh-CN" sz="1050">
                <a:solidFill>
                  <a:schemeClr val="bg1"/>
                </a:solidFill>
              </a:rPr>
              <a:t>。</a:t>
            </a:r>
          </a:p>
        </p:txBody>
      </p:sp>
      <p:grpSp>
        <p:nvGrpSpPr>
          <p:cNvPr id="62" name="组合 61"/>
          <p:cNvGrpSpPr/>
          <p:nvPr/>
        </p:nvGrpSpPr>
        <p:grpSpPr>
          <a:xfrm>
            <a:off x="1058171" y="2109348"/>
            <a:ext cx="441929" cy="441929"/>
            <a:chOff x="2473104" y="2145028"/>
            <a:chExt cx="359165" cy="359165"/>
          </a:xfrm>
          <a:solidFill>
            <a:schemeClr val="bg1"/>
          </a:solidFill>
        </p:grpSpPr>
        <p:sp>
          <p:nvSpPr>
            <p:cNvPr id="65"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68"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sp>
        <p:nvSpPr>
          <p:cNvPr id="71" name="矩形 70"/>
          <p:cNvSpPr/>
          <p:nvPr/>
        </p:nvSpPr>
        <p:spPr>
          <a:xfrm>
            <a:off x="3473308" y="2619737"/>
            <a:ext cx="2190584" cy="1558925"/>
          </a:xfrm>
          <a:prstGeom prst="rect">
            <a:avLst/>
          </a:prstGeom>
        </p:spPr>
        <p:txBody>
          <a:bodyPr wrap="square">
            <a:spAutoFit/>
          </a:bodyPr>
          <a:lstStyle/>
          <a:p>
            <a:pPr>
              <a:lnSpc>
                <a:spcPct val="130000"/>
              </a:lnSpc>
              <a:spcBef>
                <a:spcPts val="600"/>
              </a:spcBef>
            </a:pPr>
            <a:r>
              <a:rPr lang="en-US" altLang="zh-CN" sz="1050" dirty="0">
                <a:solidFill>
                  <a:schemeClr val="bg1"/>
                </a:solidFill>
                <a:sym typeface="+mn-ea"/>
              </a:rPr>
              <a:t>地震引发了海啸</a:t>
            </a:r>
            <a:r>
              <a:rPr lang="zh-CN" altLang="en-US" sz="1050" dirty="0">
                <a:solidFill>
                  <a:schemeClr val="bg1"/>
                </a:solidFill>
                <a:sym typeface="+mn-ea"/>
              </a:rPr>
              <a:t>，</a:t>
            </a:r>
            <a:r>
              <a:rPr lang="en-US" altLang="zh-CN" sz="1050" dirty="0">
                <a:solidFill>
                  <a:schemeClr val="bg1"/>
                </a:solidFill>
                <a:sym typeface="+mn-ea"/>
              </a:rPr>
              <a:t>海啸及其夹带的大量废物对福岛第一核电厂现场的厂房、门、道路、储存罐和其它厂内基础设施造成重大破坏。</a:t>
            </a:r>
            <a:r>
              <a:rPr lang="zh-CN" altLang="en-US" sz="1050" dirty="0">
                <a:solidFill>
                  <a:schemeClr val="bg1"/>
                </a:solidFill>
                <a:sym typeface="+mn-ea"/>
              </a:rPr>
              <a:t>由于</a:t>
            </a:r>
            <a:r>
              <a:rPr lang="en-US" altLang="zh-CN" sz="1050" dirty="0">
                <a:solidFill>
                  <a:schemeClr val="bg1"/>
                </a:solidFill>
                <a:sym typeface="+mn-ea"/>
              </a:rPr>
              <a:t>丧失了把堆芯热量排到最终热阱的手段，福岛第一核电厂1、3、4号机组</a:t>
            </a:r>
            <a:r>
              <a:rPr lang="zh-CN" altLang="en-US" sz="1050" dirty="0">
                <a:solidFill>
                  <a:schemeClr val="bg1"/>
                </a:solidFill>
                <a:sym typeface="+mn-ea"/>
              </a:rPr>
              <a:t>发生爆炸。</a:t>
            </a:r>
          </a:p>
        </p:txBody>
      </p:sp>
      <p:grpSp>
        <p:nvGrpSpPr>
          <p:cNvPr id="83" name="Group 112"/>
          <p:cNvGrpSpPr/>
          <p:nvPr/>
        </p:nvGrpSpPr>
        <p:grpSpPr>
          <a:xfrm>
            <a:off x="7623504" y="2109348"/>
            <a:ext cx="442685" cy="414734"/>
            <a:chOff x="5368132" y="3540125"/>
            <a:chExt cx="465138" cy="435769"/>
          </a:xfrm>
          <a:solidFill>
            <a:schemeClr val="bg1"/>
          </a:solidFill>
        </p:grpSpPr>
        <p:sp>
          <p:nvSpPr>
            <p:cNvPr id="84"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85"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grpSp>
        <p:nvGrpSpPr>
          <p:cNvPr id="86" name="组合 85"/>
          <p:cNvGrpSpPr/>
          <p:nvPr/>
        </p:nvGrpSpPr>
        <p:grpSpPr>
          <a:xfrm>
            <a:off x="4409960" y="2109348"/>
            <a:ext cx="303684" cy="442684"/>
            <a:chOff x="2528974" y="2863357"/>
            <a:chExt cx="246811" cy="359779"/>
          </a:xfrm>
          <a:solidFill>
            <a:schemeClr val="bg1"/>
          </a:solidFill>
        </p:grpSpPr>
        <p:sp>
          <p:nvSpPr>
            <p:cNvPr id="87"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sp>
          <p:nvSpPr>
            <p:cNvPr id="88"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chemeClr val="bg1"/>
                </a:solidFill>
                <a:effectLst>
                  <a:outerShdw blurRad="38100" dist="38100" dir="2700000" algn="tl">
                    <a:srgbClr val="000000"/>
                  </a:outerShdw>
                </a:effectLst>
                <a:uLnTx/>
                <a:uFillTx/>
                <a:latin typeface="Gill Sans" charset="0"/>
                <a:sym typeface="Gill Sans" charset="0"/>
              </a:endParaRPr>
            </a:p>
          </p:txBody>
        </p:sp>
      </p:grpSp>
      <p:cxnSp>
        <p:nvCxnSpPr>
          <p:cNvPr id="15" name="直接连接符 14"/>
          <p:cNvCxnSpPr/>
          <p:nvPr/>
        </p:nvCxnSpPr>
        <p:spPr>
          <a:xfrm>
            <a:off x="2826327"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6308436" y="2473766"/>
            <a:ext cx="0" cy="72967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3" name="文本框 6"/>
          <p:cNvSpPr txBox="1">
            <a:spLocks noChangeArrowheads="1"/>
          </p:cNvSpPr>
          <p:nvPr>
            <p:custDataLst>
              <p:tags r:id="rId1"/>
            </p:custDataLst>
          </p:nvPr>
        </p:nvSpPr>
        <p:spPr bwMode="auto">
          <a:xfrm>
            <a:off x="90359" y="184834"/>
            <a:ext cx="2468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defRPr/>
            </a:pPr>
            <a:r>
              <a:rPr lang="zh-CN" altLang="en-US" sz="1800">
                <a:solidFill>
                  <a:schemeClr val="accent1"/>
                </a:solidFill>
                <a:latin typeface="+mj-ea"/>
                <a:ea typeface="+mj-ea"/>
              </a:rPr>
              <a:t>第一部分：事件的经过</a:t>
            </a:r>
          </a:p>
        </p:txBody>
      </p:sp>
      <p:sp>
        <p:nvSpPr>
          <p:cNvPr id="6" name="矩形 5"/>
          <p:cNvSpPr/>
          <p:nvPr>
            <p:custDataLst>
              <p:tags r:id="rId2"/>
            </p:custDataLst>
          </p:nvPr>
        </p:nvSpPr>
        <p:spPr>
          <a:xfrm>
            <a:off x="90232" y="575233"/>
            <a:ext cx="1971040" cy="275590"/>
          </a:xfrm>
          <a:prstGeom prst="rect">
            <a:avLst/>
          </a:prstGeom>
        </p:spPr>
        <p:txBody>
          <a:bodyPr wrap="none">
            <a:spAutoFit/>
          </a:bodyPr>
          <a:lstStyle/>
          <a:p>
            <a:pPr lvl="0" algn="l" fontAlgn="base">
              <a:spcBef>
                <a:spcPct val="0"/>
              </a:spcBef>
              <a:spcAft>
                <a:spcPct val="0"/>
              </a:spcAft>
              <a:defRPr/>
            </a:pPr>
            <a:r>
              <a:rPr lang="en-US" altLang="zh-CN" sz="1200">
                <a:solidFill>
                  <a:schemeClr val="tx1">
                    <a:lumMod val="85000"/>
                    <a:lumOff val="15000"/>
                  </a:schemeClr>
                </a:solidFill>
                <a:latin typeface="Calibri Light" panose="020F0302020204030204" pitchFamily="34" charset="0"/>
                <a:ea typeface="方正兰亭黑_GBK"/>
                <a:sym typeface="+mn-ea"/>
              </a:rPr>
              <a:t>The background and process.</a:t>
            </a:r>
            <a:endParaRPr lang="en-US" altLang="zh-CN" sz="1200">
              <a:solidFill>
                <a:schemeClr val="accent1"/>
              </a:solidFill>
              <a:latin typeface="+mj-lt"/>
              <a:ea typeface="方正兰亭黑_GBK"/>
            </a:endParaRPr>
          </a:p>
        </p:txBody>
      </p:sp>
      <p:sp>
        <p:nvSpPr>
          <p:cNvPr id="8" name="矩形 7"/>
          <p:cNvSpPr/>
          <p:nvPr>
            <p:custDataLst>
              <p:tags r:id="rId3"/>
            </p:custDataLst>
          </p:nvPr>
        </p:nvSpPr>
        <p:spPr>
          <a:xfrm>
            <a:off x="6651625" y="2620010"/>
            <a:ext cx="2410460" cy="1558925"/>
          </a:xfrm>
          <a:prstGeom prst="rect">
            <a:avLst/>
          </a:prstGeom>
        </p:spPr>
        <p:txBody>
          <a:bodyPr wrap="square">
            <a:spAutoFit/>
          </a:bodyPr>
          <a:lstStyle/>
          <a:p>
            <a:pPr>
              <a:lnSpc>
                <a:spcPct val="130000"/>
              </a:lnSpc>
              <a:spcBef>
                <a:spcPts val="600"/>
              </a:spcBef>
            </a:pPr>
            <a:r>
              <a:rPr sz="1050">
                <a:solidFill>
                  <a:schemeClr val="bg1"/>
                </a:solidFill>
                <a:sym typeface="+mn-ea"/>
              </a:rPr>
              <a:t>现场淡水资源用尽后，东京电力公司分别于3月12日20:20、3月13日13:12、3月14日16:34陆续向1、3、2号机组堆芯注入海水，以阻止事态的进一步恶化。3月25日，福岛第一核电厂建立了淡水供应渠道，开始向所有反应堆和乏燃料池注入淡水</a:t>
            </a:r>
            <a:r>
              <a:rPr lang="zh-CN" sz="1050">
                <a:solidFill>
                  <a:schemeClr val="bg1"/>
                </a:solidFill>
                <a:sym typeface="+mn-ea"/>
              </a:rPr>
              <a:t>。</a:t>
            </a:r>
          </a:p>
        </p:txBody>
      </p:sp>
    </p:spTree>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文本框 6"/>
          <p:cNvSpPr txBox="1">
            <a:spLocks noChangeArrowheads="1"/>
          </p:cNvSpPr>
          <p:nvPr>
            <p:custDataLst>
              <p:tags r:id="rId1"/>
            </p:custDataLst>
          </p:nvPr>
        </p:nvSpPr>
        <p:spPr bwMode="auto">
          <a:xfrm>
            <a:off x="90359" y="184834"/>
            <a:ext cx="24688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defRPr/>
            </a:pPr>
            <a:r>
              <a:rPr lang="zh-CN" altLang="en-US" sz="1800">
                <a:solidFill>
                  <a:schemeClr val="accent1"/>
                </a:solidFill>
                <a:latin typeface="+mj-ea"/>
                <a:ea typeface="+mj-ea"/>
              </a:rPr>
              <a:t>第一部分：事件的影响</a:t>
            </a:r>
          </a:p>
        </p:txBody>
      </p:sp>
      <p:sp>
        <p:nvSpPr>
          <p:cNvPr id="6" name="矩形 5"/>
          <p:cNvSpPr/>
          <p:nvPr>
            <p:custDataLst>
              <p:tags r:id="rId2"/>
            </p:custDataLst>
          </p:nvPr>
        </p:nvSpPr>
        <p:spPr>
          <a:xfrm>
            <a:off x="90232" y="575233"/>
            <a:ext cx="1971040" cy="275590"/>
          </a:xfrm>
          <a:prstGeom prst="rect">
            <a:avLst/>
          </a:prstGeom>
        </p:spPr>
        <p:txBody>
          <a:bodyPr wrap="none">
            <a:spAutoFit/>
          </a:bodyPr>
          <a:lstStyle/>
          <a:p>
            <a:pPr lvl="0" algn="l" fontAlgn="base">
              <a:spcBef>
                <a:spcPct val="0"/>
              </a:spcBef>
              <a:spcAft>
                <a:spcPct val="0"/>
              </a:spcAft>
              <a:defRPr/>
            </a:pPr>
            <a:r>
              <a:rPr lang="en-US" altLang="zh-CN" sz="1200">
                <a:solidFill>
                  <a:schemeClr val="tx1">
                    <a:lumMod val="85000"/>
                    <a:lumOff val="15000"/>
                  </a:schemeClr>
                </a:solidFill>
                <a:latin typeface="Calibri Light" panose="020F0302020204030204" pitchFamily="34" charset="0"/>
                <a:ea typeface="方正兰亭黑_GBK"/>
                <a:sym typeface="+mn-ea"/>
              </a:rPr>
              <a:t>The background and process.</a:t>
            </a:r>
            <a:endParaRPr lang="en-US" altLang="zh-CN" sz="1200">
              <a:solidFill>
                <a:schemeClr val="accent1"/>
              </a:solidFill>
              <a:latin typeface="+mj-lt"/>
              <a:ea typeface="方正兰亭黑_GBK"/>
            </a:endParaRPr>
          </a:p>
        </p:txBody>
      </p:sp>
      <p:sp>
        <p:nvSpPr>
          <p:cNvPr id="4" name="文本框 3"/>
          <p:cNvSpPr txBox="1"/>
          <p:nvPr/>
        </p:nvSpPr>
        <p:spPr>
          <a:xfrm>
            <a:off x="348615" y="1182370"/>
            <a:ext cx="7807960" cy="3377565"/>
          </a:xfrm>
          <a:prstGeom prst="rect">
            <a:avLst/>
          </a:prstGeom>
          <a:noFill/>
        </p:spPr>
        <p:txBody>
          <a:bodyPr wrap="square" rtlCol="0">
            <a:noAutofit/>
          </a:bodyPr>
          <a:lstStyle/>
          <a:p>
            <a:r>
              <a:rPr lang="en-US" altLang="zh-CN" sz="1400" b="1"/>
              <a:t>1.</a:t>
            </a:r>
            <a:r>
              <a:rPr lang="en-US" altLang="zh-CN" sz="1400"/>
              <a:t> </a:t>
            </a:r>
            <a:r>
              <a:rPr lang="zh-CN" altLang="en-US" sz="1400"/>
              <a:t>健康影响：福岛县在核事故后以县内所有儿童约38万人为对象实施了甲状腺检查。截至2018年2月，已诊断159人患癌，34人疑似患癌。其中被诊断为甲状腺癌并接受手术的84名福岛县内患者中，约一成的8人癌症复发，再次接受了手术。</a:t>
            </a:r>
          </a:p>
          <a:p>
            <a:endParaRPr lang="zh-CN" altLang="en-US" sz="1400"/>
          </a:p>
          <a:p>
            <a:r>
              <a:rPr lang="en-US" altLang="zh-CN" sz="1400" b="1"/>
              <a:t>2. </a:t>
            </a:r>
            <a:r>
              <a:rPr lang="zh-CN" altLang="en-US" sz="1400"/>
              <a:t>生活影响：福岛核事故发生十二年后，仍有约3万福岛居民不能归乡，核事故阴影依然笼罩。</a:t>
            </a:r>
          </a:p>
          <a:p>
            <a:endParaRPr lang="zh-CN" altLang="en-US" sz="1400"/>
          </a:p>
          <a:p>
            <a:r>
              <a:rPr lang="en-US" altLang="zh-CN" sz="1400" b="1"/>
              <a:t>3.</a:t>
            </a:r>
            <a:r>
              <a:rPr lang="en-US" altLang="zh-CN" sz="1400"/>
              <a:t> </a:t>
            </a:r>
            <a:r>
              <a:rPr lang="zh-CN" altLang="en-US" sz="1400"/>
              <a:t>环境影响：</a:t>
            </a:r>
          </a:p>
          <a:p>
            <a:endParaRPr lang="zh-CN" altLang="en-US" sz="1400"/>
          </a:p>
          <a:p>
            <a:r>
              <a:rPr lang="zh-CN" altLang="en-US" sz="1400"/>
              <a:t>①食品污染：美国的CNN在其新闻节目中指出，福岛土地被污染后，放射性物质会被牧草吸收，进而浓缩到牛奶中。《人民日报》也曾有过在中国18个省和地区检测出放射性碘和铯同位素的报道。2011年3月29日，法国政府通过法国驻日本大使馆向在日本的法国人发出警告不要摄取“以菜叶为主的蔬菜”，同时三个星期内不要喝牛奶。</a:t>
            </a:r>
          </a:p>
          <a:p>
            <a:endParaRPr lang="zh-CN" altLang="en-US" sz="1400"/>
          </a:p>
          <a:p>
            <a:r>
              <a:rPr lang="zh-CN" altLang="en-US" sz="1400"/>
              <a:t>②海洋污染：2015年4月，据加拿大媒体报道，美国Woods Hole海洋生物研究所（WHMBL）在加拿大不列颠哥伦比亚省的尤克卢利特的海港中采取的海水试样中，发现了从福岛核事故中产生的放射性同位素铯137和铯134。</a:t>
            </a:r>
          </a:p>
        </p:txBody>
      </p:sp>
    </p:spTree>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bwMode="auto">
          <a:xfrm>
            <a:off x="2880361" y="2094283"/>
            <a:ext cx="3383280" cy="521970"/>
          </a:xfrm>
          <a:prstGeom prst="rect">
            <a:avLst/>
          </a:prstGeom>
          <a:noFill/>
        </p:spPr>
        <p:txBody>
          <a:bodyPr wrap="none">
            <a:spAutoFit/>
          </a:bodyPr>
          <a:lstStyle/>
          <a:p>
            <a:pPr algn="ctr">
              <a:defRPr/>
            </a:pPr>
            <a:r>
              <a:rPr lang="zh-CN" altLang="en-US" sz="2800" dirty="0">
                <a:solidFill>
                  <a:schemeClr val="accent1"/>
                </a:solidFill>
                <a:latin typeface="+mj-ea"/>
                <a:ea typeface="+mj-ea"/>
                <a:sym typeface="+mn-ea"/>
              </a:rPr>
              <a:t>风险管理和</a:t>
            </a:r>
            <a:r>
              <a:rPr lang="zh-CN" altLang="en-US" sz="2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sym typeface="+mn-ea"/>
              </a:rPr>
              <a:t>应急措施</a:t>
            </a:r>
            <a:endParaRPr lang="zh-CN" altLang="en-US" sz="2800" kern="100">
              <a:solidFill>
                <a:srgbClr val="30437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矩形 13"/>
          <p:cNvSpPr/>
          <p:nvPr/>
        </p:nvSpPr>
        <p:spPr>
          <a:xfrm>
            <a:off x="2658746" y="2624489"/>
            <a:ext cx="3847465" cy="337185"/>
          </a:xfrm>
          <a:prstGeom prst="rect">
            <a:avLst/>
          </a:prstGeom>
        </p:spPr>
        <p:txBody>
          <a:bodyPr wrap="none">
            <a:spAutoFit/>
          </a:bodyPr>
          <a:lstStyle/>
          <a:p>
            <a:pPr lvl="0" algn="ctr" fontAlgn="base">
              <a:spcBef>
                <a:spcPct val="0"/>
              </a:spcBef>
              <a:spcAft>
                <a:spcPct val="0"/>
              </a:spcAft>
              <a:defRPr/>
            </a:pPr>
            <a:r>
              <a:rPr lang="en-US" altLang="zh-CN" sz="1600">
                <a:solidFill>
                  <a:schemeClr val="tx1">
                    <a:lumMod val="85000"/>
                    <a:lumOff val="15000"/>
                  </a:schemeClr>
                </a:solidFill>
                <a:latin typeface="Calibri Light" panose="020F0302020204030204" pitchFamily="34" charset="0"/>
                <a:ea typeface="方正兰亭黑_GBK"/>
                <a:sym typeface="+mn-ea"/>
              </a:rPr>
              <a:t>Risk management and contingency measures</a:t>
            </a:r>
          </a:p>
        </p:txBody>
      </p:sp>
      <p:cxnSp>
        <p:nvCxnSpPr>
          <p:cNvPr id="16" name="直接连接符 15"/>
          <p:cNvCxnSpPr/>
          <p:nvPr/>
        </p:nvCxnSpPr>
        <p:spPr>
          <a:xfrm>
            <a:off x="4441372" y="2961888"/>
            <a:ext cx="26125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3" name="任意多边形 22"/>
          <p:cNvSpPr/>
          <p:nvPr/>
        </p:nvSpPr>
        <p:spPr>
          <a:xfrm>
            <a:off x="2496968" y="-465601"/>
            <a:ext cx="4171119" cy="2085559"/>
          </a:xfrm>
          <a:custGeom>
            <a:avLst/>
            <a:gdLst>
              <a:gd name="connsiteX0" fmla="*/ 0 w 3557939"/>
              <a:gd name="connsiteY0" fmla="*/ 0 h 1778969"/>
              <a:gd name="connsiteX1" fmla="*/ 3557939 w 3557939"/>
              <a:gd name="connsiteY1" fmla="*/ 0 h 1778969"/>
              <a:gd name="connsiteX2" fmla="*/ 1778970 w 3557939"/>
              <a:gd name="connsiteY2" fmla="*/ 1778969 h 1778969"/>
            </a:gdLst>
            <a:ahLst/>
            <a:cxnLst>
              <a:cxn ang="0">
                <a:pos x="connsiteX0" y="connsiteY0"/>
              </a:cxn>
              <a:cxn ang="0">
                <a:pos x="connsiteX1" y="connsiteY1"/>
              </a:cxn>
              <a:cxn ang="0">
                <a:pos x="connsiteX2" y="connsiteY2"/>
              </a:cxn>
            </a:cxnLst>
            <a:rect l="l" t="t" r="r" b="b"/>
            <a:pathLst>
              <a:path w="3557939" h="1778969">
                <a:moveTo>
                  <a:pt x="0" y="0"/>
                </a:moveTo>
                <a:lnTo>
                  <a:pt x="3557939" y="0"/>
                </a:lnTo>
                <a:lnTo>
                  <a:pt x="1778970" y="1778969"/>
                </a:lnTo>
                <a:close/>
              </a:path>
            </a:pathLst>
          </a:cu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5" name="菱形 24"/>
          <p:cNvSpPr/>
          <p:nvPr/>
        </p:nvSpPr>
        <p:spPr>
          <a:xfrm>
            <a:off x="2184101" y="229604"/>
            <a:ext cx="4775798" cy="4775798"/>
          </a:xfrm>
          <a:prstGeom prst="diamond">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8" name="Group 4"/>
          <p:cNvGrpSpPr>
            <a:grpSpLocks noChangeAspect="1"/>
          </p:cNvGrpSpPr>
          <p:nvPr/>
        </p:nvGrpSpPr>
        <p:grpSpPr bwMode="auto">
          <a:xfrm>
            <a:off x="4316309" y="637628"/>
            <a:ext cx="511381" cy="446060"/>
            <a:chOff x="352" y="2796"/>
            <a:chExt cx="869" cy="758"/>
          </a:xfrm>
          <a:solidFill>
            <a:schemeClr val="accent1"/>
          </a:solidFill>
        </p:grpSpPr>
        <p:sp>
          <p:nvSpPr>
            <p:cNvPr id="9" name="Freeform 5"/>
            <p:cNvSpPr>
              <a:spLocks noEditPoints="1"/>
            </p:cNvSpPr>
            <p:nvPr/>
          </p:nvSpPr>
          <p:spPr bwMode="auto">
            <a:xfrm>
              <a:off x="352" y="2796"/>
              <a:ext cx="869" cy="758"/>
            </a:xfrm>
            <a:custGeom>
              <a:avLst/>
              <a:gdLst>
                <a:gd name="T0" fmla="*/ 796 w 907"/>
                <a:gd name="T1" fmla="*/ 657 h 791"/>
                <a:gd name="T2" fmla="*/ 876 w 907"/>
                <a:gd name="T3" fmla="*/ 545 h 791"/>
                <a:gd name="T4" fmla="*/ 907 w 907"/>
                <a:gd name="T5" fmla="*/ 519 h 791"/>
                <a:gd name="T6" fmla="*/ 876 w 907"/>
                <a:gd name="T7" fmla="*/ 493 h 791"/>
                <a:gd name="T8" fmla="*/ 796 w 907"/>
                <a:gd name="T9" fmla="*/ 380 h 791"/>
                <a:gd name="T10" fmla="*/ 902 w 907"/>
                <a:gd name="T11" fmla="*/ 272 h 791"/>
                <a:gd name="T12" fmla="*/ 796 w 907"/>
                <a:gd name="T13" fmla="*/ 165 h 791"/>
                <a:gd name="T14" fmla="*/ 876 w 907"/>
                <a:gd name="T15" fmla="*/ 52 h 791"/>
                <a:gd name="T16" fmla="*/ 876 w 907"/>
                <a:gd name="T17" fmla="*/ 0 h 791"/>
                <a:gd name="T18" fmla="*/ 132 w 907"/>
                <a:gd name="T19" fmla="*/ 0 h 791"/>
                <a:gd name="T20" fmla="*/ 0 w 907"/>
                <a:gd name="T21" fmla="*/ 165 h 791"/>
                <a:gd name="T22" fmla="*/ 0 w 907"/>
                <a:gd name="T23" fmla="*/ 380 h 791"/>
                <a:gd name="T24" fmla="*/ 54 w 907"/>
                <a:gd name="T25" fmla="*/ 519 h 791"/>
                <a:gd name="T26" fmla="*/ 0 w 907"/>
                <a:gd name="T27" fmla="*/ 657 h 791"/>
                <a:gd name="T28" fmla="*/ 869 w 907"/>
                <a:gd name="T29" fmla="*/ 791 h 791"/>
                <a:gd name="T30" fmla="*/ 871 w 907"/>
                <a:gd name="T31" fmla="*/ 791 h 791"/>
                <a:gd name="T32" fmla="*/ 902 w 907"/>
                <a:gd name="T33" fmla="*/ 765 h 791"/>
                <a:gd name="T34" fmla="*/ 772 w 907"/>
                <a:gd name="T35" fmla="*/ 246 h 791"/>
                <a:gd name="T36" fmla="*/ 413 w 907"/>
                <a:gd name="T37" fmla="*/ 272 h 791"/>
                <a:gd name="T38" fmla="*/ 772 w 907"/>
                <a:gd name="T39" fmla="*/ 299 h 791"/>
                <a:gd name="T40" fmla="*/ 744 w 907"/>
                <a:gd name="T41" fmla="*/ 411 h 791"/>
                <a:gd name="T42" fmla="*/ 436 w 907"/>
                <a:gd name="T43" fmla="*/ 493 h 791"/>
                <a:gd name="T44" fmla="*/ 436 w 907"/>
                <a:gd name="T45" fmla="*/ 545 h 791"/>
                <a:gd name="T46" fmla="*/ 744 w 907"/>
                <a:gd name="T47" fmla="*/ 627 h 791"/>
                <a:gd name="T48" fmla="*/ 772 w 907"/>
                <a:gd name="T49" fmla="*/ 739 h 791"/>
                <a:gd name="T50" fmla="*/ 51 w 907"/>
                <a:gd name="T51" fmla="*/ 657 h 791"/>
                <a:gd name="T52" fmla="*/ 132 w 907"/>
                <a:gd name="T53" fmla="*/ 545 h 791"/>
                <a:gd name="T54" fmla="*/ 189 w 907"/>
                <a:gd name="T55" fmla="*/ 519 h 791"/>
                <a:gd name="T56" fmla="*/ 132 w 907"/>
                <a:gd name="T57" fmla="*/ 493 h 791"/>
                <a:gd name="T58" fmla="*/ 51 w 907"/>
                <a:gd name="T59" fmla="*/ 380 h 791"/>
                <a:gd name="T60" fmla="*/ 163 w 907"/>
                <a:gd name="T61" fmla="*/ 299 h 791"/>
                <a:gd name="T62" fmla="*/ 163 w 907"/>
                <a:gd name="T63" fmla="*/ 246 h 791"/>
                <a:gd name="T64" fmla="*/ 51 w 907"/>
                <a:gd name="T65" fmla="*/ 165 h 791"/>
                <a:gd name="T66" fmla="*/ 132 w 907"/>
                <a:gd name="T67" fmla="*/ 52 h 791"/>
                <a:gd name="T68" fmla="*/ 744 w 907"/>
                <a:gd name="T69" fmla="*/ 134 h 791"/>
                <a:gd name="T70" fmla="*/ 772 w 907"/>
                <a:gd name="T71" fmla="*/ 246 h 7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7" h="791">
                  <a:moveTo>
                    <a:pt x="876" y="739"/>
                  </a:moveTo>
                  <a:cubicBezTo>
                    <a:pt x="832" y="739"/>
                    <a:pt x="796" y="702"/>
                    <a:pt x="796" y="657"/>
                  </a:cubicBezTo>
                  <a:cubicBezTo>
                    <a:pt x="796" y="627"/>
                    <a:pt x="796" y="627"/>
                    <a:pt x="796" y="627"/>
                  </a:cubicBezTo>
                  <a:cubicBezTo>
                    <a:pt x="796" y="582"/>
                    <a:pt x="832" y="545"/>
                    <a:pt x="876" y="545"/>
                  </a:cubicBezTo>
                  <a:cubicBezTo>
                    <a:pt x="882" y="545"/>
                    <a:pt x="882" y="545"/>
                    <a:pt x="882" y="545"/>
                  </a:cubicBezTo>
                  <a:cubicBezTo>
                    <a:pt x="896" y="545"/>
                    <a:pt x="907" y="533"/>
                    <a:pt x="907" y="519"/>
                  </a:cubicBezTo>
                  <a:cubicBezTo>
                    <a:pt x="907" y="504"/>
                    <a:pt x="896" y="493"/>
                    <a:pt x="882" y="493"/>
                  </a:cubicBezTo>
                  <a:cubicBezTo>
                    <a:pt x="876" y="493"/>
                    <a:pt x="876" y="493"/>
                    <a:pt x="876" y="493"/>
                  </a:cubicBezTo>
                  <a:cubicBezTo>
                    <a:pt x="832" y="493"/>
                    <a:pt x="796" y="456"/>
                    <a:pt x="796" y="411"/>
                  </a:cubicBezTo>
                  <a:cubicBezTo>
                    <a:pt x="796" y="380"/>
                    <a:pt x="796" y="380"/>
                    <a:pt x="796" y="380"/>
                  </a:cubicBezTo>
                  <a:cubicBezTo>
                    <a:pt x="796" y="335"/>
                    <a:pt x="832" y="299"/>
                    <a:pt x="876" y="299"/>
                  </a:cubicBezTo>
                  <a:cubicBezTo>
                    <a:pt x="890" y="299"/>
                    <a:pt x="902" y="287"/>
                    <a:pt x="902" y="272"/>
                  </a:cubicBezTo>
                  <a:cubicBezTo>
                    <a:pt x="902" y="258"/>
                    <a:pt x="890" y="246"/>
                    <a:pt x="876" y="246"/>
                  </a:cubicBezTo>
                  <a:cubicBezTo>
                    <a:pt x="832" y="246"/>
                    <a:pt x="796" y="210"/>
                    <a:pt x="796" y="165"/>
                  </a:cubicBezTo>
                  <a:cubicBezTo>
                    <a:pt x="796" y="134"/>
                    <a:pt x="796" y="134"/>
                    <a:pt x="796" y="134"/>
                  </a:cubicBezTo>
                  <a:cubicBezTo>
                    <a:pt x="796" y="89"/>
                    <a:pt x="832" y="52"/>
                    <a:pt x="876" y="52"/>
                  </a:cubicBezTo>
                  <a:cubicBezTo>
                    <a:pt x="890" y="52"/>
                    <a:pt x="902" y="40"/>
                    <a:pt x="902" y="26"/>
                  </a:cubicBezTo>
                  <a:cubicBezTo>
                    <a:pt x="902" y="12"/>
                    <a:pt x="890" y="0"/>
                    <a:pt x="876" y="0"/>
                  </a:cubicBezTo>
                  <a:cubicBezTo>
                    <a:pt x="875" y="0"/>
                    <a:pt x="873" y="0"/>
                    <a:pt x="871" y="0"/>
                  </a:cubicBezTo>
                  <a:cubicBezTo>
                    <a:pt x="132" y="0"/>
                    <a:pt x="132" y="0"/>
                    <a:pt x="132" y="0"/>
                  </a:cubicBezTo>
                  <a:cubicBezTo>
                    <a:pt x="59" y="0"/>
                    <a:pt x="0" y="60"/>
                    <a:pt x="0" y="134"/>
                  </a:cubicBezTo>
                  <a:cubicBezTo>
                    <a:pt x="0" y="165"/>
                    <a:pt x="0" y="165"/>
                    <a:pt x="0" y="165"/>
                  </a:cubicBezTo>
                  <a:cubicBezTo>
                    <a:pt x="0" y="208"/>
                    <a:pt x="20" y="247"/>
                    <a:pt x="54" y="272"/>
                  </a:cubicBezTo>
                  <a:cubicBezTo>
                    <a:pt x="20" y="297"/>
                    <a:pt x="0" y="337"/>
                    <a:pt x="0" y="380"/>
                  </a:cubicBezTo>
                  <a:cubicBezTo>
                    <a:pt x="0" y="411"/>
                    <a:pt x="0" y="411"/>
                    <a:pt x="0" y="411"/>
                  </a:cubicBezTo>
                  <a:cubicBezTo>
                    <a:pt x="0" y="454"/>
                    <a:pt x="20" y="494"/>
                    <a:pt x="54" y="519"/>
                  </a:cubicBezTo>
                  <a:cubicBezTo>
                    <a:pt x="20" y="544"/>
                    <a:pt x="0" y="583"/>
                    <a:pt x="0" y="627"/>
                  </a:cubicBezTo>
                  <a:cubicBezTo>
                    <a:pt x="0" y="657"/>
                    <a:pt x="0" y="657"/>
                    <a:pt x="0" y="657"/>
                  </a:cubicBezTo>
                  <a:cubicBezTo>
                    <a:pt x="0" y="731"/>
                    <a:pt x="59" y="791"/>
                    <a:pt x="132" y="791"/>
                  </a:cubicBezTo>
                  <a:cubicBezTo>
                    <a:pt x="869" y="791"/>
                    <a:pt x="869" y="791"/>
                    <a:pt x="869" y="791"/>
                  </a:cubicBezTo>
                  <a:cubicBezTo>
                    <a:pt x="870" y="791"/>
                    <a:pt x="871" y="791"/>
                    <a:pt x="871" y="791"/>
                  </a:cubicBezTo>
                  <a:cubicBezTo>
                    <a:pt x="871" y="791"/>
                    <a:pt x="871" y="791"/>
                    <a:pt x="871" y="791"/>
                  </a:cubicBezTo>
                  <a:cubicBezTo>
                    <a:pt x="873" y="791"/>
                    <a:pt x="875" y="791"/>
                    <a:pt x="876" y="791"/>
                  </a:cubicBezTo>
                  <a:cubicBezTo>
                    <a:pt x="890" y="791"/>
                    <a:pt x="902" y="780"/>
                    <a:pt x="902" y="765"/>
                  </a:cubicBezTo>
                  <a:cubicBezTo>
                    <a:pt x="902" y="751"/>
                    <a:pt x="890" y="739"/>
                    <a:pt x="876" y="739"/>
                  </a:cubicBezTo>
                  <a:close/>
                  <a:moveTo>
                    <a:pt x="772" y="246"/>
                  </a:moveTo>
                  <a:cubicBezTo>
                    <a:pt x="439" y="246"/>
                    <a:pt x="439" y="246"/>
                    <a:pt x="439" y="246"/>
                  </a:cubicBezTo>
                  <a:cubicBezTo>
                    <a:pt x="425" y="246"/>
                    <a:pt x="413" y="258"/>
                    <a:pt x="413" y="272"/>
                  </a:cubicBezTo>
                  <a:cubicBezTo>
                    <a:pt x="413" y="287"/>
                    <a:pt x="425" y="299"/>
                    <a:pt x="439" y="299"/>
                  </a:cubicBezTo>
                  <a:cubicBezTo>
                    <a:pt x="772" y="299"/>
                    <a:pt x="772" y="299"/>
                    <a:pt x="772" y="299"/>
                  </a:cubicBezTo>
                  <a:cubicBezTo>
                    <a:pt x="754" y="322"/>
                    <a:pt x="744" y="350"/>
                    <a:pt x="744" y="380"/>
                  </a:cubicBezTo>
                  <a:cubicBezTo>
                    <a:pt x="744" y="411"/>
                    <a:pt x="744" y="411"/>
                    <a:pt x="744" y="411"/>
                  </a:cubicBezTo>
                  <a:cubicBezTo>
                    <a:pt x="744" y="441"/>
                    <a:pt x="754" y="470"/>
                    <a:pt x="772" y="493"/>
                  </a:cubicBezTo>
                  <a:cubicBezTo>
                    <a:pt x="436" y="493"/>
                    <a:pt x="436" y="493"/>
                    <a:pt x="436" y="493"/>
                  </a:cubicBezTo>
                  <a:cubicBezTo>
                    <a:pt x="422" y="493"/>
                    <a:pt x="411" y="504"/>
                    <a:pt x="411" y="519"/>
                  </a:cubicBezTo>
                  <a:cubicBezTo>
                    <a:pt x="411" y="533"/>
                    <a:pt x="422" y="545"/>
                    <a:pt x="436" y="545"/>
                  </a:cubicBezTo>
                  <a:cubicBezTo>
                    <a:pt x="772" y="545"/>
                    <a:pt x="772" y="545"/>
                    <a:pt x="772" y="545"/>
                  </a:cubicBezTo>
                  <a:cubicBezTo>
                    <a:pt x="754" y="568"/>
                    <a:pt x="744" y="597"/>
                    <a:pt x="744" y="627"/>
                  </a:cubicBezTo>
                  <a:cubicBezTo>
                    <a:pt x="744" y="657"/>
                    <a:pt x="744" y="657"/>
                    <a:pt x="744" y="657"/>
                  </a:cubicBezTo>
                  <a:cubicBezTo>
                    <a:pt x="744" y="687"/>
                    <a:pt x="754" y="716"/>
                    <a:pt x="772" y="739"/>
                  </a:cubicBezTo>
                  <a:cubicBezTo>
                    <a:pt x="132" y="739"/>
                    <a:pt x="132" y="739"/>
                    <a:pt x="132" y="739"/>
                  </a:cubicBezTo>
                  <a:cubicBezTo>
                    <a:pt x="88" y="739"/>
                    <a:pt x="51" y="702"/>
                    <a:pt x="51" y="657"/>
                  </a:cubicBezTo>
                  <a:cubicBezTo>
                    <a:pt x="51" y="627"/>
                    <a:pt x="51" y="627"/>
                    <a:pt x="51" y="627"/>
                  </a:cubicBezTo>
                  <a:cubicBezTo>
                    <a:pt x="51" y="582"/>
                    <a:pt x="88" y="545"/>
                    <a:pt x="132" y="545"/>
                  </a:cubicBezTo>
                  <a:cubicBezTo>
                    <a:pt x="163" y="545"/>
                    <a:pt x="163" y="545"/>
                    <a:pt x="163" y="545"/>
                  </a:cubicBezTo>
                  <a:cubicBezTo>
                    <a:pt x="178" y="545"/>
                    <a:pt x="189" y="533"/>
                    <a:pt x="189" y="519"/>
                  </a:cubicBezTo>
                  <a:cubicBezTo>
                    <a:pt x="189" y="504"/>
                    <a:pt x="178" y="493"/>
                    <a:pt x="163" y="493"/>
                  </a:cubicBezTo>
                  <a:cubicBezTo>
                    <a:pt x="132" y="493"/>
                    <a:pt x="132" y="493"/>
                    <a:pt x="132" y="493"/>
                  </a:cubicBezTo>
                  <a:cubicBezTo>
                    <a:pt x="88" y="493"/>
                    <a:pt x="51" y="456"/>
                    <a:pt x="51" y="411"/>
                  </a:cubicBezTo>
                  <a:cubicBezTo>
                    <a:pt x="51" y="380"/>
                    <a:pt x="51" y="380"/>
                    <a:pt x="51" y="380"/>
                  </a:cubicBezTo>
                  <a:cubicBezTo>
                    <a:pt x="51" y="335"/>
                    <a:pt x="88" y="299"/>
                    <a:pt x="132" y="299"/>
                  </a:cubicBezTo>
                  <a:cubicBezTo>
                    <a:pt x="163" y="299"/>
                    <a:pt x="163" y="299"/>
                    <a:pt x="163" y="299"/>
                  </a:cubicBezTo>
                  <a:cubicBezTo>
                    <a:pt x="178" y="299"/>
                    <a:pt x="189" y="287"/>
                    <a:pt x="189" y="272"/>
                  </a:cubicBezTo>
                  <a:cubicBezTo>
                    <a:pt x="189" y="258"/>
                    <a:pt x="178" y="246"/>
                    <a:pt x="163" y="246"/>
                  </a:cubicBezTo>
                  <a:cubicBezTo>
                    <a:pt x="132" y="246"/>
                    <a:pt x="132" y="246"/>
                    <a:pt x="132" y="246"/>
                  </a:cubicBezTo>
                  <a:cubicBezTo>
                    <a:pt x="88" y="246"/>
                    <a:pt x="51" y="210"/>
                    <a:pt x="51" y="165"/>
                  </a:cubicBezTo>
                  <a:cubicBezTo>
                    <a:pt x="51" y="134"/>
                    <a:pt x="51" y="134"/>
                    <a:pt x="51" y="134"/>
                  </a:cubicBezTo>
                  <a:cubicBezTo>
                    <a:pt x="51" y="89"/>
                    <a:pt x="88" y="52"/>
                    <a:pt x="132" y="52"/>
                  </a:cubicBezTo>
                  <a:cubicBezTo>
                    <a:pt x="772" y="52"/>
                    <a:pt x="772" y="52"/>
                    <a:pt x="772" y="52"/>
                  </a:cubicBezTo>
                  <a:cubicBezTo>
                    <a:pt x="754" y="75"/>
                    <a:pt x="744" y="104"/>
                    <a:pt x="744" y="134"/>
                  </a:cubicBezTo>
                  <a:cubicBezTo>
                    <a:pt x="744" y="165"/>
                    <a:pt x="744" y="165"/>
                    <a:pt x="744" y="165"/>
                  </a:cubicBezTo>
                  <a:cubicBezTo>
                    <a:pt x="744" y="195"/>
                    <a:pt x="754" y="223"/>
                    <a:pt x="772" y="2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6"/>
            <p:cNvSpPr>
              <a:spLocks noEditPoints="1"/>
            </p:cNvSpPr>
            <p:nvPr/>
          </p:nvSpPr>
          <p:spPr bwMode="auto">
            <a:xfrm>
              <a:off x="542" y="2923"/>
              <a:ext cx="187" cy="507"/>
            </a:xfrm>
            <a:custGeom>
              <a:avLst/>
              <a:gdLst>
                <a:gd name="T0" fmla="*/ 171 w 196"/>
                <a:gd name="T1" fmla="*/ 0 h 529"/>
                <a:gd name="T2" fmla="*/ 26 w 196"/>
                <a:gd name="T3" fmla="*/ 0 h 529"/>
                <a:gd name="T4" fmla="*/ 0 w 196"/>
                <a:gd name="T5" fmla="*/ 26 h 529"/>
                <a:gd name="T6" fmla="*/ 0 w 196"/>
                <a:gd name="T7" fmla="*/ 502 h 529"/>
                <a:gd name="T8" fmla="*/ 2 w 196"/>
                <a:gd name="T9" fmla="*/ 512 h 529"/>
                <a:gd name="T10" fmla="*/ 16 w 196"/>
                <a:gd name="T11" fmla="*/ 526 h 529"/>
                <a:gd name="T12" fmla="*/ 36 w 196"/>
                <a:gd name="T13" fmla="*/ 526 h 529"/>
                <a:gd name="T14" fmla="*/ 44 w 196"/>
                <a:gd name="T15" fmla="*/ 520 h 529"/>
                <a:gd name="T16" fmla="*/ 98 w 196"/>
                <a:gd name="T17" fmla="*/ 466 h 529"/>
                <a:gd name="T18" fmla="*/ 152 w 196"/>
                <a:gd name="T19" fmla="*/ 520 h 529"/>
                <a:gd name="T20" fmla="*/ 161 w 196"/>
                <a:gd name="T21" fmla="*/ 526 h 529"/>
                <a:gd name="T22" fmla="*/ 171 w 196"/>
                <a:gd name="T23" fmla="*/ 528 h 529"/>
                <a:gd name="T24" fmla="*/ 180 w 196"/>
                <a:gd name="T25" fmla="*/ 526 h 529"/>
                <a:gd name="T26" fmla="*/ 194 w 196"/>
                <a:gd name="T27" fmla="*/ 512 h 529"/>
                <a:gd name="T28" fmla="*/ 196 w 196"/>
                <a:gd name="T29" fmla="*/ 502 h 529"/>
                <a:gd name="T30" fmla="*/ 196 w 196"/>
                <a:gd name="T31" fmla="*/ 26 h 529"/>
                <a:gd name="T32" fmla="*/ 171 w 196"/>
                <a:gd name="T33" fmla="*/ 0 h 529"/>
                <a:gd name="T34" fmla="*/ 145 w 196"/>
                <a:gd name="T35" fmla="*/ 439 h 529"/>
                <a:gd name="T36" fmla="*/ 117 w 196"/>
                <a:gd name="T37" fmla="*/ 410 h 529"/>
                <a:gd name="T38" fmla="*/ 80 w 196"/>
                <a:gd name="T39" fmla="*/ 410 h 529"/>
                <a:gd name="T40" fmla="*/ 52 w 196"/>
                <a:gd name="T41" fmla="*/ 439 h 529"/>
                <a:gd name="T42" fmla="*/ 52 w 196"/>
                <a:gd name="T43" fmla="*/ 53 h 529"/>
                <a:gd name="T44" fmla="*/ 145 w 196"/>
                <a:gd name="T45" fmla="*/ 53 h 529"/>
                <a:gd name="T46" fmla="*/ 145 w 196"/>
                <a:gd name="T47" fmla="*/ 439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96" h="529">
                  <a:moveTo>
                    <a:pt x="171" y="0"/>
                  </a:moveTo>
                  <a:cubicBezTo>
                    <a:pt x="26" y="0"/>
                    <a:pt x="26" y="0"/>
                    <a:pt x="26" y="0"/>
                  </a:cubicBezTo>
                  <a:cubicBezTo>
                    <a:pt x="12" y="0"/>
                    <a:pt x="0" y="12"/>
                    <a:pt x="0" y="26"/>
                  </a:cubicBezTo>
                  <a:cubicBezTo>
                    <a:pt x="0" y="502"/>
                    <a:pt x="0" y="502"/>
                    <a:pt x="0" y="502"/>
                  </a:cubicBezTo>
                  <a:cubicBezTo>
                    <a:pt x="0" y="505"/>
                    <a:pt x="1" y="509"/>
                    <a:pt x="2" y="512"/>
                  </a:cubicBezTo>
                  <a:cubicBezTo>
                    <a:pt x="5" y="518"/>
                    <a:pt x="10" y="523"/>
                    <a:pt x="16" y="526"/>
                  </a:cubicBezTo>
                  <a:cubicBezTo>
                    <a:pt x="23" y="529"/>
                    <a:pt x="30" y="529"/>
                    <a:pt x="36" y="526"/>
                  </a:cubicBezTo>
                  <a:cubicBezTo>
                    <a:pt x="39" y="525"/>
                    <a:pt x="42" y="523"/>
                    <a:pt x="44" y="520"/>
                  </a:cubicBezTo>
                  <a:cubicBezTo>
                    <a:pt x="98" y="466"/>
                    <a:pt x="98" y="466"/>
                    <a:pt x="98" y="466"/>
                  </a:cubicBezTo>
                  <a:cubicBezTo>
                    <a:pt x="152" y="520"/>
                    <a:pt x="152" y="520"/>
                    <a:pt x="152" y="520"/>
                  </a:cubicBezTo>
                  <a:cubicBezTo>
                    <a:pt x="155" y="523"/>
                    <a:pt x="158" y="525"/>
                    <a:pt x="161" y="526"/>
                  </a:cubicBezTo>
                  <a:cubicBezTo>
                    <a:pt x="164" y="527"/>
                    <a:pt x="167" y="528"/>
                    <a:pt x="171" y="528"/>
                  </a:cubicBezTo>
                  <a:cubicBezTo>
                    <a:pt x="174" y="528"/>
                    <a:pt x="177" y="527"/>
                    <a:pt x="180" y="526"/>
                  </a:cubicBezTo>
                  <a:cubicBezTo>
                    <a:pt x="187" y="523"/>
                    <a:pt x="192" y="518"/>
                    <a:pt x="194" y="512"/>
                  </a:cubicBezTo>
                  <a:cubicBezTo>
                    <a:pt x="196" y="509"/>
                    <a:pt x="196" y="505"/>
                    <a:pt x="196" y="502"/>
                  </a:cubicBezTo>
                  <a:cubicBezTo>
                    <a:pt x="196" y="26"/>
                    <a:pt x="196" y="26"/>
                    <a:pt x="196" y="26"/>
                  </a:cubicBezTo>
                  <a:cubicBezTo>
                    <a:pt x="196" y="12"/>
                    <a:pt x="185" y="0"/>
                    <a:pt x="171" y="0"/>
                  </a:cubicBezTo>
                  <a:close/>
                  <a:moveTo>
                    <a:pt x="145" y="439"/>
                  </a:moveTo>
                  <a:cubicBezTo>
                    <a:pt x="117" y="410"/>
                    <a:pt x="117" y="410"/>
                    <a:pt x="117" y="410"/>
                  </a:cubicBezTo>
                  <a:cubicBezTo>
                    <a:pt x="107" y="400"/>
                    <a:pt x="90" y="400"/>
                    <a:pt x="80" y="410"/>
                  </a:cubicBezTo>
                  <a:cubicBezTo>
                    <a:pt x="52" y="439"/>
                    <a:pt x="52" y="439"/>
                    <a:pt x="52" y="439"/>
                  </a:cubicBezTo>
                  <a:cubicBezTo>
                    <a:pt x="52" y="53"/>
                    <a:pt x="52" y="53"/>
                    <a:pt x="52" y="53"/>
                  </a:cubicBezTo>
                  <a:cubicBezTo>
                    <a:pt x="145" y="53"/>
                    <a:pt x="145" y="53"/>
                    <a:pt x="145" y="53"/>
                  </a:cubicBezTo>
                  <a:lnTo>
                    <a:pt x="145" y="43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ransition spd="slow">
    <p:push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240280" cy="368300"/>
          </a:xfrm>
          <a:prstGeom prst="rect">
            <a:avLst/>
          </a:prstGeom>
          <a:noFill/>
        </p:spPr>
        <p:txBody>
          <a:bodyPr wrap="none">
            <a:spAutoFit/>
          </a:bodyPr>
          <a:lstStyle/>
          <a:p>
            <a:pPr algn="l">
              <a:defRPr/>
            </a:pPr>
            <a:r>
              <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a:t>
            </a:r>
            <a:r>
              <a:rPr lang="zh-CN" altLang="en-US" sz="1800" dirty="0">
                <a:solidFill>
                  <a:schemeClr val="accent1"/>
                </a:solidFill>
                <a:latin typeface="+mj-ea"/>
                <a:ea typeface="+mj-ea"/>
                <a:sym typeface="+mn-ea"/>
              </a:rPr>
              <a:t>风险管理</a:t>
            </a:r>
            <a:endParaRPr lang="zh-CN" altLang="en-US" sz="18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90232" y="575233"/>
            <a:ext cx="1449070" cy="306705"/>
          </a:xfrm>
          <a:prstGeom prst="rect">
            <a:avLst/>
          </a:prstGeom>
        </p:spPr>
        <p:txBody>
          <a:bodyPr wrap="none">
            <a:spAutoFit/>
          </a:bodyPr>
          <a:lstStyle/>
          <a:p>
            <a:pPr lvl="0" algn="l" fontAlgn="base">
              <a:spcBef>
                <a:spcPct val="0"/>
              </a:spcBef>
              <a:spcAft>
                <a:spcPct val="0"/>
              </a:spcAft>
              <a:defRPr/>
            </a:pPr>
            <a:r>
              <a:rPr lang="en-US" altLang="zh-CN" sz="1400">
                <a:solidFill>
                  <a:schemeClr val="tx1">
                    <a:lumMod val="85000"/>
                    <a:lumOff val="15000"/>
                  </a:schemeClr>
                </a:solidFill>
                <a:latin typeface="Calibri Light" panose="020F0302020204030204" pitchFamily="34" charset="0"/>
                <a:ea typeface="方正兰亭黑_GBK"/>
                <a:sym typeface="+mn-ea"/>
              </a:rPr>
              <a:t>Risk management</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 name="矩形 1"/>
          <p:cNvSpPr/>
          <p:nvPr>
            <p:custDataLst>
              <p:tags r:id="rId1"/>
            </p:custDataLst>
          </p:nvPr>
        </p:nvSpPr>
        <p:spPr bwMode="auto">
          <a:xfrm>
            <a:off x="789425" y="993520"/>
            <a:ext cx="995680" cy="337185"/>
          </a:xfrm>
          <a:prstGeom prst="rect">
            <a:avLst/>
          </a:prstGeom>
          <a:noFill/>
        </p:spPr>
        <p:txBody>
          <a:bodyPr wrap="none">
            <a:spAutoFit/>
          </a:bodyPr>
          <a:lstStyle/>
          <a:p>
            <a:pPr algn="r">
              <a:defRPr/>
            </a:pPr>
            <a:r>
              <a:rPr lang="zh-CN" altLang="en-US" sz="16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设计阶段</a:t>
            </a:r>
          </a:p>
        </p:txBody>
      </p:sp>
      <p:sp>
        <p:nvSpPr>
          <p:cNvPr id="6" name="椭圆 5"/>
          <p:cNvSpPr/>
          <p:nvPr>
            <p:custDataLst>
              <p:tags r:id="rId2"/>
            </p:custDataLst>
          </p:nvPr>
        </p:nvSpPr>
        <p:spPr>
          <a:xfrm>
            <a:off x="255114" y="915970"/>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388437" y="1050335"/>
            <a:ext cx="265836" cy="265836"/>
            <a:chOff x="2473104" y="2145028"/>
            <a:chExt cx="359165" cy="359165"/>
          </a:xfrm>
          <a:solidFill>
            <a:schemeClr val="accent1"/>
          </a:solidFill>
        </p:grpSpPr>
        <p:sp>
          <p:nvSpPr>
            <p:cNvPr id="9" name="AutoShape 126"/>
            <p:cNvSpPr/>
            <p:nvPr>
              <p:custDataLst>
                <p:tags r:id="rId18"/>
              </p:custDataLst>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0" name="AutoShape 127"/>
            <p:cNvSpPr/>
            <p:nvPr>
              <p:custDataLst>
                <p:tags r:id="rId19"/>
              </p:custDataLst>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12" name="文本框 11"/>
          <p:cNvSpPr txBox="1"/>
          <p:nvPr/>
        </p:nvSpPr>
        <p:spPr>
          <a:xfrm>
            <a:off x="788670" y="1316355"/>
            <a:ext cx="7778750" cy="953135"/>
          </a:xfrm>
          <a:prstGeom prst="rect">
            <a:avLst/>
          </a:prstGeom>
          <a:noFill/>
        </p:spPr>
        <p:txBody>
          <a:bodyPr wrap="square" rtlCol="0">
            <a:spAutoFit/>
          </a:bodyPr>
          <a:lstStyle/>
          <a:p>
            <a:r>
              <a:rPr lang="zh-CN" altLang="en-US" sz="1400" b="1">
                <a:latin typeface="宋体" panose="02010600030101010101" pitchFamily="2" charset="-122"/>
                <a:ea typeface="宋体" panose="02010600030101010101" pitchFamily="2" charset="-122"/>
                <a:cs typeface="宋体" panose="02010600030101010101" pitchFamily="2" charset="-122"/>
              </a:rPr>
              <a:t>地质条件：</a:t>
            </a:r>
            <a:r>
              <a:rPr lang="zh-CN" altLang="en-US" sz="1400">
                <a:latin typeface="宋体" panose="02010600030101010101" pitchFamily="2" charset="-122"/>
                <a:ea typeface="宋体" panose="02010600030101010101" pitchFamily="2" charset="-122"/>
                <a:cs typeface="宋体" panose="02010600030101010101" pitchFamily="2" charset="-122"/>
              </a:rPr>
              <a:t>核电站选择在地震频发地区建设，因此在设计时考虑了地震和地质活动的影响。采取了抗震设计措施，如加固建筑、设备、管道等。</a:t>
            </a:r>
          </a:p>
          <a:p>
            <a:r>
              <a:rPr lang="zh-CN" altLang="en-US" sz="1400" b="1">
                <a:latin typeface="宋体" panose="02010600030101010101" pitchFamily="2" charset="-122"/>
                <a:ea typeface="宋体" panose="02010600030101010101" pitchFamily="2" charset="-122"/>
                <a:cs typeface="宋体" panose="02010600030101010101" pitchFamily="2" charset="-122"/>
              </a:rPr>
              <a:t>海啸风险：</a:t>
            </a:r>
            <a:r>
              <a:rPr lang="zh-CN" altLang="en-US" sz="1400">
                <a:latin typeface="宋体" panose="02010600030101010101" pitchFamily="2" charset="-122"/>
                <a:ea typeface="宋体" panose="02010600030101010101" pitchFamily="2" charset="-122"/>
                <a:cs typeface="宋体" panose="02010600030101010101" pitchFamily="2" charset="-122"/>
              </a:rPr>
              <a:t>尽管建设地点位于福岛地区，但设计时应该考虑了可能发生的海啸。然而，由于未能预测到2011年的海啸高度，核电站的海防设施并不足够应对这一级别的海啸。</a:t>
            </a:r>
          </a:p>
        </p:txBody>
      </p:sp>
      <p:sp>
        <p:nvSpPr>
          <p:cNvPr id="64" name="椭圆 63"/>
          <p:cNvSpPr/>
          <p:nvPr>
            <p:custDataLst>
              <p:tags r:id="rId3"/>
            </p:custDataLst>
          </p:nvPr>
        </p:nvSpPr>
        <p:spPr>
          <a:xfrm>
            <a:off x="254697" y="2178089"/>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custDataLst>
              <p:tags r:id="rId4"/>
            </p:custDataLst>
          </p:nvPr>
        </p:nvGrpSpPr>
        <p:grpSpPr>
          <a:xfrm>
            <a:off x="401500" y="2311770"/>
            <a:ext cx="265547" cy="266722"/>
            <a:chOff x="5394325" y="2859088"/>
            <a:chExt cx="358775" cy="360362"/>
          </a:xfrm>
          <a:solidFill>
            <a:schemeClr val="accent1"/>
          </a:solidFill>
        </p:grpSpPr>
        <p:sp>
          <p:nvSpPr>
            <p:cNvPr id="14" name="AutoShape 37"/>
            <p:cNvSpPr/>
            <p:nvPr>
              <p:custDataLst>
                <p:tags r:id="rId12"/>
              </p:custDataLst>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5" name="AutoShape 38"/>
            <p:cNvSpPr/>
            <p:nvPr>
              <p:custDataLst>
                <p:tags r:id="rId13"/>
              </p:custDataLst>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6" name="AutoShape 39"/>
            <p:cNvSpPr/>
            <p:nvPr>
              <p:custDataLst>
                <p:tags r:id="rId14"/>
              </p:custDataLst>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7" name="AutoShape 40"/>
            <p:cNvSpPr/>
            <p:nvPr>
              <p:custDataLst>
                <p:tags r:id="rId15"/>
              </p:custDataLst>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8" name="AutoShape 41"/>
            <p:cNvSpPr/>
            <p:nvPr>
              <p:custDataLst>
                <p:tags r:id="rId16"/>
              </p:custDataLst>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9" name="AutoShape 42"/>
            <p:cNvSpPr/>
            <p:nvPr>
              <p:custDataLst>
                <p:tags r:id="rId17"/>
              </p:custDataLst>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20" name="矩形 19"/>
          <p:cNvSpPr/>
          <p:nvPr>
            <p:custDataLst>
              <p:tags r:id="rId5"/>
            </p:custDataLst>
          </p:nvPr>
        </p:nvSpPr>
        <p:spPr bwMode="auto">
          <a:xfrm>
            <a:off x="789567" y="2285110"/>
            <a:ext cx="995680" cy="337185"/>
          </a:xfrm>
          <a:prstGeom prst="rect">
            <a:avLst/>
          </a:prstGeom>
          <a:noFill/>
        </p:spPr>
        <p:txBody>
          <a:bodyPr wrap="none">
            <a:spAutoFit/>
          </a:bodyPr>
          <a:lstStyle/>
          <a:p>
            <a:pPr algn="l">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建设阶段</a:t>
            </a:r>
          </a:p>
        </p:txBody>
      </p:sp>
      <p:sp>
        <p:nvSpPr>
          <p:cNvPr id="21" name="文本框 20"/>
          <p:cNvSpPr txBox="1"/>
          <p:nvPr/>
        </p:nvSpPr>
        <p:spPr>
          <a:xfrm>
            <a:off x="890270" y="2638425"/>
            <a:ext cx="7676515" cy="953135"/>
          </a:xfrm>
          <a:prstGeom prst="rect">
            <a:avLst/>
          </a:prstGeom>
          <a:noFill/>
        </p:spPr>
        <p:txBody>
          <a:bodyPr wrap="square" rtlCol="0">
            <a:spAutoFit/>
          </a:bodyPr>
          <a:lstStyle/>
          <a:p>
            <a:r>
              <a:rPr lang="zh-CN" altLang="en-US" sz="1400" dirty="0"/>
              <a:t>严格按照安全标准施工，确保建设质量符合要求。</a:t>
            </a:r>
          </a:p>
          <a:p>
            <a:r>
              <a:rPr lang="zh-CN" altLang="en-US" sz="1400" dirty="0"/>
              <a:t>定期进行工程质量检查和安全评估，及时发现和解决潜在风险。</a:t>
            </a:r>
          </a:p>
          <a:p>
            <a:r>
              <a:rPr lang="zh-CN" altLang="en-US" sz="1400" dirty="0"/>
              <a:t>实施资质认证和持证上岗制度，要求关键岗位人员具备相应的专业资质。此外，通过持续的职业发展和教育、模拟演练和应急培训等方式，不断提高施工人员的专业水平和应对能力。</a:t>
            </a:r>
          </a:p>
        </p:txBody>
      </p:sp>
      <p:sp>
        <p:nvSpPr>
          <p:cNvPr id="68" name="椭圆 67"/>
          <p:cNvSpPr/>
          <p:nvPr>
            <p:custDataLst>
              <p:tags r:id="rId6"/>
            </p:custDataLst>
          </p:nvPr>
        </p:nvSpPr>
        <p:spPr>
          <a:xfrm>
            <a:off x="254738" y="3466467"/>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custDataLst>
              <p:tags r:id="rId7"/>
            </p:custDataLst>
          </p:nvPr>
        </p:nvGrpSpPr>
        <p:grpSpPr>
          <a:xfrm>
            <a:off x="389305" y="3573755"/>
            <a:ext cx="265836" cy="265836"/>
            <a:chOff x="5394312" y="2141343"/>
            <a:chExt cx="359165" cy="359165"/>
          </a:xfrm>
          <a:solidFill>
            <a:schemeClr val="accent1"/>
          </a:solidFill>
        </p:grpSpPr>
        <p:sp>
          <p:nvSpPr>
            <p:cNvPr id="32" name="AutoShape 56"/>
            <p:cNvSpPr/>
            <p:nvPr>
              <p:custDataLst>
                <p:tags r:id="rId9"/>
              </p:custDataLst>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3" name="AutoShape 57"/>
            <p:cNvSpPr/>
            <p:nvPr>
              <p:custDataLst>
                <p:tags r:id="rId10"/>
              </p:custDataLst>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4" name="AutoShape 58"/>
            <p:cNvSpPr/>
            <p:nvPr>
              <p:custDataLst>
                <p:tags r:id="rId11"/>
              </p:custDataLst>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35" name="文本框 34"/>
          <p:cNvSpPr txBox="1"/>
          <p:nvPr/>
        </p:nvSpPr>
        <p:spPr>
          <a:xfrm>
            <a:off x="755015" y="3878580"/>
            <a:ext cx="7420610" cy="953135"/>
          </a:xfrm>
          <a:prstGeom prst="rect">
            <a:avLst/>
          </a:prstGeom>
          <a:noFill/>
        </p:spPr>
        <p:txBody>
          <a:bodyPr wrap="square" rtlCol="0">
            <a:spAutoFit/>
          </a:bodyPr>
          <a:lstStyle/>
          <a:p>
            <a:r>
              <a:rPr lang="zh-CN" altLang="en-US" sz="1400" b="1"/>
              <a:t>设备安全：</a:t>
            </a:r>
            <a:r>
              <a:rPr lang="zh-CN" altLang="en-US" sz="1400"/>
              <a:t>定期检查、维护和更新设备，确保设备运行正常。</a:t>
            </a:r>
          </a:p>
          <a:p>
            <a:r>
              <a:rPr lang="zh-CN" altLang="en-US" sz="1400" b="1"/>
              <a:t>辐射监测：</a:t>
            </a:r>
            <a:r>
              <a:rPr lang="zh-CN" altLang="en-US" sz="1400"/>
              <a:t>持续监测环境中的辐射水平，确保在正常范围内。</a:t>
            </a:r>
          </a:p>
          <a:p>
            <a:r>
              <a:rPr lang="zh-CN" altLang="en-US" sz="1400" b="1"/>
              <a:t>人员培训：</a:t>
            </a:r>
            <a:r>
              <a:rPr lang="zh-CN" altLang="en-US" sz="1400"/>
              <a:t>对员工进行安全培训，提高应对突发事件的能力。</a:t>
            </a:r>
          </a:p>
          <a:p>
            <a:r>
              <a:rPr lang="zh-CN" altLang="en-US" sz="1400" b="1"/>
              <a:t>应急预案：</a:t>
            </a:r>
            <a:r>
              <a:rPr lang="zh-CN" altLang="en-US" sz="1400"/>
              <a:t>制定详细的应急预案，包括应对事故的措施和紧急疏散计划。</a:t>
            </a:r>
          </a:p>
        </p:txBody>
      </p:sp>
      <p:sp>
        <p:nvSpPr>
          <p:cNvPr id="36" name="矩形 35"/>
          <p:cNvSpPr/>
          <p:nvPr>
            <p:custDataLst>
              <p:tags r:id="rId8"/>
            </p:custDataLst>
          </p:nvPr>
        </p:nvSpPr>
        <p:spPr bwMode="auto">
          <a:xfrm>
            <a:off x="789325" y="3577032"/>
            <a:ext cx="995680" cy="337185"/>
          </a:xfrm>
          <a:prstGeom prst="rect">
            <a:avLst/>
          </a:prstGeom>
          <a:noFill/>
        </p:spPr>
        <p:txBody>
          <a:bodyPr wrap="none">
            <a:spAutoFit/>
          </a:bodyPr>
          <a:lstStyle/>
          <a:p>
            <a:pPr algn="r">
              <a:defRPr/>
            </a:pPr>
            <a:r>
              <a:rPr lang="zh-CN" altLang="en-US" sz="1600" kern="10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运营阶段</a:t>
            </a:r>
          </a:p>
        </p:txBody>
      </p:sp>
    </p:spTree>
  </p:cSld>
  <p:clrMapOvr>
    <a:masterClrMapping/>
  </p:clrMapOvr>
  <p:transition spd="slow">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bwMode="auto">
          <a:xfrm>
            <a:off x="90232" y="205901"/>
            <a:ext cx="2240280" cy="368300"/>
          </a:xfrm>
          <a:prstGeom prst="rect">
            <a:avLst/>
          </a:prstGeom>
          <a:noFill/>
        </p:spPr>
        <p:txBody>
          <a:bodyPr wrap="none">
            <a:spAutoFit/>
          </a:bodyPr>
          <a:lstStyle/>
          <a:p>
            <a:pPr algn="l">
              <a:defRPr/>
            </a:pPr>
            <a:r>
              <a:rPr lang="zh-CN" altLang="en-US" sz="1800" kern="1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第二部分：应急措施</a:t>
            </a:r>
          </a:p>
        </p:txBody>
      </p:sp>
      <p:sp>
        <p:nvSpPr>
          <p:cNvPr id="5" name="矩形 4"/>
          <p:cNvSpPr/>
          <p:nvPr/>
        </p:nvSpPr>
        <p:spPr>
          <a:xfrm>
            <a:off x="90232" y="575233"/>
            <a:ext cx="1629410" cy="306705"/>
          </a:xfrm>
          <a:prstGeom prst="rect">
            <a:avLst/>
          </a:prstGeom>
        </p:spPr>
        <p:txBody>
          <a:bodyPr wrap="none">
            <a:spAutoFit/>
          </a:bodyPr>
          <a:lstStyle/>
          <a:p>
            <a:pPr lvl="0" algn="l" fontAlgn="base">
              <a:spcBef>
                <a:spcPct val="0"/>
              </a:spcBef>
              <a:spcAft>
                <a:spcPct val="0"/>
              </a:spcAft>
              <a:defRPr/>
            </a:pPr>
            <a:r>
              <a:rPr lang="en-US" altLang="zh-CN" sz="1400">
                <a:solidFill>
                  <a:schemeClr val="tx1">
                    <a:lumMod val="85000"/>
                    <a:lumOff val="15000"/>
                  </a:schemeClr>
                </a:solidFill>
                <a:latin typeface="Calibri Light" panose="020F0302020204030204" pitchFamily="34" charset="0"/>
                <a:ea typeface="方正兰亭黑_GBK"/>
                <a:sym typeface="+mn-ea"/>
              </a:rPr>
              <a:t>Emergency measure</a:t>
            </a:r>
          </a:p>
        </p:txBody>
      </p:sp>
      <p:cxnSp>
        <p:nvCxnSpPr>
          <p:cNvPr id="7" name="直接连接符 6"/>
          <p:cNvCxnSpPr/>
          <p:nvPr/>
        </p:nvCxnSpPr>
        <p:spPr>
          <a:xfrm>
            <a:off x="194041" y="811697"/>
            <a:ext cx="257904"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6" name="任意多边形 5"/>
          <p:cNvSpPr/>
          <p:nvPr>
            <p:custDataLst>
              <p:tags r:id="rId1"/>
            </p:custDataLst>
          </p:nvPr>
        </p:nvSpPr>
        <p:spPr>
          <a:xfrm>
            <a:off x="103610"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1222" tIns="37338" rIns="366545" bIns="37338" numCol="1" spcCol="1270" anchor="ctr" anchorCtr="0">
            <a:noAutofit/>
          </a:bodyPr>
          <a:lstStyle/>
          <a:p>
            <a:pPr lvl="0" algn="ctr" defTabSz="1244600">
              <a:lnSpc>
                <a:spcPct val="90000"/>
              </a:lnSpc>
              <a:spcBef>
                <a:spcPct val="0"/>
              </a:spcBef>
              <a:spcAft>
                <a:spcPct val="35000"/>
              </a:spcAft>
            </a:pPr>
            <a:endParaRPr lang="zh-CN" altLang="en-US" sz="2800" kern="1200"/>
          </a:p>
        </p:txBody>
      </p:sp>
      <p:sp>
        <p:nvSpPr>
          <p:cNvPr id="8" name="任意多边形 7"/>
          <p:cNvSpPr/>
          <p:nvPr>
            <p:custDataLst>
              <p:tags r:id="rId2"/>
            </p:custDataLst>
          </p:nvPr>
        </p:nvSpPr>
        <p:spPr>
          <a:xfrm>
            <a:off x="2220216"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85228" tIns="52007" rIns="381214" bIns="52007" numCol="1" spcCol="1270" anchor="ctr" anchorCtr="0">
            <a:noAutofit/>
          </a:bodyPr>
          <a:lstStyle/>
          <a:p>
            <a:pPr lvl="0" algn="ctr" defTabSz="1733550">
              <a:lnSpc>
                <a:spcPct val="90000"/>
              </a:lnSpc>
              <a:spcBef>
                <a:spcPct val="0"/>
              </a:spcBef>
              <a:spcAft>
                <a:spcPct val="35000"/>
              </a:spcAft>
            </a:pPr>
            <a:endParaRPr lang="zh-CN" altLang="en-US" sz="3900" kern="1200"/>
          </a:p>
        </p:txBody>
      </p:sp>
      <p:sp>
        <p:nvSpPr>
          <p:cNvPr id="9" name="任意多边形 8"/>
          <p:cNvSpPr/>
          <p:nvPr>
            <p:custDataLst>
              <p:tags r:id="rId3"/>
            </p:custDataLst>
          </p:nvPr>
        </p:nvSpPr>
        <p:spPr>
          <a:xfrm>
            <a:off x="4336823" y="2355431"/>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1222" tIns="37338" rIns="366545" bIns="37338" numCol="1" spcCol="1270" anchor="ctr" anchorCtr="0">
            <a:noAutofit/>
          </a:bodyPr>
          <a:lstStyle/>
          <a:p>
            <a:pPr lvl="0" algn="ctr" defTabSz="1244600">
              <a:lnSpc>
                <a:spcPct val="90000"/>
              </a:lnSpc>
              <a:spcBef>
                <a:spcPct val="0"/>
              </a:spcBef>
              <a:spcAft>
                <a:spcPct val="35000"/>
              </a:spcAft>
            </a:pPr>
            <a:endParaRPr lang="zh-CN" altLang="en-US" sz="2800" kern="1200"/>
          </a:p>
        </p:txBody>
      </p:sp>
      <p:sp>
        <p:nvSpPr>
          <p:cNvPr id="10" name="任意多边形 9"/>
          <p:cNvSpPr/>
          <p:nvPr>
            <p:custDataLst>
              <p:tags r:id="rId4"/>
            </p:custDataLst>
          </p:nvPr>
        </p:nvSpPr>
        <p:spPr>
          <a:xfrm>
            <a:off x="6467556" y="2391593"/>
            <a:ext cx="2351784" cy="940925"/>
          </a:xfrm>
          <a:custGeom>
            <a:avLst/>
            <a:gdLst>
              <a:gd name="connsiteX0" fmla="*/ 0 w 1646039"/>
              <a:gd name="connsiteY0" fmla="*/ 0 h 658415"/>
              <a:gd name="connsiteX1" fmla="*/ 1316832 w 1646039"/>
              <a:gd name="connsiteY1" fmla="*/ 0 h 658415"/>
              <a:gd name="connsiteX2" fmla="*/ 1646039 w 1646039"/>
              <a:gd name="connsiteY2" fmla="*/ 329208 h 658415"/>
              <a:gd name="connsiteX3" fmla="*/ 1316832 w 1646039"/>
              <a:gd name="connsiteY3" fmla="*/ 658415 h 658415"/>
              <a:gd name="connsiteX4" fmla="*/ 0 w 1646039"/>
              <a:gd name="connsiteY4" fmla="*/ 658415 h 658415"/>
              <a:gd name="connsiteX5" fmla="*/ 329208 w 1646039"/>
              <a:gd name="connsiteY5" fmla="*/ 329208 h 658415"/>
              <a:gd name="connsiteX6" fmla="*/ 0 w 1646039"/>
              <a:gd name="connsiteY6" fmla="*/ 0 h 658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46039" h="658415">
                <a:moveTo>
                  <a:pt x="0" y="0"/>
                </a:moveTo>
                <a:lnTo>
                  <a:pt x="1316832" y="0"/>
                </a:lnTo>
                <a:lnTo>
                  <a:pt x="1646039" y="329208"/>
                </a:lnTo>
                <a:lnTo>
                  <a:pt x="1316832" y="658415"/>
                </a:lnTo>
                <a:lnTo>
                  <a:pt x="0" y="658415"/>
                </a:lnTo>
                <a:lnTo>
                  <a:pt x="329208" y="329208"/>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441222" tIns="37338" rIns="366545" bIns="37338" numCol="1" spcCol="1270" anchor="ctr" anchorCtr="0">
            <a:noAutofit/>
          </a:bodyPr>
          <a:lstStyle/>
          <a:p>
            <a:pPr lvl="0" algn="ctr" defTabSz="1244600">
              <a:lnSpc>
                <a:spcPct val="90000"/>
              </a:lnSpc>
              <a:spcBef>
                <a:spcPct val="0"/>
              </a:spcBef>
              <a:spcAft>
                <a:spcPct val="35000"/>
              </a:spcAft>
            </a:pPr>
            <a:endParaRPr lang="zh-CN" altLang="en-US" sz="2800" kern="1200"/>
          </a:p>
        </p:txBody>
      </p:sp>
      <p:sp>
        <p:nvSpPr>
          <p:cNvPr id="61" name="矩形 60"/>
          <p:cNvSpPr/>
          <p:nvPr>
            <p:custDataLst>
              <p:tags r:id="rId5"/>
            </p:custDataLst>
          </p:nvPr>
        </p:nvSpPr>
        <p:spPr>
          <a:xfrm>
            <a:off x="97260" y="3905980"/>
            <a:ext cx="2122640" cy="929640"/>
          </a:xfrm>
          <a:prstGeom prst="rect">
            <a:avLst/>
          </a:prstGeom>
        </p:spPr>
        <p:txBody>
          <a:bodyPr wrap="square">
            <a:spAutoFit/>
          </a:bodyPr>
          <a:lstStyle/>
          <a:p>
            <a:pPr>
              <a:lnSpc>
                <a:spcPct val="130000"/>
              </a:lnSpc>
              <a:spcBef>
                <a:spcPts val="600"/>
              </a:spcBef>
            </a:pPr>
            <a:r>
              <a:rPr sz="1050">
                <a:solidFill>
                  <a:schemeClr val="tx1">
                    <a:lumMod val="85000"/>
                    <a:lumOff val="15000"/>
                  </a:schemeClr>
                </a:solidFill>
              </a:rPr>
              <a:t>应急疏散计划：制定详细的疏散计划，确保在事故发生时能够迅速、有序地疏散人员，最大限度地减少伤亡。</a:t>
            </a:r>
          </a:p>
        </p:txBody>
      </p:sp>
      <p:sp>
        <p:nvSpPr>
          <p:cNvPr id="63" name="矩形 62"/>
          <p:cNvSpPr/>
          <p:nvPr>
            <p:custDataLst>
              <p:tags r:id="rId6"/>
            </p:custDataLst>
          </p:nvPr>
        </p:nvSpPr>
        <p:spPr>
          <a:xfrm>
            <a:off x="587550" y="3566843"/>
            <a:ext cx="1154761" cy="306705"/>
          </a:xfrm>
          <a:prstGeom prst="rect">
            <a:avLst/>
          </a:prstGeom>
        </p:spPr>
        <p:txBody>
          <a:bodyPr wrap="square">
            <a:spAutoFit/>
          </a:bodyPr>
          <a:lstStyle/>
          <a:p>
            <a:pPr algn="ctr"/>
            <a:r>
              <a:rPr lang="zh-CN" altLang="en-US" sz="1400" dirty="0">
                <a:solidFill>
                  <a:schemeClr val="accent1"/>
                </a:solidFill>
                <a:latin typeface="微软雅黑" panose="020B0503020204020204" pitchFamily="34" charset="-122"/>
                <a:ea typeface="微软雅黑" panose="020B0503020204020204" pitchFamily="34" charset="-122"/>
              </a:rPr>
              <a:t>一</a:t>
            </a:r>
          </a:p>
        </p:txBody>
      </p:sp>
      <p:sp>
        <p:nvSpPr>
          <p:cNvPr id="11" name="椭圆 10"/>
          <p:cNvSpPr/>
          <p:nvPr>
            <p:custDataLst>
              <p:tags r:id="rId7"/>
            </p:custDataLst>
          </p:nvPr>
        </p:nvSpPr>
        <p:spPr>
          <a:xfrm>
            <a:off x="943375" y="3000870"/>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椭圆 63"/>
          <p:cNvSpPr/>
          <p:nvPr>
            <p:custDataLst>
              <p:tags r:id="rId8"/>
            </p:custDataLst>
          </p:nvPr>
        </p:nvSpPr>
        <p:spPr>
          <a:xfrm>
            <a:off x="3044887" y="2088554"/>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矩形 64"/>
          <p:cNvSpPr/>
          <p:nvPr>
            <p:custDataLst>
              <p:tags r:id="rId9"/>
            </p:custDataLst>
          </p:nvPr>
        </p:nvSpPr>
        <p:spPr>
          <a:xfrm>
            <a:off x="2092960" y="1137920"/>
            <a:ext cx="2244090" cy="1139825"/>
          </a:xfrm>
          <a:prstGeom prst="rect">
            <a:avLst/>
          </a:prstGeom>
        </p:spPr>
        <p:txBody>
          <a:bodyPr wrap="square">
            <a:spAutoFit/>
          </a:bodyPr>
          <a:lstStyle/>
          <a:p>
            <a:pPr>
              <a:lnSpc>
                <a:spcPct val="130000"/>
              </a:lnSpc>
              <a:spcBef>
                <a:spcPts val="600"/>
              </a:spcBef>
            </a:pPr>
            <a:r>
              <a:rPr lang="en-US" altLang="zh-CN" sz="1050">
                <a:solidFill>
                  <a:schemeClr val="tx1">
                    <a:lumMod val="85000"/>
                    <a:lumOff val="15000"/>
                  </a:schemeClr>
                </a:solidFill>
                <a:sym typeface="+mn-ea"/>
              </a:rPr>
              <a:t>辐射监测和警报系统：建立完善的辐射监测系统，及时发现辐射水平异常，并通过警报系统向民众发布警报，引导他们采取必要的保护措施。</a:t>
            </a:r>
          </a:p>
        </p:txBody>
      </p:sp>
      <p:sp>
        <p:nvSpPr>
          <p:cNvPr id="67" name="矩形 66"/>
          <p:cNvSpPr/>
          <p:nvPr>
            <p:custDataLst>
              <p:tags r:id="rId10"/>
            </p:custDataLst>
          </p:nvPr>
        </p:nvSpPr>
        <p:spPr>
          <a:xfrm>
            <a:off x="2740210" y="887438"/>
            <a:ext cx="1032714" cy="306705"/>
          </a:xfrm>
          <a:prstGeom prst="rect">
            <a:avLst/>
          </a:prstGeom>
        </p:spPr>
        <p:txBody>
          <a:bodyPr wrap="square">
            <a:spAutoFit/>
          </a:bodyPr>
          <a:lstStyle/>
          <a:p>
            <a:pPr algn="ctr"/>
            <a:r>
              <a:rPr lang="zh-CN" altLang="en-US" sz="1400" dirty="0">
                <a:solidFill>
                  <a:schemeClr val="accent1"/>
                </a:solidFill>
                <a:latin typeface="微软雅黑" panose="020B0503020204020204" pitchFamily="34" charset="-122"/>
                <a:ea typeface="微软雅黑" panose="020B0503020204020204" pitchFamily="34" charset="-122"/>
                <a:sym typeface="+mn-ea"/>
              </a:rPr>
              <a:t>二</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68" name="椭圆 67"/>
          <p:cNvSpPr/>
          <p:nvPr>
            <p:custDataLst>
              <p:tags r:id="rId11"/>
            </p:custDataLst>
          </p:nvPr>
        </p:nvSpPr>
        <p:spPr>
          <a:xfrm>
            <a:off x="5245838" y="2989582"/>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custDataLst>
              <p:tags r:id="rId12"/>
            </p:custDataLst>
          </p:nvPr>
        </p:nvSpPr>
        <p:spPr>
          <a:xfrm>
            <a:off x="4435000" y="3916775"/>
            <a:ext cx="2122640" cy="1139825"/>
          </a:xfrm>
          <a:prstGeom prst="rect">
            <a:avLst/>
          </a:prstGeom>
        </p:spPr>
        <p:txBody>
          <a:bodyPr wrap="square">
            <a:spAutoFit/>
          </a:bodyPr>
          <a:lstStyle/>
          <a:p>
            <a:pPr>
              <a:lnSpc>
                <a:spcPct val="130000"/>
              </a:lnSpc>
              <a:spcBef>
                <a:spcPts val="600"/>
              </a:spcBef>
            </a:pPr>
            <a:r>
              <a:rPr lang="en-US" altLang="zh-CN" sz="1050">
                <a:solidFill>
                  <a:schemeClr val="tx1">
                    <a:lumMod val="85000"/>
                    <a:lumOff val="15000"/>
                  </a:schemeClr>
                </a:solidFill>
              </a:rPr>
              <a:t>应急设施和装备：在核电站周围设立应急设施和装备，包括应急发电设备、水泵、防护服等，以便在事故发生时采取紧急应对措施。</a:t>
            </a:r>
          </a:p>
        </p:txBody>
      </p:sp>
      <p:sp>
        <p:nvSpPr>
          <p:cNvPr id="71" name="矩形 70"/>
          <p:cNvSpPr/>
          <p:nvPr>
            <p:custDataLst>
              <p:tags r:id="rId13"/>
            </p:custDataLst>
          </p:nvPr>
        </p:nvSpPr>
        <p:spPr>
          <a:xfrm>
            <a:off x="4952571" y="3566843"/>
            <a:ext cx="1112390" cy="306705"/>
          </a:xfrm>
          <a:prstGeom prst="rect">
            <a:avLst/>
          </a:prstGeom>
        </p:spPr>
        <p:txBody>
          <a:bodyPr wrap="square">
            <a:spAutoFit/>
          </a:bodyPr>
          <a:lstStyle/>
          <a:p>
            <a:pPr algn="ctr"/>
            <a:r>
              <a:rPr lang="zh-CN" altLang="en-US" sz="1400" dirty="0">
                <a:solidFill>
                  <a:schemeClr val="accent1"/>
                </a:solidFill>
                <a:latin typeface="微软雅黑" panose="020B0503020204020204" pitchFamily="34" charset="-122"/>
                <a:ea typeface="微软雅黑" panose="020B0503020204020204" pitchFamily="34" charset="-122"/>
                <a:sym typeface="+mn-ea"/>
              </a:rPr>
              <a:t>三</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sp>
        <p:nvSpPr>
          <p:cNvPr id="72" name="椭圆 71"/>
          <p:cNvSpPr/>
          <p:nvPr>
            <p:custDataLst>
              <p:tags r:id="rId14"/>
            </p:custDataLst>
          </p:nvPr>
        </p:nvSpPr>
        <p:spPr>
          <a:xfrm>
            <a:off x="7301806" y="2088554"/>
            <a:ext cx="533753" cy="533753"/>
          </a:xfrm>
          <a:prstGeom prst="ellipse">
            <a:avLst/>
          </a:prstGeom>
          <a:solidFill>
            <a:srgbClr val="EEF2F5"/>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矩形 72"/>
          <p:cNvSpPr/>
          <p:nvPr>
            <p:custDataLst>
              <p:tags r:id="rId15"/>
            </p:custDataLst>
          </p:nvPr>
        </p:nvSpPr>
        <p:spPr>
          <a:xfrm>
            <a:off x="6522232" y="1155210"/>
            <a:ext cx="2122640" cy="929640"/>
          </a:xfrm>
          <a:prstGeom prst="rect">
            <a:avLst/>
          </a:prstGeom>
        </p:spPr>
        <p:txBody>
          <a:bodyPr wrap="square">
            <a:spAutoFit/>
          </a:bodyPr>
          <a:lstStyle/>
          <a:p>
            <a:pPr>
              <a:lnSpc>
                <a:spcPct val="130000"/>
              </a:lnSpc>
              <a:spcBef>
                <a:spcPts val="600"/>
              </a:spcBef>
            </a:pPr>
            <a:r>
              <a:rPr lang="en-US" altLang="zh-CN" sz="1050">
                <a:solidFill>
                  <a:schemeClr val="tx1">
                    <a:lumMod val="85000"/>
                    <a:lumOff val="15000"/>
                  </a:schemeClr>
                </a:solidFill>
              </a:rPr>
              <a:t>核事故应急演练：定期组织核事故应急演练，提高相关人员的应对能力和紧急处理水平，以应对可能发生的事故情况。</a:t>
            </a:r>
          </a:p>
        </p:txBody>
      </p:sp>
      <p:sp>
        <p:nvSpPr>
          <p:cNvPr id="75" name="矩形 74"/>
          <p:cNvSpPr/>
          <p:nvPr>
            <p:custDataLst>
              <p:tags r:id="rId16"/>
            </p:custDataLst>
          </p:nvPr>
        </p:nvSpPr>
        <p:spPr>
          <a:xfrm>
            <a:off x="7083297" y="881723"/>
            <a:ext cx="1119891" cy="306705"/>
          </a:xfrm>
          <a:prstGeom prst="rect">
            <a:avLst/>
          </a:prstGeom>
        </p:spPr>
        <p:txBody>
          <a:bodyPr wrap="square">
            <a:spAutoFit/>
          </a:bodyPr>
          <a:lstStyle/>
          <a:p>
            <a:pPr algn="ctr"/>
            <a:r>
              <a:rPr lang="zh-CN" altLang="en-US" sz="1400" dirty="0">
                <a:solidFill>
                  <a:schemeClr val="accent1"/>
                </a:solidFill>
                <a:latin typeface="微软雅黑" panose="020B0503020204020204" pitchFamily="34" charset="-122"/>
                <a:ea typeface="微软雅黑" panose="020B0503020204020204" pitchFamily="34" charset="-122"/>
                <a:sym typeface="+mn-ea"/>
              </a:rPr>
              <a:t>四</a:t>
            </a:r>
            <a:endParaRPr lang="zh-CN" altLang="en-US" sz="1400" dirty="0">
              <a:solidFill>
                <a:schemeClr val="accent1"/>
              </a:solidFill>
              <a:latin typeface="微软雅黑" panose="020B0503020204020204" pitchFamily="34" charset="-122"/>
              <a:ea typeface="微软雅黑" panose="020B0503020204020204" pitchFamily="34" charset="-122"/>
            </a:endParaRPr>
          </a:p>
        </p:txBody>
      </p:sp>
      <p:grpSp>
        <p:nvGrpSpPr>
          <p:cNvPr id="40" name="组合 39"/>
          <p:cNvGrpSpPr/>
          <p:nvPr>
            <p:custDataLst>
              <p:tags r:id="rId17"/>
            </p:custDataLst>
          </p:nvPr>
        </p:nvGrpSpPr>
        <p:grpSpPr>
          <a:xfrm>
            <a:off x="3178990" y="2216520"/>
            <a:ext cx="265547" cy="266722"/>
            <a:chOff x="5394325" y="2859088"/>
            <a:chExt cx="358775" cy="360362"/>
          </a:xfrm>
          <a:solidFill>
            <a:schemeClr val="accent1"/>
          </a:solidFill>
        </p:grpSpPr>
        <p:sp>
          <p:nvSpPr>
            <p:cNvPr id="41" name="AutoShape 37"/>
            <p:cNvSpPr/>
            <p:nvPr>
              <p:custDataLst>
                <p:tags r:id="rId26"/>
              </p:custDataLst>
            </p:nvPr>
          </p:nvSpPr>
          <p:spPr bwMode="auto">
            <a:xfrm>
              <a:off x="5394325" y="2894013"/>
              <a:ext cx="327025" cy="325437"/>
            </a:xfrm>
            <a:custGeom>
              <a:avLst/>
              <a:gdLst>
                <a:gd name="T0" fmla="+- 0 10849 98"/>
                <a:gd name="T1" fmla="*/ T0 w 21502"/>
                <a:gd name="T2" fmla="*/ 10800 h 21600"/>
                <a:gd name="T3" fmla="+- 0 10849 98"/>
                <a:gd name="T4" fmla="*/ T3 w 21502"/>
                <a:gd name="T5" fmla="*/ 10800 h 21600"/>
                <a:gd name="T6" fmla="+- 0 10849 98"/>
                <a:gd name="T7" fmla="*/ T6 w 21502"/>
                <a:gd name="T8" fmla="*/ 10800 h 21600"/>
                <a:gd name="T9" fmla="+- 0 10849 98"/>
                <a:gd name="T10" fmla="*/ T9 w 21502"/>
                <a:gd name="T11" fmla="*/ 10800 h 21600"/>
              </a:gdLst>
              <a:ahLst/>
              <a:cxnLst>
                <a:cxn ang="0">
                  <a:pos x="T1" y="T2"/>
                </a:cxn>
                <a:cxn ang="0">
                  <a:pos x="T4" y="T5"/>
                </a:cxn>
                <a:cxn ang="0">
                  <a:pos x="T7" y="T8"/>
                </a:cxn>
                <a:cxn ang="0">
                  <a:pos x="T10" y="T11"/>
                </a:cxn>
              </a:cxnLst>
              <a:rect l="0" t="0" r="r" b="b"/>
              <a:pathLst>
                <a:path w="21502" h="21600">
                  <a:moveTo>
                    <a:pt x="19917" y="7880"/>
                  </a:moveTo>
                  <a:lnTo>
                    <a:pt x="18875" y="8932"/>
                  </a:lnTo>
                  <a:cubicBezTo>
                    <a:pt x="18730" y="9079"/>
                    <a:pt x="18497" y="9079"/>
                    <a:pt x="18353" y="8932"/>
                  </a:cubicBezTo>
                  <a:lnTo>
                    <a:pt x="17048" y="7617"/>
                  </a:lnTo>
                  <a:lnTo>
                    <a:pt x="15991" y="10290"/>
                  </a:lnTo>
                  <a:lnTo>
                    <a:pt x="16080" y="10064"/>
                  </a:lnTo>
                  <a:cubicBezTo>
                    <a:pt x="13859" y="7826"/>
                    <a:pt x="11601" y="7544"/>
                    <a:pt x="9565" y="7291"/>
                  </a:cubicBezTo>
                  <a:cubicBezTo>
                    <a:pt x="8910" y="7210"/>
                    <a:pt x="8276" y="7126"/>
                    <a:pt x="7652" y="6990"/>
                  </a:cubicBezTo>
                  <a:lnTo>
                    <a:pt x="13918" y="4456"/>
                  </a:lnTo>
                  <a:lnTo>
                    <a:pt x="12652" y="3179"/>
                  </a:lnTo>
                  <a:cubicBezTo>
                    <a:pt x="12508" y="3033"/>
                    <a:pt x="12508" y="2798"/>
                    <a:pt x="12652" y="2652"/>
                  </a:cubicBezTo>
                  <a:lnTo>
                    <a:pt x="13695" y="1598"/>
                  </a:lnTo>
                  <a:cubicBezTo>
                    <a:pt x="13840" y="1453"/>
                    <a:pt x="14073" y="1453"/>
                    <a:pt x="14217" y="1598"/>
                  </a:cubicBezTo>
                  <a:lnTo>
                    <a:pt x="19917" y="7353"/>
                  </a:lnTo>
                  <a:cubicBezTo>
                    <a:pt x="20062" y="7499"/>
                    <a:pt x="20062" y="7734"/>
                    <a:pt x="19917" y="7880"/>
                  </a:cubicBezTo>
                  <a:moveTo>
                    <a:pt x="12292" y="19639"/>
                  </a:moveTo>
                  <a:cubicBezTo>
                    <a:pt x="12200" y="19872"/>
                    <a:pt x="11999" y="20044"/>
                    <a:pt x="11756" y="20095"/>
                  </a:cubicBezTo>
                  <a:cubicBezTo>
                    <a:pt x="11700" y="20106"/>
                    <a:pt x="11643" y="20111"/>
                    <a:pt x="11587" y="20110"/>
                  </a:cubicBezTo>
                  <a:cubicBezTo>
                    <a:pt x="11400" y="20105"/>
                    <a:pt x="11219" y="20030"/>
                    <a:pt x="11084" y="19892"/>
                  </a:cubicBezTo>
                  <a:lnTo>
                    <a:pt x="1692" y="10517"/>
                  </a:lnTo>
                  <a:cubicBezTo>
                    <a:pt x="1519" y="10343"/>
                    <a:pt x="1443" y="10094"/>
                    <a:pt x="1488" y="9852"/>
                  </a:cubicBezTo>
                  <a:cubicBezTo>
                    <a:pt x="1533" y="9610"/>
                    <a:pt x="1695" y="9407"/>
                    <a:pt x="1917" y="9308"/>
                  </a:cubicBezTo>
                  <a:lnTo>
                    <a:pt x="6505" y="7453"/>
                  </a:lnTo>
                  <a:cubicBezTo>
                    <a:pt x="9597" y="8490"/>
                    <a:pt x="12689" y="7491"/>
                    <a:pt x="15781" y="10821"/>
                  </a:cubicBezTo>
                  <a:cubicBezTo>
                    <a:pt x="15781" y="10821"/>
                    <a:pt x="12292" y="19639"/>
                    <a:pt x="12292" y="19639"/>
                  </a:cubicBezTo>
                  <a:close/>
                  <a:moveTo>
                    <a:pt x="15260" y="545"/>
                  </a:moveTo>
                  <a:cubicBezTo>
                    <a:pt x="14912" y="193"/>
                    <a:pt x="14449" y="0"/>
                    <a:pt x="13956" y="0"/>
                  </a:cubicBezTo>
                  <a:cubicBezTo>
                    <a:pt x="13463" y="0"/>
                    <a:pt x="13000" y="193"/>
                    <a:pt x="12651" y="546"/>
                  </a:cubicBezTo>
                  <a:lnTo>
                    <a:pt x="11610" y="1598"/>
                  </a:lnTo>
                  <a:cubicBezTo>
                    <a:pt x="11261" y="1949"/>
                    <a:pt x="11068" y="2417"/>
                    <a:pt x="11068" y="2915"/>
                  </a:cubicBezTo>
                  <a:cubicBezTo>
                    <a:pt x="11068" y="3265"/>
                    <a:pt x="11164" y="3601"/>
                    <a:pt x="11342" y="3893"/>
                  </a:cubicBezTo>
                  <a:lnTo>
                    <a:pt x="1324" y="7944"/>
                  </a:lnTo>
                  <a:cubicBezTo>
                    <a:pt x="654" y="8241"/>
                    <a:pt x="173" y="8851"/>
                    <a:pt x="38" y="9575"/>
                  </a:cubicBezTo>
                  <a:cubicBezTo>
                    <a:pt x="-98" y="10302"/>
                    <a:pt x="130" y="11048"/>
                    <a:pt x="654" y="11576"/>
                  </a:cubicBezTo>
                  <a:lnTo>
                    <a:pt x="10041" y="20946"/>
                  </a:lnTo>
                  <a:cubicBezTo>
                    <a:pt x="10445" y="21354"/>
                    <a:pt x="10982" y="21586"/>
                    <a:pt x="11549" y="21599"/>
                  </a:cubicBezTo>
                  <a:cubicBezTo>
                    <a:pt x="11562" y="21599"/>
                    <a:pt x="11593" y="21599"/>
                    <a:pt x="11605" y="21599"/>
                  </a:cubicBezTo>
                  <a:cubicBezTo>
                    <a:pt x="11754" y="21599"/>
                    <a:pt x="11906" y="21584"/>
                    <a:pt x="12056" y="21553"/>
                  </a:cubicBezTo>
                  <a:cubicBezTo>
                    <a:pt x="12789" y="21399"/>
                    <a:pt x="13390" y="20888"/>
                    <a:pt x="13662" y="20191"/>
                  </a:cubicBezTo>
                  <a:lnTo>
                    <a:pt x="17604" y="10229"/>
                  </a:lnTo>
                  <a:cubicBezTo>
                    <a:pt x="17902" y="10426"/>
                    <a:pt x="18250" y="10532"/>
                    <a:pt x="18613" y="10532"/>
                  </a:cubicBezTo>
                  <a:cubicBezTo>
                    <a:pt x="19107" y="10532"/>
                    <a:pt x="19570" y="10338"/>
                    <a:pt x="19918" y="9986"/>
                  </a:cubicBezTo>
                  <a:lnTo>
                    <a:pt x="20957" y="8937"/>
                  </a:lnTo>
                  <a:cubicBezTo>
                    <a:pt x="21308" y="8585"/>
                    <a:pt x="21502" y="8116"/>
                    <a:pt x="21502" y="7617"/>
                  </a:cubicBezTo>
                  <a:cubicBezTo>
                    <a:pt x="21502" y="7117"/>
                    <a:pt x="21308" y="6648"/>
                    <a:pt x="20961" y="6300"/>
                  </a:cubicBezTo>
                  <a:cubicBezTo>
                    <a:pt x="20961" y="6300"/>
                    <a:pt x="15260" y="545"/>
                    <a:pt x="15260" y="545"/>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2" name="AutoShape 38"/>
            <p:cNvSpPr/>
            <p:nvPr>
              <p:custDataLst>
                <p:tags r:id="rId27"/>
              </p:custDataLst>
            </p:nvPr>
          </p:nvSpPr>
          <p:spPr bwMode="auto">
            <a:xfrm>
              <a:off x="5551488" y="3040063"/>
              <a:ext cx="55562" cy="555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4320"/>
                  </a:moveTo>
                  <a:cubicBezTo>
                    <a:pt x="14381" y="4320"/>
                    <a:pt x="17279" y="7222"/>
                    <a:pt x="17279" y="10800"/>
                  </a:cubicBezTo>
                  <a:cubicBezTo>
                    <a:pt x="17279" y="14377"/>
                    <a:pt x="14381" y="17279"/>
                    <a:pt x="10800" y="17279"/>
                  </a:cubicBezTo>
                  <a:cubicBezTo>
                    <a:pt x="7218" y="17279"/>
                    <a:pt x="4319" y="14377"/>
                    <a:pt x="4319" y="10800"/>
                  </a:cubicBezTo>
                  <a:cubicBezTo>
                    <a:pt x="4319" y="7222"/>
                    <a:pt x="7218" y="4320"/>
                    <a:pt x="10800" y="4320"/>
                  </a:cubicBezTo>
                  <a:moveTo>
                    <a:pt x="10800" y="21599"/>
                  </a:moveTo>
                  <a:cubicBezTo>
                    <a:pt x="16752" y="21599"/>
                    <a:pt x="21600" y="16756"/>
                    <a:pt x="21600" y="10800"/>
                  </a:cubicBezTo>
                  <a:cubicBezTo>
                    <a:pt x="21600" y="4843"/>
                    <a:pt x="16752" y="0"/>
                    <a:pt x="10800" y="0"/>
                  </a:cubicBezTo>
                  <a:cubicBezTo>
                    <a:pt x="4847" y="0"/>
                    <a:pt x="0" y="4843"/>
                    <a:pt x="0" y="10800"/>
                  </a:cubicBezTo>
                  <a:cubicBezTo>
                    <a:pt x="0" y="16756"/>
                    <a:pt x="4847"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3" name="AutoShape 39"/>
            <p:cNvSpPr/>
            <p:nvPr>
              <p:custDataLst>
                <p:tags r:id="rId28"/>
              </p:custDataLst>
            </p:nvPr>
          </p:nvSpPr>
          <p:spPr bwMode="auto">
            <a:xfrm>
              <a:off x="5697538" y="2859088"/>
              <a:ext cx="55562" cy="571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7279"/>
                  </a:moveTo>
                  <a:cubicBezTo>
                    <a:pt x="7218" y="17279"/>
                    <a:pt x="4320" y="14377"/>
                    <a:pt x="4320" y="10800"/>
                  </a:cubicBezTo>
                  <a:cubicBezTo>
                    <a:pt x="4320" y="7222"/>
                    <a:pt x="7218" y="4320"/>
                    <a:pt x="10800" y="4320"/>
                  </a:cubicBezTo>
                  <a:cubicBezTo>
                    <a:pt x="14381" y="4320"/>
                    <a:pt x="17280" y="7222"/>
                    <a:pt x="17280" y="10800"/>
                  </a:cubicBezTo>
                  <a:cubicBezTo>
                    <a:pt x="17280" y="14377"/>
                    <a:pt x="14381" y="17279"/>
                    <a:pt x="10800" y="17279"/>
                  </a:cubicBezTo>
                  <a:moveTo>
                    <a:pt x="10800" y="0"/>
                  </a:moveTo>
                  <a:cubicBezTo>
                    <a:pt x="4847" y="0"/>
                    <a:pt x="0" y="4843"/>
                    <a:pt x="0" y="10800"/>
                  </a:cubicBezTo>
                  <a:cubicBezTo>
                    <a:pt x="0" y="16756"/>
                    <a:pt x="4847" y="21599"/>
                    <a:pt x="10800" y="21599"/>
                  </a:cubicBezTo>
                  <a:cubicBezTo>
                    <a:pt x="16752" y="21599"/>
                    <a:pt x="21600" y="16756"/>
                    <a:pt x="21600" y="10800"/>
                  </a:cubicBezTo>
                  <a:cubicBezTo>
                    <a:pt x="21600" y="4843"/>
                    <a:pt x="16752"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4" name="AutoShape 40"/>
            <p:cNvSpPr/>
            <p:nvPr>
              <p:custDataLst>
                <p:tags r:id="rId29"/>
              </p:custDataLst>
            </p:nvPr>
          </p:nvSpPr>
          <p:spPr bwMode="auto">
            <a:xfrm>
              <a:off x="5483225" y="3028950"/>
              <a:ext cx="46038" cy="444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5400"/>
                  </a:moveTo>
                  <a:cubicBezTo>
                    <a:pt x="13779" y="5400"/>
                    <a:pt x="16199" y="7815"/>
                    <a:pt x="16199" y="10800"/>
                  </a:cubicBezTo>
                  <a:cubicBezTo>
                    <a:pt x="16199" y="13784"/>
                    <a:pt x="13779" y="16200"/>
                    <a:pt x="10800" y="16200"/>
                  </a:cubicBezTo>
                  <a:cubicBezTo>
                    <a:pt x="7820" y="16200"/>
                    <a:pt x="5399" y="13784"/>
                    <a:pt x="5399" y="10800"/>
                  </a:cubicBezTo>
                  <a:cubicBezTo>
                    <a:pt x="5399" y="7815"/>
                    <a:pt x="7820" y="5400"/>
                    <a:pt x="10800" y="5400"/>
                  </a:cubicBezTo>
                  <a:moveTo>
                    <a:pt x="0" y="10800"/>
                  </a:moveTo>
                  <a:cubicBezTo>
                    <a:pt x="0" y="16753"/>
                    <a:pt x="4843" y="21599"/>
                    <a:pt x="10800" y="21599"/>
                  </a:cubicBezTo>
                  <a:cubicBezTo>
                    <a:pt x="16756" y="21599"/>
                    <a:pt x="21600" y="16753"/>
                    <a:pt x="21600" y="10800"/>
                  </a:cubicBezTo>
                  <a:cubicBezTo>
                    <a:pt x="21600" y="4846"/>
                    <a:pt x="16756" y="0"/>
                    <a:pt x="10800" y="0"/>
                  </a:cubicBezTo>
                  <a:cubicBezTo>
                    <a:pt x="4843" y="0"/>
                    <a:pt x="0" y="4846"/>
                    <a:pt x="0" y="1080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5" name="AutoShape 41"/>
            <p:cNvSpPr/>
            <p:nvPr>
              <p:custDataLst>
                <p:tags r:id="rId30"/>
              </p:custDataLst>
            </p:nvPr>
          </p:nvSpPr>
          <p:spPr bwMode="auto">
            <a:xfrm>
              <a:off x="5529263" y="3106738"/>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1599"/>
                  </a:moveTo>
                  <a:cubicBezTo>
                    <a:pt x="16758" y="21599"/>
                    <a:pt x="21600" y="16769"/>
                    <a:pt x="21600" y="10800"/>
                  </a:cubicBezTo>
                  <a:cubicBezTo>
                    <a:pt x="21600" y="4830"/>
                    <a:pt x="16758" y="0"/>
                    <a:pt x="10800" y="0"/>
                  </a:cubicBezTo>
                  <a:cubicBezTo>
                    <a:pt x="4841" y="0"/>
                    <a:pt x="0" y="4830"/>
                    <a:pt x="0" y="10800"/>
                  </a:cubicBezTo>
                  <a:cubicBezTo>
                    <a:pt x="0" y="16769"/>
                    <a:pt x="4841" y="21599"/>
                    <a:pt x="10800" y="21599"/>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6" name="AutoShape 42"/>
            <p:cNvSpPr/>
            <p:nvPr>
              <p:custDataLst>
                <p:tags r:id="rId31"/>
              </p:custDataLst>
            </p:nvPr>
          </p:nvSpPr>
          <p:spPr bwMode="auto">
            <a:xfrm>
              <a:off x="5708650" y="2938463"/>
              <a:ext cx="22225" cy="222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41" y="0"/>
                    <a:pt x="0" y="4830"/>
                    <a:pt x="0" y="10800"/>
                  </a:cubicBezTo>
                  <a:cubicBezTo>
                    <a:pt x="0" y="16769"/>
                    <a:pt x="4841" y="21599"/>
                    <a:pt x="10800" y="21599"/>
                  </a:cubicBezTo>
                  <a:cubicBezTo>
                    <a:pt x="16758" y="21599"/>
                    <a:pt x="21600" y="16769"/>
                    <a:pt x="21600" y="10800"/>
                  </a:cubicBezTo>
                  <a:cubicBezTo>
                    <a:pt x="21600" y="4830"/>
                    <a:pt x="16758"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47" name="组合 46"/>
          <p:cNvGrpSpPr/>
          <p:nvPr>
            <p:custDataLst>
              <p:tags r:id="rId18"/>
            </p:custDataLst>
          </p:nvPr>
        </p:nvGrpSpPr>
        <p:grpSpPr>
          <a:xfrm>
            <a:off x="5374690" y="3123540"/>
            <a:ext cx="265836" cy="265836"/>
            <a:chOff x="5394312" y="2141343"/>
            <a:chExt cx="359165" cy="359165"/>
          </a:xfrm>
          <a:solidFill>
            <a:schemeClr val="accent1"/>
          </a:solidFill>
        </p:grpSpPr>
        <p:sp>
          <p:nvSpPr>
            <p:cNvPr id="48" name="AutoShape 56"/>
            <p:cNvSpPr/>
            <p:nvPr>
              <p:custDataLst>
                <p:tags r:id="rId23"/>
              </p:custDataLst>
            </p:nvPr>
          </p:nvSpPr>
          <p:spPr bwMode="auto">
            <a:xfrm>
              <a:off x="5394312"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9" name="AutoShape 57"/>
            <p:cNvSpPr/>
            <p:nvPr>
              <p:custDataLst>
                <p:tags r:id="rId24"/>
              </p:custDataLst>
            </p:nvPr>
          </p:nvSpPr>
          <p:spPr bwMode="auto">
            <a:xfrm>
              <a:off x="5641124" y="2141343"/>
              <a:ext cx="112353"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7316"/>
                  </a:moveTo>
                  <a:cubicBezTo>
                    <a:pt x="16954" y="7352"/>
                    <a:pt x="16923" y="7387"/>
                    <a:pt x="16883" y="7423"/>
                  </a:cubicBezTo>
                  <a:cubicBezTo>
                    <a:pt x="16677" y="7601"/>
                    <a:pt x="16414" y="7770"/>
                    <a:pt x="16066" y="7920"/>
                  </a:cubicBezTo>
                  <a:cubicBezTo>
                    <a:pt x="16057" y="7924"/>
                    <a:pt x="16044" y="7927"/>
                    <a:pt x="16038" y="7931"/>
                  </a:cubicBezTo>
                  <a:cubicBezTo>
                    <a:pt x="15662" y="8092"/>
                    <a:pt x="15214" y="8234"/>
                    <a:pt x="14705" y="8354"/>
                  </a:cubicBezTo>
                  <a:cubicBezTo>
                    <a:pt x="14697" y="8357"/>
                    <a:pt x="14692" y="8358"/>
                    <a:pt x="14686" y="8359"/>
                  </a:cubicBezTo>
                  <a:cubicBezTo>
                    <a:pt x="14163" y="8482"/>
                    <a:pt x="13584" y="8581"/>
                    <a:pt x="12960" y="8649"/>
                  </a:cubicBezTo>
                  <a:cubicBezTo>
                    <a:pt x="12279" y="8726"/>
                    <a:pt x="11560" y="8774"/>
                    <a:pt x="10800" y="8774"/>
                  </a:cubicBezTo>
                  <a:cubicBezTo>
                    <a:pt x="10037" y="8774"/>
                    <a:pt x="9318" y="8726"/>
                    <a:pt x="8640" y="8649"/>
                  </a:cubicBezTo>
                  <a:cubicBezTo>
                    <a:pt x="8016" y="8581"/>
                    <a:pt x="7435" y="8482"/>
                    <a:pt x="6914" y="8359"/>
                  </a:cubicBezTo>
                  <a:cubicBezTo>
                    <a:pt x="6908" y="8358"/>
                    <a:pt x="6901" y="8357"/>
                    <a:pt x="6893" y="8354"/>
                  </a:cubicBezTo>
                  <a:cubicBezTo>
                    <a:pt x="6385" y="8234"/>
                    <a:pt x="5937" y="8092"/>
                    <a:pt x="5562" y="7931"/>
                  </a:cubicBezTo>
                  <a:cubicBezTo>
                    <a:pt x="5553" y="7927"/>
                    <a:pt x="5541" y="7924"/>
                    <a:pt x="5531" y="7920"/>
                  </a:cubicBezTo>
                  <a:cubicBezTo>
                    <a:pt x="5184" y="7770"/>
                    <a:pt x="4921" y="7601"/>
                    <a:pt x="4715" y="7423"/>
                  </a:cubicBezTo>
                  <a:cubicBezTo>
                    <a:pt x="4676" y="7387"/>
                    <a:pt x="4644" y="7352"/>
                    <a:pt x="4612" y="7316"/>
                  </a:cubicBezTo>
                  <a:cubicBezTo>
                    <a:pt x="4437" y="7136"/>
                    <a:pt x="4320" y="6947"/>
                    <a:pt x="4320" y="6750"/>
                  </a:cubicBezTo>
                  <a:cubicBezTo>
                    <a:pt x="4320" y="6550"/>
                    <a:pt x="4437" y="6362"/>
                    <a:pt x="4612" y="6181"/>
                  </a:cubicBezTo>
                  <a:cubicBezTo>
                    <a:pt x="4644" y="6146"/>
                    <a:pt x="4676" y="6110"/>
                    <a:pt x="4715" y="6076"/>
                  </a:cubicBezTo>
                  <a:cubicBezTo>
                    <a:pt x="4921" y="5898"/>
                    <a:pt x="5184" y="5729"/>
                    <a:pt x="5531" y="5577"/>
                  </a:cubicBezTo>
                  <a:cubicBezTo>
                    <a:pt x="5541" y="5574"/>
                    <a:pt x="5553" y="5571"/>
                    <a:pt x="5562" y="5567"/>
                  </a:cubicBezTo>
                  <a:cubicBezTo>
                    <a:pt x="5937" y="5407"/>
                    <a:pt x="6385" y="5264"/>
                    <a:pt x="6893" y="5144"/>
                  </a:cubicBezTo>
                  <a:cubicBezTo>
                    <a:pt x="6901" y="5142"/>
                    <a:pt x="6908" y="5140"/>
                    <a:pt x="6914" y="5138"/>
                  </a:cubicBezTo>
                  <a:cubicBezTo>
                    <a:pt x="7435" y="5017"/>
                    <a:pt x="8016" y="4918"/>
                    <a:pt x="8640" y="4848"/>
                  </a:cubicBezTo>
                  <a:cubicBezTo>
                    <a:pt x="9318" y="4773"/>
                    <a:pt x="10037" y="4725"/>
                    <a:pt x="10800" y="4725"/>
                  </a:cubicBezTo>
                  <a:cubicBezTo>
                    <a:pt x="11560" y="4725"/>
                    <a:pt x="12279" y="4773"/>
                    <a:pt x="12960" y="4848"/>
                  </a:cubicBezTo>
                  <a:cubicBezTo>
                    <a:pt x="13584" y="4918"/>
                    <a:pt x="14163" y="5017"/>
                    <a:pt x="14686" y="5138"/>
                  </a:cubicBezTo>
                  <a:cubicBezTo>
                    <a:pt x="14692" y="5140"/>
                    <a:pt x="14697" y="5142"/>
                    <a:pt x="14705" y="5144"/>
                  </a:cubicBezTo>
                  <a:cubicBezTo>
                    <a:pt x="15214" y="5264"/>
                    <a:pt x="15662" y="5407"/>
                    <a:pt x="16038" y="5567"/>
                  </a:cubicBezTo>
                  <a:cubicBezTo>
                    <a:pt x="16044" y="5571"/>
                    <a:pt x="16057" y="5574"/>
                    <a:pt x="16066" y="5577"/>
                  </a:cubicBezTo>
                  <a:cubicBezTo>
                    <a:pt x="16414" y="5729"/>
                    <a:pt x="16677" y="5898"/>
                    <a:pt x="16883" y="6076"/>
                  </a:cubicBezTo>
                  <a:cubicBezTo>
                    <a:pt x="16923" y="6110"/>
                    <a:pt x="16954" y="6146"/>
                    <a:pt x="16988" y="6181"/>
                  </a:cubicBezTo>
                  <a:cubicBezTo>
                    <a:pt x="17161" y="6362"/>
                    <a:pt x="17280" y="6550"/>
                    <a:pt x="17280" y="6750"/>
                  </a:cubicBezTo>
                  <a:cubicBezTo>
                    <a:pt x="17280" y="6947"/>
                    <a:pt x="17161" y="7136"/>
                    <a:pt x="16988" y="7316"/>
                  </a:cubicBezTo>
                  <a:moveTo>
                    <a:pt x="12960" y="19575"/>
                  </a:moveTo>
                  <a:cubicBezTo>
                    <a:pt x="12960" y="19948"/>
                    <a:pt x="11992" y="20249"/>
                    <a:pt x="10800" y="20249"/>
                  </a:cubicBezTo>
                  <a:cubicBezTo>
                    <a:pt x="9606" y="20249"/>
                    <a:pt x="8640" y="19948"/>
                    <a:pt x="8640" y="19575"/>
                  </a:cubicBezTo>
                  <a:lnTo>
                    <a:pt x="8640" y="10056"/>
                  </a:lnTo>
                  <a:cubicBezTo>
                    <a:pt x="9338" y="10101"/>
                    <a:pt x="10059" y="10124"/>
                    <a:pt x="10800" y="10124"/>
                  </a:cubicBezTo>
                  <a:cubicBezTo>
                    <a:pt x="11541" y="10124"/>
                    <a:pt x="12262" y="10101"/>
                    <a:pt x="12960" y="10056"/>
                  </a:cubicBezTo>
                  <a:cubicBezTo>
                    <a:pt x="12960" y="10056"/>
                    <a:pt x="12960" y="19575"/>
                    <a:pt x="12960" y="19575"/>
                  </a:cubicBezTo>
                  <a:close/>
                  <a:moveTo>
                    <a:pt x="8640" y="2025"/>
                  </a:moveTo>
                  <a:cubicBezTo>
                    <a:pt x="8640" y="1651"/>
                    <a:pt x="9606" y="1350"/>
                    <a:pt x="10800" y="1350"/>
                  </a:cubicBezTo>
                  <a:cubicBezTo>
                    <a:pt x="11992" y="1350"/>
                    <a:pt x="12960" y="1651"/>
                    <a:pt x="12960" y="2025"/>
                  </a:cubicBezTo>
                  <a:lnTo>
                    <a:pt x="12960" y="3442"/>
                  </a:lnTo>
                  <a:cubicBezTo>
                    <a:pt x="12262" y="3398"/>
                    <a:pt x="11541" y="3375"/>
                    <a:pt x="10800" y="3375"/>
                  </a:cubicBezTo>
                  <a:cubicBezTo>
                    <a:pt x="10059" y="3375"/>
                    <a:pt x="9338" y="3398"/>
                    <a:pt x="8640" y="3442"/>
                  </a:cubicBezTo>
                  <a:cubicBezTo>
                    <a:pt x="8640" y="3442"/>
                    <a:pt x="8640" y="2025"/>
                    <a:pt x="8640" y="2025"/>
                  </a:cubicBezTo>
                  <a:close/>
                  <a:moveTo>
                    <a:pt x="17280" y="4064"/>
                  </a:moveTo>
                  <a:lnTo>
                    <a:pt x="17280" y="2025"/>
                  </a:lnTo>
                  <a:cubicBezTo>
                    <a:pt x="17280" y="908"/>
                    <a:pt x="14373" y="0"/>
                    <a:pt x="10800" y="0"/>
                  </a:cubicBezTo>
                  <a:cubicBezTo>
                    <a:pt x="7225" y="0"/>
                    <a:pt x="4320" y="908"/>
                    <a:pt x="4320" y="2025"/>
                  </a:cubicBezTo>
                  <a:lnTo>
                    <a:pt x="4320" y="4064"/>
                  </a:lnTo>
                  <a:cubicBezTo>
                    <a:pt x="1710" y="4681"/>
                    <a:pt x="0" y="5649"/>
                    <a:pt x="0" y="6750"/>
                  </a:cubicBezTo>
                  <a:cubicBezTo>
                    <a:pt x="0" y="7850"/>
                    <a:pt x="1710" y="8818"/>
                    <a:pt x="4320" y="9434"/>
                  </a:cubicBezTo>
                  <a:lnTo>
                    <a:pt x="4320" y="19575"/>
                  </a:lnTo>
                  <a:cubicBezTo>
                    <a:pt x="4320" y="20691"/>
                    <a:pt x="7225" y="21599"/>
                    <a:pt x="10800" y="21599"/>
                  </a:cubicBezTo>
                  <a:cubicBezTo>
                    <a:pt x="14373" y="21599"/>
                    <a:pt x="17280" y="20691"/>
                    <a:pt x="17280" y="19575"/>
                  </a:cubicBezTo>
                  <a:lnTo>
                    <a:pt x="17280" y="9434"/>
                  </a:lnTo>
                  <a:cubicBezTo>
                    <a:pt x="19889" y="8818"/>
                    <a:pt x="21600" y="7850"/>
                    <a:pt x="21600" y="6750"/>
                  </a:cubicBezTo>
                  <a:cubicBezTo>
                    <a:pt x="21600" y="5649"/>
                    <a:pt x="19889" y="4681"/>
                    <a:pt x="17280" y="40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0" name="AutoShape 58"/>
            <p:cNvSpPr/>
            <p:nvPr>
              <p:custDataLst>
                <p:tags r:id="rId25"/>
              </p:custDataLst>
            </p:nvPr>
          </p:nvSpPr>
          <p:spPr bwMode="auto">
            <a:xfrm>
              <a:off x="5517718" y="2141343"/>
              <a:ext cx="11235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88" y="15416"/>
                  </a:moveTo>
                  <a:cubicBezTo>
                    <a:pt x="16954" y="15452"/>
                    <a:pt x="16923" y="15487"/>
                    <a:pt x="16883" y="15523"/>
                  </a:cubicBezTo>
                  <a:cubicBezTo>
                    <a:pt x="16677" y="15701"/>
                    <a:pt x="16414" y="15870"/>
                    <a:pt x="16066" y="16020"/>
                  </a:cubicBezTo>
                  <a:cubicBezTo>
                    <a:pt x="16057" y="16024"/>
                    <a:pt x="16044" y="16027"/>
                    <a:pt x="16038" y="16031"/>
                  </a:cubicBezTo>
                  <a:cubicBezTo>
                    <a:pt x="15662" y="16192"/>
                    <a:pt x="15214" y="16334"/>
                    <a:pt x="14705" y="16454"/>
                  </a:cubicBezTo>
                  <a:cubicBezTo>
                    <a:pt x="14697" y="16457"/>
                    <a:pt x="14692" y="16458"/>
                    <a:pt x="14686" y="16459"/>
                  </a:cubicBezTo>
                  <a:cubicBezTo>
                    <a:pt x="14163" y="16582"/>
                    <a:pt x="13584" y="16681"/>
                    <a:pt x="12960" y="16749"/>
                  </a:cubicBezTo>
                  <a:cubicBezTo>
                    <a:pt x="12279" y="16826"/>
                    <a:pt x="11560" y="16875"/>
                    <a:pt x="10800" y="16875"/>
                  </a:cubicBezTo>
                  <a:cubicBezTo>
                    <a:pt x="10037" y="16875"/>
                    <a:pt x="9318" y="16826"/>
                    <a:pt x="8640" y="16749"/>
                  </a:cubicBezTo>
                  <a:cubicBezTo>
                    <a:pt x="8016" y="16681"/>
                    <a:pt x="7435" y="16582"/>
                    <a:pt x="6914" y="16459"/>
                  </a:cubicBezTo>
                  <a:cubicBezTo>
                    <a:pt x="6908" y="16458"/>
                    <a:pt x="6901" y="16457"/>
                    <a:pt x="6893" y="16454"/>
                  </a:cubicBezTo>
                  <a:cubicBezTo>
                    <a:pt x="6385" y="16334"/>
                    <a:pt x="5937" y="16192"/>
                    <a:pt x="5562" y="16031"/>
                  </a:cubicBezTo>
                  <a:cubicBezTo>
                    <a:pt x="5553" y="16027"/>
                    <a:pt x="5541" y="16024"/>
                    <a:pt x="5531" y="16020"/>
                  </a:cubicBezTo>
                  <a:cubicBezTo>
                    <a:pt x="5184" y="15870"/>
                    <a:pt x="4921" y="15701"/>
                    <a:pt x="4715" y="15523"/>
                  </a:cubicBezTo>
                  <a:cubicBezTo>
                    <a:pt x="4676" y="15487"/>
                    <a:pt x="4644" y="15452"/>
                    <a:pt x="4612" y="15416"/>
                  </a:cubicBezTo>
                  <a:cubicBezTo>
                    <a:pt x="4437" y="15236"/>
                    <a:pt x="4320" y="15047"/>
                    <a:pt x="4320" y="14850"/>
                  </a:cubicBezTo>
                  <a:cubicBezTo>
                    <a:pt x="4320" y="14650"/>
                    <a:pt x="4437" y="14462"/>
                    <a:pt x="4612" y="14281"/>
                  </a:cubicBezTo>
                  <a:cubicBezTo>
                    <a:pt x="4644" y="14246"/>
                    <a:pt x="4676" y="14210"/>
                    <a:pt x="4715" y="14176"/>
                  </a:cubicBezTo>
                  <a:cubicBezTo>
                    <a:pt x="4921" y="13998"/>
                    <a:pt x="5184" y="13829"/>
                    <a:pt x="5531" y="13677"/>
                  </a:cubicBezTo>
                  <a:cubicBezTo>
                    <a:pt x="5541" y="13674"/>
                    <a:pt x="5553" y="13671"/>
                    <a:pt x="5562" y="13667"/>
                  </a:cubicBezTo>
                  <a:cubicBezTo>
                    <a:pt x="5937" y="13507"/>
                    <a:pt x="6385" y="13364"/>
                    <a:pt x="6893" y="13244"/>
                  </a:cubicBezTo>
                  <a:cubicBezTo>
                    <a:pt x="6901" y="13242"/>
                    <a:pt x="6908" y="13240"/>
                    <a:pt x="6914" y="13238"/>
                  </a:cubicBezTo>
                  <a:cubicBezTo>
                    <a:pt x="7435" y="13117"/>
                    <a:pt x="8016" y="13018"/>
                    <a:pt x="8640" y="12948"/>
                  </a:cubicBezTo>
                  <a:cubicBezTo>
                    <a:pt x="9318" y="12873"/>
                    <a:pt x="10037" y="12825"/>
                    <a:pt x="10800" y="12825"/>
                  </a:cubicBezTo>
                  <a:cubicBezTo>
                    <a:pt x="11560" y="12825"/>
                    <a:pt x="12279" y="12873"/>
                    <a:pt x="12960" y="12948"/>
                  </a:cubicBezTo>
                  <a:cubicBezTo>
                    <a:pt x="13584" y="13018"/>
                    <a:pt x="14163" y="13117"/>
                    <a:pt x="14686" y="13238"/>
                  </a:cubicBezTo>
                  <a:cubicBezTo>
                    <a:pt x="14692" y="13240"/>
                    <a:pt x="14697" y="13242"/>
                    <a:pt x="14705" y="13244"/>
                  </a:cubicBezTo>
                  <a:cubicBezTo>
                    <a:pt x="15214" y="13364"/>
                    <a:pt x="15662" y="13507"/>
                    <a:pt x="16038" y="13667"/>
                  </a:cubicBezTo>
                  <a:cubicBezTo>
                    <a:pt x="16044" y="13671"/>
                    <a:pt x="16057" y="13674"/>
                    <a:pt x="16066" y="13677"/>
                  </a:cubicBezTo>
                  <a:cubicBezTo>
                    <a:pt x="16414" y="13829"/>
                    <a:pt x="16677" y="13998"/>
                    <a:pt x="16883" y="14176"/>
                  </a:cubicBezTo>
                  <a:cubicBezTo>
                    <a:pt x="16923" y="14210"/>
                    <a:pt x="16954" y="14246"/>
                    <a:pt x="16988" y="14281"/>
                  </a:cubicBezTo>
                  <a:cubicBezTo>
                    <a:pt x="17161" y="14462"/>
                    <a:pt x="17280" y="14650"/>
                    <a:pt x="17280" y="14850"/>
                  </a:cubicBezTo>
                  <a:cubicBezTo>
                    <a:pt x="17280" y="15047"/>
                    <a:pt x="17161" y="15236"/>
                    <a:pt x="16988" y="15416"/>
                  </a:cubicBezTo>
                  <a:moveTo>
                    <a:pt x="12960" y="19575"/>
                  </a:moveTo>
                  <a:cubicBezTo>
                    <a:pt x="12960" y="19948"/>
                    <a:pt x="11992" y="20249"/>
                    <a:pt x="10800" y="20249"/>
                  </a:cubicBezTo>
                  <a:cubicBezTo>
                    <a:pt x="9606" y="20249"/>
                    <a:pt x="8640" y="19948"/>
                    <a:pt x="8640" y="19575"/>
                  </a:cubicBezTo>
                  <a:lnTo>
                    <a:pt x="8640" y="18156"/>
                  </a:lnTo>
                  <a:cubicBezTo>
                    <a:pt x="9338" y="18201"/>
                    <a:pt x="10059" y="18225"/>
                    <a:pt x="10800" y="18225"/>
                  </a:cubicBezTo>
                  <a:cubicBezTo>
                    <a:pt x="11541" y="18225"/>
                    <a:pt x="12262" y="18201"/>
                    <a:pt x="12960" y="18156"/>
                  </a:cubicBezTo>
                  <a:cubicBezTo>
                    <a:pt x="12960" y="18156"/>
                    <a:pt x="12960" y="19575"/>
                    <a:pt x="12960" y="19575"/>
                  </a:cubicBezTo>
                  <a:close/>
                  <a:moveTo>
                    <a:pt x="8640" y="2025"/>
                  </a:moveTo>
                  <a:cubicBezTo>
                    <a:pt x="8640" y="1651"/>
                    <a:pt x="9606" y="1350"/>
                    <a:pt x="10800" y="1350"/>
                  </a:cubicBezTo>
                  <a:cubicBezTo>
                    <a:pt x="11992" y="1350"/>
                    <a:pt x="12960" y="1651"/>
                    <a:pt x="12960" y="2025"/>
                  </a:cubicBezTo>
                  <a:lnTo>
                    <a:pt x="12960" y="11542"/>
                  </a:lnTo>
                  <a:cubicBezTo>
                    <a:pt x="12262" y="11498"/>
                    <a:pt x="11541" y="11475"/>
                    <a:pt x="10800" y="11475"/>
                  </a:cubicBezTo>
                  <a:cubicBezTo>
                    <a:pt x="10059" y="11475"/>
                    <a:pt x="9338" y="11498"/>
                    <a:pt x="8640" y="11542"/>
                  </a:cubicBezTo>
                  <a:cubicBezTo>
                    <a:pt x="8640" y="11542"/>
                    <a:pt x="8640" y="2025"/>
                    <a:pt x="8640" y="2025"/>
                  </a:cubicBezTo>
                  <a:close/>
                  <a:moveTo>
                    <a:pt x="17280" y="12164"/>
                  </a:moveTo>
                  <a:lnTo>
                    <a:pt x="17280" y="2025"/>
                  </a:lnTo>
                  <a:cubicBezTo>
                    <a:pt x="17280" y="908"/>
                    <a:pt x="14373" y="0"/>
                    <a:pt x="10800" y="0"/>
                  </a:cubicBezTo>
                  <a:cubicBezTo>
                    <a:pt x="7225" y="0"/>
                    <a:pt x="4320" y="908"/>
                    <a:pt x="4320" y="2025"/>
                  </a:cubicBezTo>
                  <a:lnTo>
                    <a:pt x="4320" y="12164"/>
                  </a:lnTo>
                  <a:cubicBezTo>
                    <a:pt x="1710" y="12781"/>
                    <a:pt x="0" y="13749"/>
                    <a:pt x="0" y="14850"/>
                  </a:cubicBezTo>
                  <a:cubicBezTo>
                    <a:pt x="0" y="15950"/>
                    <a:pt x="1710" y="16918"/>
                    <a:pt x="4320" y="17534"/>
                  </a:cubicBezTo>
                  <a:lnTo>
                    <a:pt x="4320" y="19575"/>
                  </a:lnTo>
                  <a:cubicBezTo>
                    <a:pt x="4320" y="20691"/>
                    <a:pt x="7225" y="21599"/>
                    <a:pt x="10800" y="21599"/>
                  </a:cubicBezTo>
                  <a:cubicBezTo>
                    <a:pt x="14373" y="21599"/>
                    <a:pt x="17280" y="20691"/>
                    <a:pt x="17280" y="19575"/>
                  </a:cubicBezTo>
                  <a:lnTo>
                    <a:pt x="17280" y="17534"/>
                  </a:lnTo>
                  <a:cubicBezTo>
                    <a:pt x="19889" y="16918"/>
                    <a:pt x="21600" y="15950"/>
                    <a:pt x="21600" y="14850"/>
                  </a:cubicBezTo>
                  <a:cubicBezTo>
                    <a:pt x="21600" y="13749"/>
                    <a:pt x="19889" y="12781"/>
                    <a:pt x="17280" y="12164"/>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
        <p:nvSpPr>
          <p:cNvPr id="51" name="AutoShape 112"/>
          <p:cNvSpPr/>
          <p:nvPr>
            <p:custDataLst>
              <p:tags r:id="rId19"/>
            </p:custDataLst>
          </p:nvPr>
        </p:nvSpPr>
        <p:spPr bwMode="auto">
          <a:xfrm>
            <a:off x="7430652" y="2222656"/>
            <a:ext cx="266723" cy="265548"/>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accent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nvGrpSpPr>
          <p:cNvPr id="52" name="组合 51"/>
          <p:cNvGrpSpPr/>
          <p:nvPr>
            <p:custDataLst>
              <p:tags r:id="rId20"/>
            </p:custDataLst>
          </p:nvPr>
        </p:nvGrpSpPr>
        <p:grpSpPr>
          <a:xfrm>
            <a:off x="1077333" y="3135870"/>
            <a:ext cx="265836" cy="265836"/>
            <a:chOff x="2473104" y="2145028"/>
            <a:chExt cx="359165" cy="359165"/>
          </a:xfrm>
          <a:solidFill>
            <a:schemeClr val="accent1"/>
          </a:solidFill>
        </p:grpSpPr>
        <p:sp>
          <p:nvSpPr>
            <p:cNvPr id="53" name="AutoShape 126"/>
            <p:cNvSpPr/>
            <p:nvPr>
              <p:custDataLst>
                <p:tags r:id="rId21"/>
              </p:custDataLst>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54" name="AutoShape 127"/>
            <p:cNvSpPr/>
            <p:nvPr>
              <p:custDataLst>
                <p:tags r:id="rId22"/>
              </p:custDataLst>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cSld>
  <p:clrMapOvr>
    <a:masterClrMapping/>
  </p:clrMapOvr>
  <p:transition spd="slow">
    <p:wipe dir="r"/>
  </p:transition>
</p:sld>
</file>

<file path=ppt/tags/tag1.xml><?xml version="1.0" encoding="utf-8"?>
<p:tagLst xmlns:a="http://schemas.openxmlformats.org/drawingml/2006/main" xmlns:r="http://schemas.openxmlformats.org/officeDocument/2006/relationships" xmlns:p="http://schemas.openxmlformats.org/presentationml/2006/main">
  <p:tag name="KSO_WPP_MARK_KEY" val="0f1628c0-c048-4acd-92aa-c46b915f907b"/>
  <p:tag name="COMMONDATA" val="eyJoZGlkIjoiY2NhOGY5YWI3ZmE0MzlhODc0NjM4Njc4ZjkyYjgyZmUifQ=="/>
</p:tagLst>
</file>

<file path=ppt/tags/tag10.xml><?xml version="1.0" encoding="utf-8"?>
<p:tagLst xmlns:a="http://schemas.openxmlformats.org/drawingml/2006/main" xmlns:r="http://schemas.openxmlformats.org/officeDocument/2006/relationships" xmlns:p="http://schemas.openxmlformats.org/presentationml/2006/main">
  <p:tag name="KSO_WM_DIAGRAM_VIRTUALLY_FRAME" val="{&quot;height&quot;:268.5265354330709,&quot;left&quot;:406.40055118110234,&quot;top&quot;:88.80385826771654,&quot;width&quot;:216.62362204724408}"/>
</p:tagLst>
</file>

<file path=ppt/tags/tag11.xml><?xml version="1.0" encoding="utf-8"?>
<p:tagLst xmlns:a="http://schemas.openxmlformats.org/drawingml/2006/main" xmlns:r="http://schemas.openxmlformats.org/officeDocument/2006/relationships" xmlns:p="http://schemas.openxmlformats.org/presentationml/2006/main">
  <p:tag name="KSO_WM_DIAGRAM_VIRTUALLY_FRAME" val="{&quot;height&quot;:268.5265354330709,&quot;left&quot;:406.40055118110234,&quot;top&quot;:88.80385826771654,&quot;width&quot;:216.62362204724408}"/>
</p:tagLst>
</file>

<file path=ppt/tags/tag12.xml><?xml version="1.0" encoding="utf-8"?>
<p:tagLst xmlns:a="http://schemas.openxmlformats.org/drawingml/2006/main" xmlns:r="http://schemas.openxmlformats.org/officeDocument/2006/relationships" xmlns:p="http://schemas.openxmlformats.org/presentationml/2006/main">
  <p:tag name="KSO_WM_DIAGRAM_VIRTUALLY_FRAME" val="{&quot;height&quot;:268.5265354330709,&quot;left&quot;:406.40055118110234,&quot;top&quot;:88.80385826771654,&quot;width&quot;:216.62362204724408}"/>
</p:tagLst>
</file>

<file path=ppt/tags/tag13.xml><?xml version="1.0" encoding="utf-8"?>
<p:tagLst xmlns:a="http://schemas.openxmlformats.org/drawingml/2006/main" xmlns:r="http://schemas.openxmlformats.org/officeDocument/2006/relationships" xmlns:p="http://schemas.openxmlformats.org/presentationml/2006/main">
  <p:tag name="KSO_WM_DIAGRAM_VIRTUALLY_FRAME" val="{&quot;height&quot;:268.5265354330709,&quot;left&quot;:406.40055118110234,&quot;top&quot;:88.80385826771654,&quot;width&quot;:216.62362204724408}"/>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DIAGRAM_VIRTUALLY_FRAME" val="{&quot;height&quot;:268.5265354330709,&quot;left&quot;:406.40055118110234,&quot;top&quot;:88.80385826771654,&quot;width&quot;:216.62362204724408}"/>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DIAGRAM_VIRTUALLY_FRAME" val="{&quot;height&quot;:323.9718110236221,&quot;left&quot;:35.586220472440935,&quot;top&quot;:73.42992125984252,&quot;width&quot;:636.2497637795277}"/>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DIAGRAM_VIRTUALLY_FRAME" val="{&quot;height&quot;:314.4804724409449,&quot;left&quot;:8.158267716535432,&quot;top&quot;:81.92700787401574,&quot;width&quot;:686.2779527559054}"/>
</p:tagLst>
</file>

<file path=ppt/tags/tag24.xml><?xml version="1.0" encoding="utf-8"?>
<p:tagLst xmlns:a="http://schemas.openxmlformats.org/drawingml/2006/main" xmlns:r="http://schemas.openxmlformats.org/officeDocument/2006/relationships" xmlns:p="http://schemas.openxmlformats.org/presentationml/2006/main">
  <p:tag name="KSO_WM_DIAGRAM_VIRTUALLY_FRAME" val="{&quot;height&quot;:314.4804724409449,&quot;left&quot;:8.158267716535432,&quot;top&quot;:81.92700787401574,&quot;width&quot;:686.2779527559054}"/>
</p:tagLst>
</file>

<file path=ppt/tags/tag25.xml><?xml version="1.0" encoding="utf-8"?>
<p:tagLst xmlns:a="http://schemas.openxmlformats.org/drawingml/2006/main" xmlns:r="http://schemas.openxmlformats.org/officeDocument/2006/relationships" xmlns:p="http://schemas.openxmlformats.org/presentationml/2006/main">
  <p:tag name="KSO_WM_DIAGRAM_VIRTUALLY_FRAME" val="{&quot;height&quot;:295.37181102362206,&quot;left&quot;:35.586220472440935,&quot;top&quot;:102.02992125984251,&quot;width&quot;:636.2497637795277}"/>
</p:tagLst>
</file>

<file path=ppt/tags/tag26.xml><?xml version="1.0" encoding="utf-8"?>
<p:tagLst xmlns:a="http://schemas.openxmlformats.org/drawingml/2006/main" xmlns:r="http://schemas.openxmlformats.org/officeDocument/2006/relationships" xmlns:p="http://schemas.openxmlformats.org/presentationml/2006/main">
  <p:tag name="KSO_WM_DIAGRAM_VIRTUALLY_FRAME" val="{&quot;height&quot;:314.4804724409449,&quot;left&quot;:8.158267716535432,&quot;top&quot;:81.92700787401574,&quot;width&quot;:686.2779527559054}"/>
</p:tagLst>
</file>

<file path=ppt/tags/tag27.xml><?xml version="1.0" encoding="utf-8"?>
<p:tagLst xmlns:a="http://schemas.openxmlformats.org/drawingml/2006/main" xmlns:r="http://schemas.openxmlformats.org/officeDocument/2006/relationships" xmlns:p="http://schemas.openxmlformats.org/presentationml/2006/main">
  <p:tag name="KSO_WM_DIAGRAM_VIRTUALLY_FRAME" val="{&quot;height&quot;:314.4804724409449,&quot;left&quot;:8.158267716535432,&quot;top&quot;:81.92700787401574,&quot;width&quot;:686.2779527559054}"/>
</p:tagLst>
</file>

<file path=ppt/tags/tag28.xml><?xml version="1.0" encoding="utf-8"?>
<p:tagLst xmlns:a="http://schemas.openxmlformats.org/drawingml/2006/main" xmlns:r="http://schemas.openxmlformats.org/officeDocument/2006/relationships" xmlns:p="http://schemas.openxmlformats.org/presentationml/2006/main">
  <p:tag name="KSO_WM_DIAGRAM_VIRTUALLY_FRAME" val="{&quot;height&quot;:295.37181102362206,&quot;left&quot;:35.586220472440935,&quot;top&quot;:102.02992125984251,&quot;width&quot;:636.2497637795277}"/>
</p:tagLst>
</file>

<file path=ppt/tags/tag29.xml><?xml version="1.0" encoding="utf-8"?>
<p:tagLst xmlns:a="http://schemas.openxmlformats.org/drawingml/2006/main" xmlns:r="http://schemas.openxmlformats.org/officeDocument/2006/relationships" xmlns:p="http://schemas.openxmlformats.org/presentationml/2006/main">
  <p:tag name="KSO_WM_DIAGRAM_VIRTUALLY_FRAME" val="{&quot;height&quot;:314.4804724409449,&quot;left&quot;:8.158267716535432,&quot;top&quot;:81.92700787401574,&quot;width&quot;:686.2779527559054}"/>
</p:tagLst>
</file>

<file path=ppt/tags/tag3.xml><?xml version="1.0" encoding="utf-8"?>
<p:tagLst xmlns:a="http://schemas.openxmlformats.org/drawingml/2006/main" xmlns:r="http://schemas.openxmlformats.org/officeDocument/2006/relationships" xmlns:p="http://schemas.openxmlformats.org/presentationml/2006/main">
  <p:tag name="KSO_WM_DIAGRAM_VIRTUALLY_FRAME" val="{&quot;height&quot;:268.5265354330709,&quot;left&quot;:406.40055118110234,&quot;top&quot;:88.80385826771654,&quot;width&quot;:216.62362204724408}"/>
</p:tagLst>
</file>

<file path=ppt/tags/tag30.xml><?xml version="1.0" encoding="utf-8"?>
<p:tagLst xmlns:a="http://schemas.openxmlformats.org/drawingml/2006/main" xmlns:r="http://schemas.openxmlformats.org/officeDocument/2006/relationships" xmlns:p="http://schemas.openxmlformats.org/presentationml/2006/main">
  <p:tag name="KSO_WM_DIAGRAM_VIRTUALLY_FRAME" val="{&quot;height&quot;:314.4804724409449,&quot;left&quot;:8.158267716535432,&quot;top&quot;:81.92700787401574,&quot;width&quot;:686.2779527559054}"/>
</p:tagLst>
</file>

<file path=ppt/tags/tag31.xml><?xml version="1.0" encoding="utf-8"?>
<p:tagLst xmlns:a="http://schemas.openxmlformats.org/drawingml/2006/main" xmlns:r="http://schemas.openxmlformats.org/officeDocument/2006/relationships" xmlns:p="http://schemas.openxmlformats.org/presentationml/2006/main">
  <p:tag name="KSO_WM_DIAGRAM_VIRTUALLY_FRAME" val="{&quot;height&quot;:314.4804724409449,&quot;left&quot;:8.158267716535432,&quot;top&quot;:81.92700787401574,&quot;width&quot;:686.2779527559054}"/>
</p:tagLst>
</file>

<file path=ppt/tags/tag32.xml><?xml version="1.0" encoding="utf-8"?>
<p:tagLst xmlns:a="http://schemas.openxmlformats.org/drawingml/2006/main" xmlns:r="http://schemas.openxmlformats.org/officeDocument/2006/relationships" xmlns:p="http://schemas.openxmlformats.org/presentationml/2006/main">
  <p:tag name="KSO_WM_DIAGRAM_VIRTUALLY_FRAME" val="{&quot;height&quot;:314.4804724409449,&quot;left&quot;:8.158267716535432,&quot;top&quot;:81.92700787401574,&quot;width&quot;:686.2779527559054}"/>
</p:tagLst>
</file>

<file path=ppt/tags/tag33.xml><?xml version="1.0" encoding="utf-8"?>
<p:tagLst xmlns:a="http://schemas.openxmlformats.org/drawingml/2006/main" xmlns:r="http://schemas.openxmlformats.org/officeDocument/2006/relationships" xmlns:p="http://schemas.openxmlformats.org/presentationml/2006/main">
  <p:tag name="KSO_WM_DIAGRAM_VIRTUALLY_FRAME" val="{&quot;height&quot;:314.4804724409449,&quot;left&quot;:8.158267716535432,&quot;top&quot;:81.92700787401574,&quot;width&quot;:686.2779527559054}"/>
</p:tagLst>
</file>

<file path=ppt/tags/tag34.xml><?xml version="1.0" encoding="utf-8"?>
<p:tagLst xmlns:a="http://schemas.openxmlformats.org/drawingml/2006/main" xmlns:r="http://schemas.openxmlformats.org/officeDocument/2006/relationships" xmlns:p="http://schemas.openxmlformats.org/presentationml/2006/main">
  <p:tag name="KSO_WM_DIAGRAM_VIRTUALLY_FRAME" val="{&quot;height&quot;:314.4804724409449,&quot;left&quot;:8.158267716535432,&quot;top&quot;:81.92700787401574,&quot;width&quot;:686.2779527559054}"/>
</p:tagLst>
</file>

<file path=ppt/tags/tag35.xml><?xml version="1.0" encoding="utf-8"?>
<p:tagLst xmlns:a="http://schemas.openxmlformats.org/drawingml/2006/main" xmlns:r="http://schemas.openxmlformats.org/officeDocument/2006/relationships" xmlns:p="http://schemas.openxmlformats.org/presentationml/2006/main">
  <p:tag name="KSO_WM_DIAGRAM_VIRTUALLY_FRAME" val="{&quot;height&quot;:314.4804724409449,&quot;left&quot;:8.158267716535432,&quot;top&quot;:81.92700787401574,&quot;width&quot;:686.2779527559054}"/>
</p:tagLst>
</file>

<file path=ppt/tags/tag36.xml><?xml version="1.0" encoding="utf-8"?>
<p:tagLst xmlns:a="http://schemas.openxmlformats.org/drawingml/2006/main" xmlns:r="http://schemas.openxmlformats.org/officeDocument/2006/relationships" xmlns:p="http://schemas.openxmlformats.org/presentationml/2006/main">
  <p:tag name="KSO_WM_DIAGRAM_VIRTUALLY_FRAME" val="{&quot;height&quot;:314.4804724409449,&quot;left&quot;:8.158267716535432,&quot;top&quot;:81.92700787401574,&quot;width&quot;:686.2779527559054}"/>
</p:tagLst>
</file>

<file path=ppt/tags/tag37.xml><?xml version="1.0" encoding="utf-8"?>
<p:tagLst xmlns:a="http://schemas.openxmlformats.org/drawingml/2006/main" xmlns:r="http://schemas.openxmlformats.org/officeDocument/2006/relationships" xmlns:p="http://schemas.openxmlformats.org/presentationml/2006/main">
  <p:tag name="KSO_WM_DIAGRAM_VIRTUALLY_FRAME" val="{&quot;height&quot;:314.4804724409449,&quot;left&quot;:8.158267716535432,&quot;top&quot;:81.92700787401574,&quot;width&quot;:686.2779527559054}"/>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DIAGRAM_VIRTUALLY_FRAME" val="{&quot;height&quot;:268.5265354330709,&quot;left&quot;:406.40055118110234,&quot;top&quot;:88.80385826771654,&quot;width&quot;:216.62362204724408}"/>
</p:tagLst>
</file>

<file path=ppt/tags/tag40.xml><?xml version="1.0" encoding="utf-8"?>
<p:tagLst xmlns:a="http://schemas.openxmlformats.org/drawingml/2006/main" xmlns:r="http://schemas.openxmlformats.org/officeDocument/2006/relationships" xmlns:p="http://schemas.openxmlformats.org/presentationml/2006/main">
  <p:tag name="KSO_WM_DIAGRAM_VIRTUALLY_FRAME" val="{&quot;height&quot;:335.58047244094485,&quot;left&quot;:7.658267716535431,&quot;top&quot;:69.42700787401574,&quot;width&quot;:686.7779527559054}"/>
</p:tagLst>
</file>

<file path=ppt/tags/tag41.xml><?xml version="1.0" encoding="utf-8"?>
<p:tagLst xmlns:a="http://schemas.openxmlformats.org/drawingml/2006/main" xmlns:r="http://schemas.openxmlformats.org/officeDocument/2006/relationships" xmlns:p="http://schemas.openxmlformats.org/presentationml/2006/main">
  <p:tag name="KSO_WM_DIAGRAM_VIRTUALLY_FRAME" val="{&quot;height&quot;:335.58047244094485,&quot;left&quot;:7.658267716535431,&quot;top&quot;:69.42700787401574,&quot;width&quot;:686.7779527559054}"/>
</p:tagLst>
</file>

<file path=ppt/tags/tag42.xml><?xml version="1.0" encoding="utf-8"?>
<p:tagLst xmlns:a="http://schemas.openxmlformats.org/drawingml/2006/main" xmlns:r="http://schemas.openxmlformats.org/officeDocument/2006/relationships" xmlns:p="http://schemas.openxmlformats.org/presentationml/2006/main">
  <p:tag name="KSO_WM_DIAGRAM_VIRTUALLY_FRAME" val="{&quot;height&quot;:335.58047244094485,&quot;left&quot;:7.658267716535431,&quot;top&quot;:69.42700787401574,&quot;width&quot;:686.7779527559054}"/>
</p:tagLst>
</file>

<file path=ppt/tags/tag43.xml><?xml version="1.0" encoding="utf-8"?>
<p:tagLst xmlns:a="http://schemas.openxmlformats.org/drawingml/2006/main" xmlns:r="http://schemas.openxmlformats.org/officeDocument/2006/relationships" xmlns:p="http://schemas.openxmlformats.org/presentationml/2006/main">
  <p:tag name="KSO_WM_DIAGRAM_VIRTUALLY_FRAME" val="{&quot;height&quot;:335.58047244094485,&quot;left&quot;:7.658267716535431,&quot;top&quot;:69.42700787401574,&quot;width&quot;:686.7779527559054}"/>
</p:tagLst>
</file>

<file path=ppt/tags/tag44.xml><?xml version="1.0" encoding="utf-8"?>
<p:tagLst xmlns:a="http://schemas.openxmlformats.org/drawingml/2006/main" xmlns:r="http://schemas.openxmlformats.org/officeDocument/2006/relationships" xmlns:p="http://schemas.openxmlformats.org/presentationml/2006/main">
  <p:tag name="KSO_WM_DIAGRAM_VIRTUALLY_FRAME" val="{&quot;height&quot;:335.58047244094485,&quot;left&quot;:7.658267716535431,&quot;top&quot;:69.42700787401574,&quot;width&quot;:686.7779527559054}"/>
</p:tagLst>
</file>

<file path=ppt/tags/tag45.xml><?xml version="1.0" encoding="utf-8"?>
<p:tagLst xmlns:a="http://schemas.openxmlformats.org/drawingml/2006/main" xmlns:r="http://schemas.openxmlformats.org/officeDocument/2006/relationships" xmlns:p="http://schemas.openxmlformats.org/presentationml/2006/main">
  <p:tag name="KSO_WM_DIAGRAM_VIRTUALLY_FRAME" val="{&quot;height&quot;:335.58047244094485,&quot;left&quot;:7.658267716535431,&quot;top&quot;:69.42700787401574,&quot;width&quot;:686.7779527559054}"/>
</p:tagLst>
</file>

<file path=ppt/tags/tag46.xml><?xml version="1.0" encoding="utf-8"?>
<p:tagLst xmlns:a="http://schemas.openxmlformats.org/drawingml/2006/main" xmlns:r="http://schemas.openxmlformats.org/officeDocument/2006/relationships" xmlns:p="http://schemas.openxmlformats.org/presentationml/2006/main">
  <p:tag name="KSO_WM_DIAGRAM_VIRTUALLY_FRAME" val="{&quot;height&quot;:335.58047244094485,&quot;left&quot;:7.658267716535431,&quot;top&quot;:69.42700787401574,&quot;width&quot;:686.7779527559054}"/>
</p:tagLst>
</file>

<file path=ppt/tags/tag47.xml><?xml version="1.0" encoding="utf-8"?>
<p:tagLst xmlns:a="http://schemas.openxmlformats.org/drawingml/2006/main" xmlns:r="http://schemas.openxmlformats.org/officeDocument/2006/relationships" xmlns:p="http://schemas.openxmlformats.org/presentationml/2006/main">
  <p:tag name="KSO_WM_DIAGRAM_VIRTUALLY_FRAME" val="{&quot;height&quot;:335.58047244094485,&quot;left&quot;:7.658267716535431,&quot;top&quot;:69.42700787401574,&quot;width&quot;:686.7779527559054}"/>
</p:tagLst>
</file>

<file path=ppt/tags/tag48.xml><?xml version="1.0" encoding="utf-8"?>
<p:tagLst xmlns:a="http://schemas.openxmlformats.org/drawingml/2006/main" xmlns:r="http://schemas.openxmlformats.org/officeDocument/2006/relationships" xmlns:p="http://schemas.openxmlformats.org/presentationml/2006/main">
  <p:tag name="KSO_WM_DIAGRAM_VIRTUALLY_FRAME" val="{&quot;height&quot;:335.58047244094485,&quot;left&quot;:7.658267716535431,&quot;top&quot;:69.42700787401574,&quot;width&quot;:686.7779527559054}"/>
</p:tagLst>
</file>

<file path=ppt/tags/tag49.xml><?xml version="1.0" encoding="utf-8"?>
<p:tagLst xmlns:a="http://schemas.openxmlformats.org/drawingml/2006/main" xmlns:r="http://schemas.openxmlformats.org/officeDocument/2006/relationships" xmlns:p="http://schemas.openxmlformats.org/presentationml/2006/main">
  <p:tag name="KSO_WM_DIAGRAM_VIRTUALLY_FRAME" val="{&quot;height&quot;:335.58047244094485,&quot;left&quot;:7.658267716535431,&quot;top&quot;:69.42700787401574,&quot;width&quot;:686.7779527559054}"/>
</p:tagLst>
</file>

<file path=ppt/tags/tag5.xml><?xml version="1.0" encoding="utf-8"?>
<p:tagLst xmlns:a="http://schemas.openxmlformats.org/drawingml/2006/main" xmlns:r="http://schemas.openxmlformats.org/officeDocument/2006/relationships" xmlns:p="http://schemas.openxmlformats.org/presentationml/2006/main">
  <p:tag name="KSO_WM_DIAGRAM_VIRTUALLY_FRAME" val="{&quot;height&quot;:268.5265354330709,&quot;left&quot;:406.40055118110234,&quot;top&quot;:88.80385826771654,&quot;width&quot;:216.62362204724408}"/>
</p:tagLst>
</file>

<file path=ppt/tags/tag50.xml><?xml version="1.0" encoding="utf-8"?>
<p:tagLst xmlns:a="http://schemas.openxmlformats.org/drawingml/2006/main" xmlns:r="http://schemas.openxmlformats.org/officeDocument/2006/relationships" xmlns:p="http://schemas.openxmlformats.org/presentationml/2006/main">
  <p:tag name="KSO_WM_DIAGRAM_VIRTUALLY_FRAME" val="{&quot;height&quot;:335.58047244094485,&quot;left&quot;:7.658267716535431,&quot;top&quot;:69.42700787401574,&quot;width&quot;:686.7779527559054}"/>
</p:tagLst>
</file>

<file path=ppt/tags/tag51.xml><?xml version="1.0" encoding="utf-8"?>
<p:tagLst xmlns:a="http://schemas.openxmlformats.org/drawingml/2006/main" xmlns:r="http://schemas.openxmlformats.org/officeDocument/2006/relationships" xmlns:p="http://schemas.openxmlformats.org/presentationml/2006/main">
  <p:tag name="KSO_WM_DIAGRAM_VIRTUALLY_FRAME" val="{&quot;height&quot;:335.58047244094485,&quot;left&quot;:7.658267716535431,&quot;top&quot;:69.42700787401574,&quot;width&quot;:686.7779527559054}"/>
</p:tagLst>
</file>

<file path=ppt/tags/tag52.xml><?xml version="1.0" encoding="utf-8"?>
<p:tagLst xmlns:a="http://schemas.openxmlformats.org/drawingml/2006/main" xmlns:r="http://schemas.openxmlformats.org/officeDocument/2006/relationships" xmlns:p="http://schemas.openxmlformats.org/presentationml/2006/main">
  <p:tag name="KSO_WM_DIAGRAM_VIRTUALLY_FRAME" val="{&quot;height&quot;:335.58047244094485,&quot;left&quot;:7.658267716535431,&quot;top&quot;:69.42700787401574,&quot;width&quot;:686.7779527559054}"/>
</p:tagLst>
</file>

<file path=ppt/tags/tag53.xml><?xml version="1.0" encoding="utf-8"?>
<p:tagLst xmlns:a="http://schemas.openxmlformats.org/drawingml/2006/main" xmlns:r="http://schemas.openxmlformats.org/officeDocument/2006/relationships" xmlns:p="http://schemas.openxmlformats.org/presentationml/2006/main">
  <p:tag name="KSO_WM_DIAGRAM_VIRTUALLY_FRAME" val="{&quot;height&quot;:335.58047244094485,&quot;left&quot;:7.658267716535431,&quot;top&quot;:69.42700787401574,&quot;width&quot;:686.7779527559054}"/>
</p:tagLst>
</file>

<file path=ppt/tags/tag54.xml><?xml version="1.0" encoding="utf-8"?>
<p:tagLst xmlns:a="http://schemas.openxmlformats.org/drawingml/2006/main" xmlns:r="http://schemas.openxmlformats.org/officeDocument/2006/relationships" xmlns:p="http://schemas.openxmlformats.org/presentationml/2006/main">
  <p:tag name="KSO_WM_DIAGRAM_VIRTUALLY_FRAME" val="{&quot;height&quot;:335.58047244094485,&quot;left&quot;:7.658267716535431,&quot;top&quot;:69.42700787401574,&quot;width&quot;:686.7779527559054}"/>
</p:tagLst>
</file>

<file path=ppt/tags/tag55.xml><?xml version="1.0" encoding="utf-8"?>
<p:tagLst xmlns:a="http://schemas.openxmlformats.org/drawingml/2006/main" xmlns:r="http://schemas.openxmlformats.org/officeDocument/2006/relationships" xmlns:p="http://schemas.openxmlformats.org/presentationml/2006/main">
  <p:tag name="KSO_WM_DIAGRAM_VIRTUALLY_FRAME" val="{&quot;height&quot;:335.58047244094485,&quot;left&quot;:7.658267716535431,&quot;top&quot;:69.42700787401574,&quot;width&quot;:686.7779527559054}"/>
</p:tagLst>
</file>

<file path=ppt/tags/tag56.xml><?xml version="1.0" encoding="utf-8"?>
<p:tagLst xmlns:a="http://schemas.openxmlformats.org/drawingml/2006/main" xmlns:r="http://schemas.openxmlformats.org/officeDocument/2006/relationships" xmlns:p="http://schemas.openxmlformats.org/presentationml/2006/main">
  <p:tag name="KSO_WM_DIAGRAM_VIRTUALLY_FRAME" val="{&quot;height&quot;:335.58047244094485,&quot;left&quot;:7.658267716535431,&quot;top&quot;:69.42700787401574,&quot;width&quot;:686.7779527559054}"/>
</p:tagLst>
</file>

<file path=ppt/tags/tag57.xml><?xml version="1.0" encoding="utf-8"?>
<p:tagLst xmlns:a="http://schemas.openxmlformats.org/drawingml/2006/main" xmlns:r="http://schemas.openxmlformats.org/officeDocument/2006/relationships" xmlns:p="http://schemas.openxmlformats.org/presentationml/2006/main">
  <p:tag name="KSO_WM_DIAGRAM_VIRTUALLY_FRAME" val="{&quot;height&quot;:335.58047244094485,&quot;left&quot;:7.658267716535431,&quot;top&quot;:69.42700787401574,&quot;width&quot;:686.7779527559054}"/>
</p:tagLst>
</file>

<file path=ppt/tags/tag58.xml><?xml version="1.0" encoding="utf-8"?>
<p:tagLst xmlns:a="http://schemas.openxmlformats.org/drawingml/2006/main" xmlns:r="http://schemas.openxmlformats.org/officeDocument/2006/relationships" xmlns:p="http://schemas.openxmlformats.org/presentationml/2006/main">
  <p:tag name="KSO_WM_DIAGRAM_VIRTUALLY_FRAME" val="{&quot;height&quot;:335.58047244094485,&quot;left&quot;:7.658267716535431,&quot;top&quot;:69.42700787401574,&quot;width&quot;:686.7779527559054}"/>
</p:tagLst>
</file>

<file path=ppt/tags/tag59.xml><?xml version="1.0" encoding="utf-8"?>
<p:tagLst xmlns:a="http://schemas.openxmlformats.org/drawingml/2006/main" xmlns:r="http://schemas.openxmlformats.org/officeDocument/2006/relationships" xmlns:p="http://schemas.openxmlformats.org/presentationml/2006/main">
  <p:tag name="KSO_WM_DIAGRAM_VIRTUALLY_FRAME" val="{&quot;height&quot;:335.58047244094485,&quot;left&quot;:7.658267716535431,&quot;top&quot;:69.42700787401574,&quot;width&quot;:686.7779527559054}"/>
</p:tagLst>
</file>

<file path=ppt/tags/tag6.xml><?xml version="1.0" encoding="utf-8"?>
<p:tagLst xmlns:a="http://schemas.openxmlformats.org/drawingml/2006/main" xmlns:r="http://schemas.openxmlformats.org/officeDocument/2006/relationships" xmlns:p="http://schemas.openxmlformats.org/presentationml/2006/main">
  <p:tag name="KSO_WM_DIAGRAM_VIRTUALLY_FRAME" val="{&quot;height&quot;:268.5265354330709,&quot;left&quot;:406.40055118110234,&quot;top&quot;:88.80385826771654,&quot;width&quot;:216.62362204724408}"/>
</p:tagLst>
</file>

<file path=ppt/tags/tag60.xml><?xml version="1.0" encoding="utf-8"?>
<p:tagLst xmlns:a="http://schemas.openxmlformats.org/drawingml/2006/main" xmlns:r="http://schemas.openxmlformats.org/officeDocument/2006/relationships" xmlns:p="http://schemas.openxmlformats.org/presentationml/2006/main">
  <p:tag name="KSO_WM_DIAGRAM_VIRTUALLY_FRAME" val="{&quot;height&quot;:335.58047244094485,&quot;left&quot;:7.658267716535431,&quot;top&quot;:69.42700787401574,&quot;width&quot;:686.7779527559054}"/>
</p:tagLst>
</file>

<file path=ppt/tags/tag61.xml><?xml version="1.0" encoding="utf-8"?>
<p:tagLst xmlns:a="http://schemas.openxmlformats.org/drawingml/2006/main" xmlns:r="http://schemas.openxmlformats.org/officeDocument/2006/relationships" xmlns:p="http://schemas.openxmlformats.org/presentationml/2006/main">
  <p:tag name="KSO_WM_DIAGRAM_VIRTUALLY_FRAME" val="{&quot;height&quot;:335.58047244094485,&quot;left&quot;:7.658267716535431,&quot;top&quot;:69.42700787401574,&quot;width&quot;:686.7779527559054}"/>
</p:tagLst>
</file>

<file path=ppt/tags/tag62.xml><?xml version="1.0" encoding="utf-8"?>
<p:tagLst xmlns:a="http://schemas.openxmlformats.org/drawingml/2006/main" xmlns:r="http://schemas.openxmlformats.org/officeDocument/2006/relationships" xmlns:p="http://schemas.openxmlformats.org/presentationml/2006/main">
  <p:tag name="KSO_WM_DIAGRAM_VIRTUALLY_FRAME" val="{&quot;height&quot;:335.58047244094485,&quot;left&quot;:7.658267716535431,&quot;top&quot;:69.42700787401574,&quot;width&quot;:686.7779527559054}"/>
</p:tagLst>
</file>

<file path=ppt/tags/tag63.xml><?xml version="1.0" encoding="utf-8"?>
<p:tagLst xmlns:a="http://schemas.openxmlformats.org/drawingml/2006/main" xmlns:r="http://schemas.openxmlformats.org/officeDocument/2006/relationships" xmlns:p="http://schemas.openxmlformats.org/presentationml/2006/main">
  <p:tag name="KSO_WM_DIAGRAM_VIRTUALLY_FRAME" val="{&quot;height&quot;:335.58047244094485,&quot;left&quot;:7.658267716535431,&quot;top&quot;:69.42700787401574,&quot;width&quot;:686.7779527559054}"/>
</p:tagLst>
</file>

<file path=ppt/tags/tag64.xml><?xml version="1.0" encoding="utf-8"?>
<p:tagLst xmlns:a="http://schemas.openxmlformats.org/drawingml/2006/main" xmlns:r="http://schemas.openxmlformats.org/officeDocument/2006/relationships" xmlns:p="http://schemas.openxmlformats.org/presentationml/2006/main">
  <p:tag name="KSO_WM_DIAGRAM_VIRTUALLY_FRAME" val="{&quot;height&quot;:335.58047244094485,&quot;left&quot;:7.658267716535431,&quot;top&quot;:69.42700787401574,&quot;width&quot;:686.7779527559054}"/>
</p:tagLst>
</file>

<file path=ppt/tags/tag65.xml><?xml version="1.0" encoding="utf-8"?>
<p:tagLst xmlns:a="http://schemas.openxmlformats.org/drawingml/2006/main" xmlns:r="http://schemas.openxmlformats.org/officeDocument/2006/relationships" xmlns:p="http://schemas.openxmlformats.org/presentationml/2006/main">
  <p:tag name="KSO_WM_DIAGRAM_VIRTUALLY_FRAME" val="{&quot;height&quot;:335.58047244094485,&quot;left&quot;:7.658267716535431,&quot;top&quot;:69.42700787401574,&quot;width&quot;:686.7779527559054}"/>
</p:tagLst>
</file>

<file path=ppt/tags/tag66.xml><?xml version="1.0" encoding="utf-8"?>
<p:tagLst xmlns:a="http://schemas.openxmlformats.org/drawingml/2006/main" xmlns:r="http://schemas.openxmlformats.org/officeDocument/2006/relationships" xmlns:p="http://schemas.openxmlformats.org/presentationml/2006/main">
  <p:tag name="KSO_WM_DIAGRAM_VIRTUALLY_FRAME" val="{&quot;height&quot;:335.58047244094485,&quot;left&quot;:7.658267716535431,&quot;top&quot;:69.42700787401574,&quot;width&quot;:686.7779527559054}"/>
</p:tagLst>
</file>

<file path=ppt/tags/tag67.xml><?xml version="1.0" encoding="utf-8"?>
<p:tagLst xmlns:a="http://schemas.openxmlformats.org/drawingml/2006/main" xmlns:r="http://schemas.openxmlformats.org/officeDocument/2006/relationships" xmlns:p="http://schemas.openxmlformats.org/presentationml/2006/main">
  <p:tag name="KSO_WM_DIAGRAM_VIRTUALLY_FRAME" val="{&quot;height&quot;:335.58047244094485,&quot;left&quot;:7.658267716535431,&quot;top&quot;:69.42700787401574,&quot;width&quot;:686.7779527559054}"/>
</p:tagLst>
</file>

<file path=ppt/tags/tag68.xml><?xml version="1.0" encoding="utf-8"?>
<p:tagLst xmlns:a="http://schemas.openxmlformats.org/drawingml/2006/main" xmlns:r="http://schemas.openxmlformats.org/officeDocument/2006/relationships" xmlns:p="http://schemas.openxmlformats.org/presentationml/2006/main">
  <p:tag name="KSO_WM_DIAGRAM_VIRTUALLY_FRAME" val="{&quot;height&quot;:335.58047244094485,&quot;left&quot;:7.658267716535431,&quot;top&quot;:69.42700787401574,&quot;width&quot;:686.7779527559054}"/>
</p:tagLst>
</file>

<file path=ppt/tags/tag69.xml><?xml version="1.0" encoding="utf-8"?>
<p:tagLst xmlns:a="http://schemas.openxmlformats.org/drawingml/2006/main" xmlns:r="http://schemas.openxmlformats.org/officeDocument/2006/relationships" xmlns:p="http://schemas.openxmlformats.org/presentationml/2006/main">
  <p:tag name="KSO_WM_DIAGRAM_VIRTUALLY_FRAME" val="{&quot;height&quot;:335.58047244094485,&quot;left&quot;:7.658267716535431,&quot;top&quot;:69.42700787401574,&quot;width&quot;:686.7779527559054}"/>
</p:tagLst>
</file>

<file path=ppt/tags/tag7.xml><?xml version="1.0" encoding="utf-8"?>
<p:tagLst xmlns:a="http://schemas.openxmlformats.org/drawingml/2006/main" xmlns:r="http://schemas.openxmlformats.org/officeDocument/2006/relationships" xmlns:p="http://schemas.openxmlformats.org/presentationml/2006/main">
  <p:tag name="KSO_WM_DIAGRAM_VIRTUALLY_FRAME" val="{&quot;height&quot;:268.5265354330709,&quot;left&quot;:406.40055118110234,&quot;top&quot;:88.80385826771654,&quot;width&quot;:216.62362204724408}"/>
</p:tagLst>
</file>

<file path=ppt/tags/tag70.xml><?xml version="1.0" encoding="utf-8"?>
<p:tagLst xmlns:a="http://schemas.openxmlformats.org/drawingml/2006/main" xmlns:r="http://schemas.openxmlformats.org/officeDocument/2006/relationships" xmlns:p="http://schemas.openxmlformats.org/presentationml/2006/main">
  <p:tag name="KSO_WM_DIAGRAM_VIRTUALLY_FRAME" val="{&quot;height&quot;:335.58047244094485,&quot;left&quot;:7.658267716535431,&quot;top&quot;:69.42700787401574,&quot;width&quot;:686.7779527559054}"/>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DIAGRAM_VIRTUALLY_FRAME" val="{&quot;height&quot;:268.5265354330709,&quot;left&quot;:406.40055118110234,&quot;top&quot;:88.80385826771654,&quot;width&quot;:216.62362204724408}"/>
</p:tagLst>
</file>

<file path=ppt/tags/tag9.xml><?xml version="1.0" encoding="utf-8"?>
<p:tagLst xmlns:a="http://schemas.openxmlformats.org/drawingml/2006/main" xmlns:r="http://schemas.openxmlformats.org/officeDocument/2006/relationships" xmlns:p="http://schemas.openxmlformats.org/presentationml/2006/main">
  <p:tag name="KSO_WM_DIAGRAM_VIRTUALLY_FRAME" val="{&quot;height&quot;:268.5265354330709,&quot;left&quot;:406.40055118110234,&quot;top&quot;:88.80385826771654,&quot;width&quot;:216.62362204724408}"/>
</p:tagLst>
</file>

<file path=ppt/theme/theme1.xml><?xml version="1.0" encoding="utf-8"?>
<a:theme xmlns:a="http://schemas.openxmlformats.org/drawingml/2006/main" name="Office 主题">
  <a:themeElements>
    <a:clrScheme name="蓝色清新答辩1">
      <a:dk1>
        <a:sysClr val="windowText" lastClr="000000"/>
      </a:dk1>
      <a:lt1>
        <a:sysClr val="window" lastClr="FFFFFF"/>
      </a:lt1>
      <a:dk2>
        <a:srgbClr val="EEF2F5"/>
      </a:dk2>
      <a:lt2>
        <a:srgbClr val="E7E6E6"/>
      </a:lt2>
      <a:accent1>
        <a:srgbClr val="304371"/>
      </a:accent1>
      <a:accent2>
        <a:srgbClr val="ED7D31"/>
      </a:accent2>
      <a:accent3>
        <a:srgbClr val="A5A5A5"/>
      </a:accent3>
      <a:accent4>
        <a:srgbClr val="FFC000"/>
      </a:accent4>
      <a:accent5>
        <a:srgbClr val="4472C4"/>
      </a:accent5>
      <a:accent6>
        <a:srgbClr val="70AD47"/>
      </a:accent6>
      <a:hlink>
        <a:srgbClr val="000000"/>
      </a:hlink>
      <a:folHlink>
        <a:srgbClr val="954F72"/>
      </a:folHlink>
    </a:clrScheme>
    <a:fontScheme name="标准3">
      <a:majorFont>
        <a:latin typeface="Arial"/>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2722</Words>
  <Application>Microsoft Office PowerPoint</Application>
  <PresentationFormat>全屏显示(16:9)</PresentationFormat>
  <Paragraphs>167</Paragraphs>
  <Slides>19</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-apple-system</vt:lpstr>
      <vt:lpstr>Gill Sans</vt: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k k</cp:lastModifiedBy>
  <cp:revision>307</cp:revision>
  <dcterms:created xsi:type="dcterms:W3CDTF">2017-05-01T12:27:00Z</dcterms:created>
  <dcterms:modified xsi:type="dcterms:W3CDTF">2025-05-03T07:18:32Z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2052-12.1.0.16417</vt:lpwstr>
  </property>
  <property fmtid="{D5CDD505-2E9C-101B-9397-08002B2CF9AE}" pid="3" name="ICV">
    <vt:lpwstr>ABD4CDF9290C43458479158390C61278_13</vt:lpwstr>
  </property>
</Properties>
</file>