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7.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 id="2147483675" r:id="rId3"/>
    <p:sldMasterId id="2147483687" r:id="rId4"/>
    <p:sldMasterId id="2147483699" r:id="rId5"/>
    <p:sldMasterId id="2147483711" r:id="rId6"/>
    <p:sldMasterId id="2147483726" r:id="rId7"/>
    <p:sldMasterId id="2147483741" r:id="rId8"/>
  </p:sldMasterIdLst>
  <p:notesMasterIdLst>
    <p:notesMasterId r:id="rId98"/>
  </p:notesMasterIdLst>
  <p:handoutMasterIdLst>
    <p:handoutMasterId r:id="rId99"/>
  </p:handoutMasterIdLst>
  <p:sldIdLst>
    <p:sldId id="256" r:id="rId9"/>
    <p:sldId id="460" r:id="rId10"/>
    <p:sldId id="461" r:id="rId11"/>
    <p:sldId id="462" r:id="rId12"/>
    <p:sldId id="463" r:id="rId13"/>
    <p:sldId id="464" r:id="rId14"/>
    <p:sldId id="465" r:id="rId15"/>
    <p:sldId id="466" r:id="rId16"/>
    <p:sldId id="549" r:id="rId17"/>
    <p:sldId id="548" r:id="rId18"/>
    <p:sldId id="468" r:id="rId19"/>
    <p:sldId id="331" r:id="rId20"/>
    <p:sldId id="257" r:id="rId21"/>
    <p:sldId id="258" r:id="rId22"/>
    <p:sldId id="261" r:id="rId23"/>
    <p:sldId id="262" r:id="rId24"/>
    <p:sldId id="336" r:id="rId25"/>
    <p:sldId id="332" r:id="rId26"/>
    <p:sldId id="333" r:id="rId27"/>
    <p:sldId id="264" r:id="rId28"/>
    <p:sldId id="329" r:id="rId29"/>
    <p:sldId id="347" r:id="rId30"/>
    <p:sldId id="328" r:id="rId31"/>
    <p:sldId id="265" r:id="rId32"/>
    <p:sldId id="337" r:id="rId33"/>
    <p:sldId id="266" r:id="rId34"/>
    <p:sldId id="267" r:id="rId35"/>
    <p:sldId id="268" r:id="rId36"/>
    <p:sldId id="330" r:id="rId37"/>
    <p:sldId id="334" r:id="rId38"/>
    <p:sldId id="269" r:id="rId39"/>
    <p:sldId id="270" r:id="rId40"/>
    <p:sldId id="271" r:id="rId41"/>
    <p:sldId id="272" r:id="rId42"/>
    <p:sldId id="273" r:id="rId43"/>
    <p:sldId id="274" r:id="rId44"/>
    <p:sldId id="276" r:id="rId45"/>
    <p:sldId id="275" r:id="rId46"/>
    <p:sldId id="338" r:id="rId47"/>
    <p:sldId id="277" r:id="rId48"/>
    <p:sldId id="278" r:id="rId49"/>
    <p:sldId id="279" r:id="rId50"/>
    <p:sldId id="280" r:id="rId51"/>
    <p:sldId id="335" r:id="rId52"/>
    <p:sldId id="281" r:id="rId53"/>
    <p:sldId id="282" r:id="rId54"/>
    <p:sldId id="283" r:id="rId55"/>
    <p:sldId id="339" r:id="rId56"/>
    <p:sldId id="284" r:id="rId57"/>
    <p:sldId id="285" r:id="rId58"/>
    <p:sldId id="286" r:id="rId59"/>
    <p:sldId id="287" r:id="rId60"/>
    <p:sldId id="288" r:id="rId61"/>
    <p:sldId id="425" r:id="rId62"/>
    <p:sldId id="424" r:id="rId63"/>
    <p:sldId id="426" r:id="rId64"/>
    <p:sldId id="289" r:id="rId65"/>
    <p:sldId id="290" r:id="rId66"/>
    <p:sldId id="291" r:id="rId67"/>
    <p:sldId id="292" r:id="rId68"/>
    <p:sldId id="293" r:id="rId69"/>
    <p:sldId id="294" r:id="rId70"/>
    <p:sldId id="295" r:id="rId71"/>
    <p:sldId id="296" r:id="rId72"/>
    <p:sldId id="402" r:id="rId73"/>
    <p:sldId id="297" r:id="rId74"/>
    <p:sldId id="298" r:id="rId75"/>
    <p:sldId id="299" r:id="rId76"/>
    <p:sldId id="403" r:id="rId77"/>
    <p:sldId id="348" r:id="rId78"/>
    <p:sldId id="349" r:id="rId79"/>
    <p:sldId id="303" r:id="rId80"/>
    <p:sldId id="421" r:id="rId81"/>
    <p:sldId id="422" r:id="rId82"/>
    <p:sldId id="423" r:id="rId83"/>
    <p:sldId id="304" r:id="rId84"/>
    <p:sldId id="404" r:id="rId85"/>
    <p:sldId id="405" r:id="rId86"/>
    <p:sldId id="406" r:id="rId87"/>
    <p:sldId id="407" r:id="rId88"/>
    <p:sldId id="305" r:id="rId89"/>
    <p:sldId id="306" r:id="rId90"/>
    <p:sldId id="427" r:id="rId91"/>
    <p:sldId id="428" r:id="rId92"/>
    <p:sldId id="307" r:id="rId93"/>
    <p:sldId id="308" r:id="rId94"/>
    <p:sldId id="309" r:id="rId95"/>
    <p:sldId id="346" r:id="rId96"/>
    <p:sldId id="547" r:id="rId97"/>
  </p:sldIdLst>
  <p:sldSz cx="9144000" cy="6858000" type="screen4x3"/>
  <p:notesSz cx="6858000" cy="9144000"/>
  <p:custDataLst>
    <p:tags r:id="rId100"/>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2DE"/>
    <a:srgbClr val="FFF4F3"/>
    <a:srgbClr val="FECDC6"/>
    <a:srgbClr val="FF2621"/>
    <a:srgbClr val="FC7360"/>
    <a:srgbClr val="780502"/>
    <a:srgbClr val="760407"/>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p:restoredTop sz="92888"/>
  </p:normalViewPr>
  <p:slideViewPr>
    <p:cSldViewPr showGuides="1">
      <p:cViewPr varScale="1">
        <p:scale>
          <a:sx n="65" d="100"/>
          <a:sy n="65" d="100"/>
        </p:scale>
        <p:origin x="-1256"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102"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slide" Target="slides/slide87.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tags" Target="tags/tag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5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54.emf"/><Relationship Id="rId5" Type="http://schemas.openxmlformats.org/officeDocument/2006/relationships/image" Target="../media/image64.wmf"/><Relationship Id="rId4"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6.wmf"/><Relationship Id="rId1" Type="http://schemas.openxmlformats.org/officeDocument/2006/relationships/image" Target="../media/image65.wmf"/><Relationship Id="rId5" Type="http://schemas.openxmlformats.org/officeDocument/2006/relationships/image" Target="../media/image54.emf"/><Relationship Id="rId4" Type="http://schemas.openxmlformats.org/officeDocument/2006/relationships/image" Target="../media/image6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69.emf"/><Relationship Id="rId1" Type="http://schemas.openxmlformats.org/officeDocument/2006/relationships/image" Target="../media/image6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7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wmf"/><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image" Target="../media/image9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66.wmf"/><Relationship Id="rId4" Type="http://schemas.openxmlformats.org/officeDocument/2006/relationships/image" Target="../media/image9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image" Target="../media/image10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02.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image" Target="../media/image104.wmf"/><Relationship Id="rId1" Type="http://schemas.openxmlformats.org/officeDocument/2006/relationships/image" Target="../media/image10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09.emf"/><Relationship Id="rId1" Type="http://schemas.openxmlformats.org/officeDocument/2006/relationships/image" Target="../media/image10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image" Target="../media/image114.emf"/><Relationship Id="rId1" Type="http://schemas.openxmlformats.org/officeDocument/2006/relationships/image" Target="../media/image113.e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21.wmf"/><Relationship Id="rId7" Type="http://schemas.openxmlformats.org/officeDocument/2006/relationships/image" Target="../media/image113.e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14.emf"/><Relationship Id="rId5" Type="http://schemas.openxmlformats.org/officeDocument/2006/relationships/image" Target="../media/image115.emf"/><Relationship Id="rId4" Type="http://schemas.openxmlformats.org/officeDocument/2006/relationships/image" Target="../media/image12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2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2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2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27.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66.png"/></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79.wmf"/><Relationship Id="rId6" Type="http://schemas.openxmlformats.org/officeDocument/2006/relationships/image" Target="../media/image184.wmf"/><Relationship Id="rId5" Type="http://schemas.openxmlformats.org/officeDocument/2006/relationships/image" Target="../media/image183.wmf"/><Relationship Id="rId4" Type="http://schemas.openxmlformats.org/officeDocument/2006/relationships/image" Target="../media/image18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3.wmf"/><Relationship Id="rId1" Type="http://schemas.openxmlformats.org/officeDocument/2006/relationships/image" Target="../media/image185.wmf"/><Relationship Id="rId4" Type="http://schemas.openxmlformats.org/officeDocument/2006/relationships/image" Target="../media/image18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5.w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4.wmf"/><Relationship Id="rId1" Type="http://schemas.openxmlformats.org/officeDocument/2006/relationships/image" Target="../media/image26.wmf"/><Relationship Id="rId4"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b="1" dirty="0">
                <a:solidFill>
                  <a:schemeClr val="tx2"/>
                </a:solidFill>
              </a:rPr>
              <a:t>‹#›</a:t>
            </a:fld>
            <a:endParaRPr lang="zh-CN" altLang="en-US" sz="1200" b="1" dirty="0">
              <a:solidFill>
                <a:schemeClr val="tx2"/>
              </a:solidFill>
            </a:endParaRPr>
          </a:p>
        </p:txBody>
      </p:sp>
    </p:spTree>
    <p:extLst>
      <p:ext uri="{BB962C8B-B14F-4D97-AF65-F5344CB8AC3E}">
        <p14:creationId xmlns:p14="http://schemas.microsoft.com/office/powerpoint/2010/main" val="4076962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Tx/>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416648976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cisco.chinaitlab.com/case/36309.html"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t>历史上通信网络重大故障的原因</a:t>
            </a:r>
            <a:r>
              <a:rPr lang="zh-CN" altLang="en-US"/>
              <a:t>主要有哪些？</a:t>
            </a:r>
            <a:r>
              <a:rPr lang="zh-CN" altLang="zh-CN"/>
              <a:t>，尤其是野蛮施工，各种灾害引起的故障，明白网络可靠性的重要意义和影响因素，明白人与自然环境和谐共生意识）。</a:t>
            </a:r>
            <a:endParaRPr lang="zh-CN" altLang="en-US"/>
          </a:p>
          <a:p>
            <a:endParaRPr lang="zh-CN" altLang="en-US"/>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EDE4E8-B902-4FDE-A70B-FF7CEE67900B}"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a:solidFill>
              <a:srgbClr val="000000">
                <a:alpha val="100000"/>
              </a:srgbClr>
            </a:solidFill>
            <a:miter lim="800000"/>
          </a:ln>
        </p:spPr>
      </p:sp>
      <p:sp>
        <p:nvSpPr>
          <p:cNvPr id="105475" name="备注占位符 2"/>
          <p:cNvSpPr>
            <a:spLocks noGrp="1"/>
          </p:cNvSpPr>
          <p:nvPr>
            <p:ph type="body"/>
          </p:nvPr>
        </p:nvSpPr>
        <p:spPr>
          <a:noFill/>
          <a:ln>
            <a:noFill/>
          </a:ln>
        </p:spPr>
        <p:txBody>
          <a:bodyPr wrap="square" lIns="91440" tIns="45720" rIns="91440" bIns="45720" anchor="t" anchorCtr="0"/>
          <a:lstStyle/>
          <a:p>
            <a:pPr lvl="0" eaLnBrk="1" hangingPunct="1">
              <a:spcBef>
                <a:spcPct val="0"/>
              </a:spcBef>
            </a:pPr>
            <a:r>
              <a:rPr lang="en-US" altLang="zh-CN" dirty="0"/>
              <a:t>2015.12.17</a:t>
            </a:r>
            <a:endParaRPr lang="zh-CN" altLang="en-US" dirty="0"/>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48</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a:solidFill>
              <a:srgbClr val="000000">
                <a:alpha val="100000"/>
              </a:srgbClr>
            </a:solidFill>
            <a:miter lim="800000"/>
          </a:ln>
        </p:spPr>
      </p:sp>
      <p:sp>
        <p:nvSpPr>
          <p:cNvPr id="106499" name="备注占位符 2"/>
          <p:cNvSpPr>
            <a:spLocks noGrp="1"/>
          </p:cNvSpPr>
          <p:nvPr>
            <p:ph type="body"/>
          </p:nvPr>
        </p:nvSpPr>
        <p:spPr>
          <a:noFill/>
          <a:ln>
            <a:noFill/>
          </a:ln>
        </p:spPr>
        <p:txBody>
          <a:bodyPr wrap="square" lIns="91440" tIns="45720" rIns="91440" bIns="45720" anchor="t" anchorCtr="0"/>
          <a:lstStyle/>
          <a:p>
            <a:pPr lvl="0"/>
            <a:r>
              <a:rPr lang="en-US" altLang="zh-CN" dirty="0"/>
              <a:t>2017.12.12</a:t>
            </a:r>
            <a:endParaRPr lang="zh-CN" altLang="en-US" dirty="0"/>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53</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a:solidFill>
              <a:srgbClr val="000000">
                <a:alpha val="100000"/>
              </a:srgbClr>
            </a:solidFill>
            <a:miter lim="800000"/>
          </a:ln>
        </p:spPr>
      </p:sp>
      <p:sp>
        <p:nvSpPr>
          <p:cNvPr id="107523" name="备注占位符 2"/>
          <p:cNvSpPr>
            <a:spLocks noGrp="1"/>
          </p:cNvSpPr>
          <p:nvPr>
            <p:ph type="body" idx="1"/>
          </p:nvPr>
        </p:nvSpPr>
        <p:spPr>
          <a:noFill/>
          <a:ln>
            <a:noFill/>
          </a:ln>
        </p:spPr>
        <p:txBody>
          <a:bodyPr wrap="square" lIns="91440" tIns="45720" rIns="91440" bIns="45720" anchor="t" anchorCtr="0"/>
          <a:lstStyle/>
          <a:p>
            <a:pPr lvl="0"/>
            <a:r>
              <a:rPr lang="en-US" altLang="zh-CN" dirty="0"/>
              <a:t>2015.9.21</a:t>
            </a:r>
            <a:endParaRPr lang="zh-CN" altLang="en-US"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Clr>
                <a:srgbClr val="0000FF"/>
              </a:buClr>
              <a:buFontTx/>
            </a:pPr>
            <a:fld id="{9A0DB2DC-4C9A-4742-B13C-FB6460FD3503}" type="slidenum">
              <a:rPr lang="en-US" altLang="zh-CN" sz="1200" dirty="0">
                <a:solidFill>
                  <a:srgbClr val="000000"/>
                </a:solidFill>
              </a:rPr>
              <a:t>55</a:t>
            </a:fld>
            <a:endParaRPr lang="en-US" altLang="zh-CN"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a:solidFill>
              <a:srgbClr val="000000">
                <a:alpha val="100000"/>
              </a:srgbClr>
            </a:solidFill>
            <a:miter lim="800000"/>
          </a:ln>
        </p:spPr>
      </p:sp>
      <p:sp>
        <p:nvSpPr>
          <p:cNvPr id="108547" name="备注占位符 2"/>
          <p:cNvSpPr>
            <a:spLocks noGrp="1"/>
          </p:cNvSpPr>
          <p:nvPr>
            <p:ph type="body" idx="1"/>
          </p:nvPr>
        </p:nvSpPr>
        <p:spPr>
          <a:noFill/>
          <a:ln>
            <a:noFill/>
          </a:ln>
        </p:spPr>
        <p:txBody>
          <a:bodyPr wrap="square" lIns="91440" tIns="45720" rIns="91440" bIns="45720" anchor="t" anchorCtr="0"/>
          <a:lstStyle/>
          <a:p>
            <a:pPr lvl="0"/>
            <a:r>
              <a:rPr lang="en-US" altLang="zh-CN" dirty="0"/>
              <a:t>2016.9.26</a:t>
            </a:r>
            <a:r>
              <a:rPr lang="zh-CN" altLang="en-US" dirty="0"/>
              <a:t>下午</a:t>
            </a:r>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Clr>
                <a:srgbClr val="0000FF"/>
              </a:buClr>
              <a:buFontTx/>
            </a:pPr>
            <a:fld id="{9A0DB2DC-4C9A-4742-B13C-FB6460FD3503}" type="slidenum">
              <a:rPr lang="en-US" altLang="zh-CN" sz="1200" dirty="0">
                <a:solidFill>
                  <a:srgbClr val="000000"/>
                </a:solidFill>
              </a:rPr>
              <a:t>56</a:t>
            </a:fld>
            <a:endParaRPr lang="en-US" altLang="zh-CN" sz="1200"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a:solidFill>
              <a:srgbClr val="000000">
                <a:alpha val="100000"/>
              </a:srgbClr>
            </a:solidFill>
            <a:miter lim="800000"/>
          </a:ln>
        </p:spPr>
      </p:sp>
      <p:sp>
        <p:nvSpPr>
          <p:cNvPr id="109571" name="备注占位符 2"/>
          <p:cNvSpPr>
            <a:spLocks noGrp="1"/>
          </p:cNvSpPr>
          <p:nvPr>
            <p:ph type="body" idx="1"/>
          </p:nvPr>
        </p:nvSpPr>
        <p:spPr>
          <a:noFill/>
          <a:ln>
            <a:noFill/>
          </a:ln>
        </p:spPr>
        <p:txBody>
          <a:bodyPr wrap="square" lIns="91440" tIns="45720" rIns="91440" bIns="45720" anchor="t" anchorCtr="0"/>
          <a:lstStyle/>
          <a:p>
            <a:pPr lvl="0"/>
            <a:r>
              <a:rPr lang="zh-CN" altLang="en-US" dirty="0">
                <a:solidFill>
                  <a:srgbClr val="0033CC"/>
                </a:solidFill>
              </a:rPr>
              <a:t>由</a:t>
            </a:r>
            <a:r>
              <a:rPr lang="en-US" altLang="zh-CN" dirty="0">
                <a:solidFill>
                  <a:srgbClr val="0033CC"/>
                </a:solidFill>
              </a:rPr>
              <a:t>t</a:t>
            </a:r>
            <a:r>
              <a:rPr lang="zh-CN" altLang="en-US" dirty="0">
                <a:solidFill>
                  <a:srgbClr val="0033CC"/>
                </a:solidFill>
              </a:rPr>
              <a:t>到</a:t>
            </a:r>
            <a:r>
              <a:rPr lang="en-US" altLang="zh-CN" dirty="0">
                <a:solidFill>
                  <a:srgbClr val="0033CC"/>
                </a:solidFill>
              </a:rPr>
              <a:t>t+</a:t>
            </a:r>
            <a:r>
              <a:rPr lang="zh-CN" altLang="en-US" dirty="0">
                <a:solidFill>
                  <a:srgbClr val="0033CC"/>
                </a:solidFill>
              </a:rPr>
              <a:t>△</a:t>
            </a:r>
            <a:r>
              <a:rPr lang="en-US" altLang="zh-CN" dirty="0">
                <a:solidFill>
                  <a:srgbClr val="0033CC"/>
                </a:solidFill>
              </a:rPr>
              <a:t>t</a:t>
            </a:r>
            <a:r>
              <a:rPr lang="zh-CN" altLang="en-US" dirty="0">
                <a:solidFill>
                  <a:srgbClr val="0033CC"/>
                </a:solidFill>
              </a:rPr>
              <a:t>时刻顾客数变为</a:t>
            </a:r>
            <a:r>
              <a:rPr lang="en-US" altLang="zh-CN" dirty="0">
                <a:solidFill>
                  <a:srgbClr val="0033CC"/>
                </a:solidFill>
              </a:rPr>
              <a:t>k</a:t>
            </a:r>
            <a:r>
              <a:rPr lang="zh-CN" altLang="en-US" dirty="0">
                <a:solidFill>
                  <a:srgbClr val="0033CC"/>
                </a:solidFill>
              </a:rPr>
              <a:t>的概率变化</a:t>
            </a:r>
            <a:endParaRPr lang="zh-CN" altLang="en-US" dirty="0"/>
          </a:p>
        </p:txBody>
      </p:sp>
      <p:sp>
        <p:nvSpPr>
          <p:cNvPr id="10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57</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a:solidFill>
              <a:srgbClr val="000000">
                <a:alpha val="100000"/>
              </a:srgbClr>
            </a:solidFill>
            <a:miter lim="800000"/>
          </a:ln>
        </p:spPr>
      </p:sp>
      <p:sp>
        <p:nvSpPr>
          <p:cNvPr id="110595" name="备注占位符 2"/>
          <p:cNvSpPr>
            <a:spLocks noGrp="1"/>
          </p:cNvSpPr>
          <p:nvPr>
            <p:ph type="body"/>
          </p:nvPr>
        </p:nvSpPr>
        <p:spPr>
          <a:noFill/>
          <a:ln>
            <a:noFill/>
          </a:ln>
        </p:spPr>
        <p:txBody>
          <a:bodyPr wrap="square" lIns="91440" tIns="45720" rIns="91440" bIns="45720" anchor="t" anchorCtr="0"/>
          <a:lstStyle/>
          <a:p>
            <a:pPr lvl="0"/>
            <a:r>
              <a:rPr lang="en-US" altLang="zh-CN" dirty="0"/>
              <a:t>2018.6.4</a:t>
            </a:r>
            <a:endParaRPr lang="zh-CN" altLang="en-US" dirty="0"/>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58</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a:solidFill>
              <a:srgbClr val="000000">
                <a:alpha val="100000"/>
              </a:srgbClr>
            </a:solidFill>
            <a:miter lim="800000"/>
          </a:ln>
        </p:spPr>
      </p:sp>
      <p:sp>
        <p:nvSpPr>
          <p:cNvPr id="111619" name="备注占位符 2"/>
          <p:cNvSpPr>
            <a:spLocks noGrp="1"/>
          </p:cNvSpPr>
          <p:nvPr>
            <p:ph type="body"/>
          </p:nvPr>
        </p:nvSpPr>
        <p:spPr>
          <a:noFill/>
          <a:ln>
            <a:noFill/>
          </a:ln>
        </p:spPr>
        <p:txBody>
          <a:bodyPr wrap="square" lIns="91440" tIns="45720" rIns="91440" bIns="45720" anchor="t" anchorCtr="0"/>
          <a:lstStyle/>
          <a:p>
            <a:pPr lvl="0"/>
            <a:r>
              <a:rPr lang="en-US" altLang="zh-CN" dirty="0"/>
              <a:t>2019.12.12</a:t>
            </a:r>
            <a:endParaRPr lang="zh-CN" altLang="en-US" dirty="0"/>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60</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2022.12.22</a:t>
            </a:r>
            <a:endParaRPr lang="zh-CN" altLang="en-US"/>
          </a:p>
        </p:txBody>
      </p:sp>
    </p:spTree>
    <p:extLst>
      <p:ext uri="{BB962C8B-B14F-4D97-AF65-F5344CB8AC3E}">
        <p14:creationId xmlns:p14="http://schemas.microsoft.com/office/powerpoint/2010/main" val="458888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a:solidFill>
              <a:srgbClr val="000000">
                <a:alpha val="100000"/>
              </a:srgbClr>
            </a:solidFill>
            <a:miter lim="800000"/>
          </a:ln>
        </p:spPr>
      </p:sp>
      <p:sp>
        <p:nvSpPr>
          <p:cNvPr id="112643"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64</a:t>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a:solidFill>
              <a:srgbClr val="000000">
                <a:alpha val="100000"/>
              </a:srgbClr>
            </a:solidFill>
            <a:miter lim="800000"/>
          </a:ln>
        </p:spPr>
      </p:sp>
      <p:sp>
        <p:nvSpPr>
          <p:cNvPr id="113667" name="备注占位符 2"/>
          <p:cNvSpPr>
            <a:spLocks noGrp="1"/>
          </p:cNvSpPr>
          <p:nvPr>
            <p:ph type="body"/>
          </p:nvPr>
        </p:nvSpPr>
        <p:spPr>
          <a:noFill/>
          <a:ln>
            <a:noFill/>
          </a:ln>
        </p:spPr>
        <p:txBody>
          <a:bodyPr wrap="square" lIns="91440" tIns="45720" rIns="91440" bIns="45720" anchor="t" anchorCtr="0"/>
          <a:lstStyle/>
          <a:p>
            <a:pPr lvl="0"/>
            <a:r>
              <a:rPr lang="en-US" altLang="zh-CN" dirty="0"/>
              <a:t>2019.6.10</a:t>
            </a:r>
            <a:endParaRPr lang="zh-CN" altLang="en-US" dirty="0"/>
          </a:p>
          <a:p>
            <a:pPr lvl="0"/>
            <a:endParaRPr lang="zh-CN" altLang="en-US" dirty="0"/>
          </a:p>
        </p:txBody>
      </p:sp>
      <p:sp>
        <p:nvSpPr>
          <p:cNvPr id="11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65</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a:solidFill>
              <a:srgbClr val="000000">
                <a:alpha val="100000"/>
              </a:srgbClr>
            </a:solidFill>
            <a:miter lim="800000"/>
          </a:ln>
        </p:spPr>
      </p:sp>
      <p:sp>
        <p:nvSpPr>
          <p:cNvPr id="97283" name="备注占位符 2"/>
          <p:cNvSpPr>
            <a:spLocks noGrp="1"/>
          </p:cNvSpPr>
          <p:nvPr>
            <p:ph type="body"/>
          </p:nvPr>
        </p:nvSpPr>
        <p:spPr>
          <a:noFill/>
          <a:ln>
            <a:noFill/>
          </a:ln>
        </p:spPr>
        <p:txBody>
          <a:bodyPr wrap="square" lIns="91440" tIns="45720" rIns="91440" bIns="45720" anchor="t" anchorCtr="0"/>
          <a:lstStyle/>
          <a:p>
            <a:pPr lvl="0" eaLnBrk="1" hangingPunct="1"/>
            <a:endParaRPr lang="zh-CN" altLang="en-US" dirty="0"/>
          </a:p>
        </p:txBody>
      </p:sp>
      <p:sp>
        <p:nvSpPr>
          <p:cNvPr id="97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12</a:t>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a:solidFill>
              <a:srgbClr val="000000">
                <a:alpha val="100000"/>
              </a:srgbClr>
            </a:solidFill>
            <a:miter lim="800000"/>
          </a:ln>
        </p:spPr>
      </p:sp>
      <p:sp>
        <p:nvSpPr>
          <p:cNvPr id="114691" name="备注占位符 2"/>
          <p:cNvSpPr>
            <a:spLocks noGrp="1"/>
          </p:cNvSpPr>
          <p:nvPr>
            <p:ph type="body"/>
          </p:nvPr>
        </p:nvSpPr>
        <p:spPr>
          <a:noFill/>
          <a:ln>
            <a:noFill/>
          </a:ln>
        </p:spPr>
        <p:txBody>
          <a:bodyPr wrap="square" lIns="91440" tIns="45720" rIns="91440" bIns="45720" anchor="t" anchorCtr="0"/>
          <a:lstStyle/>
          <a:p>
            <a:pPr lvl="0" eaLnBrk="1" hangingPunct="1"/>
            <a:r>
              <a:rPr lang="en-US" altLang="zh-CN" dirty="0"/>
              <a:t>2015.12.21</a:t>
            </a:r>
            <a:endParaRPr lang="zh-CN" altLang="en-US" dirty="0"/>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66</a:t>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161217"/>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15715" name="文本占位符 1161218"/>
          <p:cNvSpPr>
            <a:spLocks noGrp="1"/>
          </p:cNvSpPr>
          <p:nvPr>
            <p:ph type="body"/>
          </p:nvPr>
        </p:nvSpPr>
        <p:spPr>
          <a:xfrm>
            <a:off x="914400" y="4343400"/>
            <a:ext cx="5029200" cy="4114800"/>
          </a:xfrm>
          <a:solidFill>
            <a:srgbClr val="FFFFFF">
              <a:alpha val="100000"/>
            </a:srgbClr>
          </a:solidFill>
          <a:ln>
            <a:solidFill>
              <a:srgbClr val="000000">
                <a:alpha val="100000"/>
              </a:srgbClr>
            </a:solidFill>
            <a:miter lim="800000"/>
          </a:ln>
        </p:spPr>
        <p:txBody>
          <a:bodyPr wrap="square" lIns="91440" tIns="45720" rIns="91440" bIns="45720" anchor="t" anchorCtr="0"/>
          <a:lstStyle/>
          <a:p>
            <a:pPr lvl="0"/>
            <a:r>
              <a:rPr lang="en-US" altLang="zh-CN" dirty="0"/>
              <a:t> </a:t>
            </a:r>
            <a:r>
              <a:rPr lang="zh-CN" altLang="en-US" dirty="0"/>
              <a:t>在屏蔽路由器上的数据包过滤是按这样一种方法设置的，即堡垒主机</a:t>
            </a:r>
            <a:r>
              <a:rPr lang="en-US" altLang="zh-CN" dirty="0"/>
              <a:t>(Bastion Host)</a:t>
            </a:r>
            <a:r>
              <a:rPr lang="zh-CN" altLang="en-US" dirty="0"/>
              <a:t>。它是因特网上的主机连接到内部网络系统的桥梁</a:t>
            </a:r>
            <a:r>
              <a:rPr lang="en-US" altLang="zh-CN" dirty="0"/>
              <a:t>(</a:t>
            </a:r>
            <a:r>
              <a:rPr lang="zh-CN" altLang="en-US" dirty="0"/>
              <a:t>例如，传送进来的电子邮件</a:t>
            </a:r>
            <a:r>
              <a:rPr lang="en-US" altLang="zh-CN" dirty="0"/>
              <a:t>)</a:t>
            </a:r>
            <a:r>
              <a:rPr lang="zh-CN" altLang="en-US" dirty="0"/>
              <a:t>，而且仅有某些特定类型的连接被允许通过。任何外部系统试图访问内部系统或者服务必须首先连接到这台堡垒主机上，因此，堡垒主机需要拥有高等级的安全。数据包过滤也允许堡垒主机开放可允许的连接到外部世界</a:t>
            </a:r>
            <a:r>
              <a:rPr lang="en-US" altLang="zh-CN" dirty="0"/>
              <a:t>(</a:t>
            </a:r>
            <a:r>
              <a:rPr lang="zh-CN" altLang="en-US" dirty="0"/>
              <a:t>什么是“可允许”将由用户的站点的安全策略决定</a:t>
            </a:r>
            <a:r>
              <a:rPr lang="en-US" altLang="zh-CN" dirty="0"/>
              <a:t>)</a:t>
            </a:r>
            <a:r>
              <a:rPr lang="zh-CN" altLang="en-US" dirty="0"/>
              <a:t>。 </a:t>
            </a:r>
          </a:p>
          <a:p>
            <a:pPr lvl="0" algn="just"/>
            <a:r>
              <a:rPr lang="zh-CN" altLang="en-US" dirty="0"/>
              <a:t> 在屏蔽路由器中，数据包过滤配置可以按下列方式之一执行：</a:t>
            </a:r>
          </a:p>
          <a:p>
            <a:pPr lvl="0" algn="just"/>
            <a:r>
              <a:rPr lang="zh-CN" altLang="en-US" dirty="0"/>
              <a:t>            </a:t>
            </a:r>
            <a:r>
              <a:rPr lang="en-US" altLang="zh-CN" dirty="0"/>
              <a:t>(1) </a:t>
            </a:r>
            <a:r>
              <a:rPr lang="zh-CN" altLang="en-US" dirty="0">
                <a:solidFill>
                  <a:srgbClr val="CC0000"/>
                </a:solidFill>
              </a:rPr>
              <a:t>允许</a:t>
            </a:r>
            <a:r>
              <a:rPr lang="zh-CN" altLang="en-US" dirty="0"/>
              <a:t>其它的内部主机为了</a:t>
            </a:r>
            <a:r>
              <a:rPr lang="zh-CN" altLang="en-US" dirty="0">
                <a:solidFill>
                  <a:srgbClr val="CC0000"/>
                </a:solidFill>
              </a:rPr>
              <a:t>某些</a:t>
            </a:r>
            <a:r>
              <a:rPr lang="zh-CN" altLang="en-US" dirty="0"/>
              <a:t>服务与因特网上的主机</a:t>
            </a:r>
            <a:r>
              <a:rPr lang="zh-CN" altLang="en-US" dirty="0">
                <a:solidFill>
                  <a:srgbClr val="CC0000"/>
                </a:solidFill>
              </a:rPr>
              <a:t>连接</a:t>
            </a:r>
            <a:r>
              <a:rPr lang="en-US" altLang="zh-CN" dirty="0"/>
              <a:t>(</a:t>
            </a:r>
            <a:r>
              <a:rPr lang="zh-CN" altLang="en-US" dirty="0"/>
              <a:t>即允许那些已经由数据包过滤的服务</a:t>
            </a:r>
            <a:r>
              <a:rPr lang="en-US" altLang="zh-CN" dirty="0"/>
              <a:t>)</a:t>
            </a:r>
            <a:r>
              <a:rPr lang="zh-CN" altLang="en-US" dirty="0"/>
              <a:t>。</a:t>
            </a:r>
          </a:p>
          <a:p>
            <a:pPr lvl="0" algn="just"/>
            <a:r>
              <a:rPr lang="zh-CN" altLang="en-US" dirty="0"/>
              <a:t>            </a:t>
            </a:r>
            <a:r>
              <a:rPr lang="en-US" altLang="zh-CN" dirty="0"/>
              <a:t>(2) </a:t>
            </a:r>
            <a:r>
              <a:rPr lang="zh-CN" altLang="en-US" dirty="0">
                <a:solidFill>
                  <a:srgbClr val="CC0000"/>
                </a:solidFill>
              </a:rPr>
              <a:t>不允许</a:t>
            </a:r>
            <a:r>
              <a:rPr lang="zh-CN" altLang="en-US" dirty="0"/>
              <a:t>来自内部主机的</a:t>
            </a:r>
            <a:r>
              <a:rPr lang="zh-CN" altLang="en-US" dirty="0">
                <a:solidFill>
                  <a:srgbClr val="CC0000"/>
                </a:solidFill>
              </a:rPr>
              <a:t>所有连接</a:t>
            </a:r>
            <a:r>
              <a:rPr lang="en-US" altLang="zh-CN" dirty="0"/>
              <a:t>(</a:t>
            </a:r>
            <a:r>
              <a:rPr lang="zh-CN" altLang="en-US" dirty="0"/>
              <a:t>强迫内部主机经由堡垒主机使用代理服务</a:t>
            </a:r>
            <a:r>
              <a:rPr lang="en-US" altLang="zh-CN" dirty="0"/>
              <a:t>)</a:t>
            </a:r>
            <a:r>
              <a:rPr lang="zh-CN" altLang="en-US" dirty="0"/>
              <a:t>。</a:t>
            </a:r>
          </a:p>
          <a:p>
            <a:pPr lvl="0" algn="just"/>
            <a:r>
              <a:rPr lang="zh-CN" altLang="en-US" dirty="0"/>
              <a:t>            用户可以针对不同的服务</a:t>
            </a:r>
            <a:r>
              <a:rPr lang="zh-CN" altLang="en-US" dirty="0">
                <a:solidFill>
                  <a:srgbClr val="CC0000"/>
                </a:solidFill>
              </a:rPr>
              <a:t>混合使用</a:t>
            </a:r>
            <a:r>
              <a:rPr lang="zh-CN" altLang="en-US" dirty="0"/>
              <a:t>这些手段；某些服务可以被允许直接经由数据包过滤，而其它服务可以被允许仅仅间接地经过代理。这完全取决于用户实行的安全策略。</a:t>
            </a:r>
          </a:p>
          <a:p>
            <a:pPr lvl="0"/>
            <a:endParaRPr lang="zh-CN" altLang="en-US" dirty="0"/>
          </a:p>
        </p:txBody>
      </p:sp>
      <p:sp>
        <p:nvSpPr>
          <p:cNvPr id="115716"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b="1" dirty="0">
                <a:latin typeface="Tahoma" panose="020B0604030504040204" pitchFamily="34" charset="0"/>
              </a:rPr>
              <a:t>77</a:t>
            </a:fld>
            <a:endParaRPr lang="zh-CN" altLang="en-US" sz="1200" b="1" dirty="0">
              <a:latin typeface="Tahoma" panose="020B060403050404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159169"/>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116739" name="文本占位符 1159170"/>
          <p:cNvSpPr>
            <a:spLocks noGrp="1"/>
          </p:cNvSpPr>
          <p:nvPr>
            <p:ph type="body"/>
          </p:nvPr>
        </p:nvSpPr>
        <p:spPr>
          <a:xfrm>
            <a:off x="914400" y="4343400"/>
            <a:ext cx="5029200" cy="4114800"/>
          </a:xfrm>
          <a:solidFill>
            <a:srgbClr val="FFFFFF">
              <a:alpha val="100000"/>
            </a:srgbClr>
          </a:solidFill>
          <a:ln>
            <a:solidFill>
              <a:srgbClr val="000000">
                <a:alpha val="100000"/>
              </a:srgbClr>
            </a:solidFill>
            <a:miter lim="800000"/>
          </a:ln>
        </p:spPr>
        <p:txBody>
          <a:bodyPr wrap="square" lIns="91440" tIns="45720" rIns="91440" bIns="45720" anchor="t" anchorCtr="0"/>
          <a:lstStyle/>
          <a:p>
            <a:pPr lvl="0" algn="just"/>
            <a:r>
              <a:rPr lang="zh-CN" altLang="en-US" dirty="0"/>
              <a:t>屏蔽子网结构通过进一步增加隔离内外网的边界网络</a:t>
            </a:r>
            <a:r>
              <a:rPr lang="en-US" altLang="zh-CN" dirty="0"/>
              <a:t>(Perimeter Network)</a:t>
            </a:r>
            <a:r>
              <a:rPr lang="zh-CN" altLang="en-US" dirty="0"/>
              <a:t>为屏蔽主机结构增添了额外的安全层。这个边界网络有时候被称为非军事区</a:t>
            </a:r>
            <a:r>
              <a:rPr lang="en-US" altLang="zh-CN" dirty="0"/>
              <a:t>(DeMilitarized Zone)</a:t>
            </a:r>
            <a:r>
              <a:rPr lang="zh-CN" altLang="en-US" dirty="0"/>
              <a:t>。堡垒主机是最脆弱、最易受攻击的部位，通过隔离堡垒主机的边界网络，便可减轻堡垒主机被攻破所造成的后果。因为此处堡垒主机不再是整个网络的关键点，所以它们给入侵者提供一些访问，而不是全部。 </a:t>
            </a:r>
          </a:p>
          <a:p>
            <a:pPr lvl="0"/>
            <a:r>
              <a:rPr lang="en-US" altLang="zh-CN" dirty="0"/>
              <a:t>3.	</a:t>
            </a:r>
            <a:r>
              <a:rPr lang="zh-CN" altLang="en-US" dirty="0"/>
              <a:t>屏蔽子网结构：三层防护，通过</a:t>
            </a:r>
            <a:r>
              <a:rPr lang="zh-CN" altLang="en-US" dirty="0">
                <a:latin typeface="宋体" panose="02010600030101010101" pitchFamily="2" charset="-122"/>
              </a:rPr>
              <a:t>添加周边网络把内部网络和外部网络（通常是</a:t>
            </a:r>
            <a:r>
              <a:rPr lang="en-US" altLang="zh-CN" dirty="0">
                <a:latin typeface="宋体" panose="02010600030101010101" pitchFamily="2" charset="-122"/>
              </a:rPr>
              <a:t>Internet</a:t>
            </a:r>
            <a:r>
              <a:rPr lang="zh-CN" altLang="en-US" dirty="0">
                <a:latin typeface="宋体" panose="02010600030101010101" pitchFamily="2" charset="-122"/>
              </a:rPr>
              <a:t>）隔离开</a:t>
            </a:r>
            <a:r>
              <a:rPr lang="zh-CN" altLang="en-US" b="1" dirty="0">
                <a:latin typeface="宋体" panose="02010600030101010101" pitchFamily="2" charset="-122"/>
              </a:rPr>
              <a:t>。</a:t>
            </a:r>
          </a:p>
        </p:txBody>
      </p:sp>
      <p:sp>
        <p:nvSpPr>
          <p:cNvPr id="116740"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b="1" dirty="0">
                <a:latin typeface="Tahoma" panose="020B0604030504040204" pitchFamily="34" charset="0"/>
              </a:rPr>
              <a:t>78</a:t>
            </a:fld>
            <a:endParaRPr lang="zh-CN" altLang="en-US" sz="1200" b="1" dirty="0">
              <a:latin typeface="Tahoma" panose="020B060403050404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138689"/>
          <p:cNvSpPr>
            <a:spLocks noGrp="1" noRot="1" noChangeAspect="1" noTextEdit="1"/>
          </p:cNvSpPr>
          <p:nvPr>
            <p:ph type="sldImg"/>
          </p:nvPr>
        </p:nvSpPr>
        <p:spPr>
          <a:ln>
            <a:solidFill>
              <a:srgbClr val="000000">
                <a:alpha val="100000"/>
              </a:srgbClr>
            </a:solidFill>
            <a:miter lim="800000"/>
          </a:ln>
        </p:spPr>
      </p:sp>
      <p:sp>
        <p:nvSpPr>
          <p:cNvPr id="117763" name="文本占位符 1138690"/>
          <p:cNvSpPr>
            <a:spLocks noGrp="1"/>
          </p:cNvSpPr>
          <p:nvPr>
            <p:ph type="body"/>
          </p:nvPr>
        </p:nvSpPr>
        <p:spPr>
          <a:noFill/>
          <a:ln>
            <a:noFill/>
          </a:ln>
        </p:spPr>
        <p:txBody>
          <a:bodyPr wrap="square" lIns="91440" tIns="45720" rIns="91440" bIns="45720" anchor="t" anchorCtr="0">
            <a:normAutofit fontScale="25000" lnSpcReduction="20000"/>
          </a:bodyPr>
          <a:lstStyle/>
          <a:p>
            <a:pPr lvl="0"/>
            <a:r>
              <a:rPr lang="zh-CN" altLang="en-US" dirty="0"/>
              <a:t>高可用性也称双机热备</a:t>
            </a:r>
            <a:r>
              <a:rPr lang="en-US" altLang="zh-CN" dirty="0"/>
              <a:t>,</a:t>
            </a:r>
            <a:r>
              <a:rPr lang="zh-CN" altLang="en-US" dirty="0"/>
              <a:t>指基于两台设备的高可用性。</a:t>
            </a:r>
            <a:endParaRPr lang="en-US" altLang="zh-CN" dirty="0"/>
          </a:p>
          <a:p>
            <a:pPr lvl="0"/>
            <a:r>
              <a:rPr lang="zh-CN" altLang="en-US" b="1" dirty="0">
                <a:solidFill>
                  <a:srgbClr val="003399"/>
                </a:solidFill>
                <a:ea typeface="_x000B__x000C_"/>
              </a:rPr>
              <a:t>案例解析：银行互联网出口安全保障</a:t>
            </a:r>
            <a:r>
              <a:rPr lang="en-US" altLang="zh-CN" b="1" dirty="0">
                <a:solidFill>
                  <a:srgbClr val="003399"/>
                </a:solidFill>
                <a:ea typeface="_x000B__x000C_"/>
              </a:rPr>
              <a:t>(</a:t>
            </a:r>
            <a:r>
              <a:rPr lang="zh-CN" altLang="en-US" b="1" dirty="0">
                <a:solidFill>
                  <a:srgbClr val="003399"/>
                </a:solidFill>
                <a:ea typeface="_x000B__x000C_"/>
              </a:rPr>
              <a:t>图</a:t>
            </a:r>
            <a:r>
              <a:rPr lang="en-US" altLang="zh-CN" b="1" dirty="0">
                <a:solidFill>
                  <a:srgbClr val="003399"/>
                </a:solidFill>
                <a:ea typeface="_x000B__x000C_"/>
              </a:rPr>
              <a:t>)</a:t>
            </a:r>
          </a:p>
          <a:p>
            <a:pPr lvl="0"/>
            <a:r>
              <a:rPr lang="en-US" altLang="zh-CN" dirty="0">
                <a:ea typeface="_x000B__x000C_"/>
              </a:rPr>
              <a:t>  ChinaITLab</a:t>
            </a:r>
            <a:r>
              <a:rPr lang="zh-CN" altLang="en-US" dirty="0">
                <a:ea typeface="_x000B__x000C_"/>
              </a:rPr>
              <a:t>收集整理   </a:t>
            </a:r>
            <a:r>
              <a:rPr lang="en-US" altLang="zh-CN" dirty="0">
                <a:ea typeface="_x000B__x000C_"/>
              </a:rPr>
              <a:t>2005-10-8   </a:t>
            </a:r>
            <a:r>
              <a:rPr lang="zh-CN" altLang="en-US" dirty="0">
                <a:ea typeface="_x000B__x000C_"/>
              </a:rPr>
              <a:t>保存本文   </a:t>
            </a:r>
            <a:r>
              <a:rPr lang="zh-CN" altLang="en-US" dirty="0">
                <a:ea typeface="_x000B__x000C_"/>
                <a:hlinkClick r:id="rId3"/>
              </a:rPr>
              <a:t>推荐给好友</a:t>
            </a:r>
            <a:r>
              <a:rPr lang="zh-CN" altLang="en-US" dirty="0">
                <a:ea typeface="_x000B__x000C_"/>
              </a:rPr>
              <a:t>   </a:t>
            </a:r>
            <a:r>
              <a:rPr lang="en-US" altLang="zh-CN" u="sng" dirty="0">
                <a:solidFill>
                  <a:srgbClr val="FF6600"/>
                </a:solidFill>
                <a:ea typeface="_x000B__x000C_"/>
              </a:rPr>
              <a:t>QQ</a:t>
            </a:r>
            <a:r>
              <a:rPr lang="zh-CN" altLang="en-US" u="sng" dirty="0">
                <a:solidFill>
                  <a:srgbClr val="FF6600"/>
                </a:solidFill>
                <a:ea typeface="_x000B__x000C_"/>
              </a:rPr>
              <a:t>上看本站</a:t>
            </a:r>
            <a:r>
              <a:rPr lang="zh-CN" altLang="en-US" dirty="0">
                <a:ea typeface="_x000B__x000C_"/>
              </a:rPr>
              <a:t>   收藏本站 </a:t>
            </a:r>
            <a:br>
              <a:rPr lang="zh-CN" altLang="en-US" dirty="0">
                <a:ea typeface="_x000B__x000C_"/>
              </a:rPr>
            </a:br>
            <a:r>
              <a:rPr lang="zh-CN" altLang="en-US" dirty="0">
                <a:ea typeface="_x000B__x000C_"/>
              </a:rPr>
              <a:t>　　通过安全需求分析，本着适度建设的总体原则，</a:t>
            </a:r>
            <a:r>
              <a:rPr lang="en-US" altLang="zh-CN" dirty="0">
                <a:ea typeface="_x000B__x000C_"/>
              </a:rPr>
              <a:t>Fortinet</a:t>
            </a:r>
            <a:r>
              <a:rPr lang="zh-CN" altLang="en-US" dirty="0">
                <a:ea typeface="_x000B__x000C_"/>
              </a:rPr>
              <a:t>采用先进的安全技术和相应的安全产品，为某银行提出适合的网络安全解决方案。整个方案包括两部分，第一部分是为以银行总部为基础的互联网及办公网安全建设，第二部分是为以分行为例的业务网安全建设。</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本方案在允许员工访问互联网的情况下，有效防范了来自外部和内部的安全威胁，建立一个完整、动态的互联网安全防御体系。</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zh-CN" altLang="en-US" b="1" dirty="0">
                <a:ea typeface="_x000B__x000C_"/>
              </a:rPr>
              <a:t>网络组成</a:t>
            </a:r>
            <a:r>
              <a:rPr lang="zh-CN" altLang="en-US" dirty="0">
                <a:ea typeface="_x000B__x000C_"/>
              </a:rPr>
              <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该银行的网络由三个独立网络组成，即互联网业务、银行内部办公网和业务网。其中，互联网业务主要以内部员工上网获取信息和网上银行及企业邮件系统为主，办公网以内部</a:t>
            </a:r>
            <a:r>
              <a:rPr lang="en-US" altLang="zh-CN" dirty="0">
                <a:ea typeface="_x000B__x000C_"/>
              </a:rPr>
              <a:t>OA</a:t>
            </a:r>
            <a:r>
              <a:rPr lang="zh-CN" altLang="en-US" dirty="0">
                <a:ea typeface="_x000B__x000C_"/>
              </a:rPr>
              <a:t>和内部办公业务系统为主，业务网则以目前银行主营业务和</a:t>
            </a:r>
            <a:r>
              <a:rPr lang="en-US" altLang="zh-CN" dirty="0">
                <a:ea typeface="_x000B__x000C_"/>
              </a:rPr>
              <a:t>ATM</a:t>
            </a:r>
            <a:r>
              <a:rPr lang="zh-CN" altLang="en-US" dirty="0">
                <a:ea typeface="_x000B__x000C_"/>
              </a:rPr>
              <a:t>系统为主。</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互联网和办公网物理上为同一个网络，通过接入路由器适当访问控制列表区分业务类型。业务网完全与其他两个网络保持物理隔离。整个网络采用星型结构，分别使用独立的专线系统连接各级分行和总行。在网络条件不具备的地区采用接入路由器区分不同的业务系统。同时，银行业务存在大量的外联系统，它们不直接与其他网络连接。</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保护内部业务系统的安全是系统安全防护的重要环节。</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zh-CN" altLang="en-US" b="1" dirty="0">
                <a:ea typeface="_x000B__x000C_"/>
              </a:rPr>
              <a:t>安全目标</a:t>
            </a:r>
            <a:r>
              <a:rPr lang="zh-CN" altLang="en-US" dirty="0">
                <a:ea typeface="_x000B__x000C_"/>
              </a:rPr>
              <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银行网络系统的安全风险主要来自网络设施物理特性的安全、网络系统平台的安全、网上交易的安全、数据存储的安全。而系统安全风险主要体现在网络系统、操作系统和应用系统三个方面。整个系统安全设计应该遵循安全性、整体性、先进性、实用性、可适应性、技术与管理相结合的原则。</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zh-CN" altLang="en-US" b="1" dirty="0">
                <a:ea typeface="_x000B__x000C_"/>
              </a:rPr>
              <a:t>该银行系统安全建设的目标是：</a:t>
            </a:r>
            <a:r>
              <a:rPr lang="zh-CN" altLang="en-US" dirty="0">
                <a:ea typeface="_x000B__x000C_"/>
              </a:rPr>
              <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保护网络系统的可用性</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保护网络资源的合法使用性</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防范入侵者的恶意攻击与破坏</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保护信息通过网上传输的机密性、完整性及不可抵赖性</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防范病毒的侵害</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防范垃圾邮件对内部邮件系统的侵害</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防范来自网络内外的攻击</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en-US" altLang="zh-CN" dirty="0">
                <a:ea typeface="_x000B__x000C_"/>
              </a:rPr>
              <a:t>◆</a:t>
            </a:r>
            <a:r>
              <a:rPr lang="zh-CN" altLang="en-US" dirty="0">
                <a:ea typeface="_x000B__x000C_"/>
              </a:rPr>
              <a:t>有效的日志管理为安全运维提供支持</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a:t>
            </a:r>
            <a:r>
              <a:rPr lang="zh-CN" altLang="en-US" b="1" dirty="0">
                <a:ea typeface="_x000B__x000C_"/>
              </a:rPr>
              <a:t>解决方案和安全部署</a:t>
            </a:r>
            <a:r>
              <a:rPr lang="zh-CN" altLang="en-US" dirty="0">
                <a:ea typeface="_x000B__x000C_"/>
              </a:rPr>
              <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本方案着重解决如何实现员工访问互联网的安全建设的技术问题。方案的选择首先要保证网络结构的安全，对银行系统业务网、办公网、与外单位互联的接口网络之间必须按各自的应用范围、安全保密程度进行合理分布，以免局部安全性较低的网络系统造成的威胁传播到整个网络系统。</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在总行和省行进行安全产品的部署，当地支行通过省行出口访问互联网资源，目前各省行采取的接入方式是专线接入当地</a:t>
            </a:r>
            <a:r>
              <a:rPr lang="en-US" altLang="zh-CN" dirty="0">
                <a:ea typeface="_x000B__x000C_"/>
              </a:rPr>
              <a:t>ISP</a:t>
            </a:r>
            <a:r>
              <a:rPr lang="zh-CN" altLang="en-US" dirty="0">
                <a:ea typeface="_x000B__x000C_"/>
              </a:rPr>
              <a:t>或通过</a:t>
            </a:r>
            <a:r>
              <a:rPr lang="en-US" altLang="zh-CN" dirty="0">
                <a:ea typeface="_x000B__x000C_"/>
              </a:rPr>
              <a:t>ADSL</a:t>
            </a:r>
            <a:r>
              <a:rPr lang="zh-CN" altLang="en-US" dirty="0">
                <a:ea typeface="_x000B__x000C_"/>
              </a:rPr>
              <a:t>接入互联网。这样的设计既方便集中管理，又能节约建设成本，也符合银行未来的网络整体规划。</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该银行总部互联网出口安全产品部署如图所示。</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某银行互联网出口安全建设部署拓扑图</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安全网关的部署：互联网出口采用两层异构防火墙系统接口，外层防火墙为已经部署的安全设备，内层防火墙系统采用美国</a:t>
            </a:r>
            <a:r>
              <a:rPr lang="en-US" altLang="zh-CN" dirty="0">
                <a:ea typeface="_x000B__x000C_"/>
              </a:rPr>
              <a:t>Fortinet</a:t>
            </a:r>
            <a:r>
              <a:rPr lang="zh-CN" altLang="en-US" dirty="0">
                <a:ea typeface="_x000B__x000C_"/>
              </a:rPr>
              <a:t>公司</a:t>
            </a:r>
            <a:r>
              <a:rPr lang="en-US" altLang="zh-CN" dirty="0">
                <a:ea typeface="_x000B__x000C_"/>
              </a:rPr>
              <a:t>FortiGate</a:t>
            </a:r>
            <a:r>
              <a:rPr lang="zh-CN" altLang="en-US" dirty="0">
                <a:ea typeface="_x000B__x000C_"/>
              </a:rPr>
              <a:t>防病毒安全网关。所有安全网关均采用双机热备工作方式，即高可用性</a:t>
            </a:r>
            <a:r>
              <a:rPr lang="en-US" altLang="zh-CN" dirty="0">
                <a:ea typeface="_x000B__x000C_"/>
              </a:rPr>
              <a:t>HA</a:t>
            </a:r>
            <a:r>
              <a:rPr lang="zh-CN" altLang="en-US" dirty="0">
                <a:ea typeface="_x000B__x000C_"/>
              </a:rPr>
              <a:t>方式，任何一台设备出现问题，备机均可以迅速替换工作，网络仍能正常运转。在内层</a:t>
            </a:r>
            <a:r>
              <a:rPr lang="en-US" altLang="zh-CN" dirty="0">
                <a:ea typeface="_x000B__x000C_"/>
              </a:rPr>
              <a:t>FortiGate</a:t>
            </a:r>
            <a:r>
              <a:rPr lang="zh-CN" altLang="en-US" dirty="0">
                <a:ea typeface="_x000B__x000C_"/>
              </a:rPr>
              <a:t>防病毒安全网关上启用相应的安全策略，控制内部用户的对外访问，并开启防病毒功能以保证内部用户的对外访问不受病毒侵害。另外，启用反垃圾邮件技术，保护内部的邮件服务器免受垃圾邮件的攻击，并根据网络的具体应用在防病毒安全网关上启用防攻击</a:t>
            </a:r>
            <a:r>
              <a:rPr lang="en-US" altLang="zh-CN" dirty="0">
                <a:ea typeface="_x000B__x000C_"/>
              </a:rPr>
              <a:t>IPS</a:t>
            </a:r>
            <a:r>
              <a:rPr lang="zh-CN" altLang="en-US" dirty="0">
                <a:ea typeface="_x000B__x000C_"/>
              </a:rPr>
              <a:t>（入侵检测／阻挡）功能，保护互联网网关处系统免受来自系统内外的攻击。</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总部安全代理的部署：内部用户对外访问使用内容代理，内容代理的流量经过两层异构安全系统进行相应的病毒和内容控制。外部用户对内访问使用</a:t>
            </a:r>
            <a:r>
              <a:rPr lang="en-US" altLang="zh-CN" dirty="0">
                <a:ea typeface="_x000B__x000C_"/>
              </a:rPr>
              <a:t>SSL VPN</a:t>
            </a:r>
            <a:r>
              <a:rPr lang="zh-CN" altLang="en-US" dirty="0">
                <a:ea typeface="_x000B__x000C_"/>
              </a:rPr>
              <a:t>安全代理，安全代理受两层安全系统的控制。 网银系统的业务相对独立，采用单独的安全系统加以保护。</a:t>
            </a:r>
            <a:br>
              <a:rPr lang="zh-CN" altLang="en-US" dirty="0">
                <a:ea typeface="_x000B__x000C_"/>
              </a:rPr>
            </a:br>
            <a:r>
              <a:rPr lang="zh-CN" altLang="en-US" dirty="0">
                <a:ea typeface="_x000B__x000C_"/>
              </a:rPr>
              <a:t>　　</a:t>
            </a:r>
            <a:br>
              <a:rPr lang="zh-CN" altLang="en-US" dirty="0">
                <a:ea typeface="_x000B__x000C_"/>
              </a:rPr>
            </a:br>
            <a:r>
              <a:rPr lang="zh-CN" altLang="en-US" dirty="0">
                <a:ea typeface="_x000B__x000C_"/>
              </a:rPr>
              <a:t>　　日志管理：对所有安全设备进行统一管理，包括设备管理、日志管理。在总行和各级分行的网络中都部署</a:t>
            </a:r>
            <a:r>
              <a:rPr lang="en-US" altLang="zh-CN" dirty="0">
                <a:ea typeface="_x000B__x000C_"/>
              </a:rPr>
              <a:t>FortiReporter</a:t>
            </a:r>
            <a:r>
              <a:rPr lang="zh-CN" altLang="en-US" dirty="0">
                <a:ea typeface="_x000B__x000C_"/>
              </a:rPr>
              <a:t>日志管理分析系统，它采用分级管理的方式对安全网关的相关日志进行记录，可以定期为网络和安全管理人员提供相应的报表，保证系统日后审计和维护查询。同时，针对防病毒安全网关系统的病毒库及各种攻击事件库的升级维护，指定安全网关的相关升级维护策略，保证防病毒安全网关的时效工作。</a:t>
            </a:r>
          </a:p>
          <a:p>
            <a:pPr lvl="0" algn="ctr"/>
            <a:r>
              <a:rPr lang="zh-CN" altLang="en-US" dirty="0">
                <a:ea typeface="_x000B__x000C_"/>
              </a:rPr>
              <a:t> </a:t>
            </a:r>
          </a:p>
          <a:p>
            <a:pPr lvl="0"/>
            <a:endParaRPr lang="zh-CN" altLang="en-US" dirty="0">
              <a:ea typeface="_x000B__x000C_"/>
            </a:endParaRPr>
          </a:p>
          <a:p>
            <a:pPr lvl="0"/>
            <a:r>
              <a:rPr lang="zh-CN" altLang="en-US" b="1" dirty="0">
                <a:solidFill>
                  <a:srgbClr val="0000FF"/>
                </a:solidFill>
                <a:latin typeface="Arial" panose="020B0604020202020204" pitchFamily="34" charset="0"/>
              </a:rPr>
              <a:t>什么是</a:t>
            </a:r>
            <a:r>
              <a:rPr lang="en-US" altLang="zh-CN" b="1" dirty="0">
                <a:solidFill>
                  <a:srgbClr val="0000FF"/>
                </a:solidFill>
                <a:latin typeface="Arial" panose="020B0604020202020204" pitchFamily="34" charset="0"/>
              </a:rPr>
              <a:t>OA</a:t>
            </a:r>
            <a:r>
              <a:rPr lang="zh-CN" altLang="en-US" b="1" dirty="0">
                <a:solidFill>
                  <a:srgbClr val="0000FF"/>
                </a:solidFill>
                <a:latin typeface="Arial" panose="020B0604020202020204" pitchFamily="34" charset="0"/>
              </a:rPr>
              <a:t>？</a:t>
            </a:r>
            <a:r>
              <a:rPr lang="zh-CN" altLang="en-US" dirty="0">
                <a:solidFill>
                  <a:srgbClr val="0000FF"/>
                </a:solidFill>
                <a:latin typeface="Arial" panose="020B0604020202020204" pitchFamily="34" charset="0"/>
              </a:rPr>
              <a:t/>
            </a:r>
            <a:br>
              <a:rPr lang="zh-CN" altLang="en-US" dirty="0">
                <a:solidFill>
                  <a:srgbClr val="0000FF"/>
                </a:solidFill>
                <a:latin typeface="Arial" panose="020B0604020202020204" pitchFamily="34" charset="0"/>
              </a:rPr>
            </a:br>
            <a:r>
              <a:rPr lang="zh-CN" altLang="en-US" dirty="0">
                <a:solidFill>
                  <a:srgbClr val="0000FF"/>
                </a:solidFill>
                <a:latin typeface="Arial" panose="020B0604020202020204" pitchFamily="34" charset="0"/>
              </a:rPr>
              <a:t/>
            </a:r>
            <a:br>
              <a:rPr lang="zh-CN" altLang="en-US" dirty="0">
                <a:solidFill>
                  <a:srgbClr val="0000FF"/>
                </a:solidFill>
                <a:latin typeface="Arial" panose="020B0604020202020204" pitchFamily="34" charset="0"/>
              </a:rPr>
            </a:br>
            <a:r>
              <a:rPr lang="zh-CN" altLang="en-US" dirty="0">
                <a:latin typeface="Arial" panose="020B0604020202020204" pitchFamily="34" charset="0"/>
              </a:rPr>
              <a:t>　 </a:t>
            </a:r>
            <a:r>
              <a:rPr lang="en-US" altLang="zh-CN" dirty="0">
                <a:latin typeface="Arial" panose="020B0604020202020204" pitchFamily="34" charset="0"/>
              </a:rPr>
              <a:t>    </a:t>
            </a:r>
            <a:r>
              <a:rPr lang="zh-CN" altLang="en-US" dirty="0">
                <a:latin typeface="Arial" panose="020B0604020202020204" pitchFamily="34" charset="0"/>
              </a:rPr>
              <a:t>办公自动化</a:t>
            </a:r>
            <a:r>
              <a:rPr lang="en-US" altLang="zh-CN" dirty="0">
                <a:latin typeface="Arial" panose="020B0604020202020204" pitchFamily="34" charset="0"/>
              </a:rPr>
              <a:t>(OA: OFFICE AUTOMATION)</a:t>
            </a:r>
            <a:r>
              <a:rPr lang="zh-CN" altLang="en-US" dirty="0">
                <a:latin typeface="Arial" panose="020B0604020202020204" pitchFamily="34" charset="0"/>
              </a:rPr>
              <a:t>就是采用</a:t>
            </a:r>
            <a:r>
              <a:rPr lang="en-US" altLang="zh-CN" dirty="0">
                <a:latin typeface="Arial" panose="020B0604020202020204" pitchFamily="34" charset="0"/>
              </a:rPr>
              <a:t>Internet/Intranet</a:t>
            </a:r>
            <a:r>
              <a:rPr lang="zh-CN" altLang="en-US" dirty="0">
                <a:latin typeface="Arial" panose="020B0604020202020204" pitchFamily="34" charset="0"/>
              </a:rPr>
              <a:t>技术，基于工作流的概念，使企业内部人员方便快捷地共享信息，高效地协同工作；改变过去复杂、低效的手工办公方式，实现迅速、全方位的信息采集、信息处理，为企业的管理和决策提供科学的依据。一个企业实现办公自动化的程度也是衡量其实现现代化管理的标准。</a:t>
            </a:r>
          </a:p>
          <a:p>
            <a:pPr lvl="0"/>
            <a:r>
              <a:rPr lang="zh-CN" altLang="en-US" dirty="0">
                <a:latin typeface="Arial" panose="020B0604020202020204" pitchFamily="34" charset="0"/>
              </a:rPr>
              <a:t>　　虽然诸如</a:t>
            </a:r>
            <a:r>
              <a:rPr lang="en-US" altLang="zh-CN" dirty="0">
                <a:latin typeface="Arial" panose="020B0604020202020204" pitchFamily="34" charset="0"/>
              </a:rPr>
              <a:t>Lotus 1-2-3</a:t>
            </a:r>
            <a:r>
              <a:rPr lang="zh-CN" altLang="en-US" dirty="0">
                <a:latin typeface="Arial" panose="020B0604020202020204" pitchFamily="34" charset="0"/>
              </a:rPr>
              <a:t>和</a:t>
            </a:r>
            <a:r>
              <a:rPr lang="en-US" altLang="zh-CN" dirty="0">
                <a:latin typeface="Arial" panose="020B0604020202020204" pitchFamily="34" charset="0"/>
              </a:rPr>
              <a:t>MS Office</a:t>
            </a:r>
            <a:r>
              <a:rPr lang="zh-CN" altLang="en-US" dirty="0">
                <a:latin typeface="Arial" panose="020B0604020202020204" pitchFamily="34" charset="0"/>
              </a:rPr>
              <a:t>系列的许多应用软件可以提高办公效率，但是这仅仅是针对个人办公而言。办公自动化不仅兼顾个人办公效率的提高，更重要的是可以实现群体协同工作。协同工作意味着要进行信息的交流，工作的协调与合作。由于网络的存在，这种交流与协调几乎可以在瞬间完成，并且不必担心对方是否在电话机旁边或是否有传真机可用。这里所说的群体工作，可以包括在地理上分布很广，甚至分布在全球上各个地方，以至于工作时间都不一样的一群工作人员。</a:t>
            </a:r>
          </a:p>
          <a:p>
            <a:pPr lvl="0"/>
            <a:r>
              <a:rPr lang="zh-CN" altLang="en-US" dirty="0">
                <a:latin typeface="Arial" panose="020B0604020202020204" pitchFamily="34" charset="0"/>
              </a:rPr>
              <a:t>　　办公自动化可以和一个企业的业务结合的非常紧密，甚至是定制的。因而可以将诸如信息采集、查询、统计等功能与具体业务密切关联。操作人员只须点击一个按钮就可以得到想要的结果，从而极大得方便了企业领导的管理和决策。</a:t>
            </a:r>
          </a:p>
          <a:p>
            <a:pPr lvl="0"/>
            <a:r>
              <a:rPr lang="zh-CN" altLang="en-US" dirty="0">
                <a:latin typeface="Arial" panose="020B0604020202020204" pitchFamily="34" charset="0"/>
              </a:rPr>
              <a:t>　　办公自动化还是一个企业与整个世界联系的渠道，企业的</a:t>
            </a:r>
            <a:r>
              <a:rPr lang="en-US" altLang="zh-CN" dirty="0">
                <a:latin typeface="Arial" panose="020B0604020202020204" pitchFamily="34" charset="0"/>
              </a:rPr>
              <a:t>Intranet</a:t>
            </a:r>
            <a:r>
              <a:rPr lang="zh-CN" altLang="en-US" dirty="0">
                <a:latin typeface="Arial" panose="020B0604020202020204" pitchFamily="34" charset="0"/>
              </a:rPr>
              <a:t>网络可以和</a:t>
            </a:r>
            <a:r>
              <a:rPr lang="en-US" altLang="zh-CN" dirty="0">
                <a:latin typeface="Arial" panose="020B0604020202020204" pitchFamily="34" charset="0"/>
              </a:rPr>
              <a:t>Internet</a:t>
            </a:r>
            <a:r>
              <a:rPr lang="zh-CN" altLang="en-US" dirty="0">
                <a:latin typeface="Arial" panose="020B0604020202020204" pitchFamily="34" charset="0"/>
              </a:rPr>
              <a:t>相联。一方面，企业的员工可以在</a:t>
            </a:r>
            <a:r>
              <a:rPr lang="en-US" altLang="zh-CN" dirty="0">
                <a:latin typeface="Arial" panose="020B0604020202020204" pitchFamily="34" charset="0"/>
              </a:rPr>
              <a:t>Internet</a:t>
            </a:r>
            <a:r>
              <a:rPr lang="zh-CN" altLang="en-US" dirty="0">
                <a:latin typeface="Arial" panose="020B0604020202020204" pitchFamily="34" charset="0"/>
              </a:rPr>
              <a:t>上查找有关的技术资料、市场行情，与现有或潜在的客户、合作伙伴联系；另一方面，其他企业可以通过</a:t>
            </a:r>
            <a:r>
              <a:rPr lang="en-US" altLang="zh-CN" dirty="0">
                <a:latin typeface="Arial" panose="020B0604020202020204" pitchFamily="34" charset="0"/>
              </a:rPr>
              <a:t>Internet</a:t>
            </a:r>
            <a:r>
              <a:rPr lang="zh-CN" altLang="en-US" dirty="0">
                <a:latin typeface="Arial" panose="020B0604020202020204" pitchFamily="34" charset="0"/>
              </a:rPr>
              <a:t>访问你对外发布的企业信息，如企业介绍、生产经营业绩、业务范围、产品</a:t>
            </a:r>
            <a:r>
              <a:rPr lang="en-US" altLang="zh-CN" dirty="0">
                <a:latin typeface="Arial" panose="020B0604020202020204" pitchFamily="34" charset="0"/>
              </a:rPr>
              <a:t>/</a:t>
            </a:r>
            <a:r>
              <a:rPr lang="zh-CN" altLang="en-US" dirty="0">
                <a:latin typeface="Arial" panose="020B0604020202020204" pitchFamily="34" charset="0"/>
              </a:rPr>
              <a:t>服务等信息。从而起到宣传介绍的作用。随着办公自动化的推广，越来越多的企业将通过自己的</a:t>
            </a:r>
            <a:r>
              <a:rPr lang="en-US" altLang="zh-CN" dirty="0">
                <a:latin typeface="Arial" panose="020B0604020202020204" pitchFamily="34" charset="0"/>
              </a:rPr>
              <a:t>Intranet</a:t>
            </a:r>
            <a:r>
              <a:rPr lang="zh-CN" altLang="en-US" dirty="0">
                <a:latin typeface="Arial" panose="020B0604020202020204" pitchFamily="34" charset="0"/>
              </a:rPr>
              <a:t>网络联接到</a:t>
            </a:r>
            <a:r>
              <a:rPr lang="en-US" altLang="zh-CN" dirty="0">
                <a:latin typeface="Arial" panose="020B0604020202020204" pitchFamily="34" charset="0"/>
              </a:rPr>
              <a:t>Internet</a:t>
            </a:r>
            <a:r>
              <a:rPr lang="zh-CN" altLang="en-US" dirty="0">
                <a:latin typeface="Arial" panose="020B0604020202020204" pitchFamily="34" charset="0"/>
              </a:rPr>
              <a:t>上，所以这种网上交流的潜力将非常巨大。</a:t>
            </a:r>
          </a:p>
          <a:p>
            <a:pPr lvl="0"/>
            <a:r>
              <a:rPr lang="zh-CN" altLang="en-US" dirty="0">
                <a:latin typeface="Arial" panose="020B0604020202020204" pitchFamily="34" charset="0"/>
              </a:rPr>
              <a:t>　　目前企业的办公自动化程度可以划分为以下四类：</a:t>
            </a:r>
          </a:p>
          <a:p>
            <a:pPr lvl="0"/>
            <a:r>
              <a:rPr lang="zh-CN" altLang="en-US" dirty="0">
                <a:latin typeface="Arial" panose="020B0604020202020204" pitchFamily="34" charset="0"/>
              </a:rPr>
              <a:t>　　起步较慢，还停留在使用没有联网的计算机，使用</a:t>
            </a:r>
            <a:r>
              <a:rPr lang="en-US" altLang="zh-CN" dirty="0">
                <a:latin typeface="Arial" panose="020B0604020202020204" pitchFamily="34" charset="0"/>
              </a:rPr>
              <a:t>MS Office</a:t>
            </a:r>
            <a:r>
              <a:rPr lang="zh-CN" altLang="en-US" dirty="0">
                <a:latin typeface="Arial" panose="020B0604020202020204" pitchFamily="34" charset="0"/>
              </a:rPr>
              <a:t>系列、</a:t>
            </a:r>
            <a:r>
              <a:rPr lang="en-US" altLang="zh-CN" dirty="0">
                <a:latin typeface="Arial" panose="020B0604020202020204" pitchFamily="34" charset="0"/>
              </a:rPr>
              <a:t>WPS</a:t>
            </a:r>
            <a:r>
              <a:rPr lang="zh-CN" altLang="en-US" dirty="0">
                <a:latin typeface="Arial" panose="020B0604020202020204" pitchFamily="34" charset="0"/>
              </a:rPr>
              <a:t>系列应用软件以提高个人办公效率。</a:t>
            </a:r>
          </a:p>
          <a:p>
            <a:pPr lvl="0"/>
            <a:r>
              <a:rPr lang="zh-CN" altLang="en-US" dirty="0">
                <a:latin typeface="Arial" panose="020B0604020202020204" pitchFamily="34" charset="0"/>
              </a:rPr>
              <a:t>　　已经建立了自己的</a:t>
            </a:r>
            <a:r>
              <a:rPr lang="en-US" altLang="zh-CN" dirty="0">
                <a:latin typeface="Arial" panose="020B0604020202020204" pitchFamily="34" charset="0"/>
              </a:rPr>
              <a:t>Intranet</a:t>
            </a:r>
            <a:r>
              <a:rPr lang="zh-CN" altLang="en-US" dirty="0">
                <a:latin typeface="Arial" panose="020B0604020202020204" pitchFamily="34" charset="0"/>
              </a:rPr>
              <a:t>网络，但没有好的应用系统支持协同工作，仍然是个人办公。网络处在闲置状态，企业的投资没有产生应有的效益。</a:t>
            </a:r>
          </a:p>
          <a:p>
            <a:pPr lvl="0"/>
            <a:r>
              <a:rPr lang="zh-CN" altLang="en-US" dirty="0">
                <a:latin typeface="Arial" panose="020B0604020202020204" pitchFamily="34" charset="0"/>
              </a:rPr>
              <a:t>　　已经建立了自己的</a:t>
            </a:r>
            <a:r>
              <a:rPr lang="en-US" altLang="zh-CN" dirty="0">
                <a:latin typeface="Arial" panose="020B0604020202020204" pitchFamily="34" charset="0"/>
              </a:rPr>
              <a:t>Intranet</a:t>
            </a:r>
            <a:r>
              <a:rPr lang="zh-CN" altLang="en-US" dirty="0">
                <a:latin typeface="Arial" panose="020B0604020202020204" pitchFamily="34" charset="0"/>
              </a:rPr>
              <a:t>网络，企业内部员工通过电子邮件交流信息，实现了有限的协同工作，但产生的效益不明显。</a:t>
            </a:r>
          </a:p>
          <a:p>
            <a:pPr lvl="0"/>
            <a:r>
              <a:rPr lang="zh-CN" altLang="en-US" dirty="0">
                <a:latin typeface="Arial" panose="020B0604020202020204" pitchFamily="34" charset="0"/>
              </a:rPr>
              <a:t>　　已经建立了自己的</a:t>
            </a:r>
            <a:r>
              <a:rPr lang="en-US" altLang="zh-CN" dirty="0">
                <a:latin typeface="Arial" panose="020B0604020202020204" pitchFamily="34" charset="0"/>
              </a:rPr>
              <a:t>Intranet</a:t>
            </a:r>
            <a:r>
              <a:rPr lang="zh-CN" altLang="en-US" dirty="0">
                <a:latin typeface="Arial" panose="020B0604020202020204" pitchFamily="34" charset="0"/>
              </a:rPr>
              <a:t>网络；使用经二次开发的通用办公自动化系统；能较好得支持信息共享和协同工作，与外界联系的信息渠道畅通；通过</a:t>
            </a:r>
            <a:r>
              <a:rPr lang="en-US" altLang="zh-CN" dirty="0">
                <a:latin typeface="Arial" panose="020B0604020202020204" pitchFamily="34" charset="0"/>
              </a:rPr>
              <a:t>Internet</a:t>
            </a:r>
            <a:r>
              <a:rPr lang="zh-CN" altLang="en-US" dirty="0">
                <a:latin typeface="Arial" panose="020B0604020202020204" pitchFamily="34" charset="0"/>
              </a:rPr>
              <a:t>发布、宣传企业的产品、技术、服务；</a:t>
            </a:r>
            <a:r>
              <a:rPr lang="en-US" altLang="zh-CN" dirty="0">
                <a:latin typeface="Arial" panose="020B0604020202020204" pitchFamily="34" charset="0"/>
              </a:rPr>
              <a:t>Intranet</a:t>
            </a:r>
            <a:r>
              <a:rPr lang="zh-CN" altLang="en-US" dirty="0">
                <a:latin typeface="Arial" panose="020B0604020202020204" pitchFamily="34" charset="0"/>
              </a:rPr>
              <a:t>网络已经对企业的经营产生了积极的效益。现在正着手开发或已经在使用针对业务定制的综合办公自动化系统，实现科学的管理和决策，增强企业的竞争能力，使企业不断发展壮大。</a:t>
            </a:r>
          </a:p>
          <a:p>
            <a:pPr lvl="0"/>
            <a:r>
              <a:rPr lang="zh-CN" altLang="en-US" dirty="0">
                <a:latin typeface="Arial" panose="020B0604020202020204" pitchFamily="34" charset="0"/>
              </a:rPr>
              <a:t>　　办公自动化已经成为企业界的共识。众多企业认识到尽快进行办公自动化建设，并占据领先地位，将有助于保持竞争优势，使企业的发展形成良性循环。</a:t>
            </a:r>
          </a:p>
          <a:p>
            <a:pPr lvl="0"/>
            <a:r>
              <a:rPr lang="zh-CN" altLang="en-US" dirty="0">
                <a:latin typeface="Arial" panose="020B0604020202020204" pitchFamily="34" charset="0"/>
              </a:rPr>
              <a:t>　　办公自动化的实施应该考虑企业的实际情况，主要是企业的经济实力。按照上述分析，第一类企业进行办公自动化建设就需要较多投入，既要搭建企业</a:t>
            </a:r>
            <a:r>
              <a:rPr lang="en-US" altLang="zh-CN" dirty="0">
                <a:latin typeface="Arial" panose="020B0604020202020204" pitchFamily="34" charset="0"/>
              </a:rPr>
              <a:t>Intranet</a:t>
            </a:r>
            <a:r>
              <a:rPr lang="zh-CN" altLang="en-US" dirty="0">
                <a:latin typeface="Arial" panose="020B0604020202020204" pitchFamily="34" charset="0"/>
              </a:rPr>
              <a:t>网络，又要开发办公自动化系统，需要企业有较强的经济实力才能完成；而对于第二、第三类企业，由于企业</a:t>
            </a:r>
            <a:r>
              <a:rPr lang="en-US" altLang="zh-CN" dirty="0">
                <a:latin typeface="Arial" panose="020B0604020202020204" pitchFamily="34" charset="0"/>
              </a:rPr>
              <a:t>Intranet</a:t>
            </a:r>
            <a:r>
              <a:rPr lang="zh-CN" altLang="en-US" dirty="0">
                <a:latin typeface="Arial" panose="020B0604020202020204" pitchFamily="34" charset="0"/>
              </a:rPr>
              <a:t>网络已经存在，只是没有或没有好的办公应用系统，所以只须投入相对网络投资少得多的资金即可开发通用办公自动化系统，产生较高的投资回报。即便一步到位开发综合办公自动化系统其投资也要比网络投资少得多，而产生的经济效益更高；对于第四类企业，由于其办公自动化基础好，只须较少的投资即可达到目前办公自动化的最高水平。</a:t>
            </a:r>
          </a:p>
          <a:p>
            <a:pPr lvl="0"/>
            <a:r>
              <a:rPr lang="zh-CN" altLang="en-US" dirty="0">
                <a:latin typeface="Arial" panose="020B0604020202020204" pitchFamily="34" charset="0"/>
              </a:rPr>
              <a:t>　　那么，什么样的企业适合使用办公自动化</a:t>
            </a:r>
            <a:r>
              <a:rPr lang="en-US" altLang="zh-CN" dirty="0">
                <a:latin typeface="Arial" panose="020B0604020202020204" pitchFamily="34" charset="0"/>
              </a:rPr>
              <a:t>(OA)</a:t>
            </a:r>
            <a:r>
              <a:rPr lang="zh-CN" altLang="en-US" dirty="0">
                <a:latin typeface="Arial" panose="020B0604020202020204" pitchFamily="34" charset="0"/>
              </a:rPr>
              <a:t>系统</a:t>
            </a:r>
            <a:r>
              <a:rPr lang="en-US" altLang="zh-CN" dirty="0">
                <a:latin typeface="Arial" panose="020B0604020202020204" pitchFamily="34" charset="0"/>
              </a:rPr>
              <a:t>?</a:t>
            </a:r>
            <a:r>
              <a:rPr lang="zh-CN" altLang="en-US" dirty="0">
                <a:latin typeface="Arial" panose="020B0604020202020204" pitchFamily="34" charset="0"/>
              </a:rPr>
              <a:t>几乎所有企业都适合使用办公自动化</a:t>
            </a:r>
            <a:r>
              <a:rPr lang="en-US" altLang="zh-CN" dirty="0">
                <a:latin typeface="Arial" panose="020B0604020202020204" pitchFamily="34" charset="0"/>
              </a:rPr>
              <a:t>(OA)</a:t>
            </a:r>
            <a:r>
              <a:rPr lang="zh-CN" altLang="en-US" dirty="0">
                <a:latin typeface="Arial" panose="020B0604020202020204" pitchFamily="34" charset="0"/>
              </a:rPr>
              <a:t>系统，但不同企业使用的目的性会有所不同，具体是：</a:t>
            </a:r>
          </a:p>
          <a:p>
            <a:pPr lvl="0"/>
            <a:r>
              <a:rPr lang="zh-CN" altLang="en-US" dirty="0">
                <a:latin typeface="Arial" panose="020B0604020202020204" pitchFamily="34" charset="0"/>
              </a:rPr>
              <a:t>　　</a:t>
            </a:r>
            <a:r>
              <a:rPr lang="en-US" altLang="zh-CN" dirty="0">
                <a:latin typeface="Arial" panose="020B0604020202020204" pitchFamily="34" charset="0"/>
              </a:rPr>
              <a:t>[1]</a:t>
            </a:r>
            <a:r>
              <a:rPr lang="zh-CN" altLang="en-US" dirty="0">
                <a:latin typeface="Arial" panose="020B0604020202020204" pitchFamily="34" charset="0"/>
              </a:rPr>
              <a:t>信息化尚未入门的企业</a:t>
            </a:r>
          </a:p>
          <a:p>
            <a:pPr lvl="0"/>
            <a:r>
              <a:rPr lang="zh-CN" altLang="en-US" dirty="0">
                <a:latin typeface="Arial" panose="020B0604020202020204" pitchFamily="34" charset="0"/>
              </a:rPr>
              <a:t>　　由于没有信息化应用基础，先上办公自动化</a:t>
            </a:r>
            <a:r>
              <a:rPr lang="en-US" altLang="zh-CN" dirty="0">
                <a:latin typeface="Arial" panose="020B0604020202020204" pitchFamily="34" charset="0"/>
              </a:rPr>
              <a:t>(OA)</a:t>
            </a:r>
            <a:r>
              <a:rPr lang="zh-CN" altLang="en-US" dirty="0">
                <a:latin typeface="Arial" panose="020B0604020202020204" pitchFamily="34" charset="0"/>
              </a:rPr>
              <a:t>，注</a:t>
            </a:r>
            <a:r>
              <a:rPr lang="en-US" altLang="zh-CN" dirty="0">
                <a:latin typeface="Arial" panose="020B0604020202020204" pitchFamily="34" charset="0"/>
              </a:rPr>
              <a:t>OA</a:t>
            </a:r>
            <a:r>
              <a:rPr lang="zh-CN" altLang="en-US" dirty="0">
                <a:latin typeface="Arial" panose="020B0604020202020204" pitchFamily="34" charset="0"/>
              </a:rPr>
              <a:t>有着近乎</a:t>
            </a:r>
            <a:r>
              <a:rPr lang="en-US" altLang="zh-CN" dirty="0">
                <a:latin typeface="Arial" panose="020B0604020202020204" pitchFamily="34" charset="0"/>
              </a:rPr>
              <a:t>100%</a:t>
            </a:r>
            <a:r>
              <a:rPr lang="zh-CN" altLang="en-US" dirty="0">
                <a:latin typeface="Arial" panose="020B0604020202020204" pitchFamily="34" charset="0"/>
              </a:rPr>
              <a:t>的成功率，有利于提高企业各级人员的基本素质与计算机方面的实际操作能力，有利于今后业务领域企业信息化工作的开展。</a:t>
            </a:r>
          </a:p>
          <a:p>
            <a:pPr lvl="0"/>
            <a:r>
              <a:rPr lang="zh-CN" altLang="en-US" dirty="0">
                <a:latin typeface="Arial" panose="020B0604020202020204" pitchFamily="34" charset="0"/>
              </a:rPr>
              <a:t>　　</a:t>
            </a:r>
            <a:r>
              <a:rPr lang="en-US" altLang="zh-CN" dirty="0">
                <a:latin typeface="Arial" panose="020B0604020202020204" pitchFamily="34" charset="0"/>
              </a:rPr>
              <a:t>[2]</a:t>
            </a:r>
            <a:r>
              <a:rPr lang="zh-CN" altLang="en-US" dirty="0">
                <a:latin typeface="Arial" panose="020B0604020202020204" pitchFamily="34" charset="0"/>
              </a:rPr>
              <a:t>信息化失败或者严重缺乏信息化工作信心的企业</a:t>
            </a:r>
          </a:p>
          <a:p>
            <a:pPr lvl="0"/>
            <a:r>
              <a:rPr lang="zh-CN" altLang="en-US" dirty="0">
                <a:latin typeface="Arial" panose="020B0604020202020204" pitchFamily="34" charset="0"/>
              </a:rPr>
              <a:t>　　信息化失败，特别是大型业务管理系统失败，例如</a:t>
            </a:r>
            <a:r>
              <a:rPr lang="en-US" altLang="zh-CN" dirty="0">
                <a:latin typeface="Arial" panose="020B0604020202020204" pitchFamily="34" charset="0"/>
              </a:rPr>
              <a:t>ERP</a:t>
            </a:r>
            <a:r>
              <a:rPr lang="zh-CN" altLang="en-US" dirty="0">
                <a:latin typeface="Arial" panose="020B0604020202020204" pitchFamily="34" charset="0"/>
              </a:rPr>
              <a:t>，给企业方面的信心打击是十分沉重的，为了重塑信心或者一开始就回避一下风险，选择办公自动化不失为一种选择。</a:t>
            </a:r>
          </a:p>
          <a:p>
            <a:pPr lvl="0"/>
            <a:r>
              <a:rPr lang="zh-CN" altLang="en-US" dirty="0">
                <a:latin typeface="Arial" panose="020B0604020202020204" pitchFamily="34" charset="0"/>
              </a:rPr>
              <a:t>　　</a:t>
            </a:r>
            <a:r>
              <a:rPr lang="en-US" altLang="zh-CN" dirty="0">
                <a:latin typeface="Arial" panose="020B0604020202020204" pitchFamily="34" charset="0"/>
              </a:rPr>
              <a:t>[3]</a:t>
            </a:r>
            <a:r>
              <a:rPr lang="zh-CN" altLang="en-US" dirty="0">
                <a:latin typeface="Arial" panose="020B0604020202020204" pitchFamily="34" charset="0"/>
              </a:rPr>
              <a:t>缺少信息化资金准备的企业</a:t>
            </a:r>
          </a:p>
          <a:p>
            <a:pPr lvl="0"/>
            <a:r>
              <a:rPr lang="zh-CN" altLang="en-US" dirty="0">
                <a:latin typeface="Arial" panose="020B0604020202020204" pitchFamily="34" charset="0"/>
              </a:rPr>
              <a:t>　　信息化投入一般比较昂贵，在没见到实际效果的时候，多数企业会犹豫不决。因此，对于谨慎型的企业或者资金不充裕的企业，先上办公自动化</a:t>
            </a:r>
            <a:r>
              <a:rPr lang="en-US" altLang="zh-CN" dirty="0">
                <a:latin typeface="Arial" panose="020B0604020202020204" pitchFamily="34" charset="0"/>
              </a:rPr>
              <a:t>(OA)</a:t>
            </a:r>
            <a:r>
              <a:rPr lang="zh-CN" altLang="en-US" dirty="0">
                <a:latin typeface="Arial" panose="020B0604020202020204" pitchFamily="34" charset="0"/>
              </a:rPr>
              <a:t>，有利于企业逐步了解企业信息化及其作用，减少今后信息化工作的盲目性。</a:t>
            </a:r>
          </a:p>
          <a:p>
            <a:pPr lvl="0"/>
            <a:r>
              <a:rPr lang="zh-CN" altLang="en-US" dirty="0">
                <a:latin typeface="Arial" panose="020B0604020202020204" pitchFamily="34" charset="0"/>
              </a:rPr>
              <a:t>　　</a:t>
            </a:r>
            <a:r>
              <a:rPr lang="en-US" altLang="zh-CN" dirty="0">
                <a:latin typeface="Arial" panose="020B0604020202020204" pitchFamily="34" charset="0"/>
              </a:rPr>
              <a:t>[4]</a:t>
            </a:r>
            <a:r>
              <a:rPr lang="zh-CN" altLang="en-US" dirty="0">
                <a:latin typeface="Arial" panose="020B0604020202020204" pitchFamily="34" charset="0"/>
              </a:rPr>
              <a:t>已拥有业务管理系统且需要进一步改善行政办公与内部信息交流环境的企业</a:t>
            </a:r>
          </a:p>
          <a:p>
            <a:pPr lvl="0"/>
            <a:r>
              <a:rPr lang="zh-CN" altLang="en-US" dirty="0">
                <a:latin typeface="Arial" panose="020B0604020202020204" pitchFamily="34" charset="0"/>
              </a:rPr>
              <a:t>　　办公自动化</a:t>
            </a:r>
            <a:r>
              <a:rPr lang="en-US" altLang="zh-CN" dirty="0">
                <a:latin typeface="Arial" panose="020B0604020202020204" pitchFamily="34" charset="0"/>
              </a:rPr>
              <a:t>(OA)</a:t>
            </a:r>
            <a:r>
              <a:rPr lang="zh-CN" altLang="en-US" dirty="0">
                <a:latin typeface="Arial" panose="020B0604020202020204" pitchFamily="34" charset="0"/>
              </a:rPr>
              <a:t>与业务管理系统互为补充，可以丰富并完善企业信息化工作的形式与内容。</a:t>
            </a:r>
          </a:p>
          <a:p>
            <a:pPr lvl="0"/>
            <a:endParaRPr lang="zh-CN" altLang="en-US" dirty="0"/>
          </a:p>
        </p:txBody>
      </p:sp>
      <p:sp>
        <p:nvSpPr>
          <p:cNvPr id="117764" name="灯片编号占位符 1"/>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b="1" dirty="0">
                <a:latin typeface="Tahoma" panose="020B0604030504040204" pitchFamily="34" charset="0"/>
              </a:rPr>
              <a:t>80</a:t>
            </a:fld>
            <a:endParaRPr lang="zh-CN" altLang="en-US" sz="1200" b="1" dirty="0">
              <a:latin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a:solidFill>
              <a:srgbClr val="000000"/>
            </a:solidFill>
            <a:miter/>
          </a:ln>
        </p:spPr>
      </p:sp>
      <p:sp>
        <p:nvSpPr>
          <p:cNvPr id="118787" name="备注占位符 2"/>
          <p:cNvSpPr>
            <a:spLocks noGrp="1"/>
          </p:cNvSpPr>
          <p:nvPr>
            <p:ph type="body" idx="1"/>
          </p:nvPr>
        </p:nvSpPr>
        <p:spPr>
          <a:noFill/>
          <a:ln>
            <a:noFill/>
          </a:ln>
        </p:spPr>
        <p:txBody>
          <a:bodyPr wrap="square" lIns="91440" tIns="45720" rIns="91440" bIns="45720" anchor="t" anchorCtr="0"/>
          <a:lstStyle/>
          <a:p>
            <a:pPr lvl="0"/>
            <a:r>
              <a:rPr lang="en-US" altLang="zh-CN" dirty="0"/>
              <a:t>2020.12.24</a:t>
            </a:r>
            <a:endParaRPr lang="zh-CN" altLang="en-US" dirty="0"/>
          </a:p>
        </p:txBody>
      </p:sp>
      <p:sp>
        <p:nvSpPr>
          <p:cNvPr id="118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None/>
            </a:pPr>
            <a:fld id="{9A0DB2DC-4C9A-4742-B13C-FB6460FD3503}" type="slidenum">
              <a:rPr lang="zh-CN" altLang="en-US" sz="1200" dirty="0"/>
              <a:t>83</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a:solidFill>
              <a:srgbClr val="000000">
                <a:alpha val="100000"/>
              </a:srgbClr>
            </a:solidFill>
            <a:miter lim="800000"/>
          </a:ln>
        </p:spPr>
      </p:sp>
      <p:sp>
        <p:nvSpPr>
          <p:cNvPr id="98307" name="备注占位符 2"/>
          <p:cNvSpPr>
            <a:spLocks noGrp="1"/>
          </p:cNvSpPr>
          <p:nvPr>
            <p:ph type="body"/>
          </p:nvPr>
        </p:nvSpPr>
        <p:spPr>
          <a:noFill/>
          <a:ln>
            <a:noFill/>
          </a:ln>
        </p:spPr>
        <p:txBody>
          <a:bodyPr wrap="square" lIns="91440" tIns="45720" rIns="91440" bIns="45720" anchor="t" anchorCtr="0"/>
          <a:lstStyle/>
          <a:p>
            <a:pPr lvl="0"/>
            <a:r>
              <a:rPr lang="en-US" altLang="zh-CN" dirty="0"/>
              <a:t>2019.6.3</a:t>
            </a:r>
            <a:endParaRPr lang="zh-CN" altLang="en-US" dirty="0"/>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15</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a:solidFill>
              <a:srgbClr val="000000">
                <a:alpha val="100000"/>
              </a:srgbClr>
            </a:solidFill>
            <a:miter lim="800000"/>
          </a:ln>
        </p:spPr>
      </p:sp>
      <p:sp>
        <p:nvSpPr>
          <p:cNvPr id="99331" name="备注占位符 2"/>
          <p:cNvSpPr>
            <a:spLocks noGrp="1"/>
          </p:cNvSpPr>
          <p:nvPr>
            <p:ph type="body"/>
          </p:nvPr>
        </p:nvSpPr>
        <p:spPr>
          <a:noFill/>
          <a:ln>
            <a:noFill/>
          </a:ln>
        </p:spPr>
        <p:txBody>
          <a:bodyPr wrap="square" lIns="91440" tIns="45720" rIns="91440" bIns="45720" anchor="t" anchorCtr="0"/>
          <a:lstStyle/>
          <a:p>
            <a:pPr lvl="0"/>
            <a:r>
              <a:rPr lang="en-US" altLang="zh-CN"/>
              <a:t>2022.12.15</a:t>
            </a:r>
            <a:endParaRPr lang="zh-CN" altLang="en-US" dirty="0"/>
          </a:p>
        </p:txBody>
      </p:sp>
      <p:sp>
        <p:nvSpPr>
          <p:cNvPr id="99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19</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a:solidFill>
              <a:srgbClr val="000000">
                <a:alpha val="100000"/>
              </a:srgbClr>
            </a:solidFill>
            <a:miter lim="800000"/>
          </a:ln>
        </p:spPr>
      </p:sp>
      <p:sp>
        <p:nvSpPr>
          <p:cNvPr id="100355" name="备注占位符 2"/>
          <p:cNvSpPr>
            <a:spLocks noGrp="1"/>
          </p:cNvSpPr>
          <p:nvPr>
            <p:ph type="body"/>
          </p:nvPr>
        </p:nvSpPr>
        <p:spPr>
          <a:noFill/>
          <a:ln>
            <a:noFill/>
          </a:ln>
        </p:spPr>
        <p:txBody>
          <a:bodyPr wrap="square" lIns="91440" tIns="45720" rIns="91440" bIns="45720" anchor="t" anchorCtr="0"/>
          <a:lstStyle/>
          <a:p>
            <a:pPr lvl="0"/>
            <a:r>
              <a:rPr lang="en-US" altLang="zh-CN" dirty="0"/>
              <a:t>2018.5.28</a:t>
            </a:r>
            <a:endParaRPr lang="zh-CN" altLang="en-US"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23</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a:solidFill>
              <a:srgbClr val="000000">
                <a:alpha val="100000"/>
              </a:srgbClr>
            </a:solidFill>
            <a:miter lim="800000"/>
          </a:ln>
        </p:spPr>
      </p:sp>
      <p:sp>
        <p:nvSpPr>
          <p:cNvPr id="101379"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27</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a:solidFill>
              <a:srgbClr val="000000">
                <a:alpha val="100000"/>
              </a:srgbClr>
            </a:solidFill>
            <a:miter lim="800000"/>
          </a:ln>
        </p:spPr>
      </p:sp>
      <p:sp>
        <p:nvSpPr>
          <p:cNvPr id="102403" name="备注占位符 2"/>
          <p:cNvSpPr>
            <a:spLocks noGrp="1"/>
          </p:cNvSpPr>
          <p:nvPr>
            <p:ph type="body"/>
          </p:nvPr>
        </p:nvSpPr>
        <p:spPr>
          <a:noFill/>
          <a:ln>
            <a:noFill/>
          </a:ln>
        </p:spPr>
        <p:txBody>
          <a:bodyPr wrap="square" lIns="91440" tIns="45720" rIns="91440" bIns="45720" anchor="t" anchorCtr="0"/>
          <a:lstStyle/>
          <a:p>
            <a:pPr lvl="0"/>
            <a:r>
              <a:rPr lang="en-US" altLang="zh-CN" dirty="0"/>
              <a:t>2016.12.14</a:t>
            </a:r>
            <a:endParaRPr lang="zh-CN" altLang="en-US" dirty="0"/>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28</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nchorCtr="0"/>
          <a:lstStyle/>
          <a:p>
            <a:pPr lvl="0"/>
            <a:r>
              <a:rPr lang="en-US" altLang="zh-CN" dirty="0"/>
              <a:t>2020.12.17</a:t>
            </a:r>
            <a:endParaRPr lang="zh-CN" altLang="en-US" dirty="0"/>
          </a:p>
        </p:txBody>
      </p:sp>
      <p:sp>
        <p:nvSpPr>
          <p:cNvPr id="103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32</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a:solidFill>
              <a:srgbClr val="000000">
                <a:alpha val="100000"/>
              </a:srgbClr>
            </a:solidFill>
            <a:miter lim="800000"/>
          </a:ln>
        </p:spPr>
      </p:sp>
      <p:sp>
        <p:nvSpPr>
          <p:cNvPr id="104451" name="备注占位符 2"/>
          <p:cNvSpPr>
            <a:spLocks noGrp="1"/>
          </p:cNvSpPr>
          <p:nvPr>
            <p:ph type="body"/>
          </p:nvPr>
        </p:nvSpPr>
        <p:spPr>
          <a:noFill/>
          <a:ln>
            <a:noFill/>
          </a:ln>
        </p:spPr>
        <p:txBody>
          <a:bodyPr wrap="square" lIns="91440" tIns="45720" rIns="91440" bIns="45720" anchor="t" anchorCtr="0"/>
          <a:lstStyle/>
          <a:p>
            <a:pPr lvl="0"/>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Tx/>
            </a:pPr>
            <a:fld id="{9A0DB2DC-4C9A-4742-B13C-FB6460FD3503}" type="slidenum">
              <a:rPr lang="zh-CN" altLang="en-US" sz="1200" dirty="0"/>
              <a:t>46</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7" name="Rectangle 4"/>
          <p:cNvSpPr>
            <a:spLocks noGrp="1" noChangeArrowheads="1"/>
          </p:cNvSpPr>
          <p:nvPr>
            <p:ph type="dt" sz="half" idx="2"/>
          </p:nvPr>
        </p:nvSpPr>
        <p:spPr bwMode="auto">
          <a:xfrm>
            <a:off x="301625" y="6245225"/>
            <a:ext cx="2289175"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E309895E-61B7-4925-8A9C-646EFC006808}"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表格占位符 2"/>
          <p:cNvSpPr>
            <a:spLocks noGrp="1"/>
          </p:cNvSpPr>
          <p:nvPr>
            <p:ph type="tbl" idx="1"/>
          </p:nvPr>
        </p:nvSpPr>
        <p:spPr>
          <a:xfrm>
            <a:off x="250825" y="1268413"/>
            <a:ext cx="8540750" cy="5184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9218" name="Picture 1026"/>
          <p:cNvPicPr/>
          <p:nvPr/>
        </p:nvPicPr>
        <p:blipFill>
          <a:blip r:embed="rId2"/>
          <a:stretch>
            <a:fillRect/>
          </a:stretch>
        </p:blipFill>
        <p:spPr>
          <a:xfrm>
            <a:off x="-304800" y="0"/>
            <a:ext cx="9140825" cy="6858000"/>
          </a:xfrm>
          <a:prstGeom prst="rect">
            <a:avLst/>
          </a:prstGeom>
          <a:solidFill>
            <a:schemeClr val="accent1"/>
          </a:solidFill>
          <a:ln w="9525">
            <a:noFill/>
          </a:ln>
        </p:spPr>
      </p:pic>
      <p:sp>
        <p:nvSpPr>
          <p:cNvPr id="7" name="Rectangle 1029"/>
          <p:cNvSpPr>
            <a:spLocks noChangeArrowheads="1"/>
          </p:cNvSpPr>
          <p:nvPr/>
        </p:nvSpPr>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Pct val="100000"/>
              <a:buFont typeface="Wingdings" panose="05000000000000000000" pitchFamily="2" charset="2"/>
              <a:buChar char="l"/>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20" name="Line 1030"/>
          <p:cNvSpPr/>
          <p:nvPr/>
        </p:nvSpPr>
        <p:spPr>
          <a:xfrm>
            <a:off x="422275" y="6553200"/>
            <a:ext cx="8299450" cy="0"/>
          </a:xfrm>
          <a:prstGeom prst="line">
            <a:avLst/>
          </a:prstGeom>
          <a:ln w="28575" cap="flat" cmpd="sng">
            <a:solidFill>
              <a:srgbClr val="FF6600"/>
            </a:solidFill>
            <a:prstDash val="solid"/>
            <a:headEnd type="none" w="med" len="med"/>
            <a:tailEnd type="none" w="med" len="med"/>
          </a:ln>
        </p:spPr>
      </p:sp>
      <p:sp>
        <p:nvSpPr>
          <p:cNvPr id="9" name="Rectangle 1031"/>
          <p:cNvSpPr>
            <a:spLocks noChangeArrowheads="1"/>
          </p:cNvSpPr>
          <p:nvPr/>
        </p:nvSpPr>
        <p:spPr bwMode="auto">
          <a:xfrm>
            <a:off x="479425" y="6556375"/>
            <a:ext cx="78771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marL="17780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1pPr>
            <a:lvl2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2pPr>
            <a:lvl3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3pPr>
            <a:lvl4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4pPr>
            <a:lvl5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9pPr>
          </a:lstStyle>
          <a:p>
            <a:pPr marL="1778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4166870" algn="ctr"/>
                <a:tab pos="7658100" algn="r"/>
                <a:tab pos="8178800" algn="r"/>
                <a:tab pos="8797925" algn="r"/>
              </a:tabLst>
              <a:defRPr/>
            </a:pPr>
            <a:r>
              <a:rPr kumimoji="0" lang="ja-JP" altLang="en-US" sz="1000" b="1"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rPr>
              <a:t>	</a:t>
            </a:r>
            <a:r>
              <a:rPr kumimoji="0" lang="en-US" altLang="ja-JP" sz="12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Network Laboratory</a:t>
            </a:r>
          </a:p>
        </p:txBody>
      </p:sp>
      <p:sp>
        <p:nvSpPr>
          <p:cNvPr id="10" name="Rectangle 1032"/>
          <p:cNvSpPr>
            <a:spLocks noChangeArrowheads="1"/>
          </p:cNvSpPr>
          <p:nvPr/>
        </p:nvSpPr>
        <p:spPr bwMode="auto">
          <a:xfrm>
            <a:off x="280988" y="1600200"/>
            <a:ext cx="78787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b"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ja-JP"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223" name="Line 1033"/>
          <p:cNvSpPr/>
          <p:nvPr/>
        </p:nvSpPr>
        <p:spPr>
          <a:xfrm>
            <a:off x="376238" y="3892550"/>
            <a:ext cx="8301037" cy="0"/>
          </a:xfrm>
          <a:prstGeom prst="line">
            <a:avLst/>
          </a:prstGeom>
          <a:ln w="28575" cap="flat" cmpd="sng">
            <a:solidFill>
              <a:srgbClr val="FF6600"/>
            </a:solidFill>
            <a:prstDash val="solid"/>
            <a:headEnd type="none" w="med" len="med"/>
            <a:tailEnd type="none" w="med" len="med"/>
          </a:ln>
        </p:spPr>
      </p:sp>
      <p:pic>
        <p:nvPicPr>
          <p:cNvPr id="9224" name="Picture 1034" descr="logo"/>
          <p:cNvPicPr>
            <a:picLocks noChangeAspect="1"/>
          </p:cNvPicPr>
          <p:nvPr/>
        </p:nvPicPr>
        <p:blipFill>
          <a:blip r:embed="rId3"/>
          <a:stretch>
            <a:fillRect/>
          </a:stretch>
        </p:blipFill>
        <p:spPr>
          <a:xfrm>
            <a:off x="8223250" y="6065838"/>
            <a:ext cx="781050" cy="446087"/>
          </a:xfrm>
          <a:prstGeom prst="rect">
            <a:avLst/>
          </a:prstGeom>
          <a:noFill/>
          <a:ln w="9525">
            <a:noFill/>
          </a:ln>
        </p:spPr>
      </p:pic>
      <p:sp>
        <p:nvSpPr>
          <p:cNvPr id="104451" name="Rectangle 1027"/>
          <p:cNvSpPr>
            <a:spLocks noGrp="1" noChangeArrowheads="1"/>
          </p:cNvSpPr>
          <p:nvPr>
            <p:ph type="subTitle" idx="1"/>
          </p:nvPr>
        </p:nvSpPr>
        <p:spPr bwMode="auto">
          <a:xfrm>
            <a:off x="0" y="4038600"/>
            <a:ext cx="6400800" cy="1651000"/>
          </a:xfrm>
          <a:prstGeom prst="rect">
            <a:avLst/>
          </a:prstGeom>
          <a:noFill/>
        </p:spPr>
        <p:txBody>
          <a:bodyPr vert="horz" wrap="square" lIns="91440" tIns="45720" rIns="91440" bIns="45720" numCol="1" anchor="t" anchorCtr="0" compatLnSpc="1"/>
          <a:lstStyle>
            <a:lvl1pPr marL="0" indent="0" algn="ctr">
              <a:buFont typeface="Wingdings" panose="05000000000000000000" pitchFamily="2" charset="2"/>
              <a:buNone/>
              <a:defRPr b="0"/>
            </a:lvl1pPr>
          </a:lstStyle>
          <a:p>
            <a:pPr lvl="0"/>
            <a:r>
              <a:rPr lang="zh-CN" altLang="en-US" noProof="0"/>
              <a:t>单击此处编辑母版副标题样式</a:t>
            </a:r>
            <a:endParaRPr lang="en-GB" noProof="0"/>
          </a:p>
        </p:txBody>
      </p:sp>
      <p:sp>
        <p:nvSpPr>
          <p:cNvPr id="104452" name="Rectangle 1028"/>
          <p:cNvSpPr>
            <a:spLocks noGrp="1" noChangeArrowheads="1"/>
          </p:cNvSpPr>
          <p:nvPr>
            <p:ph type="ctrTitle"/>
          </p:nvPr>
        </p:nvSpPr>
        <p:spPr bwMode="auto">
          <a:xfrm>
            <a:off x="703263" y="2286000"/>
            <a:ext cx="7737475" cy="1535113"/>
          </a:xfrm>
          <a:prstGeom prst="rect">
            <a:avLst/>
          </a:prstGeom>
          <a:noFill/>
        </p:spPr>
        <p:txBody>
          <a:bodyPr vert="horz" wrap="square" lIns="91440" tIns="45720" rIns="91440" bIns="45720" numCol="1" anchor="ctr" anchorCtr="0" compatLnSpc="1"/>
          <a:lstStyle>
            <a:lvl1pPr algn="ctr">
              <a:defRPr sz="4400"/>
            </a:lvl1pPr>
          </a:lstStyle>
          <a:p>
            <a:pPr lvl="0"/>
            <a:r>
              <a:rPr lang="zh-CN" altLang="en-US" noProof="0"/>
              <a:t>单击此处编辑母版标题样式</a:t>
            </a:r>
            <a:endParaRPr lang="en-GB" noProof="0"/>
          </a:p>
        </p:txBody>
      </p:sp>
    </p:spTree>
  </p:cSld>
  <p:clrMapOvr>
    <a:masterClrMapping/>
  </p:clrMapOvr>
  <p:transition>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transition>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cSld>
  <p:clrMapOvr>
    <a:masterClrMapping/>
  </p:clrMapOvr>
  <p:transition>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0242" name="Picture 1026"/>
          <p:cNvPicPr/>
          <p:nvPr/>
        </p:nvPicPr>
        <p:blipFill>
          <a:blip r:embed="rId2"/>
          <a:stretch>
            <a:fillRect/>
          </a:stretch>
        </p:blipFill>
        <p:spPr>
          <a:xfrm>
            <a:off x="-304800" y="0"/>
            <a:ext cx="9140825" cy="6858000"/>
          </a:xfrm>
          <a:prstGeom prst="rect">
            <a:avLst/>
          </a:prstGeom>
          <a:solidFill>
            <a:schemeClr val="accent1"/>
          </a:solidFill>
          <a:ln w="9525">
            <a:noFill/>
          </a:ln>
        </p:spPr>
      </p:pic>
      <p:sp>
        <p:nvSpPr>
          <p:cNvPr id="7" name="Rectangle 1029"/>
          <p:cNvSpPr>
            <a:spLocks noChangeArrowheads="1"/>
          </p:cNvSpPr>
          <p:nvPr/>
        </p:nvSpPr>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Pct val="100000"/>
              <a:buFont typeface="Wingdings" panose="05000000000000000000" pitchFamily="2" charset="2"/>
              <a:buChar char="l"/>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44" name="Line 1030"/>
          <p:cNvSpPr/>
          <p:nvPr/>
        </p:nvSpPr>
        <p:spPr>
          <a:xfrm>
            <a:off x="422275" y="6553200"/>
            <a:ext cx="8299450" cy="0"/>
          </a:xfrm>
          <a:prstGeom prst="line">
            <a:avLst/>
          </a:prstGeom>
          <a:ln w="28575" cap="flat" cmpd="sng">
            <a:solidFill>
              <a:srgbClr val="FF6600"/>
            </a:solidFill>
            <a:prstDash val="solid"/>
            <a:headEnd type="none" w="med" len="med"/>
            <a:tailEnd type="none" w="med" len="med"/>
          </a:ln>
        </p:spPr>
      </p:sp>
      <p:sp>
        <p:nvSpPr>
          <p:cNvPr id="9" name="Rectangle 1031"/>
          <p:cNvSpPr>
            <a:spLocks noChangeArrowheads="1"/>
          </p:cNvSpPr>
          <p:nvPr/>
        </p:nvSpPr>
        <p:spPr bwMode="auto">
          <a:xfrm>
            <a:off x="479425" y="6556375"/>
            <a:ext cx="78771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marL="17780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1pPr>
            <a:lvl2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2pPr>
            <a:lvl3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3pPr>
            <a:lvl4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4pPr>
            <a:lvl5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9pPr>
          </a:lstStyle>
          <a:p>
            <a:pPr marL="1778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4166870" algn="ctr"/>
                <a:tab pos="7658100" algn="r"/>
                <a:tab pos="8178800" algn="r"/>
                <a:tab pos="8797925" algn="r"/>
              </a:tabLst>
              <a:defRPr/>
            </a:pPr>
            <a:r>
              <a:rPr kumimoji="0" lang="ja-JP" altLang="en-US" sz="1000" b="1"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rPr>
              <a:t>	</a:t>
            </a:r>
            <a:r>
              <a:rPr kumimoji="0" lang="en-US" altLang="ja-JP" sz="12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Network Laboratory</a:t>
            </a:r>
          </a:p>
        </p:txBody>
      </p:sp>
      <p:sp>
        <p:nvSpPr>
          <p:cNvPr id="10" name="Rectangle 1032"/>
          <p:cNvSpPr>
            <a:spLocks noChangeArrowheads="1"/>
          </p:cNvSpPr>
          <p:nvPr/>
        </p:nvSpPr>
        <p:spPr bwMode="auto">
          <a:xfrm>
            <a:off x="280988" y="1600200"/>
            <a:ext cx="78787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b"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ja-JP"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247" name="Line 1033"/>
          <p:cNvSpPr/>
          <p:nvPr/>
        </p:nvSpPr>
        <p:spPr>
          <a:xfrm>
            <a:off x="376238" y="3892550"/>
            <a:ext cx="8301037" cy="0"/>
          </a:xfrm>
          <a:prstGeom prst="line">
            <a:avLst/>
          </a:prstGeom>
          <a:ln w="28575" cap="flat" cmpd="sng">
            <a:solidFill>
              <a:srgbClr val="FF6600"/>
            </a:solidFill>
            <a:prstDash val="solid"/>
            <a:headEnd type="none" w="med" len="med"/>
            <a:tailEnd type="none" w="med" len="med"/>
          </a:ln>
        </p:spPr>
      </p:sp>
      <p:pic>
        <p:nvPicPr>
          <p:cNvPr id="10248" name="Picture 1034" descr="logo"/>
          <p:cNvPicPr>
            <a:picLocks noChangeAspect="1"/>
          </p:cNvPicPr>
          <p:nvPr/>
        </p:nvPicPr>
        <p:blipFill>
          <a:blip r:embed="rId3"/>
          <a:stretch>
            <a:fillRect/>
          </a:stretch>
        </p:blipFill>
        <p:spPr>
          <a:xfrm>
            <a:off x="8223250" y="6065838"/>
            <a:ext cx="781050" cy="446087"/>
          </a:xfrm>
          <a:prstGeom prst="rect">
            <a:avLst/>
          </a:prstGeom>
          <a:noFill/>
          <a:ln w="9525">
            <a:noFill/>
          </a:ln>
        </p:spPr>
      </p:pic>
      <p:sp>
        <p:nvSpPr>
          <p:cNvPr id="104451" name="Rectangle 1027"/>
          <p:cNvSpPr>
            <a:spLocks noGrp="1" noChangeArrowheads="1"/>
          </p:cNvSpPr>
          <p:nvPr>
            <p:ph type="subTitle" idx="1"/>
          </p:nvPr>
        </p:nvSpPr>
        <p:spPr bwMode="auto">
          <a:xfrm>
            <a:off x="0" y="4038600"/>
            <a:ext cx="6400800" cy="1651000"/>
          </a:xfrm>
          <a:prstGeom prst="rect">
            <a:avLst/>
          </a:prstGeom>
          <a:noFill/>
        </p:spPr>
        <p:txBody>
          <a:bodyPr vert="horz" wrap="square" lIns="91440" tIns="45720" rIns="91440" bIns="45720" numCol="1" anchor="t" anchorCtr="0" compatLnSpc="1"/>
          <a:lstStyle>
            <a:lvl1pPr marL="0" indent="0" algn="ctr">
              <a:buFont typeface="Wingdings" panose="05000000000000000000" pitchFamily="2" charset="2"/>
              <a:buNone/>
              <a:defRPr b="0"/>
            </a:lvl1pPr>
          </a:lstStyle>
          <a:p>
            <a:pPr lvl="0"/>
            <a:r>
              <a:rPr lang="zh-CN" altLang="en-US" noProof="0"/>
              <a:t>单击此处编辑母版副标题样式</a:t>
            </a:r>
            <a:endParaRPr lang="en-GB" noProof="0"/>
          </a:p>
        </p:txBody>
      </p:sp>
      <p:sp>
        <p:nvSpPr>
          <p:cNvPr id="104452" name="Rectangle 1028"/>
          <p:cNvSpPr>
            <a:spLocks noGrp="1" noChangeArrowheads="1"/>
          </p:cNvSpPr>
          <p:nvPr>
            <p:ph type="ctrTitle"/>
          </p:nvPr>
        </p:nvSpPr>
        <p:spPr bwMode="auto">
          <a:xfrm>
            <a:off x="703263" y="2286000"/>
            <a:ext cx="7737475" cy="1535113"/>
          </a:xfrm>
          <a:prstGeom prst="rect">
            <a:avLst/>
          </a:prstGeom>
          <a:noFill/>
        </p:spPr>
        <p:txBody>
          <a:bodyPr vert="horz" wrap="square" lIns="91440" tIns="45720" rIns="91440" bIns="45720" numCol="1" anchor="ctr" anchorCtr="0" compatLnSpc="1"/>
          <a:lstStyle>
            <a:lvl1pPr algn="ctr">
              <a:defRPr sz="4400"/>
            </a:lvl1pPr>
          </a:lstStyle>
          <a:p>
            <a:pPr lvl="0"/>
            <a:r>
              <a:rPr lang="zh-CN" altLang="en-US" noProof="0"/>
              <a:t>单击此处编辑母版标题样式</a:t>
            </a:r>
            <a:endParaRPr lang="en-GB" noProof="0"/>
          </a:p>
        </p:txBody>
      </p:sp>
    </p:spTree>
  </p:cSld>
  <p:clrMapOvr>
    <a:masterClrMapping/>
  </p:clrMapOvr>
  <p:transition>
    <p:pull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transition>
    <p:pull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cSld>
  <p:clrMapOvr>
    <a:masterClrMapping/>
  </p:clrMapOvr>
  <p:transition>
    <p:pull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p:pull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p:pull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1266" name="Picture 1026"/>
          <p:cNvPicPr/>
          <p:nvPr/>
        </p:nvPicPr>
        <p:blipFill>
          <a:blip r:embed="rId2"/>
          <a:stretch>
            <a:fillRect/>
          </a:stretch>
        </p:blipFill>
        <p:spPr>
          <a:xfrm>
            <a:off x="-304800" y="0"/>
            <a:ext cx="9140825" cy="6858000"/>
          </a:xfrm>
          <a:prstGeom prst="rect">
            <a:avLst/>
          </a:prstGeom>
          <a:solidFill>
            <a:schemeClr val="accent1"/>
          </a:solidFill>
          <a:ln w="9525">
            <a:noFill/>
          </a:ln>
        </p:spPr>
      </p:pic>
      <p:sp>
        <p:nvSpPr>
          <p:cNvPr id="7" name="Rectangle 1029"/>
          <p:cNvSpPr>
            <a:spLocks noChangeArrowheads="1"/>
          </p:cNvSpPr>
          <p:nvPr/>
        </p:nvSpPr>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Pct val="100000"/>
              <a:buFont typeface="Wingdings" panose="05000000000000000000" pitchFamily="2" charset="2"/>
              <a:buChar char="l"/>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68" name="Line 1030"/>
          <p:cNvSpPr/>
          <p:nvPr/>
        </p:nvSpPr>
        <p:spPr>
          <a:xfrm>
            <a:off x="422275" y="6553200"/>
            <a:ext cx="8299450" cy="0"/>
          </a:xfrm>
          <a:prstGeom prst="line">
            <a:avLst/>
          </a:prstGeom>
          <a:ln w="28575" cap="flat" cmpd="sng">
            <a:solidFill>
              <a:srgbClr val="FF6600"/>
            </a:solidFill>
            <a:prstDash val="solid"/>
            <a:headEnd type="none" w="med" len="med"/>
            <a:tailEnd type="none" w="med" len="med"/>
          </a:ln>
        </p:spPr>
      </p:sp>
      <p:sp>
        <p:nvSpPr>
          <p:cNvPr id="9" name="Rectangle 1031"/>
          <p:cNvSpPr>
            <a:spLocks noChangeArrowheads="1"/>
          </p:cNvSpPr>
          <p:nvPr/>
        </p:nvSpPr>
        <p:spPr bwMode="auto">
          <a:xfrm>
            <a:off x="479425" y="6556375"/>
            <a:ext cx="78771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marL="17780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1pPr>
            <a:lvl2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2pPr>
            <a:lvl3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3pPr>
            <a:lvl4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4pPr>
            <a:lvl5pPr>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4166870" algn="ctr"/>
                <a:tab pos="7658100" algn="r"/>
                <a:tab pos="8178800" algn="r"/>
                <a:tab pos="8797925" algn="r"/>
              </a:tabLst>
              <a:defRPr>
                <a:solidFill>
                  <a:schemeClr val="tx1"/>
                </a:solidFill>
                <a:latin typeface="Arial" panose="020B0604020202020204" pitchFamily="34" charset="0"/>
                <a:ea typeface="宋体" panose="02010600030101010101" pitchFamily="2" charset="-122"/>
              </a:defRPr>
            </a:lvl9pPr>
          </a:lstStyle>
          <a:p>
            <a:pPr marL="17780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tab pos="4166870" algn="ctr"/>
                <a:tab pos="7658100" algn="r"/>
                <a:tab pos="8178800" algn="r"/>
                <a:tab pos="8797925" algn="r"/>
              </a:tabLst>
              <a:defRPr/>
            </a:pPr>
            <a:r>
              <a:rPr kumimoji="0" lang="ja-JP" altLang="en-US" sz="1000" b="1" i="0" u="none" strike="noStrike" kern="1200" cap="none" spc="0" normalizeH="0" baseline="0" noProof="0">
                <a:ln>
                  <a:noFill/>
                </a:ln>
                <a:solidFill>
                  <a:srgbClr val="000000"/>
                </a:solidFill>
                <a:effectLst/>
                <a:uLnTx/>
                <a:uFillTx/>
                <a:latin typeface="Verdana" panose="020B0604030504040204" pitchFamily="34" charset="0"/>
                <a:ea typeface="MS PGothic" panose="020B0600070205080204" pitchFamily="34" charset="-128"/>
                <a:cs typeface="+mn-cs"/>
              </a:rPr>
              <a:t>	</a:t>
            </a:r>
            <a:r>
              <a:rPr kumimoji="0" lang="en-US" altLang="ja-JP" sz="1200" b="1" i="0" u="none" strike="noStrike" kern="1200" cap="none" spc="0" normalizeH="0" baseline="0" noProof="0">
                <a:ln>
                  <a:noFill/>
                </a:ln>
                <a:solidFill>
                  <a:srgbClr val="000000"/>
                </a:solidFill>
                <a:effectLst/>
                <a:uLnTx/>
                <a:uFillTx/>
                <a:latin typeface="Comic Sans MS" panose="030F0702030302020204" pitchFamily="66" charset="0"/>
                <a:ea typeface="MS PGothic" panose="020B0600070205080204" pitchFamily="34" charset="-128"/>
                <a:cs typeface="+mn-cs"/>
              </a:rPr>
              <a:t>Network Laboratory</a:t>
            </a:r>
          </a:p>
        </p:txBody>
      </p:sp>
      <p:sp>
        <p:nvSpPr>
          <p:cNvPr id="10" name="Rectangle 1032"/>
          <p:cNvSpPr>
            <a:spLocks noChangeArrowheads="1"/>
          </p:cNvSpPr>
          <p:nvPr/>
        </p:nvSpPr>
        <p:spPr bwMode="auto">
          <a:xfrm>
            <a:off x="280988" y="1600200"/>
            <a:ext cx="78787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b"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ja-JP"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271" name="Line 1033"/>
          <p:cNvSpPr/>
          <p:nvPr/>
        </p:nvSpPr>
        <p:spPr>
          <a:xfrm>
            <a:off x="376238" y="3892550"/>
            <a:ext cx="8301037" cy="0"/>
          </a:xfrm>
          <a:prstGeom prst="line">
            <a:avLst/>
          </a:prstGeom>
          <a:ln w="28575" cap="flat" cmpd="sng">
            <a:solidFill>
              <a:srgbClr val="FF6600"/>
            </a:solidFill>
            <a:prstDash val="solid"/>
            <a:headEnd type="none" w="med" len="med"/>
            <a:tailEnd type="none" w="med" len="med"/>
          </a:ln>
        </p:spPr>
      </p:sp>
      <p:pic>
        <p:nvPicPr>
          <p:cNvPr id="11272" name="Picture 1034" descr="logo"/>
          <p:cNvPicPr>
            <a:picLocks noChangeAspect="1"/>
          </p:cNvPicPr>
          <p:nvPr/>
        </p:nvPicPr>
        <p:blipFill>
          <a:blip r:embed="rId3"/>
          <a:stretch>
            <a:fillRect/>
          </a:stretch>
        </p:blipFill>
        <p:spPr>
          <a:xfrm>
            <a:off x="8223250" y="6065838"/>
            <a:ext cx="781050" cy="446087"/>
          </a:xfrm>
          <a:prstGeom prst="rect">
            <a:avLst/>
          </a:prstGeom>
          <a:noFill/>
          <a:ln w="9525">
            <a:noFill/>
          </a:ln>
        </p:spPr>
      </p:pic>
      <p:sp>
        <p:nvSpPr>
          <p:cNvPr id="104451" name="Rectangle 1027"/>
          <p:cNvSpPr>
            <a:spLocks noGrp="1" noChangeArrowheads="1"/>
          </p:cNvSpPr>
          <p:nvPr>
            <p:ph type="subTitle" idx="1"/>
          </p:nvPr>
        </p:nvSpPr>
        <p:spPr bwMode="auto">
          <a:xfrm>
            <a:off x="0" y="4038600"/>
            <a:ext cx="6400800" cy="1651000"/>
          </a:xfrm>
          <a:prstGeom prst="rect">
            <a:avLst/>
          </a:prstGeom>
          <a:noFill/>
        </p:spPr>
        <p:txBody>
          <a:bodyPr vert="horz" wrap="square" lIns="91440" tIns="45720" rIns="91440" bIns="45720" numCol="1" anchor="t" anchorCtr="0" compatLnSpc="1"/>
          <a:lstStyle>
            <a:lvl1pPr marL="0" indent="0" algn="ctr">
              <a:buFont typeface="Wingdings" panose="05000000000000000000" pitchFamily="2" charset="2"/>
              <a:buNone/>
              <a:defRPr b="0"/>
            </a:lvl1pPr>
          </a:lstStyle>
          <a:p>
            <a:pPr lvl="0"/>
            <a:r>
              <a:rPr lang="zh-CN" altLang="en-US" noProof="0"/>
              <a:t>单击此处编辑母版副标题样式</a:t>
            </a:r>
            <a:endParaRPr lang="en-GB" noProof="0"/>
          </a:p>
        </p:txBody>
      </p:sp>
      <p:sp>
        <p:nvSpPr>
          <p:cNvPr id="104452" name="Rectangle 1028"/>
          <p:cNvSpPr>
            <a:spLocks noGrp="1" noChangeArrowheads="1"/>
          </p:cNvSpPr>
          <p:nvPr>
            <p:ph type="ctrTitle"/>
          </p:nvPr>
        </p:nvSpPr>
        <p:spPr bwMode="auto">
          <a:xfrm>
            <a:off x="703263" y="2286000"/>
            <a:ext cx="7737475" cy="1535113"/>
          </a:xfrm>
          <a:prstGeom prst="rect">
            <a:avLst/>
          </a:prstGeom>
          <a:noFill/>
        </p:spPr>
        <p:txBody>
          <a:bodyPr vert="horz" wrap="square" lIns="91440" tIns="45720" rIns="91440" bIns="45720" numCol="1" anchor="ctr" anchorCtr="0" compatLnSpc="1"/>
          <a:lstStyle>
            <a:lvl1pPr algn="ctr">
              <a:defRPr sz="4400"/>
            </a:lvl1pPr>
          </a:lstStyle>
          <a:p>
            <a:pPr lvl="0"/>
            <a:r>
              <a:rPr lang="zh-CN" altLang="en-US" noProof="0"/>
              <a:t>单击此处编辑母版标题样式</a:t>
            </a:r>
            <a:endParaRPr lang="en-GB" noProof="0"/>
          </a:p>
        </p:txBody>
      </p:sp>
    </p:spTree>
  </p:cSld>
  <p:clrMapOvr>
    <a:masterClrMapping/>
  </p:clrMapOvr>
  <p:transition>
    <p:pull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Tree>
  </p:cSld>
  <p:clrMapOvr>
    <a:masterClrMapping/>
  </p:clrMapOvr>
  <p:transition>
    <p:pull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pull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p:pull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transition>
    <p:pull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transition>
    <p:pull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8" name="矩形 1100801"/>
          <p:cNvSpPr>
            <a:spLocks noChangeArrowheads="1"/>
          </p:cNvSpPr>
          <p:nvPr/>
        </p:nvSpPr>
        <p:spPr bwMode="auto">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矩形 1100803"/>
          <p:cNvSpPr>
            <a:spLocks noChangeArrowheads="1"/>
          </p:cNvSpPr>
          <p:nvPr/>
        </p:nvSpPr>
        <p:spPr bwMode="auto">
          <a:xfrm>
            <a:off x="0" y="0"/>
            <a:ext cx="9144000" cy="228600"/>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矩形 1100809"/>
          <p:cNvSpPr>
            <a:spLocks noChangeArrowheads="1"/>
          </p:cNvSpPr>
          <p:nvPr/>
        </p:nvSpPr>
        <p:spPr bwMode="auto">
          <a:xfrm>
            <a:off x="0" y="6629400"/>
            <a:ext cx="9144000" cy="228600"/>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00805" name="标题 1100804"/>
          <p:cNvSpPr>
            <a:spLocks noGrp="1"/>
          </p:cNvSpPr>
          <p:nvPr>
            <p:ph type="ctrTitle"/>
          </p:nvPr>
        </p:nvSpPr>
        <p:spPr>
          <a:xfrm>
            <a:off x="1143000" y="1981200"/>
            <a:ext cx="7772400" cy="1143000"/>
          </a:xfrm>
          <a:prstGeom prst="rect">
            <a:avLst/>
          </a:prstGeom>
          <a:noFill/>
          <a:ln w="9525">
            <a:noFill/>
          </a:ln>
        </p:spPr>
        <p:txBody>
          <a:bodyPr/>
          <a:lstStyle>
            <a:lvl1pPr lvl="0">
              <a:defRPr sz="4000" b="1"/>
            </a:lvl1pPr>
          </a:lstStyle>
          <a:p>
            <a:pPr lvl="0"/>
            <a:r>
              <a:rPr lang="zh-CN" altLang="en-US" noProof="1"/>
              <a:t>单击此处编辑母版标题样式</a:t>
            </a:r>
          </a:p>
        </p:txBody>
      </p:sp>
      <p:sp>
        <p:nvSpPr>
          <p:cNvPr id="1100806" name="副标题 1100805"/>
          <p:cNvSpPr>
            <a:spLocks noGrp="1"/>
          </p:cNvSpPr>
          <p:nvPr>
            <p:ph type="subTitle" idx="1"/>
          </p:nvPr>
        </p:nvSpPr>
        <p:spPr>
          <a:xfrm>
            <a:off x="2038350" y="4351338"/>
            <a:ext cx="6400800" cy="1371600"/>
          </a:xfrm>
          <a:prstGeom prst="rect">
            <a:avLst/>
          </a:prstGeom>
          <a:noFill/>
          <a:ln w="9525">
            <a:noFill/>
          </a:ln>
        </p:spPr>
        <p:txBody>
          <a:bodyPr/>
          <a:lstStyle>
            <a:lvl1pPr marL="0" lvl="0" indent="0">
              <a:buNone/>
              <a:defRPr/>
            </a:lvl1pPr>
            <a:lvl2pPr marL="457200" lvl="1" indent="114300" algn="ctr">
              <a:buNone/>
              <a:defRPr/>
            </a:lvl2pPr>
            <a:lvl3pPr marL="914400" lvl="2" indent="227330" algn="ctr">
              <a:buNone/>
              <a:defRPr/>
            </a:lvl3pPr>
            <a:lvl4pPr marL="1371600" lvl="3" indent="113030" algn="ctr">
              <a:buNone/>
              <a:defRPr/>
            </a:lvl4pPr>
            <a:lvl5pPr marL="1828800" lvl="4" indent="0" algn="ctr">
              <a:buNone/>
              <a:defRPr/>
            </a:lvl5pPr>
          </a:lstStyle>
          <a:p>
            <a:pPr lvl="0"/>
            <a:r>
              <a:rPr lang="zh-CN" altLang="en-US" noProof="1"/>
              <a:t>单击此处编辑母版副标题样式</a:t>
            </a:r>
          </a:p>
        </p:txBody>
      </p:sp>
      <p:sp>
        <p:nvSpPr>
          <p:cNvPr id="11" name="灯片编号占位符 1100808"/>
          <p:cNvSpPr>
            <a:spLocks noGrp="1"/>
          </p:cNvSpPr>
          <p:nvPr>
            <p:ph type="sldNum" sz="quarter" idx="4"/>
          </p:nvPr>
        </p:nvSpPr>
        <p:spPr>
          <a:xfrm>
            <a:off x="7239000" y="0"/>
            <a:ext cx="1905000" cy="457200"/>
          </a:xfrm>
          <a:prstGeom prst="rect">
            <a:avLst/>
          </a:prstGeom>
        </p:spPr>
        <p:txBody>
          <a:bodyPr vert="horz" wrap="square" lIns="91440" tIns="45720" rIns="91440" bIns="45720" numCol="1" anchor="b" anchorCtr="0" compatLnSpc="1"/>
          <a:lstStyle/>
          <a:p>
            <a:pPr algn="r">
              <a:buNone/>
            </a:pPr>
            <a:fld id="{9A0DB2DC-4C9A-4742-B13C-FB6460FD3503}" type="slidenum">
              <a:rPr lang="zh-CN" altLang="en-US" sz="2000" dirty="0">
                <a:latin typeface="Times New Roman" panose="02020603050405020304" pitchFamily="18" charset="0"/>
              </a:rPr>
              <a:t>‹#›</a:t>
            </a:fld>
            <a:endParaRPr lang="zh-CN" altLang="en-US" sz="2000" dirty="0">
              <a:latin typeface="Times New Roman" panose="02020603050405020304" pitchFamily="18" charset="0"/>
            </a:endParaRPr>
          </a:p>
        </p:txBody>
      </p:sp>
    </p:spTree>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066800" y="210185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030724" y="2101850"/>
            <a:ext cx="3808476" cy="4114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066800" y="838200"/>
            <a:ext cx="5716657" cy="53784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7" name="Rectangle 4"/>
          <p:cNvSpPr>
            <a:spLocks noGrp="1" noChangeArrowheads="1"/>
          </p:cNvSpPr>
          <p:nvPr>
            <p:ph type="dt" sz="half" idx="2"/>
          </p:nvPr>
        </p:nvSpPr>
        <p:spPr bwMode="auto">
          <a:xfrm>
            <a:off x="323850" y="6381750"/>
            <a:ext cx="2289175"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p:spPr>
        <p:txBody>
          <a:bodyPr vert="horz" wrap="square" lIns="91440" tIns="45720" rIns="91440" bIns="45720" numCol="1" anchor="t" anchorCtr="0" compatLnSpc="1"/>
          <a:lstStyle/>
          <a:p>
            <a:pPr algn="r">
              <a:buNone/>
            </a:pPr>
            <a:fld id="{9A0DB2DC-4C9A-4742-B13C-FB6460FD3503}" type="slidenum">
              <a:rPr lang="en-US" altLang="zh-CN" dirty="0"/>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
            <a:ext cx="8540750" cy="476672"/>
          </a:xfrm>
          <a:solidFill>
            <a:schemeClr val="accent5"/>
          </a:solidFill>
        </p:spPr>
        <p:txBody>
          <a:bodyPr/>
          <a:lstStyle>
            <a:lvl1pPr>
              <a:defRPr sz="3600">
                <a:solidFill>
                  <a:srgbClr val="FF0000"/>
                </a:solidFill>
              </a:defRPr>
            </a:lvl1pPr>
          </a:lstStyle>
          <a:p>
            <a:r>
              <a:rPr lang="zh-CN" altLang="en-US" noProof="1"/>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noProof="1"/>
              <a:t>单击此处编辑母版标题样式</a:t>
            </a:r>
          </a:p>
        </p:txBody>
      </p:sp>
      <p:sp>
        <p:nvSpPr>
          <p:cNvPr id="3" name="内容占位符 2"/>
          <p:cNvSpPr>
            <a:spLocks noGrp="1"/>
          </p:cNvSpPr>
          <p:nvPr>
            <p:ph sz="quarter" idx="1"/>
          </p:nvPr>
        </p:nvSpPr>
        <p:spPr>
          <a:xfrm>
            <a:off x="457200" y="1600200"/>
            <a:ext cx="4038600" cy="21891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 y="3941763"/>
            <a:ext cx="4038600" cy="218916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48200" y="3941763"/>
            <a:ext cx="4038600" cy="218916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7" name="Rectangle 4"/>
          <p:cNvSpPr>
            <a:spLocks noGrp="1" noChangeArrowheads="1"/>
          </p:cNvSpPr>
          <p:nvPr>
            <p:ph type="dt" sz="half" idx="2"/>
          </p:nvPr>
        </p:nvSpPr>
        <p:spPr bwMode="auto">
          <a:xfrm>
            <a:off x="323850" y="6381750"/>
            <a:ext cx="2289175" cy="47625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p:spPr>
        <p:txBody>
          <a:bodyPr vert="horz" wrap="square" lIns="91440" tIns="45720" rIns="91440" bIns="45720" numCol="1" anchor="t" anchorCtr="0" compatLnSpc="1"/>
          <a:lstStyle/>
          <a:p>
            <a:pPr algn="r">
              <a:buFontTx/>
              <a:buNone/>
            </a:pPr>
            <a:fld id="{9A0DB2DC-4C9A-4742-B13C-FB6460FD3503}" type="slidenum">
              <a:rPr lang="en-US" altLang="zh-CN" dirty="0"/>
              <a:t>‹#›</a:t>
            </a:fld>
            <a:endParaRPr lang="en-US" altLang="zh-CN"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粗黑宋简体" panose="02000000000000000000" pitchFamily="2" charset="-122"/>
                <a:ea typeface="方正粗黑宋简体" panose="02000000000000000000" pitchFamily="2"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defRPr>
                <a:latin typeface="方正粗黑宋简体" panose="02000000000000000000" pitchFamily="2" charset="-122"/>
                <a:ea typeface="方正粗黑宋简体" panose="02000000000000000000" pitchFamily="2" charset="-122"/>
              </a:defRPr>
            </a:lvl1pPr>
            <a:lvl2pPr>
              <a:defRPr>
                <a:latin typeface="方正粗黑宋简体" panose="02000000000000000000" pitchFamily="2" charset="-122"/>
                <a:ea typeface="方正粗黑宋简体" panose="02000000000000000000" pitchFamily="2" charset="-122"/>
              </a:defRPr>
            </a:lvl2pPr>
            <a:lvl3pPr>
              <a:defRPr>
                <a:latin typeface="方正粗黑宋简体" panose="02000000000000000000" pitchFamily="2" charset="-122"/>
                <a:ea typeface="方正粗黑宋简体" panose="02000000000000000000" pitchFamily="2" charset="-122"/>
              </a:defRPr>
            </a:lvl3pPr>
            <a:lvl4pPr>
              <a:defRPr>
                <a:latin typeface="方正粗黑宋简体" panose="02000000000000000000" pitchFamily="2" charset="-122"/>
                <a:ea typeface="方正粗黑宋简体" panose="02000000000000000000" pitchFamily="2" charset="-122"/>
              </a:defRPr>
            </a:lvl4pPr>
            <a:lvl5pPr>
              <a:defRPr>
                <a:latin typeface="方正粗黑宋简体" panose="02000000000000000000" pitchFamily="2" charset="-122"/>
                <a:ea typeface="方正粗黑宋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597400" y="1268413"/>
            <a:ext cx="4194175" cy="25161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97400" y="3937000"/>
            <a:ext cx="4194175" cy="25161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
            <a:ext cx="8540750" cy="476672"/>
          </a:xfrm>
          <a:solidFill>
            <a:schemeClr val="accent5"/>
          </a:solidFill>
        </p:spPr>
        <p:txBody>
          <a:bodyPr/>
          <a:lstStyle>
            <a:lvl1pPr>
              <a:defRPr sz="3600">
                <a:solidFill>
                  <a:srgbClr val="FF0000"/>
                </a:solidFill>
              </a:defRPr>
            </a:lvl1pPr>
          </a:lstStyle>
          <a:p>
            <a:r>
              <a:rPr lang="zh-CN" altLang="en-US" dirty="0"/>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fourObj">
  <p:cSld name="标题和四项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4"/>
          </p:nvPr>
        </p:nvSpPr>
        <p:spPr bwMode="auto">
          <a:xfrm>
            <a:off x="6553200" y="6245225"/>
            <a:ext cx="2289175" cy="476250"/>
          </a:xfrm>
          <a:prstGeom prst="rect">
            <a:avLst/>
          </a:prstGeom>
        </p:spPr>
        <p:txBody>
          <a:bodyPr vert="horz" wrap="square" lIns="91440" tIns="45720" rIns="91440" bIns="45720" numCol="1" anchor="t" anchorCtr="0" compatLnSpc="1"/>
          <a:lstStyle/>
          <a:p>
            <a:pPr algn="r">
              <a:buFontTx/>
              <a:buNone/>
            </a:pPr>
            <a:fld id="{9A0DB2DC-4C9A-4742-B13C-FB6460FD3503}" type="slidenum">
              <a:rPr lang="en-US" altLang="zh-CN" dirty="0"/>
              <a:t>‹#›</a:t>
            </a:fld>
            <a:endParaRPr lang="en-US" altLang="zh-CN" dirty="0"/>
          </a:p>
        </p:txBody>
      </p:sp>
      <p:sp>
        <p:nvSpPr>
          <p:cNvPr id="8" name="日期占位符 7"/>
          <p:cNvSpPr>
            <a:spLocks noGrp="1"/>
          </p:cNvSpPr>
          <p:nvPr>
            <p:ph type="dt" sz="half" idx="15"/>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9" name="页脚占位符 8"/>
          <p:cNvSpPr>
            <a:spLocks noGrp="1"/>
          </p:cNvSpPr>
          <p:nvPr>
            <p:ph type="ftr"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C5543A1-42B2-427B-BEA0-BE6FAAFF829C}" type="slidenum">
              <a:rPr lang="en-US" altLang="zh-CN"/>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317B8DB-40D1-4CA2-9C8C-B5B0DA650509}" type="slidenum">
              <a:rPr lang="en-US" altLang="zh-CN"/>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07E5536-72FE-4A72-AD90-F962E527A5A5}"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CF044EA-747F-4825-A2CD-8B1053F01D85}" type="slidenum">
              <a:rPr lang="en-US" altLang="zh-CN"/>
              <a:t>‹#›</a:t>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94C1990-9961-4A2D-80E1-81CBB8185264}" type="slidenum">
              <a:rPr lang="en-US" altLang="zh-CN"/>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52A340D-14E5-4834-ADA0-460F08AAF381}" type="slidenum">
              <a:rPr lang="en-US" altLang="zh-CN"/>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4394E3DA-73FD-4A48-B77A-CBCD143BFC17}" type="slidenum">
              <a:rPr lang="en-US" altLang="zh-CN"/>
              <a:t>‹#›</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8EB9DDD-DA97-482D-ADA7-28DFA15F8FC6}" type="slidenum">
              <a:rPr lang="en-US" altLang="zh-CN"/>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CAC24AA-F3A2-4E53-A2B7-3E5B44AEEEC7}" type="slidenum">
              <a:rPr lang="en-US" altLang="zh-CN"/>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AC08C83-7731-4D98-BDB2-D848DD59B147}" type="slidenum">
              <a:rPr lang="en-US" altLang="zh-CN"/>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523AAA2-4121-43A7-9A63-62BCFC0B2AD9}" type="slidenum">
              <a:rPr lang="en-US" altLang="zh-CN"/>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1268413"/>
            <a:ext cx="4194175"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97400" y="1268413"/>
            <a:ext cx="4194175" cy="5184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37C74FB-EF51-4B64-985A-907372515A12}" type="slidenum">
              <a:rPr lang="en-US" altLang="zh-CN"/>
              <a:t>‹#›</a:t>
            </a:fld>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a:t>单击此处编辑母版标题样式</a:t>
            </a:r>
          </a:p>
        </p:txBody>
      </p:sp>
      <p:sp>
        <p:nvSpPr>
          <p:cNvPr id="3" name="表格占位符 2"/>
          <p:cNvSpPr>
            <a:spLocks noGrp="1"/>
          </p:cNvSpPr>
          <p:nvPr>
            <p:ph type="tbl" idx="1"/>
          </p:nvPr>
        </p:nvSpPr>
        <p:spPr>
          <a:xfrm>
            <a:off x="250825" y="1268413"/>
            <a:ext cx="8540750" cy="5184775"/>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D59C6B-DCB3-46CC-9C74-B5BD63BEF80B}"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2.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4.jpe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6" Type="http://schemas.openxmlformats.org/officeDocument/2006/relationships/image" Target="../media/image5.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theme" Target="../theme/theme6.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6" Type="http://schemas.openxmlformats.org/officeDocument/2006/relationships/image" Target="../media/image5.jpe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heme" Target="../theme/theme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theme" Target="../theme/theme8.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buFontTx/>
              <a:buNone/>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buFontTx/>
              <a:buNone/>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p:nvPr/>
        </p:nvPicPr>
        <p:blipFill>
          <a:blip r:embed="rId13"/>
          <a:stretch>
            <a:fillRect/>
          </a:stretch>
        </p:blipFill>
        <p:spPr>
          <a:xfrm>
            <a:off x="-1447800" y="0"/>
            <a:ext cx="9140825" cy="6858000"/>
          </a:xfrm>
          <a:prstGeom prst="rect">
            <a:avLst/>
          </a:prstGeom>
          <a:solidFill>
            <a:schemeClr val="accent1"/>
          </a:solidFill>
          <a:ln w="9525">
            <a:noFill/>
          </a:ln>
        </p:spPr>
      </p:pic>
      <p:sp>
        <p:nvSpPr>
          <p:cNvPr id="2051" name="Rectangle 3"/>
          <p:cNvSpPr>
            <a:spLocks noChangeArrowheads="1"/>
          </p:cNvSpPr>
          <p:nvPr/>
        </p:nvSpPr>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ChangeArrowheads="1"/>
          </p:cNvSpPr>
          <p:nvPr/>
        </p:nvSpPr>
        <p:spPr bwMode="auto">
          <a:xfrm>
            <a:off x="2051050" y="6556375"/>
            <a:ext cx="48482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177800" lvl="0" indent="0" defTabSz="914400" eaLnBrk="0" hangingPunct="0">
              <a:tabLst>
                <a:tab pos="4167505" algn="ctr"/>
                <a:tab pos="7658100" algn="r"/>
                <a:tab pos="8178800" algn="r"/>
                <a:tab pos="8797925" algn="r"/>
              </a:tabLst>
            </a:pPr>
            <a:r>
              <a:rPr lang="en-US" altLang="ja-JP" sz="1400" b="1" dirty="0">
                <a:solidFill>
                  <a:srgbClr val="000000"/>
                </a:solidFill>
                <a:latin typeface="Comic Sans MS" panose="030F0702030302020204" pitchFamily="66" charset="0"/>
                <a:ea typeface="MS PGothic" panose="020B0600070205080204" pitchFamily="34" charset="-128"/>
              </a:rPr>
              <a:t>                         </a:t>
            </a:r>
            <a:fld id="{9A0DB2DC-4C9A-4742-B13C-FB6460FD3503}" type="slidenum">
              <a:rPr lang="en-US" altLang="ja-JP" sz="1400" b="1" dirty="0">
                <a:solidFill>
                  <a:srgbClr val="000000"/>
                </a:solidFill>
                <a:latin typeface="Comic Sans MS" panose="030F0702030302020204" pitchFamily="66" charset="0"/>
                <a:ea typeface="MS PGothic" panose="020B0600070205080204" pitchFamily="34" charset="-128"/>
              </a:rPr>
              <a:t>‹#›</a:t>
            </a:fld>
            <a:endParaRPr lang="en-US" altLang="ja-JP" sz="1400" b="1" dirty="0">
              <a:solidFill>
                <a:srgbClr val="000000"/>
              </a:solidFill>
              <a:latin typeface="Comic Sans MS" panose="030F0702030302020204" pitchFamily="66" charset="0"/>
              <a:ea typeface="MS PGothic" panose="020B0600070205080204" pitchFamily="34" charset="-128"/>
            </a:endParaRPr>
          </a:p>
        </p:txBody>
      </p:sp>
      <p:sp>
        <p:nvSpPr>
          <p:cNvPr id="2053" name="Line 5"/>
          <p:cNvSpPr/>
          <p:nvPr/>
        </p:nvSpPr>
        <p:spPr>
          <a:xfrm>
            <a:off x="355600" y="6515100"/>
            <a:ext cx="8301038" cy="0"/>
          </a:xfrm>
          <a:prstGeom prst="line">
            <a:avLst/>
          </a:prstGeom>
          <a:ln w="28575" cap="flat" cmpd="sng">
            <a:solidFill>
              <a:srgbClr val="FF6600"/>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pull dir="r"/>
  </p:transition>
  <p:hf sldNum="0" hdr="0" ftr="0" dt="0"/>
  <p:txStyles>
    <p:titleStyle>
      <a:lvl1pPr algn="l" defTabSz="873125" rtl="0" eaLnBrk="0" fontAlgn="base" hangingPunct="0">
        <a:spcBef>
          <a:spcPct val="0"/>
        </a:spcBef>
        <a:spcAft>
          <a:spcPct val="0"/>
        </a:spcAft>
        <a:defRPr sz="2800" b="1">
          <a:solidFill>
            <a:srgbClr val="0033CC"/>
          </a:solidFill>
          <a:latin typeface="+mj-lt"/>
          <a:ea typeface="+mj-ea"/>
          <a:cs typeface="+mj-cs"/>
        </a:defRPr>
      </a:lvl1pPr>
      <a:lvl2pPr algn="l" defTabSz="873125" rtl="0" eaLnBrk="0" fontAlgn="base" hangingPunct="0">
        <a:spcBef>
          <a:spcPct val="0"/>
        </a:spcBef>
        <a:spcAft>
          <a:spcPct val="0"/>
        </a:spcAft>
        <a:defRPr sz="2800" b="1">
          <a:solidFill>
            <a:srgbClr val="0033CC"/>
          </a:solidFill>
          <a:latin typeface="Arial" panose="020B0604020202020204" pitchFamily="34" charset="0"/>
        </a:defRPr>
      </a:lvl2pPr>
      <a:lvl3pPr algn="l" defTabSz="873125" rtl="0" eaLnBrk="0" fontAlgn="base" hangingPunct="0">
        <a:spcBef>
          <a:spcPct val="0"/>
        </a:spcBef>
        <a:spcAft>
          <a:spcPct val="0"/>
        </a:spcAft>
        <a:defRPr sz="2800" b="1">
          <a:solidFill>
            <a:srgbClr val="0033CC"/>
          </a:solidFill>
          <a:latin typeface="Arial" panose="020B0604020202020204" pitchFamily="34" charset="0"/>
        </a:defRPr>
      </a:lvl3pPr>
      <a:lvl4pPr algn="l" defTabSz="873125" rtl="0" eaLnBrk="0" fontAlgn="base" hangingPunct="0">
        <a:spcBef>
          <a:spcPct val="0"/>
        </a:spcBef>
        <a:spcAft>
          <a:spcPct val="0"/>
        </a:spcAft>
        <a:defRPr sz="2800" b="1">
          <a:solidFill>
            <a:srgbClr val="0033CC"/>
          </a:solidFill>
          <a:latin typeface="Arial" panose="020B0604020202020204" pitchFamily="34" charset="0"/>
        </a:defRPr>
      </a:lvl4pPr>
      <a:lvl5pPr algn="l" defTabSz="873125" rtl="0" eaLnBrk="0" fontAlgn="base" hangingPunct="0">
        <a:spcBef>
          <a:spcPct val="0"/>
        </a:spcBef>
        <a:spcAft>
          <a:spcPct val="0"/>
        </a:spcAft>
        <a:defRPr sz="2800" b="1">
          <a:solidFill>
            <a:srgbClr val="0033CC"/>
          </a:solidFill>
          <a:latin typeface="Arial" panose="020B0604020202020204" pitchFamily="34" charset="0"/>
        </a:defRPr>
      </a:lvl5pPr>
      <a:lvl6pPr marL="457200" algn="l" defTabSz="873125" rtl="0" eaLnBrk="0" fontAlgn="base" hangingPunct="0">
        <a:spcBef>
          <a:spcPct val="0"/>
        </a:spcBef>
        <a:spcAft>
          <a:spcPct val="0"/>
        </a:spcAft>
        <a:defRPr sz="2800" b="1">
          <a:solidFill>
            <a:srgbClr val="0033CC"/>
          </a:solidFill>
          <a:latin typeface="Arial" panose="020B0604020202020204" pitchFamily="34" charset="0"/>
        </a:defRPr>
      </a:lvl6pPr>
      <a:lvl7pPr marL="914400" algn="l" defTabSz="873125" rtl="0" eaLnBrk="0" fontAlgn="base" hangingPunct="0">
        <a:spcBef>
          <a:spcPct val="0"/>
        </a:spcBef>
        <a:spcAft>
          <a:spcPct val="0"/>
        </a:spcAft>
        <a:defRPr sz="2800" b="1">
          <a:solidFill>
            <a:srgbClr val="0033CC"/>
          </a:solidFill>
          <a:latin typeface="Arial" panose="020B0604020202020204" pitchFamily="34" charset="0"/>
        </a:defRPr>
      </a:lvl7pPr>
      <a:lvl8pPr marL="1371600" algn="l" defTabSz="873125" rtl="0" eaLnBrk="0" fontAlgn="base" hangingPunct="0">
        <a:spcBef>
          <a:spcPct val="0"/>
        </a:spcBef>
        <a:spcAft>
          <a:spcPct val="0"/>
        </a:spcAft>
        <a:defRPr sz="2800" b="1">
          <a:solidFill>
            <a:srgbClr val="0033CC"/>
          </a:solidFill>
          <a:latin typeface="Arial" panose="020B0604020202020204" pitchFamily="34" charset="0"/>
        </a:defRPr>
      </a:lvl8pPr>
      <a:lvl9pPr marL="1828800" algn="l" defTabSz="873125" rtl="0" eaLnBrk="0" fontAlgn="base" hangingPunct="0">
        <a:spcBef>
          <a:spcPct val="0"/>
        </a:spcBef>
        <a:spcAft>
          <a:spcPct val="0"/>
        </a:spcAft>
        <a:defRPr sz="2800" b="1">
          <a:solidFill>
            <a:srgbClr val="0033CC"/>
          </a:solidFill>
          <a:latin typeface="Arial" panose="020B0604020202020204" pitchFamily="34" charset="0"/>
        </a:defRPr>
      </a:lvl9pPr>
    </p:titleStyle>
    <p:bodyStyle>
      <a:lvl1pPr marL="328930" indent="-328930" algn="l" defTabSz="873125" rtl="0" eaLnBrk="0" fontAlgn="base" hangingPunct="0">
        <a:spcBef>
          <a:spcPct val="20000"/>
        </a:spcBef>
        <a:spcAft>
          <a:spcPct val="0"/>
        </a:spcAft>
        <a:buClr>
          <a:srgbClr val="FF9900"/>
        </a:buClr>
        <a:buSzPct val="100000"/>
        <a:buFont typeface="Wingdings" panose="05000000000000000000" pitchFamily="2" charset="2"/>
        <a:buChar char="l"/>
        <a:defRPr sz="2400" b="1">
          <a:solidFill>
            <a:schemeClr val="tx1"/>
          </a:solidFill>
          <a:latin typeface="+mn-lt"/>
          <a:ea typeface="+mn-ea"/>
          <a:cs typeface="+mn-cs"/>
        </a:defRPr>
      </a:lvl1pPr>
      <a:lvl2pPr marL="709930" indent="-273050" algn="l" defTabSz="873125" rtl="0" eaLnBrk="0" fontAlgn="base" hangingPunct="0">
        <a:spcBef>
          <a:spcPct val="20000"/>
        </a:spcBef>
        <a:spcAft>
          <a:spcPct val="0"/>
        </a:spcAft>
        <a:buClr>
          <a:srgbClr val="FF9900"/>
        </a:buClr>
        <a:buSzPct val="100000"/>
        <a:buFont typeface="Monotype Sorts" pitchFamily="2" charset="2"/>
        <a:buChar char="u"/>
        <a:defRPr sz="2000">
          <a:solidFill>
            <a:schemeClr val="tx1"/>
          </a:solidFill>
          <a:latin typeface="+mn-lt"/>
        </a:defRPr>
      </a:lvl2pPr>
      <a:lvl3pPr marL="1090930" indent="-217805" algn="l" defTabSz="873125" rtl="0" eaLnBrk="0" fontAlgn="base" hangingPunct="0">
        <a:spcBef>
          <a:spcPct val="20000"/>
        </a:spcBef>
        <a:spcAft>
          <a:spcPct val="0"/>
        </a:spcAft>
        <a:buClr>
          <a:schemeClr val="tx1"/>
        </a:buClr>
        <a:buSzPct val="100000"/>
        <a:buChar char="•"/>
        <a:defRPr sz="1700">
          <a:solidFill>
            <a:schemeClr val="tx1"/>
          </a:solidFill>
          <a:latin typeface="Helvetica" pitchFamily="34" charset="0"/>
        </a:defRPr>
      </a:lvl3pPr>
      <a:lvl4pPr marL="1527175" indent="-219075" algn="l" defTabSz="873125" rtl="0" eaLnBrk="0" fontAlgn="base" hangingPunct="0">
        <a:spcBef>
          <a:spcPct val="20000"/>
        </a:spcBef>
        <a:spcAft>
          <a:spcPct val="0"/>
        </a:spcAft>
        <a:buClr>
          <a:schemeClr val="tx1"/>
        </a:buClr>
        <a:buSzPct val="100000"/>
        <a:buChar char="–"/>
        <a:defRPr sz="1600">
          <a:solidFill>
            <a:schemeClr val="tx1"/>
          </a:solidFill>
          <a:latin typeface="Helvetica" pitchFamily="34" charset="0"/>
        </a:defRPr>
      </a:lvl4pPr>
      <a:lvl5pPr marL="19640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5pPr>
      <a:lvl6pPr marL="24212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6pPr>
      <a:lvl7pPr marL="28784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7pPr>
      <a:lvl8pPr marL="33356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8pPr>
      <a:lvl9pPr marL="37928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p:cNvPicPr/>
          <p:nvPr/>
        </p:nvPicPr>
        <p:blipFill>
          <a:blip r:embed="rId13"/>
          <a:stretch>
            <a:fillRect/>
          </a:stretch>
        </p:blipFill>
        <p:spPr>
          <a:xfrm>
            <a:off x="-1447800" y="0"/>
            <a:ext cx="9140825" cy="6858000"/>
          </a:xfrm>
          <a:prstGeom prst="rect">
            <a:avLst/>
          </a:prstGeom>
          <a:solidFill>
            <a:schemeClr val="accent1"/>
          </a:solidFill>
          <a:ln w="9525">
            <a:noFill/>
          </a:ln>
        </p:spPr>
      </p:pic>
      <p:sp>
        <p:nvSpPr>
          <p:cNvPr id="3075" name="Rectangle 3"/>
          <p:cNvSpPr>
            <a:spLocks noChangeArrowheads="1"/>
          </p:cNvSpPr>
          <p:nvPr/>
        </p:nvSpPr>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ChangeArrowheads="1"/>
          </p:cNvSpPr>
          <p:nvPr/>
        </p:nvSpPr>
        <p:spPr bwMode="auto">
          <a:xfrm>
            <a:off x="2051050" y="6556375"/>
            <a:ext cx="48482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177800" lvl="0" indent="0" defTabSz="914400" eaLnBrk="0" hangingPunct="0">
              <a:tabLst>
                <a:tab pos="4167505" algn="ctr"/>
                <a:tab pos="7658100" algn="r"/>
                <a:tab pos="8178800" algn="r"/>
                <a:tab pos="8797925" algn="r"/>
              </a:tabLst>
            </a:pPr>
            <a:r>
              <a:rPr lang="en-US" altLang="ja-JP" sz="1400" b="1" dirty="0">
                <a:solidFill>
                  <a:srgbClr val="000000"/>
                </a:solidFill>
                <a:latin typeface="Comic Sans MS" panose="030F0702030302020204" pitchFamily="66" charset="0"/>
                <a:ea typeface="MS PGothic" panose="020B0600070205080204" pitchFamily="34" charset="-128"/>
              </a:rPr>
              <a:t>                         </a:t>
            </a:r>
            <a:fld id="{9A0DB2DC-4C9A-4742-B13C-FB6460FD3503}" type="slidenum">
              <a:rPr lang="en-US" altLang="ja-JP" sz="1400" b="1" dirty="0">
                <a:solidFill>
                  <a:srgbClr val="000000"/>
                </a:solidFill>
                <a:latin typeface="Comic Sans MS" panose="030F0702030302020204" pitchFamily="66" charset="0"/>
                <a:ea typeface="MS PGothic" panose="020B0600070205080204" pitchFamily="34" charset="-128"/>
              </a:rPr>
              <a:t>‹#›</a:t>
            </a:fld>
            <a:endParaRPr lang="en-US" altLang="ja-JP" sz="1400" b="1" dirty="0">
              <a:solidFill>
                <a:srgbClr val="000000"/>
              </a:solidFill>
              <a:latin typeface="Comic Sans MS" panose="030F0702030302020204" pitchFamily="66" charset="0"/>
              <a:ea typeface="MS PGothic" panose="020B0600070205080204" pitchFamily="34" charset="-128"/>
            </a:endParaRPr>
          </a:p>
        </p:txBody>
      </p:sp>
      <p:sp>
        <p:nvSpPr>
          <p:cNvPr id="3077" name="Line 5"/>
          <p:cNvSpPr/>
          <p:nvPr/>
        </p:nvSpPr>
        <p:spPr>
          <a:xfrm>
            <a:off x="355600" y="6515100"/>
            <a:ext cx="8301038" cy="0"/>
          </a:xfrm>
          <a:prstGeom prst="line">
            <a:avLst/>
          </a:prstGeom>
          <a:ln w="28575" cap="flat" cmpd="sng">
            <a:solidFill>
              <a:srgbClr val="FF6600"/>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pull dir="r"/>
  </p:transition>
  <p:hf sldNum="0" hdr="0" ftr="0" dt="0"/>
  <p:txStyles>
    <p:titleStyle>
      <a:lvl1pPr algn="l" defTabSz="873125" rtl="0" eaLnBrk="0" fontAlgn="base" hangingPunct="0">
        <a:spcBef>
          <a:spcPct val="0"/>
        </a:spcBef>
        <a:spcAft>
          <a:spcPct val="0"/>
        </a:spcAft>
        <a:defRPr sz="2800" b="1">
          <a:solidFill>
            <a:srgbClr val="0033CC"/>
          </a:solidFill>
          <a:latin typeface="+mj-lt"/>
          <a:ea typeface="+mj-ea"/>
          <a:cs typeface="+mj-cs"/>
        </a:defRPr>
      </a:lvl1pPr>
      <a:lvl2pPr algn="l" defTabSz="873125" rtl="0" eaLnBrk="0" fontAlgn="base" hangingPunct="0">
        <a:spcBef>
          <a:spcPct val="0"/>
        </a:spcBef>
        <a:spcAft>
          <a:spcPct val="0"/>
        </a:spcAft>
        <a:defRPr sz="2800" b="1">
          <a:solidFill>
            <a:srgbClr val="0033CC"/>
          </a:solidFill>
          <a:latin typeface="Arial" panose="020B0604020202020204" pitchFamily="34" charset="0"/>
        </a:defRPr>
      </a:lvl2pPr>
      <a:lvl3pPr algn="l" defTabSz="873125" rtl="0" eaLnBrk="0" fontAlgn="base" hangingPunct="0">
        <a:spcBef>
          <a:spcPct val="0"/>
        </a:spcBef>
        <a:spcAft>
          <a:spcPct val="0"/>
        </a:spcAft>
        <a:defRPr sz="2800" b="1">
          <a:solidFill>
            <a:srgbClr val="0033CC"/>
          </a:solidFill>
          <a:latin typeface="Arial" panose="020B0604020202020204" pitchFamily="34" charset="0"/>
        </a:defRPr>
      </a:lvl3pPr>
      <a:lvl4pPr algn="l" defTabSz="873125" rtl="0" eaLnBrk="0" fontAlgn="base" hangingPunct="0">
        <a:spcBef>
          <a:spcPct val="0"/>
        </a:spcBef>
        <a:spcAft>
          <a:spcPct val="0"/>
        </a:spcAft>
        <a:defRPr sz="2800" b="1">
          <a:solidFill>
            <a:srgbClr val="0033CC"/>
          </a:solidFill>
          <a:latin typeface="Arial" panose="020B0604020202020204" pitchFamily="34" charset="0"/>
        </a:defRPr>
      </a:lvl4pPr>
      <a:lvl5pPr algn="l" defTabSz="873125" rtl="0" eaLnBrk="0" fontAlgn="base" hangingPunct="0">
        <a:spcBef>
          <a:spcPct val="0"/>
        </a:spcBef>
        <a:spcAft>
          <a:spcPct val="0"/>
        </a:spcAft>
        <a:defRPr sz="2800" b="1">
          <a:solidFill>
            <a:srgbClr val="0033CC"/>
          </a:solidFill>
          <a:latin typeface="Arial" panose="020B0604020202020204" pitchFamily="34" charset="0"/>
        </a:defRPr>
      </a:lvl5pPr>
      <a:lvl6pPr marL="457200" algn="l" defTabSz="873125" rtl="0" eaLnBrk="0" fontAlgn="base" hangingPunct="0">
        <a:spcBef>
          <a:spcPct val="0"/>
        </a:spcBef>
        <a:spcAft>
          <a:spcPct val="0"/>
        </a:spcAft>
        <a:defRPr sz="2800" b="1">
          <a:solidFill>
            <a:srgbClr val="0033CC"/>
          </a:solidFill>
          <a:latin typeface="Arial" panose="020B0604020202020204" pitchFamily="34" charset="0"/>
        </a:defRPr>
      </a:lvl6pPr>
      <a:lvl7pPr marL="914400" algn="l" defTabSz="873125" rtl="0" eaLnBrk="0" fontAlgn="base" hangingPunct="0">
        <a:spcBef>
          <a:spcPct val="0"/>
        </a:spcBef>
        <a:spcAft>
          <a:spcPct val="0"/>
        </a:spcAft>
        <a:defRPr sz="2800" b="1">
          <a:solidFill>
            <a:srgbClr val="0033CC"/>
          </a:solidFill>
          <a:latin typeface="Arial" panose="020B0604020202020204" pitchFamily="34" charset="0"/>
        </a:defRPr>
      </a:lvl7pPr>
      <a:lvl8pPr marL="1371600" algn="l" defTabSz="873125" rtl="0" eaLnBrk="0" fontAlgn="base" hangingPunct="0">
        <a:spcBef>
          <a:spcPct val="0"/>
        </a:spcBef>
        <a:spcAft>
          <a:spcPct val="0"/>
        </a:spcAft>
        <a:defRPr sz="2800" b="1">
          <a:solidFill>
            <a:srgbClr val="0033CC"/>
          </a:solidFill>
          <a:latin typeface="Arial" panose="020B0604020202020204" pitchFamily="34" charset="0"/>
        </a:defRPr>
      </a:lvl8pPr>
      <a:lvl9pPr marL="1828800" algn="l" defTabSz="873125" rtl="0" eaLnBrk="0" fontAlgn="base" hangingPunct="0">
        <a:spcBef>
          <a:spcPct val="0"/>
        </a:spcBef>
        <a:spcAft>
          <a:spcPct val="0"/>
        </a:spcAft>
        <a:defRPr sz="2800" b="1">
          <a:solidFill>
            <a:srgbClr val="0033CC"/>
          </a:solidFill>
          <a:latin typeface="Arial" panose="020B0604020202020204" pitchFamily="34" charset="0"/>
        </a:defRPr>
      </a:lvl9pPr>
    </p:titleStyle>
    <p:bodyStyle>
      <a:lvl1pPr marL="328930" indent="-328930" algn="l" defTabSz="873125" rtl="0" eaLnBrk="0" fontAlgn="base" hangingPunct="0">
        <a:spcBef>
          <a:spcPct val="20000"/>
        </a:spcBef>
        <a:spcAft>
          <a:spcPct val="0"/>
        </a:spcAft>
        <a:buClr>
          <a:srgbClr val="FF9900"/>
        </a:buClr>
        <a:buSzPct val="100000"/>
        <a:buFont typeface="Wingdings" panose="05000000000000000000" pitchFamily="2" charset="2"/>
        <a:buChar char="l"/>
        <a:defRPr sz="2400" b="1">
          <a:solidFill>
            <a:schemeClr val="tx1"/>
          </a:solidFill>
          <a:latin typeface="+mn-lt"/>
          <a:ea typeface="+mn-ea"/>
          <a:cs typeface="+mn-cs"/>
        </a:defRPr>
      </a:lvl1pPr>
      <a:lvl2pPr marL="709930" indent="-273050" algn="l" defTabSz="873125" rtl="0" eaLnBrk="0" fontAlgn="base" hangingPunct="0">
        <a:spcBef>
          <a:spcPct val="20000"/>
        </a:spcBef>
        <a:spcAft>
          <a:spcPct val="0"/>
        </a:spcAft>
        <a:buClr>
          <a:srgbClr val="FF9900"/>
        </a:buClr>
        <a:buSzPct val="100000"/>
        <a:buFont typeface="Monotype Sorts" pitchFamily="2" charset="2"/>
        <a:buChar char="u"/>
        <a:defRPr sz="2000">
          <a:solidFill>
            <a:schemeClr val="tx1"/>
          </a:solidFill>
          <a:latin typeface="+mn-lt"/>
        </a:defRPr>
      </a:lvl2pPr>
      <a:lvl3pPr marL="1090930" indent="-217805" algn="l" defTabSz="873125" rtl="0" eaLnBrk="0" fontAlgn="base" hangingPunct="0">
        <a:spcBef>
          <a:spcPct val="20000"/>
        </a:spcBef>
        <a:spcAft>
          <a:spcPct val="0"/>
        </a:spcAft>
        <a:buClr>
          <a:schemeClr val="tx1"/>
        </a:buClr>
        <a:buSzPct val="100000"/>
        <a:buChar char="•"/>
        <a:defRPr sz="1700">
          <a:solidFill>
            <a:schemeClr val="tx1"/>
          </a:solidFill>
          <a:latin typeface="Helvetica" pitchFamily="34" charset="0"/>
        </a:defRPr>
      </a:lvl3pPr>
      <a:lvl4pPr marL="1527175" indent="-219075" algn="l" defTabSz="873125" rtl="0" eaLnBrk="0" fontAlgn="base" hangingPunct="0">
        <a:spcBef>
          <a:spcPct val="20000"/>
        </a:spcBef>
        <a:spcAft>
          <a:spcPct val="0"/>
        </a:spcAft>
        <a:buClr>
          <a:schemeClr val="tx1"/>
        </a:buClr>
        <a:buSzPct val="100000"/>
        <a:buChar char="–"/>
        <a:defRPr sz="1600">
          <a:solidFill>
            <a:schemeClr val="tx1"/>
          </a:solidFill>
          <a:latin typeface="Helvetica" pitchFamily="34" charset="0"/>
        </a:defRPr>
      </a:lvl4pPr>
      <a:lvl5pPr marL="19640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5pPr>
      <a:lvl6pPr marL="24212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6pPr>
      <a:lvl7pPr marL="28784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7pPr>
      <a:lvl8pPr marL="33356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8pPr>
      <a:lvl9pPr marL="37928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p:cNvPicPr/>
          <p:nvPr/>
        </p:nvPicPr>
        <p:blipFill>
          <a:blip r:embed="rId13"/>
          <a:stretch>
            <a:fillRect/>
          </a:stretch>
        </p:blipFill>
        <p:spPr>
          <a:xfrm>
            <a:off x="-1447800" y="0"/>
            <a:ext cx="9140825" cy="6858000"/>
          </a:xfrm>
          <a:prstGeom prst="rect">
            <a:avLst/>
          </a:prstGeom>
          <a:solidFill>
            <a:schemeClr val="accent1"/>
          </a:solidFill>
          <a:ln w="9525">
            <a:noFill/>
          </a:ln>
        </p:spPr>
      </p:pic>
      <p:sp>
        <p:nvSpPr>
          <p:cNvPr id="4099" name="Rectangle 3"/>
          <p:cNvSpPr>
            <a:spLocks noChangeArrowheads="1"/>
          </p:cNvSpPr>
          <p:nvPr/>
        </p:nvSpPr>
        <p:spPr bwMode="auto">
          <a:xfrm>
            <a:off x="0" y="5829300"/>
            <a:ext cx="9144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ChangeArrowheads="1"/>
          </p:cNvSpPr>
          <p:nvPr/>
        </p:nvSpPr>
        <p:spPr bwMode="auto">
          <a:xfrm>
            <a:off x="2051050" y="6556375"/>
            <a:ext cx="48482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p>
            <a:pPr marL="177800" lvl="0" indent="0" defTabSz="914400" eaLnBrk="0" hangingPunct="0">
              <a:tabLst>
                <a:tab pos="4167505" algn="ctr"/>
                <a:tab pos="7658100" algn="r"/>
                <a:tab pos="8178800" algn="r"/>
                <a:tab pos="8797925" algn="r"/>
              </a:tabLst>
            </a:pPr>
            <a:r>
              <a:rPr lang="en-US" altLang="ja-JP" sz="1400" b="1" dirty="0">
                <a:solidFill>
                  <a:srgbClr val="000000"/>
                </a:solidFill>
                <a:latin typeface="Comic Sans MS" panose="030F0702030302020204" pitchFamily="66" charset="0"/>
                <a:ea typeface="MS PGothic" panose="020B0600070205080204" pitchFamily="34" charset="-128"/>
              </a:rPr>
              <a:t>                         </a:t>
            </a:r>
            <a:fld id="{9A0DB2DC-4C9A-4742-B13C-FB6460FD3503}" type="slidenum">
              <a:rPr lang="en-US" altLang="ja-JP" sz="1400" b="1" dirty="0">
                <a:solidFill>
                  <a:srgbClr val="000000"/>
                </a:solidFill>
                <a:latin typeface="Comic Sans MS" panose="030F0702030302020204" pitchFamily="66" charset="0"/>
                <a:ea typeface="MS PGothic" panose="020B0600070205080204" pitchFamily="34" charset="-128"/>
              </a:rPr>
              <a:t>‹#›</a:t>
            </a:fld>
            <a:endParaRPr lang="en-US" altLang="ja-JP" sz="1400" b="1" dirty="0">
              <a:solidFill>
                <a:srgbClr val="000000"/>
              </a:solidFill>
              <a:latin typeface="Comic Sans MS" panose="030F0702030302020204" pitchFamily="66" charset="0"/>
              <a:ea typeface="MS PGothic" panose="020B0600070205080204" pitchFamily="34" charset="-128"/>
            </a:endParaRPr>
          </a:p>
        </p:txBody>
      </p:sp>
      <p:sp>
        <p:nvSpPr>
          <p:cNvPr id="4101" name="Line 5"/>
          <p:cNvSpPr/>
          <p:nvPr/>
        </p:nvSpPr>
        <p:spPr>
          <a:xfrm>
            <a:off x="355600" y="6515100"/>
            <a:ext cx="8301038" cy="0"/>
          </a:xfrm>
          <a:prstGeom prst="line">
            <a:avLst/>
          </a:prstGeom>
          <a:ln w="28575" cap="flat" cmpd="sng">
            <a:solidFill>
              <a:srgbClr val="FF6600"/>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pull dir="r"/>
  </p:transition>
  <p:hf sldNum="0" hdr="0" ftr="0" dt="0"/>
  <p:txStyles>
    <p:titleStyle>
      <a:lvl1pPr algn="l" defTabSz="873125" rtl="0" eaLnBrk="0" fontAlgn="base" hangingPunct="0">
        <a:spcBef>
          <a:spcPct val="0"/>
        </a:spcBef>
        <a:spcAft>
          <a:spcPct val="0"/>
        </a:spcAft>
        <a:defRPr sz="2800" b="1">
          <a:solidFill>
            <a:srgbClr val="0033CC"/>
          </a:solidFill>
          <a:latin typeface="+mj-lt"/>
          <a:ea typeface="+mj-ea"/>
          <a:cs typeface="+mj-cs"/>
        </a:defRPr>
      </a:lvl1pPr>
      <a:lvl2pPr algn="l" defTabSz="873125" rtl="0" eaLnBrk="0" fontAlgn="base" hangingPunct="0">
        <a:spcBef>
          <a:spcPct val="0"/>
        </a:spcBef>
        <a:spcAft>
          <a:spcPct val="0"/>
        </a:spcAft>
        <a:defRPr sz="2800" b="1">
          <a:solidFill>
            <a:srgbClr val="0033CC"/>
          </a:solidFill>
          <a:latin typeface="Arial" panose="020B0604020202020204" pitchFamily="34" charset="0"/>
        </a:defRPr>
      </a:lvl2pPr>
      <a:lvl3pPr algn="l" defTabSz="873125" rtl="0" eaLnBrk="0" fontAlgn="base" hangingPunct="0">
        <a:spcBef>
          <a:spcPct val="0"/>
        </a:spcBef>
        <a:spcAft>
          <a:spcPct val="0"/>
        </a:spcAft>
        <a:defRPr sz="2800" b="1">
          <a:solidFill>
            <a:srgbClr val="0033CC"/>
          </a:solidFill>
          <a:latin typeface="Arial" panose="020B0604020202020204" pitchFamily="34" charset="0"/>
        </a:defRPr>
      </a:lvl3pPr>
      <a:lvl4pPr algn="l" defTabSz="873125" rtl="0" eaLnBrk="0" fontAlgn="base" hangingPunct="0">
        <a:spcBef>
          <a:spcPct val="0"/>
        </a:spcBef>
        <a:spcAft>
          <a:spcPct val="0"/>
        </a:spcAft>
        <a:defRPr sz="2800" b="1">
          <a:solidFill>
            <a:srgbClr val="0033CC"/>
          </a:solidFill>
          <a:latin typeface="Arial" panose="020B0604020202020204" pitchFamily="34" charset="0"/>
        </a:defRPr>
      </a:lvl4pPr>
      <a:lvl5pPr algn="l" defTabSz="873125" rtl="0" eaLnBrk="0" fontAlgn="base" hangingPunct="0">
        <a:spcBef>
          <a:spcPct val="0"/>
        </a:spcBef>
        <a:spcAft>
          <a:spcPct val="0"/>
        </a:spcAft>
        <a:defRPr sz="2800" b="1">
          <a:solidFill>
            <a:srgbClr val="0033CC"/>
          </a:solidFill>
          <a:latin typeface="Arial" panose="020B0604020202020204" pitchFamily="34" charset="0"/>
        </a:defRPr>
      </a:lvl5pPr>
      <a:lvl6pPr marL="457200" algn="l" defTabSz="873125" rtl="0" eaLnBrk="0" fontAlgn="base" hangingPunct="0">
        <a:spcBef>
          <a:spcPct val="0"/>
        </a:spcBef>
        <a:spcAft>
          <a:spcPct val="0"/>
        </a:spcAft>
        <a:defRPr sz="2800" b="1">
          <a:solidFill>
            <a:srgbClr val="0033CC"/>
          </a:solidFill>
          <a:latin typeface="Arial" panose="020B0604020202020204" pitchFamily="34" charset="0"/>
        </a:defRPr>
      </a:lvl6pPr>
      <a:lvl7pPr marL="914400" algn="l" defTabSz="873125" rtl="0" eaLnBrk="0" fontAlgn="base" hangingPunct="0">
        <a:spcBef>
          <a:spcPct val="0"/>
        </a:spcBef>
        <a:spcAft>
          <a:spcPct val="0"/>
        </a:spcAft>
        <a:defRPr sz="2800" b="1">
          <a:solidFill>
            <a:srgbClr val="0033CC"/>
          </a:solidFill>
          <a:latin typeface="Arial" panose="020B0604020202020204" pitchFamily="34" charset="0"/>
        </a:defRPr>
      </a:lvl7pPr>
      <a:lvl8pPr marL="1371600" algn="l" defTabSz="873125" rtl="0" eaLnBrk="0" fontAlgn="base" hangingPunct="0">
        <a:spcBef>
          <a:spcPct val="0"/>
        </a:spcBef>
        <a:spcAft>
          <a:spcPct val="0"/>
        </a:spcAft>
        <a:defRPr sz="2800" b="1">
          <a:solidFill>
            <a:srgbClr val="0033CC"/>
          </a:solidFill>
          <a:latin typeface="Arial" panose="020B0604020202020204" pitchFamily="34" charset="0"/>
        </a:defRPr>
      </a:lvl8pPr>
      <a:lvl9pPr marL="1828800" algn="l" defTabSz="873125" rtl="0" eaLnBrk="0" fontAlgn="base" hangingPunct="0">
        <a:spcBef>
          <a:spcPct val="0"/>
        </a:spcBef>
        <a:spcAft>
          <a:spcPct val="0"/>
        </a:spcAft>
        <a:defRPr sz="2800" b="1">
          <a:solidFill>
            <a:srgbClr val="0033CC"/>
          </a:solidFill>
          <a:latin typeface="Arial" panose="020B0604020202020204" pitchFamily="34" charset="0"/>
        </a:defRPr>
      </a:lvl9pPr>
    </p:titleStyle>
    <p:bodyStyle>
      <a:lvl1pPr marL="328930" indent="-328930" algn="l" defTabSz="873125" rtl="0" eaLnBrk="0" fontAlgn="base" hangingPunct="0">
        <a:spcBef>
          <a:spcPct val="20000"/>
        </a:spcBef>
        <a:spcAft>
          <a:spcPct val="0"/>
        </a:spcAft>
        <a:buClr>
          <a:srgbClr val="FF9900"/>
        </a:buClr>
        <a:buSzPct val="100000"/>
        <a:buFont typeface="Wingdings" panose="05000000000000000000" pitchFamily="2" charset="2"/>
        <a:buChar char="l"/>
        <a:defRPr sz="2400" b="1">
          <a:solidFill>
            <a:schemeClr val="tx1"/>
          </a:solidFill>
          <a:latin typeface="+mn-lt"/>
          <a:ea typeface="+mn-ea"/>
          <a:cs typeface="+mn-cs"/>
        </a:defRPr>
      </a:lvl1pPr>
      <a:lvl2pPr marL="709930" indent="-273050" algn="l" defTabSz="873125" rtl="0" eaLnBrk="0" fontAlgn="base" hangingPunct="0">
        <a:spcBef>
          <a:spcPct val="20000"/>
        </a:spcBef>
        <a:spcAft>
          <a:spcPct val="0"/>
        </a:spcAft>
        <a:buClr>
          <a:srgbClr val="FF9900"/>
        </a:buClr>
        <a:buSzPct val="100000"/>
        <a:buFont typeface="Monotype Sorts" pitchFamily="2" charset="2"/>
        <a:buChar char="u"/>
        <a:defRPr sz="2000">
          <a:solidFill>
            <a:schemeClr val="tx1"/>
          </a:solidFill>
          <a:latin typeface="+mn-lt"/>
        </a:defRPr>
      </a:lvl2pPr>
      <a:lvl3pPr marL="1090930" indent="-217805" algn="l" defTabSz="873125" rtl="0" eaLnBrk="0" fontAlgn="base" hangingPunct="0">
        <a:spcBef>
          <a:spcPct val="20000"/>
        </a:spcBef>
        <a:spcAft>
          <a:spcPct val="0"/>
        </a:spcAft>
        <a:buClr>
          <a:schemeClr val="tx1"/>
        </a:buClr>
        <a:buSzPct val="100000"/>
        <a:buChar char="•"/>
        <a:defRPr sz="1700">
          <a:solidFill>
            <a:schemeClr val="tx1"/>
          </a:solidFill>
          <a:latin typeface="Helvetica" pitchFamily="34" charset="0"/>
        </a:defRPr>
      </a:lvl3pPr>
      <a:lvl4pPr marL="1527175" indent="-219075" algn="l" defTabSz="873125" rtl="0" eaLnBrk="0" fontAlgn="base" hangingPunct="0">
        <a:spcBef>
          <a:spcPct val="20000"/>
        </a:spcBef>
        <a:spcAft>
          <a:spcPct val="0"/>
        </a:spcAft>
        <a:buClr>
          <a:schemeClr val="tx1"/>
        </a:buClr>
        <a:buSzPct val="100000"/>
        <a:buChar char="–"/>
        <a:defRPr sz="1600">
          <a:solidFill>
            <a:schemeClr val="tx1"/>
          </a:solidFill>
          <a:latin typeface="Helvetica" pitchFamily="34" charset="0"/>
        </a:defRPr>
      </a:lvl4pPr>
      <a:lvl5pPr marL="19640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5pPr>
      <a:lvl6pPr marL="24212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6pPr>
      <a:lvl7pPr marL="28784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7pPr>
      <a:lvl8pPr marL="33356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8pPr>
      <a:lvl9pPr marL="3792855" indent="-217805" algn="l" defTabSz="873125" rtl="0" eaLnBrk="0" fontAlgn="base" hangingPunct="0">
        <a:spcBef>
          <a:spcPct val="20000"/>
        </a:spcBef>
        <a:spcAft>
          <a:spcPct val="0"/>
        </a:spcAft>
        <a:buClr>
          <a:schemeClr val="tx1"/>
        </a:buClr>
        <a:buSzPct val="100000"/>
        <a:buChar char="•"/>
        <a:defRPr sz="1300">
          <a:solidFill>
            <a:schemeClr val="tx1"/>
          </a:solidFill>
          <a:latin typeface="Helvetic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矩形 1099780" descr="Stationery"/>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标题 1099781"/>
          <p:cNvSpPr>
            <a:spLocks noGrp="1"/>
          </p:cNvSpPr>
          <p:nvPr>
            <p:ph type="title"/>
          </p:nvPr>
        </p:nvSpPr>
        <p:spPr>
          <a:xfrm>
            <a:off x="1066800" y="838200"/>
            <a:ext cx="7772400" cy="1143000"/>
          </a:xfrm>
          <a:prstGeom prst="rect">
            <a:avLst/>
          </a:prstGeom>
          <a:noFill/>
          <a:ln w="9525">
            <a:noFill/>
          </a:ln>
        </p:spPr>
        <p:txBody>
          <a:bodyPr anchor="b" anchorCtr="0"/>
          <a:lstStyle/>
          <a:p>
            <a:pPr lvl="0"/>
            <a:r>
              <a:rPr lang="zh-CN" altLang="en-US" dirty="0"/>
              <a:t>单击此处编辑母版标题样式</a:t>
            </a:r>
          </a:p>
        </p:txBody>
      </p:sp>
      <p:sp>
        <p:nvSpPr>
          <p:cNvPr id="1099783" name="日期占位符 1099782"/>
          <p:cNvSpPr>
            <a:spLocks noGrp="1"/>
          </p:cNvSpPr>
          <p:nvPr>
            <p:ph type="dt" sz="half" idx="2"/>
          </p:nvPr>
        </p:nvSpPr>
        <p:spPr>
          <a:xfrm>
            <a:off x="1066800" y="6413500"/>
            <a:ext cx="1905000" cy="457200"/>
          </a:xfrm>
          <a:prstGeom prst="rect">
            <a:avLst/>
          </a:prstGeom>
          <a:noFill/>
          <a:ln w="9525">
            <a:noFill/>
          </a:ln>
        </p:spPr>
        <p:txBody>
          <a:bodyPr anchor="b"/>
          <a:lstStyle>
            <a:lvl1pPr>
              <a:defRPr sz="14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099784" name="页脚占位符 1099783"/>
          <p:cNvSpPr>
            <a:spLocks noGrp="1"/>
          </p:cNvSpPr>
          <p:nvPr>
            <p:ph type="ftr" sz="quarter" idx="3"/>
          </p:nvPr>
        </p:nvSpPr>
        <p:spPr>
          <a:xfrm>
            <a:off x="3429000" y="6413500"/>
            <a:ext cx="2895600" cy="457200"/>
          </a:xfrm>
          <a:prstGeom prst="rect">
            <a:avLst/>
          </a:prstGeom>
          <a:noFill/>
          <a:ln w="9525">
            <a:noFill/>
          </a:ln>
        </p:spPr>
        <p:txBody>
          <a:bodyPr anchor="b"/>
          <a:lstStyle>
            <a:lvl1pPr algn="ctr">
              <a:defRPr sz="1400" noProof="1">
                <a:solidFill>
                  <a:schemeClr val="tx2"/>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099787" name="灯片编号占位符 1099786"/>
          <p:cNvSpPr>
            <a:spLocks noGrp="1"/>
          </p:cNvSpPr>
          <p:nvPr>
            <p:ph type="sldNum" sz="quarter" idx="4"/>
          </p:nvPr>
        </p:nvSpPr>
        <p:spPr>
          <a:xfrm>
            <a:off x="8229600" y="0"/>
            <a:ext cx="914400" cy="457200"/>
          </a:xfrm>
          <a:prstGeom prst="rect">
            <a:avLst/>
          </a:prstGeom>
          <a:noFill/>
          <a:ln w="9525">
            <a:noFill/>
          </a:ln>
        </p:spPr>
        <p:txBody>
          <a:bodyPr vert="horz" wrap="square" lIns="91440" tIns="45720" rIns="91440" bIns="45720" numCol="1" anchor="b" anchorCtr="0" compatLnSpc="1"/>
          <a:lstStyle>
            <a:lvl1pPr algn="r">
              <a:defRPr sz="2400" b="1">
                <a:solidFill>
                  <a:schemeClr val="tx2"/>
                </a:solidFill>
                <a:latin typeface="Times New Roman" panose="02020603050405020304" pitchFamily="18" charset="0"/>
              </a:defRPr>
            </a:lvl1p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
        <p:nvSpPr>
          <p:cNvPr id="5127" name="文本占位符 1099787"/>
          <p:cNvSpPr>
            <a:spLocks noGrp="1"/>
          </p:cNvSpPr>
          <p:nvPr>
            <p:ph type="body"/>
          </p:nvPr>
        </p:nvSpPr>
        <p:spPr>
          <a:xfrm>
            <a:off x="1066800" y="210185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sz="3200" kern="1200">
          <a:solidFill>
            <a:schemeClr val="tx1"/>
          </a:solidFill>
          <a:latin typeface="+mn-lt"/>
          <a:ea typeface="+mn-ea"/>
          <a:cs typeface="+mn-cs"/>
        </a:defRPr>
      </a:lvl1pPr>
      <a:lvl2pPr marL="1027430" lvl="1" indent="-455930" algn="l" rtl="0" eaLnBrk="0" fontAlgn="base" hangingPunct="0">
        <a:spcBef>
          <a:spcPct val="20000"/>
        </a:spcBef>
        <a:spcAft>
          <a:spcPct val="0"/>
        </a:spcAft>
        <a:buClr>
          <a:schemeClr val="accent2"/>
        </a:buClr>
        <a:buSzPct val="75000"/>
        <a:buFont typeface="Wingdings" panose="05000000000000000000" pitchFamily="2" charset="2"/>
        <a:buChar char="n"/>
        <a:defRPr sz="2800" kern="1200">
          <a:solidFill>
            <a:schemeClr val="tx1"/>
          </a:solidFill>
          <a:latin typeface="+mn-lt"/>
          <a:ea typeface="+mn-ea"/>
          <a:cs typeface="+mn-cs"/>
        </a:defRPr>
      </a:lvl2pPr>
      <a:lvl3pPr marL="1370330" lvl="2" indent="-228600" algn="l" rtl="0" eaLnBrk="0" fontAlgn="base" hangingPunct="0">
        <a:spcBef>
          <a:spcPct val="20000"/>
        </a:spcBef>
        <a:spcAft>
          <a:spcPct val="0"/>
        </a:spcAft>
        <a:buClr>
          <a:srgbClr val="666699"/>
        </a:buClr>
        <a:buSzPct val="70000"/>
        <a:buFont typeface="Wingdings" panose="05000000000000000000" pitchFamily="2" charset="2"/>
        <a:buChar char="n"/>
        <a:defRPr sz="2400" kern="1200">
          <a:solidFill>
            <a:schemeClr val="tx1"/>
          </a:solidFill>
          <a:latin typeface="+mn-lt"/>
          <a:ea typeface="+mn-ea"/>
          <a:cs typeface="+mn-cs"/>
        </a:defRPr>
      </a:lvl3pPr>
      <a:lvl4pPr marL="1713230" lvl="3" indent="-228600" algn="l" rtl="0" eaLnBrk="0" fontAlgn="base" hangingPunct="0">
        <a:spcBef>
          <a:spcPct val="20000"/>
        </a:spcBef>
        <a:spcAft>
          <a:spcPct val="0"/>
        </a:spcAft>
        <a:buSzPct val="60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55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6"/>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lnSpc>
                <a:spcPct val="100000"/>
              </a:lnSpc>
              <a:spcBef>
                <a:spcPct val="0"/>
              </a:spcBef>
              <a:buClrTx/>
              <a:buSzTx/>
              <a:buFontTx/>
              <a:buNone/>
              <a:defRPr sz="1400" b="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lnSpc>
                <a:spcPct val="100000"/>
              </a:lnSpc>
              <a:spcBef>
                <a:spcPct val="0"/>
              </a:spcBef>
              <a:buClrTx/>
              <a:buSzTx/>
              <a:buFontTx/>
              <a:buNone/>
              <a:defRPr sz="1400" b="0" noProof="1">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b="1">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b="1">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6"/>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lnSpc>
                <a:spcPct val="100000"/>
              </a:lnSpc>
              <a:spcBef>
                <a:spcPct val="0"/>
              </a:spcBef>
              <a:buClrTx/>
              <a:buSzTx/>
              <a:buFontTx/>
              <a:buNone/>
              <a:defRPr sz="1400" b="0">
                <a:solidFill>
                  <a:srgbClr val="005FBE"/>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lnSpc>
                <a:spcPct val="100000"/>
              </a:lnSpc>
              <a:spcBef>
                <a:spcPct val="0"/>
              </a:spcBef>
              <a:buClrTx/>
              <a:buSzTx/>
              <a:buFontTx/>
              <a:buNone/>
              <a:defRPr sz="1400" b="0">
                <a:solidFill>
                  <a:srgbClr val="005FBE"/>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5FBE"/>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buFontTx/>
              <a:defRPr sz="1400">
                <a:solidFill>
                  <a:srgbClr val="005FBE"/>
                </a:solidFill>
              </a:defRPr>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arn(inVertic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arn(inVertical)">
                                      <p:cBhvr>
                                        <p:cTn id="12" dur="500"/>
                                        <p:tgtEl>
                                          <p:spTgt spid="512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animEffect transition="in" filter="barn(inVertical)">
                                      <p:cBhvr>
                                        <p:cTn id="15" dur="500"/>
                                        <p:tgtEl>
                                          <p:spTgt spid="512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123">
                                            <p:txEl>
                                              <p:pRg st="3" end="3"/>
                                            </p:txEl>
                                          </p:spTgt>
                                        </p:tgtEl>
                                        <p:attrNameLst>
                                          <p:attrName>style.visibility</p:attrName>
                                        </p:attrNameLst>
                                      </p:cBhvr>
                                      <p:to>
                                        <p:strVal val="visible"/>
                                      </p:to>
                                    </p:set>
                                    <p:animEffect transition="in" filter="barn(inVertical)">
                                      <p:cBhvr>
                                        <p:cTn id="18" dur="500"/>
                                        <p:tgtEl>
                                          <p:spTgt spid="512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123">
                                            <p:txEl>
                                              <p:pRg st="4" end="4"/>
                                            </p:txEl>
                                          </p:spTgt>
                                        </p:tgtEl>
                                        <p:attrNameLst>
                                          <p:attrName>style.visibility</p:attrName>
                                        </p:attrNameLst>
                                      </p:cBhvr>
                                      <p:to>
                                        <p:strVal val="visible"/>
                                      </p:to>
                                    </p:set>
                                    <p:animEffect transition="in" filter="barn(inVertical)">
                                      <p:cBhvr>
                                        <p:cTn id="21"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p:tmplLst>
          <p:tmpl lvl="1">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2">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3">
            <p:tnLst>
              <p:par>
                <p:cTn presetID="16" presetClass="entr" presetSubtype="21"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4">
            <p:tnLst>
              <p:par>
                <p:cTn presetID="16" presetClass="entr" presetSubtype="21"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5">
            <p:tnLst>
              <p:par>
                <p:cTn presetID="16" presetClass="entr" presetSubtype="21"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Lst>
      </p:bldP>
    </p:bldLst>
  </p:timing>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b="1">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b="1">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atin typeface="Arial" panose="020B0604020202020204" pitchFamily="34" charset="0"/>
              </a:defRPr>
            </a:lvl1pPr>
          </a:lstStyle>
          <a:p>
            <a:pPr>
              <a:defRPr/>
            </a:pPr>
            <a:fld id="{BD780CC1-4616-4758-940F-DA5DC1C19171}"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rgbClr val="3C3C5A"/>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notesSlide" Target="../notesSlides/notesSlide4.xml"/><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5.xml"/><Relationship Id="rId7" Type="http://schemas.openxmlformats.org/officeDocument/2006/relationships/image" Target="../media/image15.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 Id="rId9" Type="http://schemas.openxmlformats.org/officeDocument/2006/relationships/image" Target="../media/image17.wmf"/></Relationships>
</file>

<file path=ppt/slides/_rels/slide2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3.wmf"/><Relationship Id="rId4" Type="http://schemas.openxmlformats.org/officeDocument/2006/relationships/image" Target="../media/image22.wmf"/><Relationship Id="rId9" Type="http://schemas.openxmlformats.org/officeDocument/2006/relationships/oleObject" Target="../embeddings/oleObject21.bin"/></Relationships>
</file>

<file path=ppt/slides/_rels/slide2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24.bin"/><Relationship Id="rId10" Type="http://schemas.openxmlformats.org/officeDocument/2006/relationships/image" Target="../media/image28.wmf"/><Relationship Id="rId4" Type="http://schemas.openxmlformats.org/officeDocument/2006/relationships/image" Target="../media/image26.wmf"/><Relationship Id="rId9" Type="http://schemas.openxmlformats.org/officeDocument/2006/relationships/oleObject" Target="../embeddings/oleObject26.bin"/></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8.bin"/><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2.emf"/><Relationship Id="rId4"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7.xml"/><Relationship Id="rId7" Type="http://schemas.openxmlformats.org/officeDocument/2006/relationships/image" Target="../media/image34.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 Id="rId9" Type="http://schemas.openxmlformats.org/officeDocument/2006/relationships/image" Target="../media/image35.emf"/></Relationships>
</file>

<file path=ppt/slides/_rels/slide29.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7.wmf"/><Relationship Id="rId5" Type="http://schemas.openxmlformats.org/officeDocument/2006/relationships/oleObject" Target="../embeddings/oleObject35.bin"/><Relationship Id="rId10" Type="http://schemas.openxmlformats.org/officeDocument/2006/relationships/image" Target="../media/image14.wmf"/><Relationship Id="rId4" Type="http://schemas.openxmlformats.org/officeDocument/2006/relationships/image" Target="../media/image36.wmf"/><Relationship Id="rId9"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0.bin"/><Relationship Id="rId5" Type="http://schemas.openxmlformats.org/officeDocument/2006/relationships/image" Target="../media/image40.wmf"/><Relationship Id="rId4" Type="http://schemas.openxmlformats.org/officeDocument/2006/relationships/oleObject" Target="../embeddings/oleObject39.bin"/></Relationships>
</file>

<file path=ppt/slides/_rels/slide3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42.bin"/><Relationship Id="rId4" Type="http://schemas.openxmlformats.org/officeDocument/2006/relationships/image" Target="../media/image4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4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emf"/></Relationships>
</file>

<file path=ppt/slides/_rels/slide3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48.wmf"/><Relationship Id="rId5" Type="http://schemas.openxmlformats.org/officeDocument/2006/relationships/oleObject" Target="../embeddings/oleObject48.bin"/><Relationship Id="rId4" Type="http://schemas.openxmlformats.org/officeDocument/2006/relationships/image" Target="../media/image4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9.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16.xml"/><Relationship Id="rId1" Type="http://schemas.openxmlformats.org/officeDocument/2006/relationships/vmlDrawing" Target="../drawings/vmlDrawing20.vml"/><Relationship Id="rId4" Type="http://schemas.openxmlformats.org/officeDocument/2006/relationships/image" Target="../media/image5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0.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5.wmf"/><Relationship Id="rId2" Type="http://schemas.openxmlformats.org/officeDocument/2006/relationships/slideLayout" Target="../slideLayouts/slideLayout14.xml"/><Relationship Id="rId1" Type="http://schemas.openxmlformats.org/officeDocument/2006/relationships/vmlDrawing" Target="../drawings/vmlDrawing21.vml"/><Relationship Id="rId6" Type="http://schemas.openxmlformats.org/officeDocument/2006/relationships/image" Target="../media/image52.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4.emf"/><Relationship Id="rId4" Type="http://schemas.openxmlformats.org/officeDocument/2006/relationships/image" Target="../media/image51.wmf"/><Relationship Id="rId9" Type="http://schemas.openxmlformats.org/officeDocument/2006/relationships/oleObject" Target="../embeddings/oleObject55.bin"/><Relationship Id="rId14" Type="http://schemas.openxmlformats.org/officeDocument/2006/relationships/image" Target="../media/image56.wmf"/></Relationships>
</file>

<file path=ppt/slides/_rels/slide41.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8.wmf"/><Relationship Id="rId5" Type="http://schemas.openxmlformats.org/officeDocument/2006/relationships/oleObject" Target="../embeddings/oleObject59.bin"/><Relationship Id="rId10" Type="http://schemas.openxmlformats.org/officeDocument/2006/relationships/image" Target="../media/image54.emf"/><Relationship Id="rId4" Type="http://schemas.openxmlformats.org/officeDocument/2006/relationships/image" Target="../media/image57.wmf"/><Relationship Id="rId9" Type="http://schemas.openxmlformats.org/officeDocument/2006/relationships/oleObject" Target="../embeddings/oleObject61.bin"/></Relationships>
</file>

<file path=ppt/slides/_rels/slide42.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64.wmf"/><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61.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65.bin"/><Relationship Id="rId14" Type="http://schemas.openxmlformats.org/officeDocument/2006/relationships/image" Target="../media/image54.emf"/></Relationships>
</file>

<file path=ppt/slides/_rels/slide43.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54.emf"/><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66.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67.wmf"/><Relationship Id="rId4" Type="http://schemas.openxmlformats.org/officeDocument/2006/relationships/image" Target="../media/image65.wmf"/><Relationship Id="rId9" Type="http://schemas.openxmlformats.org/officeDocument/2006/relationships/oleObject" Target="../embeddings/oleObject71.bin"/></Relationships>
</file>

<file path=ppt/slides/_rels/slide44.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image" Target="../media/image69.emf"/><Relationship Id="rId5" Type="http://schemas.openxmlformats.org/officeDocument/2006/relationships/oleObject" Target="../embeddings/oleObject74.bin"/><Relationship Id="rId4" Type="http://schemas.openxmlformats.org/officeDocument/2006/relationships/image" Target="../media/image6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54.emf"/><Relationship Id="rId5" Type="http://schemas.openxmlformats.org/officeDocument/2006/relationships/oleObject" Target="../embeddings/oleObject77.bin"/><Relationship Id="rId4" Type="http://schemas.openxmlformats.org/officeDocument/2006/relationships/image" Target="../media/image70.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notesSlide" Target="../notesSlides/notesSlide9.xml"/><Relationship Id="rId7" Type="http://schemas.openxmlformats.org/officeDocument/2006/relationships/image" Target="../media/image72.wmf"/><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oleObject" Target="../embeddings/oleObject79.bin"/><Relationship Id="rId5" Type="http://schemas.openxmlformats.org/officeDocument/2006/relationships/image" Target="../media/image71.wmf"/><Relationship Id="rId4" Type="http://schemas.openxmlformats.org/officeDocument/2006/relationships/oleObject" Target="../embeddings/oleObject78.bin"/><Relationship Id="rId9" Type="http://schemas.openxmlformats.org/officeDocument/2006/relationships/image" Target="../media/image7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75.wmf"/><Relationship Id="rId5" Type="http://schemas.openxmlformats.org/officeDocument/2006/relationships/oleObject" Target="../embeddings/oleObject82.bin"/><Relationship Id="rId4" Type="http://schemas.openxmlformats.org/officeDocument/2006/relationships/image" Target="../media/image74.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77.wmf"/><Relationship Id="rId5" Type="http://schemas.openxmlformats.org/officeDocument/2006/relationships/oleObject" Target="../embeddings/oleObject84.bin"/><Relationship Id="rId4" Type="http://schemas.openxmlformats.org/officeDocument/2006/relationships/image" Target="../media/image7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80.wmf"/><Relationship Id="rId5" Type="http://schemas.openxmlformats.org/officeDocument/2006/relationships/oleObject" Target="../embeddings/oleObject87.bin"/><Relationship Id="rId4" Type="http://schemas.openxmlformats.org/officeDocument/2006/relationships/image" Target="../media/image7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image" Target="../media/image82.wmf"/><Relationship Id="rId5" Type="http://schemas.openxmlformats.org/officeDocument/2006/relationships/oleObject" Target="../embeddings/oleObject89.bin"/><Relationship Id="rId4" Type="http://schemas.openxmlformats.org/officeDocument/2006/relationships/image" Target="../media/image8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83.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33.vml"/><Relationship Id="rId5" Type="http://schemas.openxmlformats.org/officeDocument/2006/relationships/image" Target="../media/image84.emf"/><Relationship Id="rId4" Type="http://schemas.openxmlformats.org/officeDocument/2006/relationships/oleObject" Target="../embeddings/oleObject9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5.xml"/><Relationship Id="rId1" Type="http://schemas.openxmlformats.org/officeDocument/2006/relationships/vmlDrawing" Target="../drawings/vmlDrawing34.vml"/><Relationship Id="rId6" Type="http://schemas.openxmlformats.org/officeDocument/2006/relationships/image" Target="../media/image85.wmf"/><Relationship Id="rId5" Type="http://schemas.openxmlformats.org/officeDocument/2006/relationships/oleObject" Target="../embeddings/oleObject92.bin"/><Relationship Id="rId4" Type="http://schemas.openxmlformats.org/officeDocument/2006/relationships/image" Target="../media/image86.png"/></Relationships>
</file>

<file path=ppt/slides/_rels/slide56.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notesSlide" Target="../notesSlides/notesSlide13.xml"/><Relationship Id="rId7" Type="http://schemas.openxmlformats.org/officeDocument/2006/relationships/oleObject" Target="../embeddings/oleObject94.bin"/><Relationship Id="rId2" Type="http://schemas.openxmlformats.org/officeDocument/2006/relationships/slideLayout" Target="../slideLayouts/slideLayout84.xml"/><Relationship Id="rId1" Type="http://schemas.openxmlformats.org/officeDocument/2006/relationships/vmlDrawing" Target="../drawings/vmlDrawing35.vml"/><Relationship Id="rId6" Type="http://schemas.openxmlformats.org/officeDocument/2006/relationships/image" Target="../media/image87.wmf"/><Relationship Id="rId5" Type="http://schemas.openxmlformats.org/officeDocument/2006/relationships/oleObject" Target="../embeddings/oleObject93.bin"/><Relationship Id="rId4" Type="http://schemas.openxmlformats.org/officeDocument/2006/relationships/image" Target="../media/image89.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84.emf"/><Relationship Id="rId2" Type="http://schemas.openxmlformats.org/officeDocument/2006/relationships/slideLayout" Target="../slideLayouts/slideLayout14.xml"/><Relationship Id="rId1" Type="http://schemas.openxmlformats.org/officeDocument/2006/relationships/vmlDrawing" Target="../drawings/vmlDrawing36.vml"/><Relationship Id="rId6" Type="http://schemas.openxmlformats.org/officeDocument/2006/relationships/oleObject" Target="../embeddings/oleObject96.bin"/><Relationship Id="rId5" Type="http://schemas.openxmlformats.org/officeDocument/2006/relationships/image" Target="../media/image90.wmf"/><Relationship Id="rId4" Type="http://schemas.openxmlformats.org/officeDocument/2006/relationships/oleObject" Target="../embeddings/oleObject95.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92.wmf"/><Relationship Id="rId2" Type="http://schemas.openxmlformats.org/officeDocument/2006/relationships/slideLayout" Target="../slideLayouts/slideLayout12.xml"/><Relationship Id="rId1" Type="http://schemas.openxmlformats.org/officeDocument/2006/relationships/vmlDrawing" Target="../drawings/vmlDrawing37.vml"/><Relationship Id="rId6" Type="http://schemas.openxmlformats.org/officeDocument/2006/relationships/oleObject" Target="../embeddings/oleObject98.bin"/><Relationship Id="rId5" Type="http://schemas.openxmlformats.org/officeDocument/2006/relationships/image" Target="../media/image91.wmf"/><Relationship Id="rId4" Type="http://schemas.openxmlformats.org/officeDocument/2006/relationships/oleObject" Target="../embeddings/oleObject97.bin"/></Relationships>
</file>

<file path=ppt/slides/_rels/slide59.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94.wmf"/><Relationship Id="rId5" Type="http://schemas.openxmlformats.org/officeDocument/2006/relationships/oleObject" Target="../embeddings/oleObject100.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0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66.wmf"/><Relationship Id="rId3" Type="http://schemas.openxmlformats.org/officeDocument/2006/relationships/notesSlide" Target="../notesSlides/notesSlide16.xml"/><Relationship Id="rId7" Type="http://schemas.openxmlformats.org/officeDocument/2006/relationships/image" Target="../media/image98.wmf"/><Relationship Id="rId12" Type="http://schemas.openxmlformats.org/officeDocument/2006/relationships/oleObject" Target="../embeddings/oleObject107.bin"/><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oleObject" Target="../embeddings/oleObject104.bin"/><Relationship Id="rId11" Type="http://schemas.openxmlformats.org/officeDocument/2006/relationships/image" Target="../media/image99.wmf"/><Relationship Id="rId5" Type="http://schemas.openxmlformats.org/officeDocument/2006/relationships/image" Target="../media/image97.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7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14.xml"/><Relationship Id="rId1" Type="http://schemas.openxmlformats.org/officeDocument/2006/relationships/vmlDrawing" Target="../drawings/vmlDrawing40.vml"/><Relationship Id="rId6" Type="http://schemas.openxmlformats.org/officeDocument/2006/relationships/image" Target="../media/image101.emf"/><Relationship Id="rId5" Type="http://schemas.openxmlformats.org/officeDocument/2006/relationships/oleObject" Target="../embeddings/oleObject109.bin"/><Relationship Id="rId4" Type="http://schemas.openxmlformats.org/officeDocument/2006/relationships/image" Target="../media/image100.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41.vml"/><Relationship Id="rId5" Type="http://schemas.openxmlformats.org/officeDocument/2006/relationships/image" Target="../media/image102.emf"/><Relationship Id="rId4" Type="http://schemas.openxmlformats.org/officeDocument/2006/relationships/oleObject" Target="../embeddings/oleObject110.bin"/></Relationships>
</file>

<file path=ppt/slides/_rels/slide63.x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14.xml"/><Relationship Id="rId1" Type="http://schemas.openxmlformats.org/officeDocument/2006/relationships/vmlDrawing" Target="../drawings/vmlDrawing42.vml"/><Relationship Id="rId6" Type="http://schemas.openxmlformats.org/officeDocument/2006/relationships/image" Target="../media/image104.wmf"/><Relationship Id="rId5" Type="http://schemas.openxmlformats.org/officeDocument/2006/relationships/oleObject" Target="../embeddings/oleObject112.bin"/><Relationship Id="rId4" Type="http://schemas.openxmlformats.org/officeDocument/2006/relationships/image" Target="../media/image103.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notesSlide" Target="../notesSlides/notesSlide18.xml"/><Relationship Id="rId7" Type="http://schemas.openxmlformats.org/officeDocument/2006/relationships/image" Target="../media/image106.wmf"/><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oleObject" Target="../embeddings/oleObject115.bin"/><Relationship Id="rId5" Type="http://schemas.openxmlformats.org/officeDocument/2006/relationships/image" Target="../media/image105.wmf"/><Relationship Id="rId4" Type="http://schemas.openxmlformats.org/officeDocument/2006/relationships/oleObject" Target="../embeddings/oleObject114.bin"/><Relationship Id="rId9" Type="http://schemas.openxmlformats.org/officeDocument/2006/relationships/image" Target="../media/image107.wmf"/></Relationships>
</file>

<file path=ppt/slides/_rels/slide65.x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notesSlide" Target="../notesSlides/notesSlide19.xml"/><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oleObject" Target="../embeddings/oleObject118.bin"/><Relationship Id="rId5" Type="http://schemas.openxmlformats.org/officeDocument/2006/relationships/image" Target="../media/image108.wmf"/><Relationship Id="rId4" Type="http://schemas.openxmlformats.org/officeDocument/2006/relationships/oleObject" Target="../embeddings/oleObject117.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notesSlide" Target="../notesSlides/notesSlide20.xml"/><Relationship Id="rId7" Type="http://schemas.openxmlformats.org/officeDocument/2006/relationships/image" Target="../media/image111.wmf"/><Relationship Id="rId2" Type="http://schemas.openxmlformats.org/officeDocument/2006/relationships/slideLayout" Target="../slideLayouts/slideLayout14.xml"/><Relationship Id="rId1" Type="http://schemas.openxmlformats.org/officeDocument/2006/relationships/vmlDrawing" Target="../drawings/vmlDrawing45.vml"/><Relationship Id="rId6" Type="http://schemas.openxmlformats.org/officeDocument/2006/relationships/oleObject" Target="../embeddings/oleObject121.bin"/><Relationship Id="rId5" Type="http://schemas.openxmlformats.org/officeDocument/2006/relationships/image" Target="../media/image110.emf"/><Relationship Id="rId4" Type="http://schemas.openxmlformats.org/officeDocument/2006/relationships/oleObject" Target="../embeddings/oleObject120.bin"/><Relationship Id="rId9" Type="http://schemas.openxmlformats.org/officeDocument/2006/relationships/image" Target="../media/image112.wmf"/></Relationships>
</file>

<file path=ppt/slides/_rels/slide67.x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17.wmf"/><Relationship Id="rId2" Type="http://schemas.openxmlformats.org/officeDocument/2006/relationships/slideLayout" Target="../slideLayouts/slideLayout14.xml"/><Relationship Id="rId1" Type="http://schemas.openxmlformats.org/officeDocument/2006/relationships/vmlDrawing" Target="../drawings/vmlDrawing46.vml"/><Relationship Id="rId6" Type="http://schemas.openxmlformats.org/officeDocument/2006/relationships/image" Target="../media/image114.e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16.wmf"/><Relationship Id="rId4" Type="http://schemas.openxmlformats.org/officeDocument/2006/relationships/image" Target="../media/image113.emf"/><Relationship Id="rId9" Type="http://schemas.openxmlformats.org/officeDocument/2006/relationships/oleObject" Target="../embeddings/oleObject126.bin"/><Relationship Id="rId14" Type="http://schemas.openxmlformats.org/officeDocument/2006/relationships/image" Target="../media/image118.wmf"/></Relationships>
</file>

<file path=ppt/slides/_rels/slide68.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34.bin"/><Relationship Id="rId18" Type="http://schemas.openxmlformats.org/officeDocument/2006/relationships/image" Target="../media/image118.w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15.emf"/><Relationship Id="rId17"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image" Target="../media/image113.emf"/><Relationship Id="rId1" Type="http://schemas.openxmlformats.org/officeDocument/2006/relationships/vmlDrawing" Target="../drawings/vmlDrawing47.vml"/><Relationship Id="rId6" Type="http://schemas.openxmlformats.org/officeDocument/2006/relationships/image" Target="../media/image120.w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32.bin"/><Relationship Id="rId14" Type="http://schemas.openxmlformats.org/officeDocument/2006/relationships/image" Target="../media/image114.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7.xml"/><Relationship Id="rId1" Type="http://schemas.openxmlformats.org/officeDocument/2006/relationships/vmlDrawing" Target="../drawings/vmlDrawing48.vml"/><Relationship Id="rId4" Type="http://schemas.openxmlformats.org/officeDocument/2006/relationships/image" Target="../media/image12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43.xml"/><Relationship Id="rId1" Type="http://schemas.openxmlformats.org/officeDocument/2006/relationships/vmlDrawing" Target="../drawings/vmlDrawing49.vml"/><Relationship Id="rId4" Type="http://schemas.openxmlformats.org/officeDocument/2006/relationships/image" Target="../media/image124.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43.xml"/><Relationship Id="rId1" Type="http://schemas.openxmlformats.org/officeDocument/2006/relationships/vmlDrawing" Target="../drawings/vmlDrawing50.vml"/><Relationship Id="rId4" Type="http://schemas.openxmlformats.org/officeDocument/2006/relationships/image" Target="../media/image125.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70.xml"/><Relationship Id="rId1" Type="http://schemas.openxmlformats.org/officeDocument/2006/relationships/vmlDrawing" Target="../drawings/vmlDrawing51.vml"/><Relationship Id="rId4" Type="http://schemas.openxmlformats.org/officeDocument/2006/relationships/image" Target="../media/image126.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0.xml"/><Relationship Id="rId1" Type="http://schemas.openxmlformats.org/officeDocument/2006/relationships/vmlDrawing" Target="../drawings/vmlDrawing52.vml"/><Relationship Id="rId4" Type="http://schemas.openxmlformats.org/officeDocument/2006/relationships/image" Target="../media/image127.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26" Type="http://schemas.openxmlformats.org/officeDocument/2006/relationships/image" Target="../media/image151.png"/><Relationship Id="rId3" Type="http://schemas.openxmlformats.org/officeDocument/2006/relationships/image" Target="../media/image128.png"/><Relationship Id="rId21" Type="http://schemas.openxmlformats.org/officeDocument/2006/relationships/image" Target="../media/image146.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5" Type="http://schemas.openxmlformats.org/officeDocument/2006/relationships/image" Target="../media/image150.png"/><Relationship Id="rId2" Type="http://schemas.openxmlformats.org/officeDocument/2006/relationships/notesSlide" Target="../notesSlides/notesSlide21.xml"/><Relationship Id="rId16" Type="http://schemas.openxmlformats.org/officeDocument/2006/relationships/image" Target="../media/image141.png"/><Relationship Id="rId20" Type="http://schemas.openxmlformats.org/officeDocument/2006/relationships/image" Target="../media/image145.png"/><Relationship Id="rId1" Type="http://schemas.openxmlformats.org/officeDocument/2006/relationships/slideLayout" Target="../slideLayouts/slideLayout49.xml"/><Relationship Id="rId6" Type="http://schemas.openxmlformats.org/officeDocument/2006/relationships/image" Target="../media/image131.png"/><Relationship Id="rId11" Type="http://schemas.openxmlformats.org/officeDocument/2006/relationships/image" Target="../media/image136.png"/><Relationship Id="rId24" Type="http://schemas.openxmlformats.org/officeDocument/2006/relationships/image" Target="../media/image149.png"/><Relationship Id="rId5" Type="http://schemas.openxmlformats.org/officeDocument/2006/relationships/image" Target="../media/image130.png"/><Relationship Id="rId15" Type="http://schemas.openxmlformats.org/officeDocument/2006/relationships/image" Target="../media/image140.png"/><Relationship Id="rId23" Type="http://schemas.openxmlformats.org/officeDocument/2006/relationships/image" Target="../media/image148.png"/><Relationship Id="rId10" Type="http://schemas.openxmlformats.org/officeDocument/2006/relationships/image" Target="../media/image135.png"/><Relationship Id="rId19" Type="http://schemas.openxmlformats.org/officeDocument/2006/relationships/image" Target="../media/image144.png"/><Relationship Id="rId4" Type="http://schemas.openxmlformats.org/officeDocument/2006/relationships/image" Target="../media/image129.png"/><Relationship Id="rId9" Type="http://schemas.openxmlformats.org/officeDocument/2006/relationships/image" Target="../media/image134.png"/><Relationship Id="rId14" Type="http://schemas.openxmlformats.org/officeDocument/2006/relationships/image" Target="../media/image139.png"/><Relationship Id="rId22" Type="http://schemas.openxmlformats.org/officeDocument/2006/relationships/image" Target="../media/image147.png"/></Relationships>
</file>

<file path=ppt/slides/_rels/slide78.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1.png"/><Relationship Id="rId18" Type="http://schemas.openxmlformats.org/officeDocument/2006/relationships/image" Target="../media/image136.png"/><Relationship Id="rId26" Type="http://schemas.openxmlformats.org/officeDocument/2006/relationships/image" Target="../media/image163.png"/><Relationship Id="rId3" Type="http://schemas.openxmlformats.org/officeDocument/2006/relationships/image" Target="../media/image152.png"/><Relationship Id="rId21" Type="http://schemas.openxmlformats.org/officeDocument/2006/relationships/image" Target="../media/image161.png"/><Relationship Id="rId7" Type="http://schemas.openxmlformats.org/officeDocument/2006/relationships/image" Target="../media/image132.png"/><Relationship Id="rId12" Type="http://schemas.openxmlformats.org/officeDocument/2006/relationships/image" Target="../media/image158.png"/><Relationship Id="rId17" Type="http://schemas.openxmlformats.org/officeDocument/2006/relationships/image" Target="../media/image135.png"/><Relationship Id="rId25" Type="http://schemas.openxmlformats.org/officeDocument/2006/relationships/image" Target="../media/image143.png"/><Relationship Id="rId2" Type="http://schemas.openxmlformats.org/officeDocument/2006/relationships/notesSlide" Target="../notesSlides/notesSlide22.xml"/><Relationship Id="rId16" Type="http://schemas.openxmlformats.org/officeDocument/2006/relationships/image" Target="../media/image134.png"/><Relationship Id="rId20" Type="http://schemas.openxmlformats.org/officeDocument/2006/relationships/image" Target="../media/image138.png"/><Relationship Id="rId29" Type="http://schemas.openxmlformats.org/officeDocument/2006/relationships/image" Target="../media/image165.png"/><Relationship Id="rId1" Type="http://schemas.openxmlformats.org/officeDocument/2006/relationships/slideLayout" Target="../slideLayouts/slideLayout49.xml"/><Relationship Id="rId6" Type="http://schemas.openxmlformats.org/officeDocument/2006/relationships/image" Target="../media/image131.png"/><Relationship Id="rId11" Type="http://schemas.openxmlformats.org/officeDocument/2006/relationships/image" Target="../media/image157.png"/><Relationship Id="rId24" Type="http://schemas.openxmlformats.org/officeDocument/2006/relationships/image" Target="../media/image162.png"/><Relationship Id="rId5" Type="http://schemas.openxmlformats.org/officeDocument/2006/relationships/image" Target="../media/image130.png"/><Relationship Id="rId15" Type="http://schemas.openxmlformats.org/officeDocument/2006/relationships/image" Target="../media/image160.png"/><Relationship Id="rId23" Type="http://schemas.openxmlformats.org/officeDocument/2006/relationships/image" Target="../media/image141.png"/><Relationship Id="rId28" Type="http://schemas.openxmlformats.org/officeDocument/2006/relationships/image" Target="../media/image164.png"/><Relationship Id="rId10" Type="http://schemas.openxmlformats.org/officeDocument/2006/relationships/image" Target="../media/image156.png"/><Relationship Id="rId19" Type="http://schemas.openxmlformats.org/officeDocument/2006/relationships/image" Target="../media/image137.png"/><Relationship Id="rId4" Type="http://schemas.openxmlformats.org/officeDocument/2006/relationships/image" Target="../media/image153.png"/><Relationship Id="rId9" Type="http://schemas.openxmlformats.org/officeDocument/2006/relationships/image" Target="../media/image155.png"/><Relationship Id="rId14" Type="http://schemas.openxmlformats.org/officeDocument/2006/relationships/image" Target="../media/image159.png"/><Relationship Id="rId22" Type="http://schemas.openxmlformats.org/officeDocument/2006/relationships/image" Target="../media/image140.png"/><Relationship Id="rId27" Type="http://schemas.openxmlformats.org/officeDocument/2006/relationships/image" Target="../media/image145.png"/></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49.xml"/><Relationship Id="rId1" Type="http://schemas.openxmlformats.org/officeDocument/2006/relationships/vmlDrawing" Target="../drawings/vmlDrawing53.vml"/><Relationship Id="rId4" Type="http://schemas.openxmlformats.org/officeDocument/2006/relationships/image" Target="../media/image1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0.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23.xml"/><Relationship Id="rId1" Type="http://schemas.openxmlformats.org/officeDocument/2006/relationships/slideLayout" Target="../slideLayouts/slideLayout49.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69.wmf"/><Relationship Id="rId5" Type="http://schemas.openxmlformats.org/officeDocument/2006/relationships/oleObject" Target="../embeddings/oleObject144.bin"/><Relationship Id="rId4" Type="http://schemas.openxmlformats.org/officeDocument/2006/relationships/image" Target="../media/image168.wmf"/></Relationships>
</file>

<file path=ppt/slides/_rels/slide82.x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71.wmf"/><Relationship Id="rId5" Type="http://schemas.openxmlformats.org/officeDocument/2006/relationships/oleObject" Target="../embeddings/oleObject146.bin"/><Relationship Id="rId4" Type="http://schemas.openxmlformats.org/officeDocument/2006/relationships/image" Target="../media/image170.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image" Target="../media/image175.png"/><Relationship Id="rId7"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149.bin"/><Relationship Id="rId5" Type="http://schemas.openxmlformats.org/officeDocument/2006/relationships/image" Target="../media/image170.wmf"/><Relationship Id="rId4" Type="http://schemas.openxmlformats.org/officeDocument/2006/relationships/oleObject" Target="../embeddings/oleObject148.bin"/><Relationship Id="rId9" Type="http://schemas.openxmlformats.org/officeDocument/2006/relationships/image" Target="../media/image174.wmf"/></Relationships>
</file>

<file path=ppt/slides/_rels/slide85.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51.bin"/><Relationship Id="rId7"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77.wmf"/><Relationship Id="rId5" Type="http://schemas.openxmlformats.org/officeDocument/2006/relationships/oleObject" Target="../embeddings/oleObject152.bin"/><Relationship Id="rId4" Type="http://schemas.openxmlformats.org/officeDocument/2006/relationships/image" Target="../media/image176.wmf"/></Relationships>
</file>

<file path=ppt/slides/_rels/slide86.xml.rels><?xml version="1.0" encoding="UTF-8" standalone="yes"?>
<Relationships xmlns="http://schemas.openxmlformats.org/package/2006/relationships"><Relationship Id="rId8" Type="http://schemas.openxmlformats.org/officeDocument/2006/relationships/image" Target="../media/image181.wmf"/><Relationship Id="rId13"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83.wmf"/><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80.w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82.wmf"/><Relationship Id="rId4" Type="http://schemas.openxmlformats.org/officeDocument/2006/relationships/image" Target="../media/image179.wmf"/><Relationship Id="rId9" Type="http://schemas.openxmlformats.org/officeDocument/2006/relationships/oleObject" Target="../embeddings/oleObject157.bin"/><Relationship Id="rId14" Type="http://schemas.openxmlformats.org/officeDocument/2006/relationships/image" Target="../media/image184.wmf"/></Relationships>
</file>

<file path=ppt/slides/_rels/slide87.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83.wmf"/><Relationship Id="rId5" Type="http://schemas.openxmlformats.org/officeDocument/2006/relationships/oleObject" Target="../embeddings/oleObject161.bin"/><Relationship Id="rId10" Type="http://schemas.openxmlformats.org/officeDocument/2006/relationships/image" Target="../media/image187.wmf"/><Relationship Id="rId4" Type="http://schemas.openxmlformats.org/officeDocument/2006/relationships/image" Target="../media/image185.wmf"/><Relationship Id="rId9" Type="http://schemas.openxmlformats.org/officeDocument/2006/relationships/oleObject" Target="../embeddings/oleObject163.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第六章 </a:t>
            </a:r>
            <a:r>
              <a:rPr kumimoji="0" lang="zh-CN" altLang="en-US" sz="4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通信网的可靠性</a:t>
            </a: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dirty="0">
                <a:effectLst/>
                <a:latin typeface="方正粗黑宋简体" panose="02000000000000000000" pitchFamily="2" charset="-122"/>
                <a:ea typeface="方正粗黑宋简体" panose="02000000000000000000" pitchFamily="2" charset="-122"/>
              </a:rPr>
              <a:t>2022</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3</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22</a:t>
            </a:r>
            <a:r>
              <a:rPr lang="zh-CN" altLang="en-US" sz="2400" dirty="0">
                <a:effectLst/>
                <a:latin typeface="方正粗黑宋简体" panose="02000000000000000000" pitchFamily="2" charset="-122"/>
                <a:ea typeface="方正粗黑宋简体" panose="02000000000000000000" pitchFamily="2" charset="-122"/>
              </a:rPr>
              <a:t>日，苹果公司发生大范围网络故障，一些用户的</a:t>
            </a:r>
            <a:r>
              <a:rPr lang="en-US" altLang="zh-CN" sz="2400" dirty="0">
                <a:effectLst/>
                <a:latin typeface="方正粗黑宋简体" panose="02000000000000000000" pitchFamily="2" charset="-122"/>
                <a:ea typeface="方正粗黑宋简体" panose="02000000000000000000" pitchFamily="2" charset="-122"/>
              </a:rPr>
              <a:t>Apple Music</a:t>
            </a:r>
            <a:r>
              <a:rPr lang="zh-CN" altLang="en-US" sz="2400" dirty="0">
                <a:effectLst/>
                <a:latin typeface="方正粗黑宋简体" panose="02000000000000000000" pitchFamily="2" charset="-122"/>
                <a:ea typeface="方正粗黑宋简体" panose="02000000000000000000" pitchFamily="2" charset="-122"/>
              </a:rPr>
              <a:t>、</a:t>
            </a:r>
            <a:r>
              <a:rPr lang="en-US" altLang="zh-CN" sz="2400" dirty="0" err="1">
                <a:effectLst/>
                <a:latin typeface="方正粗黑宋简体" panose="02000000000000000000" pitchFamily="2" charset="-122"/>
                <a:ea typeface="方正粗黑宋简体" panose="02000000000000000000" pitchFamily="2" charset="-122"/>
              </a:rPr>
              <a:t>iCloud</a:t>
            </a:r>
            <a:r>
              <a:rPr lang="en-US" altLang="zh-CN" sz="2400" dirty="0">
                <a:effectLst/>
                <a:latin typeface="方正粗黑宋简体" panose="02000000000000000000" pitchFamily="2" charset="-122"/>
                <a:ea typeface="方正粗黑宋简体" panose="02000000000000000000" pitchFamily="2" charset="-122"/>
              </a:rPr>
              <a:t> </a:t>
            </a:r>
            <a:r>
              <a:rPr lang="zh-CN" altLang="en-US" sz="2400" dirty="0">
                <a:effectLst/>
                <a:latin typeface="方正粗黑宋简体" panose="02000000000000000000" pitchFamily="2" charset="-122"/>
                <a:ea typeface="方正粗黑宋简体" panose="02000000000000000000" pitchFamily="2" charset="-122"/>
              </a:rPr>
              <a:t>和 </a:t>
            </a:r>
            <a:r>
              <a:rPr lang="en-US" altLang="zh-CN" sz="2400" dirty="0">
                <a:effectLst/>
                <a:latin typeface="方正粗黑宋简体" panose="02000000000000000000" pitchFamily="2" charset="-122"/>
                <a:ea typeface="方正粗黑宋简体" panose="02000000000000000000" pitchFamily="2" charset="-122"/>
              </a:rPr>
              <a:t>App Store</a:t>
            </a:r>
            <a:r>
              <a:rPr lang="zh-CN" altLang="en-US" sz="2400" dirty="0">
                <a:effectLst/>
                <a:latin typeface="方正粗黑宋简体" panose="02000000000000000000" pitchFamily="2" charset="-122"/>
                <a:ea typeface="方正粗黑宋简体" panose="02000000000000000000" pitchFamily="2" charset="-122"/>
              </a:rPr>
              <a:t>等服务被切断，公司内部企业和零售系统也出现了短暂的网络链接错误，苹果表示是域名系统</a:t>
            </a:r>
            <a:r>
              <a:rPr lang="en-US" altLang="zh-CN" sz="2400" dirty="0">
                <a:effectLst/>
                <a:latin typeface="方正粗黑宋简体" panose="02000000000000000000" pitchFamily="2" charset="-122"/>
                <a:ea typeface="方正粗黑宋简体" panose="02000000000000000000" pitchFamily="2" charset="-122"/>
              </a:rPr>
              <a:t>DNS</a:t>
            </a:r>
            <a:r>
              <a:rPr lang="zh-CN" altLang="en-US" sz="2400" dirty="0">
                <a:effectLst/>
                <a:latin typeface="方正粗黑宋简体" panose="02000000000000000000" pitchFamily="2" charset="-122"/>
                <a:ea typeface="方正粗黑宋简体" panose="02000000000000000000" pitchFamily="2" charset="-122"/>
              </a:rPr>
              <a:t>问题</a:t>
            </a:r>
            <a:endParaRPr lang="en-US" altLang="zh-CN" sz="2400" dirty="0">
              <a:effectLst/>
              <a:latin typeface="方正粗黑宋简体" panose="02000000000000000000" pitchFamily="2" charset="-122"/>
              <a:ea typeface="方正粗黑宋简体" panose="02000000000000000000" pitchFamily="2" charset="-122"/>
            </a:endParaRPr>
          </a:p>
          <a:p>
            <a:r>
              <a:rPr lang="en-US" altLang="zh-CN" sz="2400" dirty="0">
                <a:effectLst/>
                <a:latin typeface="方正粗黑宋简体" panose="02000000000000000000" pitchFamily="2" charset="-122"/>
                <a:ea typeface="方正粗黑宋简体" panose="02000000000000000000" pitchFamily="2" charset="-122"/>
              </a:rPr>
              <a:t>2022</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7</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2</a:t>
            </a:r>
            <a:r>
              <a:rPr lang="zh-CN" altLang="en-US" sz="2400" dirty="0">
                <a:effectLst/>
                <a:latin typeface="方正粗黑宋简体" panose="02000000000000000000" pitchFamily="2" charset="-122"/>
                <a:ea typeface="方正粗黑宋简体" panose="02000000000000000000" pitchFamily="2" charset="-122"/>
              </a:rPr>
              <a:t>日，日本第二大移动运营商</a:t>
            </a:r>
            <a:r>
              <a:rPr lang="en-US" altLang="zh-CN" sz="2400" dirty="0">
                <a:effectLst/>
                <a:latin typeface="方正粗黑宋简体" panose="02000000000000000000" pitchFamily="2" charset="-122"/>
                <a:ea typeface="方正粗黑宋简体" panose="02000000000000000000" pitchFamily="2" charset="-122"/>
              </a:rPr>
              <a:t>KDDI</a:t>
            </a:r>
            <a:r>
              <a:rPr lang="zh-CN" altLang="en-US" sz="2400" dirty="0">
                <a:effectLst/>
                <a:latin typeface="方正粗黑宋简体" panose="02000000000000000000" pitchFamily="2" charset="-122"/>
                <a:ea typeface="方正粗黑宋简体" panose="02000000000000000000" pitchFamily="2" charset="-122"/>
              </a:rPr>
              <a:t>因设备问题突发大规模通信故障，全日本三分之一人口持续</a:t>
            </a:r>
            <a:r>
              <a:rPr lang="en-US" altLang="zh-CN" sz="2400" dirty="0">
                <a:effectLst/>
                <a:latin typeface="方正粗黑宋简体" panose="02000000000000000000" pitchFamily="2" charset="-122"/>
                <a:ea typeface="方正粗黑宋简体" panose="02000000000000000000" pitchFamily="2" charset="-122"/>
              </a:rPr>
              <a:t>48</a:t>
            </a:r>
            <a:r>
              <a:rPr lang="zh-CN" altLang="en-US" sz="2400" dirty="0">
                <a:effectLst/>
                <a:latin typeface="方正粗黑宋简体" panose="02000000000000000000" pitchFamily="2" charset="-122"/>
                <a:ea typeface="方正粗黑宋简体" panose="02000000000000000000" pitchFamily="2" charset="-122"/>
              </a:rPr>
              <a:t>个小时无法正常通信，紧急电话都无法拨打，数据通信停滞。</a:t>
            </a:r>
            <a:endParaRPr lang="en-US" altLang="zh-CN" sz="2400" dirty="0">
              <a:effectLst/>
              <a:latin typeface="方正粗黑宋简体" panose="02000000000000000000" pitchFamily="2" charset="-122"/>
              <a:ea typeface="方正粗黑宋简体" panose="02000000000000000000" pitchFamily="2" charset="-122"/>
            </a:endParaRPr>
          </a:p>
          <a:p>
            <a:r>
              <a:rPr lang="zh-CN" altLang="en-US" sz="2400" dirty="0">
                <a:effectLst/>
                <a:latin typeface="方正粗黑宋简体" panose="02000000000000000000" pitchFamily="2" charset="-122"/>
                <a:ea typeface="方正粗黑宋简体" panose="02000000000000000000" pitchFamily="2" charset="-122"/>
              </a:rPr>
              <a:t>加拿大最大电信运营商之一罗杰斯电讯公司</a:t>
            </a:r>
            <a:r>
              <a:rPr lang="en-US" altLang="zh-CN" sz="2400" dirty="0">
                <a:effectLst/>
                <a:latin typeface="方正粗黑宋简体" panose="02000000000000000000" pitchFamily="2" charset="-122"/>
                <a:ea typeface="方正粗黑宋简体" panose="02000000000000000000" pitchFamily="2" charset="-122"/>
              </a:rPr>
              <a:t>2022</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7</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8</a:t>
            </a:r>
            <a:r>
              <a:rPr lang="zh-CN" altLang="en-US" sz="2400" dirty="0">
                <a:effectLst/>
                <a:latin typeface="方正粗黑宋简体" panose="02000000000000000000" pitchFamily="2" charset="-122"/>
                <a:ea typeface="方正粗黑宋简体" panose="02000000000000000000" pitchFamily="2" charset="-122"/>
              </a:rPr>
              <a:t>日上午发生重大网络故障，致使国内数百万用户无法上网、打电话。使用罗杰斯公司电信服务的银行支付系统、自动取款机也因此中断服务，一些商店只能接受现金交易。报警电话和股市交易亦受影响。当地时间</a:t>
            </a:r>
            <a:r>
              <a:rPr lang="en-US" altLang="zh-CN" sz="2400" dirty="0">
                <a:effectLst/>
                <a:latin typeface="方正粗黑宋简体" panose="02000000000000000000" pitchFamily="2" charset="-122"/>
                <a:ea typeface="方正粗黑宋简体" panose="02000000000000000000" pitchFamily="2" charset="-122"/>
              </a:rPr>
              <a:t>7</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8</a:t>
            </a:r>
            <a:r>
              <a:rPr lang="zh-CN" altLang="en-US" sz="2400" dirty="0">
                <a:effectLst/>
                <a:latin typeface="方正粗黑宋简体" panose="02000000000000000000" pitchFamily="2" charset="-122"/>
                <a:ea typeface="方正粗黑宋简体" panose="02000000000000000000" pitchFamily="2" charset="-122"/>
              </a:rPr>
              <a:t>日晚，罗杰斯公司发布声明称，在经历了近一天的全国性断网事故后，其无线服务开始恢复。</a:t>
            </a:r>
            <a:br>
              <a:rPr lang="zh-CN" altLang="en-US" sz="2400" dirty="0">
                <a:effectLst/>
                <a:latin typeface="方正粗黑宋简体" panose="02000000000000000000" pitchFamily="2" charset="-122"/>
                <a:ea typeface="方正粗黑宋简体" panose="02000000000000000000" pitchFamily="2" charset="-122"/>
              </a:rPr>
            </a:br>
            <a:endParaRPr lang="zh-CN" altLang="en-US" sz="2400" dirty="0">
              <a:effectLst/>
              <a:latin typeface="方正粗黑宋简体" panose="02000000000000000000" pitchFamily="2" charset="-122"/>
              <a:ea typeface="方正粗黑宋简体" panose="02000000000000000000" pitchFamily="2" charset="-122"/>
            </a:endParaRPr>
          </a:p>
        </p:txBody>
      </p:sp>
    </p:spTree>
    <p:extLst>
      <p:ext uri="{BB962C8B-B14F-4D97-AF65-F5344CB8AC3E}">
        <p14:creationId xmlns:p14="http://schemas.microsoft.com/office/powerpoint/2010/main" val="379527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http://5b0988e595225.cdn.sohucs.com/images/20190720/41d3d76d441c44118d4dac8d9822139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75"/>
            <a:ext cx="9313863" cy="701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a:defRPr/>
            </a:pPr>
            <a:endParaRPr lang="zh-CN" altLang="en-US" dirty="0"/>
          </a:p>
        </p:txBody>
      </p:sp>
      <p:sp>
        <p:nvSpPr>
          <p:cNvPr id="3" name="内容占位符 2"/>
          <p:cNvSpPr>
            <a:spLocks noGrp="1"/>
          </p:cNvSpPr>
          <p:nvPr>
            <p:ph idx="1"/>
          </p:nvPr>
        </p:nvSpPr>
        <p:spPr>
          <a:xfrm>
            <a:off x="179388" y="6286500"/>
            <a:ext cx="9134475" cy="606425"/>
          </a:xfrm>
          <a:solidFill>
            <a:schemeClr val="bg1"/>
          </a:solidFill>
        </p:spPr>
        <p:txBody>
          <a:bodyPr/>
          <a:lstStyle/>
          <a:p>
            <a:pPr>
              <a:defRPr/>
            </a:pPr>
            <a:r>
              <a:rPr lang="zh-CN" altLang="en-US" sz="3200" dirty="0">
                <a:solidFill>
                  <a:srgbClr val="FF0000"/>
                </a:solidFill>
                <a:effectLst/>
              </a:rPr>
              <a:t>不断提升自我，精益求精，力保通信正常平安</a:t>
            </a:r>
            <a:endParaRPr lang="zh-CN" altLang="en-US" sz="3200"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Rot="1" noChangeArrowheads="1"/>
          </p:cNvSpPr>
          <p:nvPr>
            <p:ph idx="1"/>
          </p:nvPr>
        </p:nvSpPr>
        <p:spPr>
          <a:xfrm>
            <a:off x="1187450" y="1196975"/>
            <a:ext cx="7772400" cy="32083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不可靠    </a:t>
            </a:r>
            <a:r>
              <a:rPr kumimoji="0" lang="en-US" altLang="zh-CN"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无应用价值</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绝对可靠</a:t>
            </a:r>
            <a:r>
              <a:rPr kumimoji="0" lang="en-US" altLang="zh-CN"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不现实</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故障原因</a:t>
            </a:r>
            <a:r>
              <a:rPr kumimoji="0" lang="en-US" altLang="zh-CN"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多样</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本章研究</a:t>
            </a:r>
            <a:r>
              <a:rPr kumimoji="0" lang="en-US" altLang="zh-CN"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基本理论</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网可靠性的计算</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4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可靠网的设计</a:t>
            </a:r>
          </a:p>
        </p:txBody>
      </p:sp>
      <p:sp>
        <p:nvSpPr>
          <p:cNvPr id="274436" name="Rectangle 4"/>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提纲</a:t>
            </a:r>
          </a:p>
        </p:txBody>
      </p:sp>
      <p:sp>
        <p:nvSpPr>
          <p:cNvPr id="7171"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6.1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可靠性理论概要</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6.2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通信网的可靠性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6.1 </a:t>
            </a:r>
            <a:r>
              <a:rPr kumimoji="0" lang="zh-CN" altLang="en-US"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可靠性理论概要</a:t>
            </a:r>
          </a:p>
        </p:txBody>
      </p:sp>
      <p:sp>
        <p:nvSpPr>
          <p:cNvPr id="157699"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6.1.1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不可修复系统的可靠度</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6.1.2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可修复系统的可靠度</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6.1.3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复杂系统的分解</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6.1.5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可靠性设计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p:cNvSpPr>
          <p:nvPr>
            <p:ph idx="1"/>
          </p:nvPr>
        </p:nvSpPr>
        <p:spPr>
          <a:xfrm>
            <a:off x="250825" y="549275"/>
            <a:ext cx="8540750" cy="6308725"/>
          </a:xfrm>
        </p:spPr>
        <p:txBody>
          <a:bodyPr vert="horz" wrap="square" lIns="91440" tIns="45720" rIns="91440" bIns="45720" anchor="t" anchorCtr="0"/>
          <a:lstStyle/>
          <a:p>
            <a:pPr lvl="1" eaLnBrk="1" hangingPunct="1"/>
            <a:r>
              <a:rPr lang="zh-CN" altLang="en-US" sz="2800" b="1" dirty="0"/>
              <a:t>研究可靠性的对象大致可分为两类：</a:t>
            </a:r>
          </a:p>
          <a:p>
            <a:pPr lvl="1" eaLnBrk="1" hangingPunct="1"/>
            <a:r>
              <a:rPr lang="zh-CN" altLang="en-US" sz="2800" b="1" dirty="0">
                <a:solidFill>
                  <a:srgbClr val="FF2621"/>
                </a:solidFill>
              </a:rPr>
              <a:t>一为不可修复系统；另一为可修复系统。</a:t>
            </a:r>
          </a:p>
          <a:p>
            <a:pPr lvl="1" eaLnBrk="1" hangingPunct="1"/>
            <a:r>
              <a:rPr lang="zh-CN" altLang="en-US" sz="2800" b="1" dirty="0"/>
              <a:t>所谓不可修复系统是该系统一旦启用，直到损坏或失效为止，</a:t>
            </a:r>
            <a:r>
              <a:rPr lang="zh-CN" altLang="en-US" sz="2800" b="1" dirty="0">
                <a:solidFill>
                  <a:srgbClr val="FF0000"/>
                </a:solidFill>
              </a:rPr>
              <a:t>一旦失效，就不会再回到运行状态</a:t>
            </a:r>
            <a:r>
              <a:rPr lang="zh-CN" altLang="en-US" sz="2800" b="1" dirty="0"/>
              <a:t>。</a:t>
            </a:r>
          </a:p>
          <a:p>
            <a:pPr lvl="2" eaLnBrk="1" hangingPunct="1"/>
            <a:r>
              <a:rPr lang="zh-CN" altLang="en-US" b="1" dirty="0"/>
              <a:t>这种系统只有两个状态：一为运行，另一为失效；而且只有运行状态向失效状态转移一种可能。</a:t>
            </a:r>
            <a:endParaRPr lang="en-US" altLang="zh-CN" b="1" dirty="0"/>
          </a:p>
          <a:p>
            <a:pPr lvl="2" eaLnBrk="1" hangingPunct="1"/>
            <a:endParaRPr lang="en-US" altLang="zh-CN" b="1" dirty="0"/>
          </a:p>
          <a:p>
            <a:pPr lvl="3" eaLnBrk="1" hangingPunct="1"/>
            <a:r>
              <a:rPr lang="zh-CN" altLang="en-US" b="1" dirty="0"/>
              <a:t>一般</a:t>
            </a:r>
            <a:r>
              <a:rPr lang="zh-CN" altLang="en-US" b="1" dirty="0">
                <a:solidFill>
                  <a:srgbClr val="FF2621"/>
                </a:solidFill>
              </a:rPr>
              <a:t>元器件</a:t>
            </a:r>
            <a:r>
              <a:rPr lang="zh-CN" altLang="en-US" b="1" dirty="0"/>
              <a:t>属于这一类</a:t>
            </a:r>
            <a:endParaRPr lang="en-US" altLang="zh-CN" b="1" dirty="0"/>
          </a:p>
          <a:p>
            <a:pPr lvl="3" eaLnBrk="1" hangingPunct="1"/>
            <a:r>
              <a:rPr lang="zh-CN" altLang="en-US" b="1" dirty="0"/>
              <a:t>但也不排除某些部件或更大的系统。例如，近来大型设备中的某些部件，也趋向于不予修理，而是</a:t>
            </a:r>
            <a:r>
              <a:rPr lang="zh-CN" altLang="en-US" b="1" dirty="0">
                <a:solidFill>
                  <a:srgbClr val="FF2621"/>
                </a:solidFill>
              </a:rPr>
              <a:t>整个置换</a:t>
            </a:r>
            <a:r>
              <a:rPr lang="zh-CN" altLang="en-US" b="1" dirty="0"/>
              <a:t>。</a:t>
            </a:r>
            <a:endParaRPr lang="en-US" altLang="zh-CN" b="1" dirty="0"/>
          </a:p>
          <a:p>
            <a:pPr lvl="3" eaLnBrk="1" hangingPunct="1"/>
            <a:r>
              <a:rPr lang="zh-CN" altLang="en-US" b="1" dirty="0"/>
              <a:t>又如</a:t>
            </a:r>
            <a:r>
              <a:rPr lang="zh-CN" altLang="en-US" b="1" dirty="0">
                <a:solidFill>
                  <a:srgbClr val="FF2621"/>
                </a:solidFill>
              </a:rPr>
              <a:t>同步卫星</a:t>
            </a:r>
            <a:r>
              <a:rPr lang="zh-CN" altLang="en-US" b="1" dirty="0"/>
              <a:t>，一般也不予以修理，出了故障就予以报废。</a:t>
            </a:r>
          </a:p>
        </p:txBody>
      </p:sp>
      <p:sp>
        <p:nvSpPr>
          <p:cNvPr id="160772" name="Rectangle 4"/>
          <p:cNvSpPr>
            <a:spLocks noRot="1" noChangeArrowheads="1"/>
          </p:cNvSpPr>
          <p:nvPr/>
        </p:nvSpPr>
        <p:spPr bwMode="auto">
          <a:xfrm>
            <a:off x="250825" y="0"/>
            <a:ext cx="8540750" cy="476250"/>
          </a:xfrm>
          <a:prstGeom prst="rect">
            <a:avLst/>
          </a:prstGeom>
          <a:noFill/>
          <a:ln>
            <a:noFill/>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6.1.1 </a:t>
            </a:r>
            <a:r>
              <a:rPr kumimoji="0" lang="zh-CN" altLang="en-US" sz="40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不可修复系统的可靠度</a:t>
            </a:r>
          </a:p>
        </p:txBody>
      </p:sp>
      <p:pic>
        <p:nvPicPr>
          <p:cNvPr id="63490" name="对象 1"/>
          <p:cNvPicPr>
            <a:picLocks noChangeAspect="1" noChangeArrowheads="1"/>
          </p:cNvPicPr>
          <p:nvPr/>
        </p:nvPicPr>
        <p:blipFill>
          <a:blip r:embed="rId3">
            <a:clrChange>
              <a:clrFrom>
                <a:srgbClr val="E6E6E6"/>
              </a:clrFrom>
              <a:clrTo>
                <a:srgbClr val="E6E6E6">
                  <a:alpha val="0"/>
                </a:srgbClr>
              </a:clrTo>
            </a:clrChange>
            <a:extLst>
              <a:ext uri="{28A0092B-C50C-407E-A947-70E740481C1C}">
                <a14:useLocalDpi xmlns:a14="http://schemas.microsoft.com/office/drawing/2010/main" val="0"/>
              </a:ext>
            </a:extLst>
          </a:blip>
          <a:srcRect/>
          <a:stretch>
            <a:fillRect/>
          </a:stretch>
        </p:blipFill>
        <p:spPr bwMode="auto">
          <a:xfrm>
            <a:off x="5964264" y="3429000"/>
            <a:ext cx="2822773"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Rot="1" noChangeArrowheads="1"/>
          </p:cNvSpPr>
          <p:nvPr>
            <p:ph idx="1"/>
          </p:nvPr>
        </p:nvSpPr>
        <p:spPr>
          <a:xfrm>
            <a:off x="0" y="476250"/>
            <a:ext cx="8864600" cy="56165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不可修复系统的可靠性定义</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C3C5A"/>
                </a:solidFill>
                <a:effectLst/>
                <a:uLnTx/>
                <a:uFillTx/>
                <a:latin typeface="+mn-lt"/>
                <a:ea typeface="+mn-ea"/>
                <a:cs typeface="+mn-ea"/>
              </a:rPr>
              <a:t>一般用</a:t>
            </a:r>
            <a:r>
              <a:rPr kumimoji="0" lang="zh-CN" altLang="en-US" sz="2800" b="1" i="0" u="none" strike="noStrike" kern="0" cap="none" spc="0" normalizeH="0" baseline="0" noProof="0" dirty="0">
                <a:ln>
                  <a:noFill/>
                </a:ln>
                <a:solidFill>
                  <a:schemeClr val="hlink"/>
                </a:solidFill>
                <a:effectLst/>
                <a:uLnTx/>
                <a:uFillTx/>
                <a:latin typeface="+mn-lt"/>
                <a:ea typeface="+mn-ea"/>
                <a:cs typeface="+mn-ea"/>
              </a:rPr>
              <a:t>可靠度</a:t>
            </a:r>
            <a:r>
              <a:rPr kumimoji="0" lang="en-US" altLang="zh-CN" sz="2800" b="1" i="0" u="none" strike="noStrike" kern="0" cap="none" spc="0" normalizeH="0" baseline="0" noProof="0" dirty="0">
                <a:ln>
                  <a:noFill/>
                </a:ln>
                <a:solidFill>
                  <a:schemeClr val="hlink"/>
                </a:solidFill>
                <a:effectLst/>
                <a:uLnTx/>
                <a:uFillTx/>
                <a:latin typeface="+mn-lt"/>
                <a:ea typeface="+mn-ea"/>
                <a:cs typeface="+mn-ea"/>
              </a:rPr>
              <a:t>R(t)</a:t>
            </a:r>
            <a:r>
              <a:rPr kumimoji="0" lang="zh-CN" altLang="en-US" sz="2800" b="1" i="0" u="none" strike="noStrike" kern="0" cap="none" spc="0" normalizeH="0" baseline="0" noProof="0" dirty="0">
                <a:ln>
                  <a:noFill/>
                </a:ln>
                <a:solidFill>
                  <a:srgbClr val="3C3C5A"/>
                </a:solidFill>
                <a:effectLst/>
                <a:uLnTx/>
                <a:uFillTx/>
                <a:latin typeface="+mn-lt"/>
                <a:ea typeface="+mn-ea"/>
                <a:cs typeface="+mn-ea"/>
              </a:rPr>
              <a:t>来衡量不可修复系统的可靠性。</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a:ln>
                  <a:noFill/>
                </a:ln>
                <a:solidFill>
                  <a:schemeClr val="tx2"/>
                </a:solidFill>
                <a:effectLst/>
                <a:uLnTx/>
                <a:uFillTx/>
                <a:latin typeface="+mn-lt"/>
                <a:ea typeface="+mn-ea"/>
                <a:cs typeface="+mn-ea"/>
              </a:rPr>
              <a:t>令</a:t>
            </a:r>
            <a:r>
              <a:rPr kumimoji="0" lang="en-US" altLang="zh-CN" sz="2400" b="1" i="0" u="none" strike="noStrike" kern="0" cap="none" spc="0" normalizeH="0" baseline="0" noProof="0" dirty="0">
                <a:ln>
                  <a:noFill/>
                </a:ln>
                <a:solidFill>
                  <a:schemeClr val="tx2"/>
                </a:solidFill>
                <a:effectLst/>
                <a:uLnTx/>
                <a:uFillTx/>
                <a:latin typeface="+mn-lt"/>
                <a:ea typeface="+mn-ea"/>
                <a:cs typeface="+mn-ea"/>
              </a:rPr>
              <a:t>R(t)</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等于系统运行了时间</a:t>
            </a:r>
            <a:r>
              <a:rPr kumimoji="0" lang="en-US" altLang="zh-CN" sz="24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时仍在正常工作的概率，则可定义系统在</a:t>
            </a:r>
            <a:r>
              <a:rPr kumimoji="0" lang="en-US" altLang="zh-CN" sz="24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时的可靠度为</a:t>
            </a:r>
            <a:r>
              <a:rPr kumimoji="0" lang="en-US" altLang="zh-CN" sz="2400" b="1" i="0" u="none" strike="noStrike" kern="0" cap="none" spc="0" normalizeH="0" baseline="0" noProof="0" dirty="0">
                <a:ln>
                  <a:noFill/>
                </a:ln>
                <a:solidFill>
                  <a:schemeClr val="tx2"/>
                </a:solidFill>
                <a:effectLst/>
                <a:uLnTx/>
                <a:uFillTx/>
                <a:latin typeface="+mn-lt"/>
                <a:ea typeface="+mn-ea"/>
                <a:cs typeface="+mn-ea"/>
              </a:rPr>
              <a:t>R(t)</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a:t>
            </a: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r>
              <a:rPr kumimoji="0" lang="zh-CN" altLang="en-US" sz="2000" b="1" i="0" u="none" strike="noStrike" kern="0" cap="none" spc="0" normalizeH="0" baseline="0" noProof="0" dirty="0">
                <a:ln>
                  <a:noFill/>
                </a:ln>
                <a:solidFill>
                  <a:schemeClr val="tx1"/>
                </a:solidFill>
                <a:effectLst/>
                <a:uLnTx/>
                <a:uFillTx/>
                <a:latin typeface="+mn-lt"/>
                <a:ea typeface="+mn-ea"/>
                <a:cs typeface="+mn-ea"/>
              </a:rPr>
              <a:t>显然，</a:t>
            </a:r>
            <a:r>
              <a:rPr kumimoji="0" lang="en-US" altLang="zh-CN" sz="2000" b="1" i="0" u="none" strike="noStrike" kern="0" cap="none" spc="0" normalizeH="0" baseline="0" noProof="0" dirty="0">
                <a:ln>
                  <a:noFill/>
                </a:ln>
                <a:solidFill>
                  <a:schemeClr val="tx1"/>
                </a:solidFill>
                <a:effectLst/>
                <a:uLnTx/>
                <a:uFillTx/>
                <a:latin typeface="+mn-lt"/>
                <a:ea typeface="+mn-ea"/>
                <a:cs typeface="+mn-ea"/>
              </a:rPr>
              <a:t>R(0)=1</a:t>
            </a:r>
            <a:r>
              <a:rPr kumimoji="0" lang="zh-CN" altLang="en-US" sz="2000" b="1" i="0" u="none" strike="noStrike" kern="0" cap="none" spc="0" normalizeH="0" baseline="0" noProof="0" dirty="0">
                <a:ln>
                  <a:noFill/>
                </a:ln>
                <a:solidFill>
                  <a:schemeClr val="tx1"/>
                </a:solidFill>
                <a:effectLst/>
                <a:uLnTx/>
                <a:uFillTx/>
                <a:latin typeface="+mn-lt"/>
                <a:ea typeface="+mn-ea"/>
                <a:cs typeface="+mn-ea"/>
              </a:rPr>
              <a:t>，即起始运行时应为正常，或立即失效的概率接近于零。</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a:ln>
                  <a:noFill/>
                </a:ln>
                <a:solidFill>
                  <a:schemeClr val="tx2"/>
                </a:solidFill>
                <a:effectLst/>
                <a:uLnTx/>
                <a:uFillTx/>
                <a:latin typeface="+mn-lt"/>
                <a:ea typeface="+mn-ea"/>
                <a:cs typeface="+mn-ea"/>
              </a:rPr>
              <a:t>由于概率的归一性，系统在</a:t>
            </a:r>
            <a:r>
              <a:rPr kumimoji="0" lang="en-US" altLang="zh-CN" sz="24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时的</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不可靠度</a:t>
            </a:r>
            <a:r>
              <a:rPr kumimoji="0" lang="en-US" altLang="zh-CN" sz="2400" b="1" i="0" u="none" strike="noStrike" kern="0" cap="none" spc="0" normalizeH="0" baseline="0" noProof="0" dirty="0">
                <a:ln>
                  <a:noFill/>
                </a:ln>
                <a:solidFill>
                  <a:srgbClr val="FF0000"/>
                </a:solidFill>
                <a:effectLst/>
                <a:uLnTx/>
                <a:uFillTx/>
                <a:latin typeface="+mn-lt"/>
                <a:ea typeface="+mn-ea"/>
                <a:cs typeface="+mn-ea"/>
              </a:rPr>
              <a:t>F(t)=</a:t>
            </a:r>
            <a:r>
              <a:rPr kumimoji="0" lang="en-US" altLang="zh-CN"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ea"/>
              </a:rPr>
              <a:t>P[</a:t>
            </a:r>
            <a:r>
              <a:rPr kumimoji="0" lang="zh-CN" altLang="en-US"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ea"/>
              </a:rPr>
              <a:t>工作时间</a:t>
            </a:r>
            <a:r>
              <a:rPr kumimoji="0" lang="en-US" altLang="zh-CN" sz="2400" b="0"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ea"/>
              </a:rPr>
              <a:t>&lt;t]=</a:t>
            </a:r>
            <a:r>
              <a:rPr kumimoji="0" lang="en-US" altLang="zh-CN" sz="2400" b="1" i="0" u="none" strike="noStrike" kern="0" cap="none" spc="0" normalizeH="0" baseline="0" noProof="0" dirty="0">
                <a:ln>
                  <a:noFill/>
                </a:ln>
                <a:solidFill>
                  <a:srgbClr val="FF0000"/>
                </a:solidFill>
                <a:effectLst/>
                <a:uLnTx/>
                <a:uFillTx/>
                <a:latin typeface="+mn-lt"/>
                <a:ea typeface="+mn-ea"/>
                <a:cs typeface="+mn-ea"/>
              </a:rPr>
              <a:t>P[t</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时刻不正常工作</a:t>
            </a:r>
            <a:r>
              <a:rPr kumimoji="0" lang="en-US" altLang="zh-CN" sz="2400" b="1" i="0" u="none" strike="noStrike" kern="0" cap="none" spc="0" normalizeH="0" baseline="0" noProof="0" dirty="0">
                <a:ln>
                  <a:noFill/>
                </a:ln>
                <a:solidFill>
                  <a:srgbClr val="FF0000"/>
                </a:solidFill>
                <a:effectLst/>
                <a:uLnTx/>
                <a:uFillTx/>
                <a:latin typeface="+mn-lt"/>
                <a:ea typeface="+mn-ea"/>
                <a:cs typeface="+mn-ea"/>
              </a:rPr>
              <a:t>]=1-R(t)</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是</a:t>
            </a:r>
            <a:r>
              <a:rPr kumimoji="0" lang="en-US" altLang="zh-CN" sz="24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时系统失效的概率。</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a:ln>
                <a:noFill/>
              </a:ln>
              <a:solidFill>
                <a:schemeClr val="tx2"/>
              </a:solidFill>
              <a:effectLst/>
              <a:uLnTx/>
              <a:uFillTx/>
              <a:latin typeface="+mn-lt"/>
              <a:ea typeface="+mn-ea"/>
              <a:cs typeface="+mn-ea"/>
            </a:endParaRPr>
          </a:p>
        </p:txBody>
      </p:sp>
      <p:sp>
        <p:nvSpPr>
          <p:cNvPr id="2" name="矩形 1"/>
          <p:cNvSpPr/>
          <p:nvPr/>
        </p:nvSpPr>
        <p:spPr>
          <a:xfrm>
            <a:off x="825500" y="4149725"/>
            <a:ext cx="7993063" cy="2278063"/>
          </a:xfrm>
          <a:prstGeom prst="rect">
            <a:avLst/>
          </a:prstGeom>
        </p:spPr>
        <p:txBody>
          <a:bodyPr>
            <a:spAutoFit/>
          </a:bodyPr>
          <a:lstStyle/>
          <a:p>
            <a:pPr marL="0" marR="0" lvl="0" indent="0" algn="l" defTabSz="914400" rtl="0" eaLnBrk="1" fontAlgn="base" latinLnBrk="0" hangingPunct="1">
              <a:lnSpc>
                <a:spcPct val="100000"/>
              </a:lnSpc>
              <a:spcBef>
                <a:spcPts val="120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定义可靠度：</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R(t)=P[</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工作时间</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&gt;t]</a:t>
            </a:r>
          </a:p>
          <a:p>
            <a:pPr marL="914400" marR="0" lvl="2" indent="0" algn="l" defTabSz="914400" rtl="0" eaLnBrk="1" fontAlgn="base" latinLnBrk="0" hangingPunct="1">
              <a:lnSpc>
                <a:spcPct val="100000"/>
              </a:lnSpc>
              <a:spcBef>
                <a:spcPts val="1200"/>
              </a:spcBef>
              <a:spcAft>
                <a:spcPct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                        =P[t</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时刻仍正常工作</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p>
          <a:p>
            <a:pPr marL="1828800" marR="0" lvl="3" indent="-457200" algn="l" defTabSz="914400" rtl="0" eaLnBrk="1" fontAlgn="base" latinLnBrk="0" hangingPunct="1">
              <a:lnSpc>
                <a:spcPct val="100000"/>
              </a:lnSpc>
              <a:spcBef>
                <a:spcPts val="1200"/>
              </a:spcBef>
              <a:spcAft>
                <a:spcPct val="0"/>
              </a:spcAft>
              <a:buClrTx/>
              <a:buSzTx/>
              <a:buFont typeface="Arial" panose="020B0604020202020204" pitchFamily="34" charset="0"/>
              <a:buChar char="•"/>
              <a:defRPr/>
            </a:pPr>
            <a:r>
              <a:rPr kumimoji="0" lang="en-US" altLang="zh-CN" sz="2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宋体" panose="02010600030101010101" pitchFamily="2" charset="-122"/>
                <a:cs typeface="+mn-cs"/>
              </a:rPr>
              <a:t>R(0)=1</a:t>
            </a:r>
          </a:p>
          <a:p>
            <a:pPr marL="0" marR="0" lvl="0" indent="0" algn="l" defTabSz="914400" rtl="0" eaLnBrk="1" fontAlgn="base" latinLnBrk="0" hangingPunct="1">
              <a:lnSpc>
                <a:spcPct val="100000"/>
              </a:lnSpc>
              <a:spcBef>
                <a:spcPts val="120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不可靠度：</a:t>
            </a:r>
            <a:r>
              <a:rPr kumimoji="0" lang="en-US" altLang="zh-CN"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F(t)=1-R(t)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476250"/>
            <a:ext cx="8786813" cy="338455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C3C5A"/>
                </a:solidFill>
                <a:effectLst/>
                <a:uLnTx/>
                <a:uFillTx/>
                <a:latin typeface="+mn-lt"/>
                <a:ea typeface="+mn-ea"/>
                <a:cs typeface="+mn-ea"/>
              </a:rPr>
              <a:t>要计算可靠度</a:t>
            </a:r>
            <a:r>
              <a:rPr kumimoji="0" lang="en-US" altLang="zh-CN" sz="2800" b="1" i="0" u="none" strike="noStrike" kern="0" cap="none" spc="0" normalizeH="0" baseline="0" noProof="0" dirty="0">
                <a:ln>
                  <a:noFill/>
                </a:ln>
                <a:solidFill>
                  <a:srgbClr val="3C3C5A"/>
                </a:solidFill>
                <a:effectLst/>
                <a:uLnTx/>
                <a:uFillTx/>
                <a:latin typeface="+mn-lt"/>
                <a:ea typeface="+mn-ea"/>
                <a:cs typeface="+mn-ea"/>
              </a:rPr>
              <a:t>R(t)</a:t>
            </a:r>
            <a:r>
              <a:rPr kumimoji="0" lang="zh-CN" altLang="en-US" sz="2800" b="1" i="0" u="none" strike="noStrike" kern="0" cap="none" spc="0" normalizeH="0" baseline="0" noProof="0" dirty="0">
                <a:ln>
                  <a:noFill/>
                </a:ln>
                <a:solidFill>
                  <a:srgbClr val="3C3C5A"/>
                </a:solidFill>
                <a:effectLst/>
                <a:uLnTx/>
                <a:uFillTx/>
                <a:latin typeface="+mn-lt"/>
                <a:ea typeface="+mn-ea"/>
                <a:cs typeface="+mn-ea"/>
              </a:rPr>
              <a:t>，可引入失效率</a:t>
            </a:r>
            <a:r>
              <a:rPr kumimoji="0" lang="en-US" altLang="zh-CN" sz="2800" b="1" i="0" u="none" strike="noStrike" kern="0" cap="none" spc="0" normalizeH="0" baseline="0" noProof="0" dirty="0">
                <a:ln>
                  <a:noFill/>
                </a:ln>
                <a:solidFill>
                  <a:srgbClr val="3C3C5A"/>
                </a:solidFill>
                <a:effectLst/>
                <a:uLnTx/>
                <a:uFillTx/>
                <a:latin typeface="Symbol" panose="05050102010706020507" pitchFamily="18" charset="2"/>
                <a:ea typeface="+mn-ea"/>
                <a:cs typeface="+mn-ea"/>
              </a:rPr>
              <a:t>a</a:t>
            </a:r>
            <a:r>
              <a:rPr kumimoji="0" lang="zh-CN" altLang="en-US" sz="2800" b="1" i="0" u="none" strike="noStrike" kern="0" cap="none" spc="0" normalizeH="0" baseline="0" noProof="0" dirty="0">
                <a:ln>
                  <a:noFill/>
                </a:ln>
                <a:solidFill>
                  <a:srgbClr val="3C3C5A"/>
                </a:solidFill>
                <a:effectLst/>
                <a:uLnTx/>
                <a:uFillTx/>
                <a:latin typeface="+mn-lt"/>
                <a:ea typeface="+mn-ea"/>
                <a:cs typeface="+mn-ea"/>
              </a:rPr>
              <a:t>。</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失效率在统计时可用单位时间内失效的元件数与元件总数的</a:t>
            </a:r>
            <a:r>
              <a:rPr kumimoji="0" lang="zh-CN" altLang="en-US" sz="2800" b="1" i="0" u="none" strike="noStrike" kern="0" cap="none" spc="0" normalizeH="0" baseline="0" noProof="0" dirty="0">
                <a:ln>
                  <a:noFill/>
                </a:ln>
                <a:solidFill>
                  <a:srgbClr val="FF2621"/>
                </a:solidFill>
                <a:effectLst/>
                <a:uLnTx/>
                <a:uFillTx/>
                <a:latin typeface="+mn-lt"/>
                <a:ea typeface="+mn-ea"/>
                <a:cs typeface="+mn-cs"/>
              </a:rPr>
              <a:t>比例</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来表示</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en-US" altLang="zh-CN" sz="32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3200" b="1" i="0" u="none" strike="noStrike" kern="0" cap="none" spc="0" normalizeH="0" baseline="0" noProof="0" dirty="0">
                <a:ln>
                  <a:noFill/>
                </a:ln>
                <a:solidFill>
                  <a:schemeClr val="tx2"/>
                </a:solidFill>
                <a:effectLst/>
                <a:uLnTx/>
                <a:uFillTx/>
                <a:latin typeface="+mn-lt"/>
                <a:ea typeface="+mn-ea"/>
                <a:cs typeface="+mn-ea"/>
              </a:rPr>
              <a:t>当</a:t>
            </a:r>
            <a:r>
              <a:rPr kumimoji="0" lang="en-US" altLang="zh-CN" sz="3200" b="1" i="0" u="none" strike="noStrike" kern="0" cap="none" spc="0" normalizeH="0" baseline="0" noProof="0" dirty="0">
                <a:ln>
                  <a:noFill/>
                </a:ln>
                <a:solidFill>
                  <a:schemeClr val="tx2"/>
                </a:solidFill>
                <a:effectLst/>
                <a:uLnTx/>
                <a:uFillTx/>
                <a:latin typeface="+mn-lt"/>
                <a:ea typeface="+mn-ea"/>
                <a:cs typeface="+mn-ea"/>
              </a:rPr>
              <a:t>t</a:t>
            </a:r>
            <a:r>
              <a:rPr kumimoji="0" lang="zh-CN" altLang="en-US" sz="3200" b="1" i="0" u="none" strike="noStrike" kern="0" cap="none" spc="0" normalizeH="0" baseline="0" noProof="0" dirty="0">
                <a:ln>
                  <a:noFill/>
                </a:ln>
                <a:solidFill>
                  <a:schemeClr val="tx2"/>
                </a:solidFill>
                <a:effectLst/>
                <a:uLnTx/>
                <a:uFillTx/>
                <a:latin typeface="+mn-lt"/>
                <a:ea typeface="+mn-ea"/>
                <a:cs typeface="+mn-ea"/>
              </a:rPr>
              <a:t>时系统正常运行的条件下，在</a:t>
            </a:r>
            <a:r>
              <a:rPr kumimoji="0" lang="en-US" altLang="zh-CN" sz="3200" b="1" i="0" u="none" strike="noStrike" kern="0" cap="none" spc="0" normalizeH="0" baseline="0" noProof="0" dirty="0">
                <a:ln>
                  <a:noFill/>
                </a:ln>
                <a:solidFill>
                  <a:schemeClr val="tx2"/>
                </a:solidFill>
                <a:effectLst/>
                <a:uLnTx/>
                <a:uFillTx/>
                <a:latin typeface="+mn-lt"/>
                <a:ea typeface="+mn-ea"/>
                <a:cs typeface="+mn-ea"/>
              </a:rPr>
              <a:t>t</a:t>
            </a:r>
            <a:r>
              <a:rPr kumimoji="0" lang="zh-CN" altLang="en-US" sz="3200" b="1" i="0" u="none" strike="noStrike" kern="0" cap="none" spc="0" normalizeH="0" baseline="0" noProof="0" dirty="0">
                <a:ln>
                  <a:noFill/>
                </a:ln>
                <a:solidFill>
                  <a:schemeClr val="tx2"/>
                </a:solidFill>
                <a:effectLst/>
                <a:uLnTx/>
                <a:uFillTx/>
                <a:latin typeface="+mn-lt"/>
                <a:ea typeface="+mn-ea"/>
                <a:cs typeface="+mn-ea"/>
              </a:rPr>
              <a:t>至</a:t>
            </a:r>
            <a:r>
              <a:rPr kumimoji="0" lang="en-US" altLang="zh-CN" sz="3200" b="1" i="0" u="none" strike="noStrike" kern="0" cap="none" spc="0" normalizeH="0" baseline="0" noProof="0" dirty="0" err="1">
                <a:ln>
                  <a:noFill/>
                </a:ln>
                <a:solidFill>
                  <a:schemeClr val="tx2"/>
                </a:solidFill>
                <a:effectLst/>
                <a:uLnTx/>
                <a:uFillTx/>
                <a:latin typeface="+mn-lt"/>
                <a:ea typeface="+mn-ea"/>
                <a:cs typeface="+mn-ea"/>
              </a:rPr>
              <a:t>t+</a:t>
            </a:r>
            <a:r>
              <a:rPr kumimoji="0" lang="en-US" altLang="zh-CN" sz="3200" b="1" i="0" u="none" strike="noStrike" kern="0" cap="none" spc="0" normalizeH="0" baseline="0" noProof="0" dirty="0" err="1">
                <a:ln>
                  <a:noFill/>
                </a:ln>
                <a:solidFill>
                  <a:schemeClr val="tx2"/>
                </a:solidFill>
                <a:effectLst/>
                <a:uLnTx/>
                <a:uFillTx/>
                <a:latin typeface="Symbol" panose="05050102010706020507" pitchFamily="18" charset="2"/>
                <a:ea typeface="+mn-ea"/>
                <a:cs typeface="+mn-ea"/>
              </a:rPr>
              <a:t>D</a:t>
            </a:r>
            <a:r>
              <a:rPr kumimoji="0" lang="en-US" altLang="zh-CN" sz="3200" b="1" i="0" u="none" strike="noStrike" kern="0" cap="none" spc="0" normalizeH="0" baseline="0" noProof="0" dirty="0" err="1">
                <a:ln>
                  <a:noFill/>
                </a:ln>
                <a:solidFill>
                  <a:schemeClr val="tx2"/>
                </a:solidFill>
                <a:effectLst/>
                <a:uLnTx/>
                <a:uFillTx/>
                <a:latin typeface="+mn-lt"/>
                <a:ea typeface="+mn-ea"/>
                <a:cs typeface="+mn-ea"/>
              </a:rPr>
              <a:t>t</a:t>
            </a:r>
            <a:r>
              <a:rPr kumimoji="0" lang="zh-CN" altLang="en-US" sz="3200" b="1" i="0" u="none" strike="noStrike" kern="0" cap="none" spc="0" normalizeH="0" baseline="0" noProof="0" dirty="0">
                <a:ln>
                  <a:noFill/>
                </a:ln>
                <a:solidFill>
                  <a:schemeClr val="tx2"/>
                </a:solidFill>
                <a:effectLst/>
                <a:uLnTx/>
                <a:uFillTx/>
                <a:latin typeface="+mn-lt"/>
                <a:ea typeface="+mn-ea"/>
                <a:cs typeface="+mn-ea"/>
              </a:rPr>
              <a:t>内失效的概率为</a:t>
            </a:r>
            <a:r>
              <a:rPr kumimoji="0" lang="en-US" altLang="zh-CN" sz="3200" b="1" i="0" u="none" strike="noStrike" kern="0" cap="none" spc="0" normalizeH="0" baseline="0" noProof="0" dirty="0" err="1">
                <a:ln>
                  <a:noFill/>
                </a:ln>
                <a:solidFill>
                  <a:schemeClr val="tx2"/>
                </a:solidFill>
                <a:effectLst/>
                <a:uLnTx/>
                <a:uFillTx/>
                <a:latin typeface="Symbol" panose="05050102010706020507" pitchFamily="18" charset="2"/>
                <a:ea typeface="+mn-ea"/>
                <a:cs typeface="+mn-ea"/>
              </a:rPr>
              <a:t>aD</a:t>
            </a:r>
            <a:r>
              <a:rPr kumimoji="0" lang="en-US" altLang="zh-CN" sz="3200" b="1" i="0" u="none" strike="noStrike" kern="0" cap="none" spc="0" normalizeH="0" baseline="0" noProof="0" dirty="0" err="1">
                <a:ln>
                  <a:noFill/>
                </a:ln>
                <a:solidFill>
                  <a:schemeClr val="tx2"/>
                </a:solidFill>
                <a:effectLst/>
                <a:uLnTx/>
                <a:uFillTx/>
                <a:latin typeface="+mn-lt"/>
                <a:ea typeface="+mn-ea"/>
                <a:cs typeface="+mn-ea"/>
              </a:rPr>
              <a:t>t</a:t>
            </a:r>
            <a:r>
              <a:rPr kumimoji="0" lang="zh-CN" altLang="en-US" sz="3200" b="1" i="0" u="none" strike="noStrike" kern="0" cap="none" spc="0" normalizeH="0" baseline="0" noProof="0" dirty="0">
                <a:ln>
                  <a:noFill/>
                </a:ln>
                <a:solidFill>
                  <a:schemeClr val="tx2"/>
                </a:solidFill>
                <a:effectLst/>
                <a:uLnTx/>
                <a:uFillTx/>
                <a:latin typeface="+mn-lt"/>
                <a:ea typeface="+mn-ea"/>
                <a:cs typeface="+mn-ea"/>
              </a:rPr>
              <a:t>。</a:t>
            </a:r>
            <a:endParaRPr kumimoji="0" lang="en-US" altLang="zh-CN" sz="32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en-US" altLang="zh-CN" sz="3200" b="1" i="0" u="none" strike="noStrike" kern="0" cap="none" spc="0" normalizeH="0" baseline="0" noProof="0" dirty="0">
              <a:ln>
                <a:noFill/>
              </a:ln>
              <a:solidFill>
                <a:schemeClr val="tx2"/>
              </a:solidFill>
              <a:effectLst/>
              <a:uLnTx/>
              <a:uFillTx/>
              <a:latin typeface="+mn-lt"/>
              <a:ea typeface="+mn-ea"/>
              <a:cs typeface="+mn-ea"/>
            </a:endParaRP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2"/>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22531" name="对象 1"/>
          <p:cNvGraphicFramePr>
            <a:graphicFrameLocks noChangeAspect="1"/>
          </p:cNvGraphicFramePr>
          <p:nvPr/>
        </p:nvGraphicFramePr>
        <p:xfrm>
          <a:off x="3132138" y="4437063"/>
          <a:ext cx="3213100" cy="1557337"/>
        </p:xfrm>
        <a:graphic>
          <a:graphicData uri="http://schemas.openxmlformats.org/presentationml/2006/ole">
            <mc:AlternateContent xmlns:mc="http://schemas.openxmlformats.org/markup-compatibility/2006">
              <mc:Choice xmlns:v="urn:schemas-microsoft-com:vml" Requires="v">
                <p:oleObj spid="_x0000_s1029" r:id="rId3" imgW="6426200" imgH="3098800" progId="Visio.Drawing.11">
                  <p:embed/>
                </p:oleObj>
              </mc:Choice>
              <mc:Fallback>
                <p:oleObj r:id="rId3" imgW="6426200" imgH="3098800" progId="Visio.Drawing.11">
                  <p:embed/>
                  <p:pic>
                    <p:nvPicPr>
                      <p:cNvPr id="0" name="图片 3082"/>
                      <p:cNvPicPr/>
                      <p:nvPr/>
                    </p:nvPicPr>
                    <p:blipFill>
                      <a:blip r:embed="rId4">
                        <a:clrChange>
                          <a:clrFrom>
                            <a:srgbClr val="E6E6E6"/>
                          </a:clrFrom>
                          <a:clrTo>
                            <a:srgbClr val="FFFFFF"/>
                          </a:clrTo>
                        </a:clrChange>
                      </a:blip>
                      <a:stretch>
                        <a:fillRect/>
                      </a:stretch>
                    </p:blipFill>
                    <p:spPr>
                      <a:xfrm>
                        <a:off x="3132138" y="4437063"/>
                        <a:ext cx="3213100" cy="15573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rrowheads="1"/>
          </p:cNvSpPr>
          <p:nvPr>
            <p:ph type="title"/>
          </p:nvPr>
        </p:nvSpPr>
        <p:spPr>
          <a:xfrm>
            <a:off x="457200" y="304800"/>
            <a:ext cx="8686800" cy="12065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总结：不可修复系统</a:t>
            </a:r>
            <a:br>
              <a:rPr kumimoji="0" lang="zh-CN" altLang="en-US" sz="4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br>
            <a:r>
              <a:rPr kumimoji="0" lang="zh-CN" altLang="en-US" sz="4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      （元件、器件、小系统</a:t>
            </a:r>
            <a:r>
              <a:rPr kumimoji="0" lang="en-US" altLang="zh-CN" sz="4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a:t>
            </a:r>
            <a:r>
              <a:rPr kumimoji="0" lang="zh-CN" altLang="en-US" sz="4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a:t>
            </a:r>
          </a:p>
        </p:txBody>
      </p:sp>
      <p:sp>
        <p:nvSpPr>
          <p:cNvPr id="275459" name="Rectangle 3"/>
          <p:cNvSpPr>
            <a:spLocks noGrp="1" noRot="1" noChangeArrowheads="1"/>
          </p:cNvSpPr>
          <p:nvPr>
            <p:ph idx="1"/>
          </p:nvPr>
        </p:nvSpPr>
        <p:spPr>
          <a:xfrm>
            <a:off x="395288" y="1447800"/>
            <a:ext cx="8596313" cy="46482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定义可靠度</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R(t)=P[</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工作时间</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&gt;t]</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=P[t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时刻仍正常工作</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有</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R(0)=1</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二态：</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R</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态</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运行</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F</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态</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故障</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α--</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故障率，失效率（平均） </a:t>
            </a:r>
          </a:p>
          <a:p>
            <a:pPr marL="342900" marR="0" lvl="0" indent="-342900" algn="l" defTabSz="914400" rtl="0" eaLnBrk="1" fontAlgn="base" latinLnBrk="0" hangingPunct="1">
              <a:lnSpc>
                <a:spcPct val="90000"/>
              </a:lnSpc>
              <a:spcBef>
                <a:spcPct val="50000"/>
              </a:spcBef>
              <a:spcAft>
                <a:spcPct val="0"/>
              </a:spcAft>
              <a:buClr>
                <a:schemeClr val="hlink"/>
              </a:buClr>
              <a:buSzPct val="75000"/>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32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mn-cs"/>
              </a:rPr>
              <a:t>dt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内失效的概率</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=α</a:t>
            </a:r>
            <a:r>
              <a:rPr kumimoji="0" lang="en-US" altLang="zh-CN" sz="32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mn-cs"/>
              </a:rPr>
              <a:t>dt</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p:nvPr/>
        </p:nvSpPr>
        <p:spPr>
          <a:xfrm>
            <a:off x="15875" y="-12700"/>
            <a:ext cx="9361488" cy="1074738"/>
          </a:xfrm>
          <a:prstGeom prst="rect">
            <a:avLst/>
          </a:prstGeom>
          <a:noFill/>
          <a:ln w="12700">
            <a:noFill/>
          </a:ln>
        </p:spPr>
        <p:txBody>
          <a:bodyPr>
            <a:spAutoFit/>
          </a:bodyPr>
          <a:lstStyle/>
          <a:p>
            <a:pPr>
              <a:lnSpc>
                <a:spcPct val="90000"/>
              </a:lnSpc>
              <a:spcBef>
                <a:spcPct val="50000"/>
              </a:spcBef>
              <a:buClr>
                <a:schemeClr val="tx2"/>
              </a:buClr>
              <a:buSzPct val="90000"/>
              <a:buFont typeface="Symbol" panose="05050102010706020507" pitchFamily="18" charset="2"/>
            </a:pPr>
            <a:r>
              <a:rPr lang="en-US" altLang="zh-CN" sz="2800" b="1" dirty="0">
                <a:solidFill>
                  <a:srgbClr val="2525BD"/>
                </a:solidFill>
                <a:latin typeface="Times New Roman" panose="02020603050405020304" pitchFamily="18" charset="0"/>
              </a:rPr>
              <a:t>t</a:t>
            </a:r>
            <a:r>
              <a:rPr lang="zh-CN" altLang="en-US" sz="2800" b="1" dirty="0">
                <a:solidFill>
                  <a:srgbClr val="2525BD"/>
                </a:solidFill>
                <a:latin typeface="Times New Roman" panose="02020603050405020304" pitchFamily="18" charset="0"/>
              </a:rPr>
              <a:t>时刻正常，经</a:t>
            </a:r>
            <a:r>
              <a:rPr lang="en-US" altLang="zh-CN" sz="2800" b="1" dirty="0">
                <a:solidFill>
                  <a:srgbClr val="2525BD"/>
                </a:solidFill>
                <a:latin typeface="Times New Roman" panose="02020603050405020304" pitchFamily="18" charset="0"/>
              </a:rPr>
              <a:t>Δt</a:t>
            </a:r>
            <a:r>
              <a:rPr lang="zh-CN" altLang="en-US" sz="2800" b="1" dirty="0">
                <a:solidFill>
                  <a:srgbClr val="2525BD"/>
                </a:solidFill>
                <a:latin typeface="Times New Roman" panose="02020603050405020304" pitchFamily="18" charset="0"/>
              </a:rPr>
              <a:t>还没有失效有：</a:t>
            </a:r>
            <a:r>
              <a:rPr lang="en-US" altLang="zh-CN" sz="2800" b="1" dirty="0">
                <a:solidFill>
                  <a:srgbClr val="2525BD"/>
                </a:solidFill>
                <a:latin typeface="Times New Roman" panose="02020603050405020304" pitchFamily="18" charset="0"/>
              </a:rPr>
              <a:t>R(t+Δt)=R(t) ·(1-</a:t>
            </a:r>
            <a:r>
              <a:rPr lang="en-US" altLang="zh-CN" sz="2800" dirty="0">
                <a:solidFill>
                  <a:srgbClr val="2525BD"/>
                </a:solidFill>
                <a:latin typeface="Symbol" panose="05050102010706020507" pitchFamily="18" charset="2"/>
              </a:rPr>
              <a:t>a</a:t>
            </a:r>
            <a:r>
              <a:rPr lang="en-US" altLang="zh-CN" sz="2800" b="1" dirty="0">
                <a:solidFill>
                  <a:srgbClr val="2525BD"/>
                </a:solidFill>
                <a:latin typeface="Times New Roman" panose="02020603050405020304" pitchFamily="18" charset="0"/>
              </a:rPr>
              <a:t>Δt)</a:t>
            </a:r>
          </a:p>
          <a:p>
            <a:pPr>
              <a:lnSpc>
                <a:spcPct val="90000"/>
              </a:lnSpc>
              <a:spcBef>
                <a:spcPct val="50000"/>
              </a:spcBef>
              <a:buClr>
                <a:schemeClr val="tx2"/>
              </a:buClr>
              <a:buSzPct val="90000"/>
              <a:buFont typeface="Symbol" panose="05050102010706020507" pitchFamily="18" charset="2"/>
            </a:pPr>
            <a:r>
              <a:rPr lang="en-US" altLang="zh-CN" sz="2800" b="1" dirty="0">
                <a:solidFill>
                  <a:srgbClr val="2525BD"/>
                </a:solidFill>
                <a:latin typeface="宋体" panose="02010600030101010101" pitchFamily="2" charset="-122"/>
              </a:rPr>
              <a:t>= </a:t>
            </a:r>
            <a:r>
              <a:rPr lang="en-US" altLang="zh-CN" sz="2800" b="1" dirty="0">
                <a:solidFill>
                  <a:srgbClr val="2525BD"/>
                </a:solidFill>
                <a:latin typeface="Times New Roman" panose="02020603050405020304" pitchFamily="18" charset="0"/>
              </a:rPr>
              <a:t>R(t) -</a:t>
            </a:r>
            <a:r>
              <a:rPr lang="en-US" altLang="zh-CN" sz="2400" dirty="0">
                <a:solidFill>
                  <a:srgbClr val="2525BD"/>
                </a:solidFill>
                <a:latin typeface="Symbol" panose="05050102010706020507" pitchFamily="18" charset="2"/>
              </a:rPr>
              <a:t>a</a:t>
            </a:r>
            <a:r>
              <a:rPr lang="en-US" altLang="zh-CN" sz="2800" b="1" dirty="0">
                <a:solidFill>
                  <a:srgbClr val="2525BD"/>
                </a:solidFill>
                <a:latin typeface="Times New Roman" panose="02020603050405020304" pitchFamily="18" charset="0"/>
              </a:rPr>
              <a:t>R(t)Δt</a:t>
            </a:r>
            <a:r>
              <a:rPr lang="en-US" altLang="zh-CN" sz="2800" b="1" dirty="0">
                <a:solidFill>
                  <a:srgbClr val="2525BD"/>
                </a:solidFill>
                <a:latin typeface="宋体" panose="02010600030101010101" pitchFamily="2" charset="-122"/>
              </a:rPr>
              <a:t>→</a:t>
            </a:r>
            <a:endParaRPr lang="en-US" altLang="en-US" sz="2800" b="1" dirty="0">
              <a:solidFill>
                <a:srgbClr val="2525BD"/>
              </a:solidFill>
              <a:latin typeface="宋体" panose="02010600030101010101" pitchFamily="2" charset="-122"/>
            </a:endParaRPr>
          </a:p>
        </p:txBody>
      </p:sp>
      <p:graphicFrame>
        <p:nvGraphicFramePr>
          <p:cNvPr id="24579" name="Object 5"/>
          <p:cNvGraphicFramePr>
            <a:graphicFrameLocks noChangeAspect="1"/>
          </p:cNvGraphicFramePr>
          <p:nvPr/>
        </p:nvGraphicFramePr>
        <p:xfrm>
          <a:off x="2987675" y="1916113"/>
          <a:ext cx="5976938" cy="1117600"/>
        </p:xfrm>
        <a:graphic>
          <a:graphicData uri="http://schemas.openxmlformats.org/presentationml/2006/ole">
            <mc:AlternateContent xmlns:mc="http://schemas.openxmlformats.org/markup-compatibility/2006">
              <mc:Choice xmlns:v="urn:schemas-microsoft-com:vml" Requires="v">
                <p:oleObj spid="_x0000_s2065" r:id="rId4" imgW="1904365" imgH="355600" progId="Equation.3">
                  <p:embed/>
                </p:oleObj>
              </mc:Choice>
              <mc:Fallback>
                <p:oleObj r:id="rId4" imgW="1904365" imgH="355600" progId="Equation.3">
                  <p:embed/>
                  <p:pic>
                    <p:nvPicPr>
                      <p:cNvPr id="0" name="图片 3081"/>
                      <p:cNvPicPr/>
                      <p:nvPr/>
                    </p:nvPicPr>
                    <p:blipFill>
                      <a:blip r:embed="rId5"/>
                      <a:stretch>
                        <a:fillRect/>
                      </a:stretch>
                    </p:blipFill>
                    <p:spPr>
                      <a:xfrm>
                        <a:off x="2987675" y="1916113"/>
                        <a:ext cx="5976938" cy="1117600"/>
                      </a:xfrm>
                      <a:prstGeom prst="rect">
                        <a:avLst/>
                      </a:prstGeom>
                      <a:noFill/>
                      <a:ln w="38100">
                        <a:noFill/>
                        <a:miter/>
                      </a:ln>
                    </p:spPr>
                  </p:pic>
                </p:oleObj>
              </mc:Fallback>
            </mc:AlternateContent>
          </a:graphicData>
        </a:graphic>
      </p:graphicFrame>
      <p:graphicFrame>
        <p:nvGraphicFramePr>
          <p:cNvPr id="24580" name="对象 1"/>
          <p:cNvGraphicFramePr>
            <a:graphicFrameLocks noChangeAspect="1"/>
          </p:cNvGraphicFramePr>
          <p:nvPr/>
        </p:nvGraphicFramePr>
        <p:xfrm>
          <a:off x="3132138" y="3357563"/>
          <a:ext cx="5329237" cy="1057275"/>
        </p:xfrm>
        <a:graphic>
          <a:graphicData uri="http://schemas.openxmlformats.org/presentationml/2006/ole">
            <mc:AlternateContent xmlns:mc="http://schemas.openxmlformats.org/markup-compatibility/2006">
              <mc:Choice xmlns:v="urn:schemas-microsoft-com:vml" Requires="v">
                <p:oleObj spid="_x0000_s2066" r:id="rId6" imgW="2755900" imgH="546100" progId="Equation.3">
                  <p:embed/>
                </p:oleObj>
              </mc:Choice>
              <mc:Fallback>
                <p:oleObj r:id="rId6" imgW="2755900" imgH="546100" progId="Equation.3">
                  <p:embed/>
                  <p:pic>
                    <p:nvPicPr>
                      <p:cNvPr id="0" name="图片 3075"/>
                      <p:cNvPicPr/>
                      <p:nvPr/>
                    </p:nvPicPr>
                    <p:blipFill>
                      <a:blip r:embed="rId7"/>
                      <a:stretch>
                        <a:fillRect/>
                      </a:stretch>
                    </p:blipFill>
                    <p:spPr>
                      <a:xfrm>
                        <a:off x="3132138" y="3357563"/>
                        <a:ext cx="5329237" cy="1057275"/>
                      </a:xfrm>
                      <a:prstGeom prst="rect">
                        <a:avLst/>
                      </a:prstGeom>
                      <a:solidFill>
                        <a:srgbClr val="FECDC6"/>
                      </a:solidFill>
                      <a:ln w="38100">
                        <a:noFill/>
                        <a:miter/>
                      </a:ln>
                    </p:spPr>
                  </p:pic>
                </p:oleObj>
              </mc:Fallback>
            </mc:AlternateContent>
          </a:graphicData>
        </a:graphic>
      </p:graphicFrame>
      <p:graphicFrame>
        <p:nvGraphicFramePr>
          <p:cNvPr id="24581" name="对象 2"/>
          <p:cNvGraphicFramePr>
            <a:graphicFrameLocks noChangeAspect="1"/>
          </p:cNvGraphicFramePr>
          <p:nvPr/>
        </p:nvGraphicFramePr>
        <p:xfrm>
          <a:off x="155575" y="4652963"/>
          <a:ext cx="8320088" cy="695325"/>
        </p:xfrm>
        <a:graphic>
          <a:graphicData uri="http://schemas.openxmlformats.org/presentationml/2006/ole">
            <mc:AlternateContent xmlns:mc="http://schemas.openxmlformats.org/markup-compatibility/2006">
              <mc:Choice xmlns:v="urn:schemas-microsoft-com:vml" Requires="v">
                <p:oleObj spid="_x0000_s2067" r:id="rId8" imgW="3810000" imgH="317500" progId="Equation.3">
                  <p:embed/>
                </p:oleObj>
              </mc:Choice>
              <mc:Fallback>
                <p:oleObj r:id="rId8" imgW="3810000" imgH="317500" progId="Equation.3">
                  <p:embed/>
                  <p:pic>
                    <p:nvPicPr>
                      <p:cNvPr id="0" name="图片 3079"/>
                      <p:cNvPicPr/>
                      <p:nvPr/>
                    </p:nvPicPr>
                    <p:blipFill>
                      <a:blip r:embed="rId9"/>
                      <a:stretch>
                        <a:fillRect/>
                      </a:stretch>
                    </p:blipFill>
                    <p:spPr>
                      <a:xfrm>
                        <a:off x="155575" y="4652963"/>
                        <a:ext cx="8320088" cy="695325"/>
                      </a:xfrm>
                      <a:prstGeom prst="rect">
                        <a:avLst/>
                      </a:prstGeom>
                      <a:noFill/>
                      <a:ln w="38100">
                        <a:noFill/>
                        <a:miter/>
                      </a:ln>
                    </p:spPr>
                  </p:pic>
                </p:oleObj>
              </mc:Fallback>
            </mc:AlternateContent>
          </a:graphicData>
        </a:graphic>
      </p:graphicFrame>
      <p:sp>
        <p:nvSpPr>
          <p:cNvPr id="4" name="矩形 3"/>
          <p:cNvSpPr/>
          <p:nvPr/>
        </p:nvSpPr>
        <p:spPr>
          <a:xfrm>
            <a:off x="160338" y="5651500"/>
            <a:ext cx="4541838" cy="5238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宋体" panose="02010600030101010101" pitchFamily="2" charset="-122"/>
                <a:cs typeface="+mn-cs"/>
              </a:rPr>
              <a:t>在</a:t>
            </a:r>
            <a:r>
              <a:rPr kumimoji="0" lang="en-US" altLang="zh-CN" sz="2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宋体" panose="02010600030101010101" pitchFamily="2" charset="-122"/>
                <a:cs typeface="+mn-cs"/>
              </a:rPr>
              <a:t>R(0)=1</a:t>
            </a:r>
            <a:r>
              <a:rPr kumimoji="0" lang="zh-CN" altLang="en-US" sz="28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宋体" panose="02010600030101010101" pitchFamily="2" charset="-122"/>
                <a:cs typeface="+mn-cs"/>
              </a:rPr>
              <a:t>的起始条件下，得</a:t>
            </a:r>
          </a:p>
        </p:txBody>
      </p:sp>
      <p:graphicFrame>
        <p:nvGraphicFramePr>
          <p:cNvPr id="24583" name="对象 4"/>
          <p:cNvGraphicFramePr>
            <a:graphicFrameLocks noChangeAspect="1"/>
          </p:cNvGraphicFramePr>
          <p:nvPr/>
        </p:nvGraphicFramePr>
        <p:xfrm>
          <a:off x="4932363" y="5611813"/>
          <a:ext cx="2905125" cy="804862"/>
        </p:xfrm>
        <a:graphic>
          <a:graphicData uri="http://schemas.openxmlformats.org/presentationml/2006/ole">
            <mc:AlternateContent xmlns:mc="http://schemas.openxmlformats.org/markup-compatibility/2006">
              <mc:Choice xmlns:v="urn:schemas-microsoft-com:vml" Requires="v">
                <p:oleObj spid="_x0000_s2068" r:id="rId10" imgW="1701800" imgH="469900" progId="Equation.3">
                  <p:embed/>
                </p:oleObj>
              </mc:Choice>
              <mc:Fallback>
                <p:oleObj r:id="rId10" imgW="1701800" imgH="469900" progId="Equation.3">
                  <p:embed/>
                  <p:pic>
                    <p:nvPicPr>
                      <p:cNvPr id="0" name="图片 3076"/>
                      <p:cNvPicPr/>
                      <p:nvPr/>
                    </p:nvPicPr>
                    <p:blipFill>
                      <a:blip r:embed="rId11"/>
                      <a:stretch>
                        <a:fillRect/>
                      </a:stretch>
                    </p:blipFill>
                    <p:spPr>
                      <a:xfrm>
                        <a:off x="4932363" y="5611813"/>
                        <a:ext cx="2905125" cy="804862"/>
                      </a:xfrm>
                      <a:prstGeom prst="rect">
                        <a:avLst/>
                      </a:prstGeom>
                      <a:solidFill>
                        <a:srgbClr val="FFFF00"/>
                      </a:solidFill>
                      <a:ln w="38100">
                        <a:noFill/>
                        <a:miter/>
                      </a:ln>
                    </p:spPr>
                  </p:pic>
                </p:oleObj>
              </mc:Fallback>
            </mc:AlternateContent>
          </a:graphicData>
        </a:graphic>
      </p:graphicFrame>
      <p:graphicFrame>
        <p:nvGraphicFramePr>
          <p:cNvPr id="24584" name="对象 1"/>
          <p:cNvGraphicFramePr>
            <a:graphicFrameLocks noChangeAspect="1"/>
          </p:cNvGraphicFramePr>
          <p:nvPr/>
        </p:nvGraphicFramePr>
        <p:xfrm>
          <a:off x="3132138" y="525463"/>
          <a:ext cx="4064000" cy="952500"/>
        </p:xfrm>
        <a:graphic>
          <a:graphicData uri="http://schemas.openxmlformats.org/presentationml/2006/ole">
            <mc:AlternateContent xmlns:mc="http://schemas.openxmlformats.org/markup-compatibility/2006">
              <mc:Choice xmlns:v="urn:schemas-microsoft-com:vml" Requires="v">
                <p:oleObj spid="_x0000_s2069" r:id="rId12" imgW="4064000" imgH="952500" progId="Equation.DSMT4">
                  <p:embed/>
                </p:oleObj>
              </mc:Choice>
              <mc:Fallback>
                <p:oleObj r:id="rId12" imgW="4064000" imgH="952500" progId="Equation.DSMT4">
                  <p:embed/>
                  <p:pic>
                    <p:nvPicPr>
                      <p:cNvPr id="0" name="图片 3077"/>
                      <p:cNvPicPr/>
                      <p:nvPr/>
                    </p:nvPicPr>
                    <p:blipFill>
                      <a:blip r:embed="rId13"/>
                      <a:stretch>
                        <a:fillRect/>
                      </a:stretch>
                    </p:blipFill>
                    <p:spPr>
                      <a:xfrm>
                        <a:off x="3132138" y="525463"/>
                        <a:ext cx="4064000" cy="952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latin typeface="方正粗黑宋简体" panose="02000000000000000000" pitchFamily="2" charset="-122"/>
                <a:ea typeface="方正粗黑宋简体" panose="02000000000000000000" pitchFamily="2" charset="-122"/>
              </a:rPr>
              <a:t>讨论：</a:t>
            </a:r>
          </a:p>
        </p:txBody>
      </p:sp>
      <p:sp>
        <p:nvSpPr>
          <p:cNvPr id="3" name="内容占位符 2"/>
          <p:cNvSpPr>
            <a:spLocks noGrp="1"/>
          </p:cNvSpPr>
          <p:nvPr>
            <p:ph idx="1"/>
          </p:nvPr>
        </p:nvSpPr>
        <p:spPr>
          <a:xfrm>
            <a:off x="323850" y="2420938"/>
            <a:ext cx="8540750" cy="1512887"/>
          </a:xfrm>
        </p:spPr>
        <p:txBody>
          <a:bodyPr/>
          <a:lstStyle/>
          <a:p>
            <a:pPr>
              <a:defRPr/>
            </a:pPr>
            <a:r>
              <a:rPr lang="zh-CN" altLang="zh-CN" sz="4000" dirty="0">
                <a:solidFill>
                  <a:srgbClr val="FF0000"/>
                </a:solidFill>
                <a:effectLst/>
                <a:latin typeface="方正粗黑宋简体" panose="02000000000000000000" pitchFamily="2" charset="-122"/>
                <a:ea typeface="方正粗黑宋简体" panose="02000000000000000000" pitchFamily="2" charset="-122"/>
              </a:rPr>
              <a:t>历史上通信网络重大故障的原因</a:t>
            </a:r>
            <a:r>
              <a:rPr lang="zh-CN" altLang="en-US" sz="4000" dirty="0">
                <a:solidFill>
                  <a:srgbClr val="FF0000"/>
                </a:solidFill>
                <a:effectLst/>
                <a:latin typeface="方正粗黑宋简体" panose="02000000000000000000" pitchFamily="2" charset="-122"/>
                <a:ea typeface="方正粗黑宋简体" panose="02000000000000000000" pitchFamily="2" charset="-122"/>
              </a:rPr>
              <a:t>主要有哪些？</a:t>
            </a:r>
            <a:endParaRPr lang="zh-CN" altLang="en-US" sz="4000" dirty="0">
              <a:solidFill>
                <a:srgbClr val="FF0000"/>
              </a:solidFill>
              <a:latin typeface="方正粗黑宋简体" panose="02000000000000000000" pitchFamily="2" charset="-122"/>
              <a:ea typeface="方正粗黑宋简体" panose="02000000000000000000"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Rot="1"/>
          </p:cNvSpPr>
          <p:nvPr>
            <p:ph type="body" sz="half" idx="1"/>
          </p:nvPr>
        </p:nvSpPr>
        <p:spPr>
          <a:xfrm>
            <a:off x="465138" y="3429000"/>
            <a:ext cx="8642350" cy="1584325"/>
          </a:xfrm>
        </p:spPr>
        <p:txBody>
          <a:bodyPr vert="horz" wrap="square" lIns="91440" tIns="45720" rIns="91440" bIns="45720" anchor="t" anchorCtr="0"/>
          <a:lstStyle/>
          <a:p>
            <a:pPr lvl="2" eaLnBrk="1" hangingPunct="1">
              <a:buClr>
                <a:schemeClr val="hlink"/>
              </a:buClr>
              <a:buSzPct val="85000"/>
              <a:buFont typeface="Wingdings" panose="05000000000000000000" pitchFamily="2" charset="2"/>
            </a:pPr>
            <a:r>
              <a:rPr lang="zh-CN" altLang="en-US" sz="3200" dirty="0"/>
              <a:t>若</a:t>
            </a:r>
            <a:r>
              <a:rPr lang="en-US" altLang="zh-CN" sz="2400" dirty="0">
                <a:solidFill>
                  <a:srgbClr val="2525BD"/>
                </a:solidFill>
                <a:latin typeface="Symbol" panose="05050102010706020507" pitchFamily="18" charset="2"/>
              </a:rPr>
              <a:t>a</a:t>
            </a:r>
            <a:r>
              <a:rPr lang="zh-CN" altLang="en-US" sz="3200" dirty="0"/>
              <a:t>是与</a:t>
            </a:r>
            <a:r>
              <a:rPr lang="en-US" altLang="zh-CN" sz="3200" dirty="0"/>
              <a:t>t</a:t>
            </a:r>
            <a:r>
              <a:rPr lang="zh-CN" altLang="en-US" sz="3200" dirty="0"/>
              <a:t>无关的常量，即得</a:t>
            </a:r>
            <a:r>
              <a:rPr lang="en-US" altLang="zh-CN" sz="3200" dirty="0"/>
              <a:t>:</a:t>
            </a:r>
          </a:p>
          <a:p>
            <a:pPr lvl="2" eaLnBrk="1" hangingPunct="1">
              <a:buClr>
                <a:schemeClr val="hlink"/>
              </a:buClr>
              <a:buSzPct val="85000"/>
              <a:buFont typeface="Wingdings" panose="05000000000000000000" pitchFamily="2" charset="2"/>
            </a:pPr>
            <a:endParaRPr lang="en-US" altLang="zh-CN" sz="3200" dirty="0"/>
          </a:p>
          <a:p>
            <a:pPr lvl="2" eaLnBrk="1" hangingPunct="1">
              <a:buClr>
                <a:schemeClr val="hlink"/>
              </a:buClr>
              <a:buSzPct val="85000"/>
              <a:buFont typeface="Wingdings" panose="05000000000000000000" pitchFamily="2" charset="2"/>
            </a:pPr>
            <a:endParaRPr lang="en-US" altLang="zh-CN" sz="3200" dirty="0"/>
          </a:p>
        </p:txBody>
      </p:sp>
      <p:graphicFrame>
        <p:nvGraphicFramePr>
          <p:cNvPr id="25603" name="Object 4"/>
          <p:cNvGraphicFramePr>
            <a:graphicFrameLocks noGrp="1" noChangeAspect="1"/>
          </p:cNvGraphicFramePr>
          <p:nvPr>
            <p:ph sz="half" idx="2"/>
          </p:nvPr>
        </p:nvGraphicFramePr>
        <p:xfrm>
          <a:off x="1763713" y="4221163"/>
          <a:ext cx="3455987" cy="1254125"/>
        </p:xfrm>
        <a:graphic>
          <a:graphicData uri="http://schemas.openxmlformats.org/presentationml/2006/ole">
            <mc:AlternateContent xmlns:mc="http://schemas.openxmlformats.org/markup-compatibility/2006">
              <mc:Choice xmlns:v="urn:schemas-microsoft-com:vml" Requires="v">
                <p:oleObj spid="_x0000_s3080" r:id="rId3" imgW="558800" imgH="203200" progId="Equation.3">
                  <p:embed/>
                </p:oleObj>
              </mc:Choice>
              <mc:Fallback>
                <p:oleObj r:id="rId3" imgW="558800" imgH="203200" progId="Equation.3">
                  <p:embed/>
                  <p:pic>
                    <p:nvPicPr>
                      <p:cNvPr id="0" name="图片 3080"/>
                      <p:cNvPicPr/>
                      <p:nvPr/>
                    </p:nvPicPr>
                    <p:blipFill>
                      <a:blip r:embed="rId4"/>
                      <a:srcRect/>
                      <a:stretch>
                        <a:fillRect/>
                      </a:stretch>
                    </p:blipFill>
                    <p:spPr>
                      <a:xfrm>
                        <a:off x="1763713" y="4221163"/>
                        <a:ext cx="3455987" cy="1254125"/>
                      </a:xfrm>
                      <a:prstGeom prst="rect">
                        <a:avLst/>
                      </a:prstGeom>
                      <a:noFill/>
                      <a:ln w="38100">
                        <a:miter/>
                      </a:ln>
                    </p:spPr>
                  </p:pic>
                </p:oleObj>
              </mc:Fallback>
            </mc:AlternateContent>
          </a:graphicData>
        </a:graphic>
      </p:graphicFrame>
      <p:graphicFrame>
        <p:nvGraphicFramePr>
          <p:cNvPr id="25604" name="Object 7"/>
          <p:cNvGraphicFramePr>
            <a:graphicFrameLocks noChangeAspect="1"/>
          </p:cNvGraphicFramePr>
          <p:nvPr/>
        </p:nvGraphicFramePr>
        <p:xfrm>
          <a:off x="2160588" y="1484313"/>
          <a:ext cx="4392612" cy="1214437"/>
        </p:xfrm>
        <a:graphic>
          <a:graphicData uri="http://schemas.openxmlformats.org/presentationml/2006/ole">
            <mc:AlternateContent xmlns:mc="http://schemas.openxmlformats.org/markup-compatibility/2006">
              <mc:Choice xmlns:v="urn:schemas-microsoft-com:vml" Requires="v">
                <p:oleObj spid="_x0000_s3081" r:id="rId5" imgW="1701800" imgH="469900" progId="Equation.3">
                  <p:embed/>
                </p:oleObj>
              </mc:Choice>
              <mc:Fallback>
                <p:oleObj r:id="rId5" imgW="1701800" imgH="469900" progId="Equation.3">
                  <p:embed/>
                  <p:pic>
                    <p:nvPicPr>
                      <p:cNvPr id="0" name="图片 3078"/>
                      <p:cNvPicPr/>
                      <p:nvPr/>
                    </p:nvPicPr>
                    <p:blipFill>
                      <a:blip r:embed="rId6"/>
                      <a:stretch>
                        <a:fillRect/>
                      </a:stretch>
                    </p:blipFill>
                    <p:spPr>
                      <a:xfrm>
                        <a:off x="2160588" y="1484313"/>
                        <a:ext cx="4392612" cy="1214437"/>
                      </a:xfrm>
                      <a:prstGeom prst="rect">
                        <a:avLst/>
                      </a:prstGeom>
                      <a:noFill/>
                      <a:ln w="38100">
                        <a:noFill/>
                        <a:miter/>
                      </a:ln>
                    </p:spPr>
                  </p:pic>
                </p:oleObj>
              </mc:Fallback>
            </mc:AlternateContent>
          </a:graphicData>
        </a:graphic>
      </p:graphicFrame>
      <p:sp>
        <p:nvSpPr>
          <p:cNvPr id="25605" name="Rectangle 8"/>
          <p:cNvSpPr/>
          <p:nvPr/>
        </p:nvSpPr>
        <p:spPr>
          <a:xfrm>
            <a:off x="468313" y="692150"/>
            <a:ext cx="6735762" cy="579438"/>
          </a:xfrm>
          <a:prstGeom prst="rect">
            <a:avLst/>
          </a:prstGeom>
          <a:noFill/>
          <a:ln w="9525">
            <a:noFill/>
          </a:ln>
        </p:spPr>
        <p:txBody>
          <a:bodyPr wrap="none">
            <a:spAutoFit/>
          </a:bodyPr>
          <a:lstStyle/>
          <a:p>
            <a:pPr lvl="2" eaLnBrk="1" hangingPunct="1">
              <a:spcBef>
                <a:spcPct val="20000"/>
              </a:spcBef>
              <a:buClr>
                <a:schemeClr val="hlink"/>
              </a:buClr>
              <a:buSzPct val="85000"/>
              <a:buFont typeface="Wingdings" panose="05000000000000000000" pitchFamily="2" charset="2"/>
              <a:buChar char="v"/>
            </a:pPr>
            <a:r>
              <a:rPr lang="zh-CN" altLang="en-US" sz="3200" b="1" dirty="0">
                <a:solidFill>
                  <a:schemeClr val="tx2"/>
                </a:solidFill>
                <a:latin typeface="Arial" panose="020B0604020202020204" pitchFamily="34" charset="0"/>
              </a:rPr>
              <a:t>在</a:t>
            </a:r>
            <a:r>
              <a:rPr lang="en-US" altLang="zh-CN" sz="3200" b="1" dirty="0">
                <a:solidFill>
                  <a:schemeClr val="tx2"/>
                </a:solidFill>
                <a:latin typeface="Arial" panose="020B0604020202020204" pitchFamily="34" charset="0"/>
              </a:rPr>
              <a:t>R(0)=1</a:t>
            </a:r>
            <a:r>
              <a:rPr lang="zh-CN" altLang="en-US" sz="3200" b="1" dirty="0">
                <a:solidFill>
                  <a:schemeClr val="tx2"/>
                </a:solidFill>
                <a:latin typeface="Arial" panose="020B0604020202020204" pitchFamily="34" charset="0"/>
              </a:rPr>
              <a:t>的起始条件下，可得</a:t>
            </a:r>
          </a:p>
        </p:txBody>
      </p:sp>
      <p:sp>
        <p:nvSpPr>
          <p:cNvPr id="25606" name="Rectangle 9"/>
          <p:cNvSpPr/>
          <p:nvPr/>
        </p:nvSpPr>
        <p:spPr>
          <a:xfrm>
            <a:off x="1509713" y="5445125"/>
            <a:ext cx="5694362" cy="523875"/>
          </a:xfrm>
          <a:prstGeom prst="rect">
            <a:avLst/>
          </a:prstGeom>
          <a:noFill/>
          <a:ln w="9525">
            <a:noFill/>
          </a:ln>
        </p:spPr>
        <p:txBody>
          <a:bodyPr wrap="none">
            <a:spAutoFit/>
          </a:bodyPr>
          <a:lstStyle/>
          <a:p>
            <a:pPr eaLnBrk="0" hangingPunct="0">
              <a:spcBef>
                <a:spcPct val="20000"/>
              </a:spcBef>
              <a:buClr>
                <a:srgbClr val="FF9900"/>
              </a:buClr>
              <a:buSzPct val="100000"/>
              <a:buFont typeface="Wingdings" panose="05000000000000000000" pitchFamily="2" charset="2"/>
            </a:pPr>
            <a:r>
              <a:rPr lang="en-US" altLang="zh-CN" sz="2800" b="1" dirty="0">
                <a:solidFill>
                  <a:schemeClr val="tx2"/>
                </a:solidFill>
                <a:latin typeface="Arial" panose="020B0604020202020204" pitchFamily="34" charset="0"/>
              </a:rPr>
              <a:t> </a:t>
            </a:r>
            <a:r>
              <a:rPr lang="zh-CN" altLang="en-US" sz="2800" b="1" dirty="0">
                <a:solidFill>
                  <a:schemeClr val="tx2"/>
                </a:solidFill>
                <a:latin typeface="Arial" panose="020B0604020202020204" pitchFamily="34" charset="0"/>
              </a:rPr>
              <a:t>上式即为</a:t>
            </a:r>
            <a:r>
              <a:rPr lang="zh-CN" altLang="en-US" sz="2800" b="1" dirty="0">
                <a:solidFill>
                  <a:srgbClr val="FF0000"/>
                </a:solidFill>
                <a:latin typeface="Arial" panose="020B0604020202020204" pitchFamily="34" charset="0"/>
              </a:rPr>
              <a:t>失效率与可靠度</a:t>
            </a:r>
            <a:r>
              <a:rPr lang="zh-CN" altLang="en-US" sz="2800" b="1" dirty="0">
                <a:solidFill>
                  <a:schemeClr val="tx2"/>
                </a:solidFill>
                <a:latin typeface="Arial" panose="020B0604020202020204" pitchFamily="34" charset="0"/>
              </a:rPr>
              <a:t>的关系式</a:t>
            </a:r>
            <a:endParaRPr lang="en-US" altLang="zh-CN" sz="2800" b="1" dirty="0">
              <a:solidFill>
                <a:schemeClr val="tx2"/>
              </a:solidFill>
              <a:latin typeface="Arial" panose="020B0604020202020204" pitchFamily="34" charset="0"/>
            </a:endParaRPr>
          </a:p>
        </p:txBody>
      </p:sp>
      <p:sp>
        <p:nvSpPr>
          <p:cNvPr id="22535" name="Rectangle 10"/>
          <p:cNvSpPr>
            <a:spLocks noGrp="1" noRot="1"/>
          </p:cNvSpPr>
          <p:nvPr>
            <p:ph type="title"/>
          </p:nvPr>
        </p:nvSpPr>
        <p:spPr>
          <a:xfrm>
            <a:off x="611188" y="0"/>
            <a:ext cx="8748713" cy="81915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FF0000"/>
                </a:solidFill>
                <a:effectLst>
                  <a:outerShdw blurRad="38100" dist="38100" dir="2700000" algn="tl">
                    <a:srgbClr val="C0C0C0"/>
                  </a:outerShdw>
                </a:effectLst>
                <a:uLnTx/>
                <a:uFillTx/>
                <a:latin typeface="+mj-lt"/>
                <a:ea typeface="+mj-ea"/>
                <a:cs typeface="+mj-cs"/>
              </a:rPr>
              <a:t>不可修复系统</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p:cNvSpPr>
          <p:nvPr>
            <p:ph type="body" sz="half" idx="1"/>
          </p:nvPr>
        </p:nvSpPr>
        <p:spPr>
          <a:xfrm>
            <a:off x="107950" y="981075"/>
            <a:ext cx="8642350" cy="56165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dirty="0"/>
              <a:t>系统的寿命</a:t>
            </a:r>
          </a:p>
          <a:p>
            <a:pPr lvl="1" eaLnBrk="1" hangingPunct="1">
              <a:buClr>
                <a:schemeClr val="accent2"/>
              </a:buClr>
              <a:buSzPct val="85000"/>
              <a:buFont typeface="Wingdings" panose="05000000000000000000" pitchFamily="2" charset="2"/>
            </a:pPr>
            <a:r>
              <a:rPr lang="zh-CN" altLang="en-US" dirty="0"/>
              <a:t>另一方面，也可把</a:t>
            </a:r>
            <a:r>
              <a:rPr lang="en-US" altLang="zh-CN" dirty="0"/>
              <a:t>t</a:t>
            </a:r>
            <a:r>
              <a:rPr lang="zh-CN" altLang="en-US" dirty="0"/>
              <a:t>作为因变量，来定义系统的寿命，即当系统在</a:t>
            </a:r>
            <a:r>
              <a:rPr lang="en-US" altLang="zh-CN" dirty="0"/>
              <a:t>t</a:t>
            </a:r>
            <a:r>
              <a:rPr lang="zh-CN" altLang="en-US" dirty="0"/>
              <a:t>时失效，就认为该系统的寿命是</a:t>
            </a:r>
            <a:r>
              <a:rPr lang="en-US" altLang="zh-CN" dirty="0"/>
              <a:t>t</a:t>
            </a:r>
            <a:r>
              <a:rPr lang="zh-CN" altLang="en-US" dirty="0"/>
              <a:t>。</a:t>
            </a:r>
          </a:p>
          <a:p>
            <a:pPr lvl="2" eaLnBrk="1" hangingPunct="1">
              <a:buClr>
                <a:schemeClr val="hlink"/>
              </a:buClr>
              <a:buSzPct val="85000"/>
              <a:buFont typeface="Wingdings" panose="05000000000000000000" pitchFamily="2" charset="2"/>
            </a:pPr>
            <a:r>
              <a:rPr lang="zh-CN" altLang="en-US" dirty="0"/>
              <a:t>容易看出，</a:t>
            </a:r>
            <a:r>
              <a:rPr lang="en-US" altLang="zh-CN" dirty="0"/>
              <a:t>t</a:t>
            </a:r>
            <a:r>
              <a:rPr lang="zh-CN" altLang="en-US" dirty="0"/>
              <a:t>时刻尚在运行的概率</a:t>
            </a:r>
            <a:r>
              <a:rPr lang="en-US" altLang="zh-CN" dirty="0"/>
              <a:t>R(t)</a:t>
            </a:r>
            <a:r>
              <a:rPr lang="zh-CN" altLang="en-US" dirty="0"/>
              <a:t>就是寿命大于</a:t>
            </a:r>
            <a:r>
              <a:rPr lang="en-US" altLang="zh-CN" dirty="0"/>
              <a:t>t</a:t>
            </a:r>
            <a:r>
              <a:rPr lang="zh-CN" altLang="en-US" dirty="0"/>
              <a:t>的概率</a:t>
            </a:r>
            <a:endParaRPr lang="en-US" altLang="zh-CN" dirty="0"/>
          </a:p>
          <a:p>
            <a:pPr lvl="2" eaLnBrk="1" hangingPunct="1">
              <a:buClr>
                <a:schemeClr val="hlink"/>
              </a:buClr>
              <a:buSzPct val="85000"/>
              <a:buFont typeface="Wingdings" panose="05000000000000000000" pitchFamily="2" charset="2"/>
            </a:pPr>
            <a:r>
              <a:rPr lang="en-US" altLang="zh-CN" dirty="0"/>
              <a:t>F(t)</a:t>
            </a:r>
            <a:r>
              <a:rPr lang="zh-CN" altLang="en-US" dirty="0"/>
              <a:t>为寿命小于</a:t>
            </a:r>
            <a:r>
              <a:rPr lang="en-US" altLang="zh-CN" dirty="0"/>
              <a:t>t</a:t>
            </a:r>
            <a:r>
              <a:rPr lang="zh-CN" altLang="en-US" dirty="0"/>
              <a:t>的概率</a:t>
            </a:r>
            <a:endParaRPr lang="en-US" altLang="zh-CN" dirty="0"/>
          </a:p>
          <a:p>
            <a:pPr lvl="2" eaLnBrk="1" hangingPunct="1">
              <a:buClr>
                <a:schemeClr val="hlink"/>
              </a:buClr>
              <a:buSzPct val="85000"/>
              <a:buFont typeface="Wingdings" panose="05000000000000000000" pitchFamily="2" charset="2"/>
            </a:pPr>
            <a:r>
              <a:rPr lang="en-US" altLang="zh-CN" dirty="0"/>
              <a:t>R(t)=1-F(t)</a:t>
            </a:r>
            <a:r>
              <a:rPr lang="zh-CN" altLang="en-US" dirty="0"/>
              <a:t>。</a:t>
            </a:r>
            <a:r>
              <a:rPr lang="en-US" altLang="zh-CN" dirty="0"/>
              <a:t> </a:t>
            </a:r>
          </a:p>
          <a:p>
            <a:pPr lvl="2" eaLnBrk="1" hangingPunct="1">
              <a:buClr>
                <a:schemeClr val="hlink"/>
              </a:buClr>
              <a:buSzPct val="85000"/>
              <a:buFont typeface="Wingdings" panose="05000000000000000000" pitchFamily="2" charset="2"/>
            </a:pPr>
            <a:r>
              <a:rPr lang="en-US" altLang="zh-CN" dirty="0"/>
              <a:t>F(t)</a:t>
            </a:r>
            <a:r>
              <a:rPr lang="zh-CN" altLang="en-US" dirty="0"/>
              <a:t>是</a:t>
            </a:r>
            <a:r>
              <a:rPr lang="en-US" altLang="zh-CN" dirty="0"/>
              <a:t>t</a:t>
            </a:r>
            <a:r>
              <a:rPr lang="zh-CN" altLang="en-US" dirty="0"/>
              <a:t>的分布函数</a:t>
            </a:r>
            <a:r>
              <a:rPr lang="en-US" altLang="zh-CN" dirty="0"/>
              <a:t>:</a:t>
            </a:r>
          </a:p>
          <a:p>
            <a:pPr lvl="2" eaLnBrk="1" hangingPunct="1">
              <a:buClr>
                <a:schemeClr val="hlink"/>
              </a:buClr>
              <a:buSzPct val="85000"/>
              <a:buFont typeface="Wingdings" panose="05000000000000000000" pitchFamily="2" charset="2"/>
            </a:pPr>
            <a:endParaRPr lang="en-US" altLang="zh-CN" dirty="0">
              <a:solidFill>
                <a:srgbClr val="FF2621"/>
              </a:solidFill>
            </a:endParaRPr>
          </a:p>
        </p:txBody>
      </p:sp>
      <p:graphicFrame>
        <p:nvGraphicFramePr>
          <p:cNvPr id="26627" name="Object 4"/>
          <p:cNvGraphicFramePr>
            <a:graphicFrameLocks noChangeAspect="1"/>
          </p:cNvGraphicFramePr>
          <p:nvPr/>
        </p:nvGraphicFramePr>
        <p:xfrm>
          <a:off x="0" y="0"/>
          <a:ext cx="3182938" cy="671513"/>
        </p:xfrm>
        <a:graphic>
          <a:graphicData uri="http://schemas.openxmlformats.org/presentationml/2006/ole">
            <mc:AlternateContent xmlns:mc="http://schemas.openxmlformats.org/markup-compatibility/2006">
              <mc:Choice xmlns:v="urn:schemas-microsoft-com:vml" Requires="v">
                <p:oleObj spid="_x0000_s4107" r:id="rId3" imgW="1205865" imgH="254000" progId="Equation.3">
                  <p:embed/>
                </p:oleObj>
              </mc:Choice>
              <mc:Fallback>
                <p:oleObj r:id="rId3" imgW="1205865" imgH="254000" progId="Equation.3">
                  <p:embed/>
                  <p:pic>
                    <p:nvPicPr>
                      <p:cNvPr id="0" name="图片 3077"/>
                      <p:cNvPicPr/>
                      <p:nvPr/>
                    </p:nvPicPr>
                    <p:blipFill>
                      <a:blip r:embed="rId4"/>
                      <a:stretch>
                        <a:fillRect/>
                      </a:stretch>
                    </p:blipFill>
                    <p:spPr>
                      <a:xfrm>
                        <a:off x="0" y="0"/>
                        <a:ext cx="3182938" cy="671513"/>
                      </a:xfrm>
                      <a:prstGeom prst="rect">
                        <a:avLst/>
                      </a:prstGeom>
                      <a:solidFill>
                        <a:schemeClr val="accent1"/>
                      </a:solidFill>
                      <a:ln w="38100">
                        <a:noFill/>
                        <a:miter/>
                      </a:ln>
                    </p:spPr>
                  </p:pic>
                </p:oleObj>
              </mc:Fallback>
            </mc:AlternateContent>
          </a:graphicData>
        </a:graphic>
      </p:graphicFrame>
      <p:graphicFrame>
        <p:nvGraphicFramePr>
          <p:cNvPr id="26628" name="Object 5"/>
          <p:cNvGraphicFramePr>
            <a:graphicFrameLocks noChangeAspect="1"/>
          </p:cNvGraphicFramePr>
          <p:nvPr/>
        </p:nvGraphicFramePr>
        <p:xfrm>
          <a:off x="3959225" y="0"/>
          <a:ext cx="5184775" cy="817563"/>
        </p:xfrm>
        <a:graphic>
          <a:graphicData uri="http://schemas.openxmlformats.org/presentationml/2006/ole">
            <mc:AlternateContent xmlns:mc="http://schemas.openxmlformats.org/markup-compatibility/2006">
              <mc:Choice xmlns:v="urn:schemas-microsoft-com:vml" Requires="v">
                <p:oleObj spid="_x0000_s4108" r:id="rId5" imgW="2005965" imgH="317500" progId="Equation.3">
                  <p:embed/>
                </p:oleObj>
              </mc:Choice>
              <mc:Fallback>
                <p:oleObj r:id="rId5" imgW="2005965" imgH="317500" progId="Equation.3">
                  <p:embed/>
                  <p:pic>
                    <p:nvPicPr>
                      <p:cNvPr id="0" name="图片 3079"/>
                      <p:cNvPicPr/>
                      <p:nvPr/>
                    </p:nvPicPr>
                    <p:blipFill>
                      <a:blip r:embed="rId6"/>
                      <a:stretch>
                        <a:fillRect/>
                      </a:stretch>
                    </p:blipFill>
                    <p:spPr>
                      <a:xfrm>
                        <a:off x="3959225" y="0"/>
                        <a:ext cx="5184775" cy="817563"/>
                      </a:xfrm>
                      <a:prstGeom prst="rect">
                        <a:avLst/>
                      </a:prstGeom>
                      <a:solidFill>
                        <a:schemeClr val="accent1"/>
                      </a:solidFill>
                      <a:ln w="38100">
                        <a:noFill/>
                        <a:miter/>
                      </a:ln>
                    </p:spPr>
                  </p:pic>
                </p:oleObj>
              </mc:Fallback>
            </mc:AlternateContent>
          </a:graphicData>
        </a:graphic>
      </p:graphicFrame>
      <p:graphicFrame>
        <p:nvGraphicFramePr>
          <p:cNvPr id="26629" name="对象 1"/>
          <p:cNvGraphicFramePr>
            <a:graphicFrameLocks noChangeAspect="1"/>
          </p:cNvGraphicFramePr>
          <p:nvPr/>
        </p:nvGraphicFramePr>
        <p:xfrm>
          <a:off x="2555875" y="5595938"/>
          <a:ext cx="5703888" cy="982662"/>
        </p:xfrm>
        <a:graphic>
          <a:graphicData uri="http://schemas.openxmlformats.org/presentationml/2006/ole">
            <mc:AlternateContent xmlns:mc="http://schemas.openxmlformats.org/markup-compatibility/2006">
              <mc:Choice xmlns:v="urn:schemas-microsoft-com:vml" Requires="v">
                <p:oleObj spid="_x0000_s4109" r:id="rId7" imgW="2209800" imgH="381000" progId="Equation.3">
                  <p:embed/>
                </p:oleObj>
              </mc:Choice>
              <mc:Fallback>
                <p:oleObj r:id="rId7" imgW="2209800" imgH="381000" progId="Equation.3">
                  <p:embed/>
                  <p:pic>
                    <p:nvPicPr>
                      <p:cNvPr id="0" name="图片 3076"/>
                      <p:cNvPicPr/>
                      <p:nvPr/>
                    </p:nvPicPr>
                    <p:blipFill>
                      <a:blip r:embed="rId8"/>
                      <a:stretch>
                        <a:fillRect/>
                      </a:stretch>
                    </p:blipFill>
                    <p:spPr>
                      <a:xfrm>
                        <a:off x="2555875" y="5595938"/>
                        <a:ext cx="5703888" cy="9826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j-lt"/>
                <a:ea typeface="+mj-ea"/>
                <a:cs typeface="+mj-cs"/>
              </a:rPr>
              <a:t>数学期望或均值</a:t>
            </a:r>
          </a:p>
        </p:txBody>
      </p:sp>
      <p:sp>
        <p:nvSpPr>
          <p:cNvPr id="3" name="文本占位符 2"/>
          <p:cNvSpPr>
            <a:spLocks noGrp="1"/>
          </p:cNvSpPr>
          <p:nvPr>
            <p:ph type="body" sz="half" idx="1"/>
          </p:nvPr>
        </p:nvSpPr>
        <p:spPr>
          <a:xfrm>
            <a:off x="250825" y="1268413"/>
            <a:ext cx="7921625" cy="6477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离散型随机变量</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X</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的数学期望或均值</a:t>
            </a:r>
          </a:p>
        </p:txBody>
      </p:sp>
      <p:graphicFrame>
        <p:nvGraphicFramePr>
          <p:cNvPr id="27652" name="对象 5"/>
          <p:cNvGraphicFramePr>
            <a:graphicFrameLocks noChangeAspect="1"/>
          </p:cNvGraphicFramePr>
          <p:nvPr/>
        </p:nvGraphicFramePr>
        <p:xfrm>
          <a:off x="531813" y="1925638"/>
          <a:ext cx="5264150" cy="1385887"/>
        </p:xfrm>
        <a:graphic>
          <a:graphicData uri="http://schemas.openxmlformats.org/presentationml/2006/ole">
            <mc:AlternateContent xmlns:mc="http://schemas.openxmlformats.org/markup-compatibility/2006">
              <mc:Choice xmlns:v="urn:schemas-microsoft-com:vml" Requires="v">
                <p:oleObj spid="_x0000_s5131" r:id="rId3" imgW="1688465" imgH="444500" progId="Equation.3">
                  <p:embed/>
                </p:oleObj>
              </mc:Choice>
              <mc:Fallback>
                <p:oleObj r:id="rId3" imgW="1688465" imgH="444500" progId="Equation.3">
                  <p:embed/>
                  <p:pic>
                    <p:nvPicPr>
                      <p:cNvPr id="0" name="图片 3078"/>
                      <p:cNvPicPr/>
                      <p:nvPr/>
                    </p:nvPicPr>
                    <p:blipFill>
                      <a:blip r:embed="rId4"/>
                      <a:stretch>
                        <a:fillRect/>
                      </a:stretch>
                    </p:blipFill>
                    <p:spPr>
                      <a:xfrm>
                        <a:off x="531813" y="1925638"/>
                        <a:ext cx="5264150" cy="1385887"/>
                      </a:xfrm>
                      <a:prstGeom prst="rect">
                        <a:avLst/>
                      </a:prstGeom>
                      <a:noFill/>
                      <a:ln w="38100">
                        <a:noFill/>
                        <a:miter/>
                      </a:ln>
                    </p:spPr>
                  </p:pic>
                </p:oleObj>
              </mc:Fallback>
            </mc:AlternateContent>
          </a:graphicData>
        </a:graphic>
      </p:graphicFrame>
      <p:sp>
        <p:nvSpPr>
          <p:cNvPr id="7" name="文本占位符 2"/>
          <p:cNvSpPr txBox="1"/>
          <p:nvPr/>
        </p:nvSpPr>
        <p:spPr bwMode="auto">
          <a:xfrm>
            <a:off x="215900" y="3500438"/>
            <a:ext cx="8513763" cy="649288"/>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b="1">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b="1">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连续型随机变量</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X</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的数学期望或均值：</a:t>
            </a:r>
          </a:p>
        </p:txBody>
      </p:sp>
      <p:graphicFrame>
        <p:nvGraphicFramePr>
          <p:cNvPr id="27654" name="对象 7"/>
          <p:cNvGraphicFramePr>
            <a:graphicFrameLocks noChangeAspect="1"/>
          </p:cNvGraphicFramePr>
          <p:nvPr/>
        </p:nvGraphicFramePr>
        <p:xfrm>
          <a:off x="468313" y="4359275"/>
          <a:ext cx="4608512" cy="1387475"/>
        </p:xfrm>
        <a:graphic>
          <a:graphicData uri="http://schemas.openxmlformats.org/presentationml/2006/ole">
            <mc:AlternateContent xmlns:mc="http://schemas.openxmlformats.org/markup-compatibility/2006">
              <mc:Choice xmlns:v="urn:schemas-microsoft-com:vml" Requires="v">
                <p:oleObj spid="_x0000_s5132" r:id="rId5" imgW="1562100" imgH="469900" progId="Equation.3">
                  <p:embed/>
                </p:oleObj>
              </mc:Choice>
              <mc:Fallback>
                <p:oleObj r:id="rId5" imgW="1562100" imgH="469900" progId="Equation.3">
                  <p:embed/>
                  <p:pic>
                    <p:nvPicPr>
                      <p:cNvPr id="0" name="图片 3080"/>
                      <p:cNvPicPr/>
                      <p:nvPr/>
                    </p:nvPicPr>
                    <p:blipFill>
                      <a:blip r:embed="rId6"/>
                      <a:stretch>
                        <a:fillRect/>
                      </a:stretch>
                    </p:blipFill>
                    <p:spPr>
                      <a:xfrm>
                        <a:off x="468313" y="4359275"/>
                        <a:ext cx="4608512" cy="1387475"/>
                      </a:xfrm>
                      <a:prstGeom prst="rect">
                        <a:avLst/>
                      </a:prstGeom>
                      <a:noFill/>
                      <a:ln w="38100">
                        <a:noFill/>
                        <a:miter/>
                      </a:ln>
                    </p:spPr>
                  </p:pic>
                </p:oleObj>
              </mc:Fallback>
            </mc:AlternateContent>
          </a:graphicData>
        </a:graphic>
      </p:graphicFrame>
      <p:graphicFrame>
        <p:nvGraphicFramePr>
          <p:cNvPr id="27655" name="对象 8"/>
          <p:cNvGraphicFramePr>
            <a:graphicFrameLocks noChangeAspect="1"/>
          </p:cNvGraphicFramePr>
          <p:nvPr/>
        </p:nvGraphicFramePr>
        <p:xfrm>
          <a:off x="1692275" y="5853113"/>
          <a:ext cx="938213" cy="644525"/>
        </p:xfrm>
        <a:graphic>
          <a:graphicData uri="http://schemas.openxmlformats.org/presentationml/2006/ole">
            <mc:AlternateContent xmlns:mc="http://schemas.openxmlformats.org/markup-compatibility/2006">
              <mc:Choice xmlns:v="urn:schemas-microsoft-com:vml" Requires="v">
                <p:oleObj spid="_x0000_s5133" r:id="rId7" imgW="203200" imgH="139700" progId="Equation.DSMT4">
                  <p:embed/>
                </p:oleObj>
              </mc:Choice>
              <mc:Fallback>
                <p:oleObj r:id="rId7" imgW="203200" imgH="139700" progId="Equation.DSMT4">
                  <p:embed/>
                  <p:pic>
                    <p:nvPicPr>
                      <p:cNvPr id="0" name="图片 3081"/>
                      <p:cNvPicPr/>
                      <p:nvPr/>
                    </p:nvPicPr>
                    <p:blipFill>
                      <a:blip r:embed="rId8"/>
                      <a:stretch>
                        <a:fillRect/>
                      </a:stretch>
                    </p:blipFill>
                    <p:spPr>
                      <a:xfrm>
                        <a:off x="1692275" y="5853113"/>
                        <a:ext cx="938213" cy="644525"/>
                      </a:xfrm>
                      <a:prstGeom prst="rect">
                        <a:avLst/>
                      </a:prstGeom>
                      <a:noFill/>
                      <a:ln w="38100">
                        <a:noFill/>
                        <a:miter/>
                      </a:ln>
                    </p:spPr>
                  </p:pic>
                </p:oleObj>
              </mc:Fallback>
            </mc:AlternateContent>
          </a:graphicData>
        </a:graphic>
      </p:graphicFrame>
      <p:sp>
        <p:nvSpPr>
          <p:cNvPr id="10" name="文本占位符 2"/>
          <p:cNvSpPr txBox="1"/>
          <p:nvPr/>
        </p:nvSpPr>
        <p:spPr bwMode="auto">
          <a:xfrm>
            <a:off x="250825" y="5853113"/>
            <a:ext cx="8569325" cy="6477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b="1">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b="1">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其中，   为连续型随机变量</a:t>
            </a:r>
            <a:r>
              <a:rPr kumimoji="0" lang="en-US" alt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X</a:t>
            </a: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的概率密度</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rrowheads="1"/>
          </p:cNvSpPr>
          <p:nvPr>
            <p:ph type="body" sz="half" idx="1"/>
          </p:nvPr>
        </p:nvSpPr>
        <p:spPr>
          <a:xfrm>
            <a:off x="0" y="1484313"/>
            <a:ext cx="8642350" cy="187325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C3C5A"/>
                </a:solidFill>
                <a:effectLst/>
                <a:uLnTx/>
                <a:uFillTx/>
                <a:latin typeface="+mn-lt"/>
                <a:ea typeface="+mn-ea"/>
                <a:cs typeface="+mn-ea"/>
              </a:rPr>
              <a:t>系统的寿命</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en-US" altLang="zh-CN" sz="2800" b="1" i="0" u="none" strike="noStrike" kern="0" cap="none" spc="0" normalizeH="0" baseline="0" noProof="0" dirty="0">
                <a:ln>
                  <a:noFill/>
                </a:ln>
                <a:solidFill>
                  <a:schemeClr val="tx2"/>
                </a:solidFill>
                <a:effectLst/>
                <a:uLnTx/>
                <a:uFillTx/>
                <a:latin typeface="+mn-lt"/>
                <a:ea typeface="+mn-ea"/>
                <a:cs typeface="+mn-ea"/>
              </a:rPr>
              <a:t>F(t)</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为寿命小于</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的概率，是</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的分布函数</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a:t>
            </a:r>
          </a:p>
          <a:p>
            <a:pPr marL="342900" marR="0" lvl="0" indent="-342900" algn="ctr" defTabSz="914400" rtl="0" eaLnBrk="1" fontAlgn="base" latinLnBrk="0" hangingPunct="1">
              <a:lnSpc>
                <a:spcPct val="100000"/>
              </a:lnSpc>
              <a:spcBef>
                <a:spcPct val="0"/>
              </a:spcBef>
              <a:spcAft>
                <a:spcPct val="0"/>
              </a:spcAft>
              <a:buClrTx/>
              <a:buSzTx/>
              <a:buFontTx/>
              <a:buNone/>
              <a:defRPr/>
            </a:pPr>
            <a:endParaRPr kumimoji="0" lang="en-US" altLang="zh-CN" sz="2800" b="1" i="0" u="none" strike="noStrike" kern="0" cap="none" spc="0" normalizeH="0" baseline="0" noProof="0" dirty="0">
              <a:ln>
                <a:noFill/>
              </a:ln>
              <a:solidFill>
                <a:srgbClr val="FF2621"/>
              </a:solidFill>
              <a:effectLst>
                <a:outerShdw blurRad="38100" dist="38100" dir="2700000" algn="tl">
                  <a:srgbClr val="C0C0C0"/>
                </a:outerShdw>
              </a:effectLst>
              <a:uLnTx/>
              <a:uFillTx/>
              <a:latin typeface="+mn-lt"/>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Tx/>
              <a:buNone/>
              <a:defRPr/>
            </a:pPr>
            <a:endParaRPr kumimoji="0" lang="en-US" altLang="zh-CN" sz="2800" b="1" i="0" u="none" strike="noStrike" kern="0" cap="none" spc="0" normalizeH="0" baseline="0" noProof="0" dirty="0">
              <a:ln>
                <a:noFill/>
              </a:ln>
              <a:solidFill>
                <a:srgbClr val="FF2621"/>
              </a:solidFill>
              <a:effectLst>
                <a:outerShdw blurRad="38100" dist="38100" dir="2700000" algn="tl">
                  <a:srgbClr val="C0C0C0"/>
                </a:outerShdw>
              </a:effectLst>
              <a:uLnTx/>
              <a:uFillTx/>
              <a:latin typeface="+mn-lt"/>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Tx/>
              <a:buNone/>
              <a:defRPr/>
            </a:pPr>
            <a:endPar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ctr" defTabSz="914400" rtl="0" eaLnBrk="1" fontAlgn="base" latinLnBrk="0" hangingPunct="1">
              <a:lnSpc>
                <a:spcPct val="100000"/>
              </a:lnSpc>
              <a:spcBef>
                <a:spcPct val="0"/>
              </a:spcBef>
              <a:spcAft>
                <a:spcPct val="0"/>
              </a:spcAft>
              <a:buClrTx/>
              <a:buSzTx/>
              <a:buFontTx/>
              <a:buNone/>
              <a:defRPr/>
            </a:pPr>
            <a:endPar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28675" name="Object 7"/>
          <p:cNvGraphicFramePr>
            <a:graphicFrameLocks noGrp="1" noChangeAspect="1"/>
          </p:cNvGraphicFramePr>
          <p:nvPr>
            <p:ph sz="half" idx="2"/>
          </p:nvPr>
        </p:nvGraphicFramePr>
        <p:xfrm>
          <a:off x="1116013" y="4762500"/>
          <a:ext cx="6156325" cy="666750"/>
        </p:xfrm>
        <a:graphic>
          <a:graphicData uri="http://schemas.openxmlformats.org/presentationml/2006/ole">
            <mc:AlternateContent xmlns:mc="http://schemas.openxmlformats.org/markup-compatibility/2006">
              <mc:Choice xmlns:v="urn:schemas-microsoft-com:vml" Requires="v">
                <p:oleObj spid="_x0000_s6155" r:id="rId4" imgW="2578100" imgH="279400" progId="Equation.3">
                  <p:embed/>
                </p:oleObj>
              </mc:Choice>
              <mc:Fallback>
                <p:oleObj r:id="rId4" imgW="2578100" imgH="279400" progId="Equation.3">
                  <p:embed/>
                  <p:pic>
                    <p:nvPicPr>
                      <p:cNvPr id="0" name="图片 3083"/>
                      <p:cNvPicPr/>
                      <p:nvPr/>
                    </p:nvPicPr>
                    <p:blipFill>
                      <a:blip r:embed="rId5"/>
                      <a:srcRect/>
                      <a:stretch>
                        <a:fillRect/>
                      </a:stretch>
                    </p:blipFill>
                    <p:spPr>
                      <a:xfrm>
                        <a:off x="1116013" y="4762500"/>
                        <a:ext cx="6156325" cy="666750"/>
                      </a:xfrm>
                      <a:prstGeom prst="rect">
                        <a:avLst/>
                      </a:prstGeom>
                      <a:noFill/>
                      <a:ln w="38100">
                        <a:miter/>
                      </a:ln>
                    </p:spPr>
                  </p:pic>
                </p:oleObj>
              </mc:Fallback>
            </mc:AlternateContent>
          </a:graphicData>
        </a:graphic>
      </p:graphicFrame>
      <p:graphicFrame>
        <p:nvGraphicFramePr>
          <p:cNvPr id="28676" name="Object 8"/>
          <p:cNvGraphicFramePr>
            <a:graphicFrameLocks noChangeAspect="1"/>
          </p:cNvGraphicFramePr>
          <p:nvPr/>
        </p:nvGraphicFramePr>
        <p:xfrm>
          <a:off x="2484438" y="260350"/>
          <a:ext cx="3182937" cy="671513"/>
        </p:xfrm>
        <a:graphic>
          <a:graphicData uri="http://schemas.openxmlformats.org/presentationml/2006/ole">
            <mc:AlternateContent xmlns:mc="http://schemas.openxmlformats.org/markup-compatibility/2006">
              <mc:Choice xmlns:v="urn:schemas-microsoft-com:vml" Requires="v">
                <p:oleObj spid="_x0000_s6156" r:id="rId6" imgW="1205865" imgH="254000" progId="Equation.3">
                  <p:embed/>
                </p:oleObj>
              </mc:Choice>
              <mc:Fallback>
                <p:oleObj r:id="rId6" imgW="1205865" imgH="254000" progId="Equation.3">
                  <p:embed/>
                  <p:pic>
                    <p:nvPicPr>
                      <p:cNvPr id="0" name="图片 3082"/>
                      <p:cNvPicPr/>
                      <p:nvPr/>
                    </p:nvPicPr>
                    <p:blipFill>
                      <a:blip r:embed="rId7"/>
                      <a:stretch>
                        <a:fillRect/>
                      </a:stretch>
                    </p:blipFill>
                    <p:spPr>
                      <a:xfrm>
                        <a:off x="2484438" y="260350"/>
                        <a:ext cx="3182937" cy="671513"/>
                      </a:xfrm>
                      <a:prstGeom prst="rect">
                        <a:avLst/>
                      </a:prstGeom>
                      <a:solidFill>
                        <a:schemeClr val="accent1"/>
                      </a:solidFill>
                      <a:ln w="38100">
                        <a:noFill/>
                        <a:miter/>
                      </a:ln>
                    </p:spPr>
                  </p:pic>
                </p:oleObj>
              </mc:Fallback>
            </mc:AlternateContent>
          </a:graphicData>
        </a:graphic>
      </p:graphicFrame>
      <p:graphicFrame>
        <p:nvGraphicFramePr>
          <p:cNvPr id="28677" name="对象 1"/>
          <p:cNvGraphicFramePr>
            <a:graphicFrameLocks noChangeAspect="1"/>
          </p:cNvGraphicFramePr>
          <p:nvPr/>
        </p:nvGraphicFramePr>
        <p:xfrm>
          <a:off x="1403350" y="2492375"/>
          <a:ext cx="5703888" cy="982663"/>
        </p:xfrm>
        <a:graphic>
          <a:graphicData uri="http://schemas.openxmlformats.org/presentationml/2006/ole">
            <mc:AlternateContent xmlns:mc="http://schemas.openxmlformats.org/markup-compatibility/2006">
              <mc:Choice xmlns:v="urn:schemas-microsoft-com:vml" Requires="v">
                <p:oleObj spid="_x0000_s6157" r:id="rId8" imgW="2209800" imgH="381000" progId="Equation.3">
                  <p:embed/>
                </p:oleObj>
              </mc:Choice>
              <mc:Fallback>
                <p:oleObj r:id="rId8" imgW="2209800" imgH="381000" progId="Equation.3">
                  <p:embed/>
                  <p:pic>
                    <p:nvPicPr>
                      <p:cNvPr id="0" name="图片 3075"/>
                      <p:cNvPicPr/>
                      <p:nvPr/>
                    </p:nvPicPr>
                    <p:blipFill>
                      <a:blip r:embed="rId9"/>
                      <a:stretch>
                        <a:fillRect/>
                      </a:stretch>
                    </p:blipFill>
                    <p:spPr>
                      <a:xfrm>
                        <a:off x="1403350" y="2492375"/>
                        <a:ext cx="5703888" cy="982663"/>
                      </a:xfrm>
                      <a:prstGeom prst="rect">
                        <a:avLst/>
                      </a:prstGeom>
                      <a:noFill/>
                      <a:ln w="38100">
                        <a:noFill/>
                        <a:miter/>
                      </a:ln>
                    </p:spPr>
                  </p:pic>
                </p:oleObj>
              </mc:Fallback>
            </mc:AlternateContent>
          </a:graphicData>
        </a:graphic>
      </p:graphicFrame>
      <p:sp>
        <p:nvSpPr>
          <p:cNvPr id="3" name="矩形 2"/>
          <p:cNvSpPr/>
          <p:nvPr/>
        </p:nvSpPr>
        <p:spPr>
          <a:xfrm>
            <a:off x="31750" y="3933825"/>
            <a:ext cx="6850063" cy="522288"/>
          </a:xfrm>
          <a:prstGeom prst="rect">
            <a:avLst/>
          </a:prstGeom>
        </p:spPr>
        <p:txBody>
          <a:bodyPr>
            <a:spAutoFit/>
          </a:bodyPr>
          <a:lstStyle/>
          <a:p>
            <a:pPr marL="342900" marR="0" lvl="0" indent="-34290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rPr>
              <a:t>因此，寿命</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rPr>
              <a:t>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rPr>
              <a:t>的概率密度函数</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rPr>
              <a:t>f(t)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Arial" panose="020B0604020202020204"/>
                <a:ea typeface="宋体" panose="02010600030101010101" pitchFamily="2" charset="-122"/>
                <a:cs typeface="+mn-cs"/>
              </a:rPr>
              <a:t>为</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Rot="1" noChangeArrowheads="1"/>
          </p:cNvSpPr>
          <p:nvPr>
            <p:ph type="body" sz="half" idx="1"/>
          </p:nvPr>
        </p:nvSpPr>
        <p:spPr>
          <a:xfrm>
            <a:off x="593725" y="781050"/>
            <a:ext cx="8642350" cy="27368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rgbClr val="FF2621"/>
                </a:solidFill>
                <a:effectLst>
                  <a:outerShdw blurRad="38100" dist="38100" dir="2700000" algn="tl">
                    <a:srgbClr val="C0C0C0"/>
                  </a:outerShdw>
                </a:effectLst>
                <a:uLnTx/>
                <a:uFillTx/>
                <a:latin typeface="+mn-lt"/>
                <a:ea typeface="+mn-ea"/>
                <a:cs typeface="+mn-cs"/>
              </a:rPr>
              <a:t>系统的平均寿命将为</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rgbClr val="FF2621"/>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rgbClr val="FF2621"/>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rgbClr val="FF2621"/>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rgbClr val="FF2621"/>
              </a:solidFill>
              <a:effectLst/>
              <a:uLnTx/>
              <a:uFillTx/>
              <a:latin typeface="+mn-lt"/>
              <a:ea typeface="+mn-ea"/>
              <a:cs typeface="+mn-ea"/>
            </a:endParaRPr>
          </a:p>
        </p:txBody>
      </p:sp>
      <p:graphicFrame>
        <p:nvGraphicFramePr>
          <p:cNvPr id="29699" name="Object 5"/>
          <p:cNvGraphicFramePr>
            <a:graphicFrameLocks noChangeAspect="1"/>
          </p:cNvGraphicFramePr>
          <p:nvPr/>
        </p:nvGraphicFramePr>
        <p:xfrm>
          <a:off x="1042988" y="1341438"/>
          <a:ext cx="7310437" cy="1846262"/>
        </p:xfrm>
        <a:graphic>
          <a:graphicData uri="http://schemas.openxmlformats.org/presentationml/2006/ole">
            <mc:AlternateContent xmlns:mc="http://schemas.openxmlformats.org/markup-compatibility/2006">
              <mc:Choice xmlns:v="urn:schemas-microsoft-com:vml" Requires="v">
                <p:oleObj spid="_x0000_s7185" r:id="rId3" imgW="8864600" imgH="1943100" progId="Equation.DSMT4">
                  <p:embed/>
                </p:oleObj>
              </mc:Choice>
              <mc:Fallback>
                <p:oleObj r:id="rId3" imgW="8864600" imgH="1943100" progId="Equation.DSMT4">
                  <p:embed/>
                  <p:pic>
                    <p:nvPicPr>
                      <p:cNvPr id="0" name="图片 3101"/>
                      <p:cNvPicPr/>
                      <p:nvPr/>
                    </p:nvPicPr>
                    <p:blipFill>
                      <a:blip r:embed="rId4"/>
                      <a:stretch>
                        <a:fillRect/>
                      </a:stretch>
                    </p:blipFill>
                    <p:spPr>
                      <a:xfrm>
                        <a:off x="1042988" y="1341438"/>
                        <a:ext cx="7310437" cy="1846262"/>
                      </a:xfrm>
                      <a:prstGeom prst="rect">
                        <a:avLst/>
                      </a:prstGeom>
                      <a:noFill/>
                      <a:ln w="38100">
                        <a:noFill/>
                        <a:miter/>
                      </a:ln>
                    </p:spPr>
                  </p:pic>
                </p:oleObj>
              </mc:Fallback>
            </mc:AlternateContent>
          </a:graphicData>
        </a:graphic>
      </p:graphicFrame>
      <p:graphicFrame>
        <p:nvGraphicFramePr>
          <p:cNvPr id="29700" name="Object 13"/>
          <p:cNvGraphicFramePr>
            <a:graphicFrameLocks noChangeAspect="1"/>
          </p:cNvGraphicFramePr>
          <p:nvPr/>
        </p:nvGraphicFramePr>
        <p:xfrm>
          <a:off x="179388" y="260350"/>
          <a:ext cx="3754437" cy="444500"/>
        </p:xfrm>
        <a:graphic>
          <a:graphicData uri="http://schemas.openxmlformats.org/presentationml/2006/ole">
            <mc:AlternateContent xmlns:mc="http://schemas.openxmlformats.org/markup-compatibility/2006">
              <mc:Choice xmlns:v="urn:schemas-microsoft-com:vml" Requires="v">
                <p:oleObj spid="_x0000_s7186" r:id="rId5" imgW="3759200" imgH="444500" progId="Equation.DSMT4">
                  <p:embed/>
                </p:oleObj>
              </mc:Choice>
              <mc:Fallback>
                <p:oleObj r:id="rId5" imgW="3759200" imgH="444500" progId="Equation.DSMT4">
                  <p:embed/>
                  <p:pic>
                    <p:nvPicPr>
                      <p:cNvPr id="0" name="图片 3096"/>
                      <p:cNvPicPr/>
                      <p:nvPr/>
                    </p:nvPicPr>
                    <p:blipFill>
                      <a:blip r:embed="rId6"/>
                      <a:stretch>
                        <a:fillRect/>
                      </a:stretch>
                    </p:blipFill>
                    <p:spPr>
                      <a:xfrm>
                        <a:off x="179388" y="260350"/>
                        <a:ext cx="3754437" cy="444500"/>
                      </a:xfrm>
                      <a:prstGeom prst="rect">
                        <a:avLst/>
                      </a:prstGeom>
                      <a:solidFill>
                        <a:schemeClr val="accent1"/>
                      </a:solidFill>
                      <a:ln w="38100">
                        <a:noFill/>
                        <a:miter/>
                      </a:ln>
                    </p:spPr>
                  </p:pic>
                </p:oleObj>
              </mc:Fallback>
            </mc:AlternateContent>
          </a:graphicData>
        </a:graphic>
      </p:graphicFrame>
      <p:graphicFrame>
        <p:nvGraphicFramePr>
          <p:cNvPr id="29701" name="Object 10"/>
          <p:cNvGraphicFramePr>
            <a:graphicFrameLocks noChangeAspect="1"/>
          </p:cNvGraphicFramePr>
          <p:nvPr/>
        </p:nvGraphicFramePr>
        <p:xfrm>
          <a:off x="1042988" y="5602288"/>
          <a:ext cx="5045075" cy="1255712"/>
        </p:xfrm>
        <a:graphic>
          <a:graphicData uri="http://schemas.openxmlformats.org/presentationml/2006/ole">
            <mc:AlternateContent xmlns:mc="http://schemas.openxmlformats.org/markup-compatibility/2006">
              <mc:Choice xmlns:v="urn:schemas-microsoft-com:vml" Requires="v">
                <p:oleObj spid="_x0000_s7187" r:id="rId7" imgW="2349500" imgH="508000" progId="Equation.DSMT4">
                  <p:embed/>
                </p:oleObj>
              </mc:Choice>
              <mc:Fallback>
                <p:oleObj r:id="rId7" imgW="2349500" imgH="508000" progId="Equation.DSMT4">
                  <p:embed/>
                  <p:pic>
                    <p:nvPicPr>
                      <p:cNvPr id="0" name="图片 3106"/>
                      <p:cNvPicPr/>
                      <p:nvPr/>
                    </p:nvPicPr>
                    <p:blipFill>
                      <a:blip r:embed="rId8"/>
                      <a:stretch>
                        <a:fillRect/>
                      </a:stretch>
                    </p:blipFill>
                    <p:spPr>
                      <a:xfrm>
                        <a:off x="1042988" y="5602288"/>
                        <a:ext cx="5045075" cy="1255712"/>
                      </a:xfrm>
                      <a:prstGeom prst="rect">
                        <a:avLst/>
                      </a:prstGeom>
                      <a:solidFill>
                        <a:srgbClr val="FEE2DE"/>
                      </a:solidFill>
                      <a:ln w="38100">
                        <a:noFill/>
                        <a:miter/>
                      </a:ln>
                    </p:spPr>
                  </p:pic>
                </p:oleObj>
              </mc:Fallback>
            </mc:AlternateContent>
          </a:graphicData>
        </a:graphic>
      </p:graphicFrame>
      <p:sp>
        <p:nvSpPr>
          <p:cNvPr id="30727" name="Rectangle 7"/>
          <p:cNvSpPr>
            <a:spLocks noChangeArrowheads="1"/>
          </p:cNvSpPr>
          <p:nvPr/>
        </p:nvSpPr>
        <p:spPr bwMode="auto">
          <a:xfrm>
            <a:off x="611188" y="3500438"/>
            <a:ext cx="5099050" cy="131127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en-US" altLang="zh-CN" sz="36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当</a:t>
            </a:r>
            <a:r>
              <a:rPr kumimoji="0" lang="el-GR" altLang="zh-CN" sz="3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α</a:t>
            </a:r>
            <a:r>
              <a:rPr kumimoji="0" lang="zh-CN" altLang="en-US" sz="36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是与</a:t>
            </a:r>
            <a:r>
              <a:rPr kumimoji="0" lang="en-US" altLang="zh-CN" sz="36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t</a:t>
            </a:r>
            <a:r>
              <a:rPr kumimoji="0" lang="zh-CN" altLang="en-US" sz="36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无关的常数时</a:t>
            </a:r>
          </a:p>
        </p:txBody>
      </p:sp>
      <p:graphicFrame>
        <p:nvGraphicFramePr>
          <p:cNvPr id="29703" name="Object 4"/>
          <p:cNvGraphicFramePr>
            <a:graphicFrameLocks noChangeAspect="1"/>
          </p:cNvGraphicFramePr>
          <p:nvPr/>
        </p:nvGraphicFramePr>
        <p:xfrm>
          <a:off x="900113" y="4652963"/>
          <a:ext cx="2736850" cy="993775"/>
        </p:xfrm>
        <a:graphic>
          <a:graphicData uri="http://schemas.openxmlformats.org/presentationml/2006/ole">
            <mc:AlternateContent xmlns:mc="http://schemas.openxmlformats.org/markup-compatibility/2006">
              <mc:Choice xmlns:v="urn:schemas-microsoft-com:vml" Requires="v">
                <p:oleObj spid="_x0000_s7188" r:id="rId9" imgW="558800" imgH="203200" progId="Equation.3">
                  <p:embed/>
                </p:oleObj>
              </mc:Choice>
              <mc:Fallback>
                <p:oleObj r:id="rId9" imgW="558800" imgH="203200" progId="Equation.3">
                  <p:embed/>
                  <p:pic>
                    <p:nvPicPr>
                      <p:cNvPr id="0" name="图片 3104"/>
                      <p:cNvPicPr/>
                      <p:nvPr/>
                    </p:nvPicPr>
                    <p:blipFill>
                      <a:blip r:embed="rId10"/>
                      <a:stretch>
                        <a:fillRect/>
                      </a:stretch>
                    </p:blipFill>
                    <p:spPr>
                      <a:xfrm>
                        <a:off x="900113" y="4652963"/>
                        <a:ext cx="2736850" cy="993775"/>
                      </a:xfrm>
                      <a:prstGeom prst="rect">
                        <a:avLst/>
                      </a:prstGeom>
                      <a:noFill/>
                      <a:ln w="38100">
                        <a:noFill/>
                        <a:miter/>
                      </a:ln>
                    </p:spPr>
                  </p:pic>
                </p:oleObj>
              </mc:Fallback>
            </mc:AlternateContent>
          </a:graphicData>
        </a:graphic>
      </p:graphicFrame>
      <p:graphicFrame>
        <p:nvGraphicFramePr>
          <p:cNvPr id="29704" name="对象 1"/>
          <p:cNvGraphicFramePr>
            <a:graphicFrameLocks noChangeAspect="1"/>
          </p:cNvGraphicFramePr>
          <p:nvPr/>
        </p:nvGraphicFramePr>
        <p:xfrm>
          <a:off x="544513" y="3409950"/>
          <a:ext cx="5353050" cy="720725"/>
        </p:xfrm>
        <a:graphic>
          <a:graphicData uri="http://schemas.openxmlformats.org/presentationml/2006/ole">
            <mc:AlternateContent xmlns:mc="http://schemas.openxmlformats.org/markup-compatibility/2006">
              <mc:Choice xmlns:v="urn:schemas-microsoft-com:vml" Requires="v">
                <p:oleObj spid="_x0000_s7189" r:id="rId11" imgW="7823200" imgH="914400" progId="Equation.DSMT4">
                  <p:embed/>
                </p:oleObj>
              </mc:Choice>
              <mc:Fallback>
                <p:oleObj r:id="rId11" imgW="7823200" imgH="914400" progId="Equation.DSMT4">
                  <p:embed/>
                  <p:pic>
                    <p:nvPicPr>
                      <p:cNvPr id="0" name="图片 3105"/>
                      <p:cNvPicPr/>
                      <p:nvPr/>
                    </p:nvPicPr>
                    <p:blipFill>
                      <a:blip r:embed="rId12"/>
                      <a:stretch>
                        <a:fillRect/>
                      </a:stretch>
                    </p:blipFill>
                    <p:spPr>
                      <a:xfrm>
                        <a:off x="544513" y="3409950"/>
                        <a:ext cx="5353050" cy="720725"/>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Rot="1" noChangeArrowheads="1"/>
          </p:cNvSpPr>
          <p:nvPr>
            <p:ph type="body" sz="half" idx="1"/>
          </p:nvPr>
        </p:nvSpPr>
        <p:spPr>
          <a:xfrm>
            <a:off x="323850" y="333375"/>
            <a:ext cx="8642350" cy="59769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4000" b="1" i="0" u="none" strike="noStrike" kern="0" cap="none" spc="0" normalizeH="0" baseline="0" noProof="0">
                <a:ln>
                  <a:noFill/>
                </a:ln>
                <a:solidFill>
                  <a:srgbClr val="FF2621"/>
                </a:solidFill>
                <a:effectLst>
                  <a:outerShdw blurRad="38100" dist="38100" dir="2700000" algn="tl">
                    <a:srgbClr val="C0C0C0"/>
                  </a:outerShdw>
                </a:effectLst>
                <a:uLnTx/>
                <a:uFillTx/>
                <a:latin typeface="+mn-lt"/>
                <a:ea typeface="+mn-ea"/>
                <a:cs typeface="+mn-cs"/>
              </a:rPr>
              <a:t>当</a:t>
            </a:r>
            <a:r>
              <a:rPr kumimoji="0" lang="en-US" altLang="zh-CN" sz="3200" b="0" i="0" u="none" strike="noStrike" kern="0" cap="none" spc="0" normalizeH="0" baseline="0" noProof="0">
                <a:ln>
                  <a:noFill/>
                </a:ln>
                <a:solidFill>
                  <a:srgbClr val="2525BD"/>
                </a:solidFill>
                <a:effectLst/>
                <a:uLnTx/>
                <a:uFillTx/>
                <a:latin typeface="Symbol" panose="05050102010706020507" pitchFamily="18" charset="2"/>
                <a:ea typeface="+mn-ea"/>
                <a:cs typeface="+mn-cs"/>
              </a:rPr>
              <a:t>a</a:t>
            </a:r>
            <a:r>
              <a:rPr kumimoji="0" lang="zh-CN" altLang="en-US" sz="4000" b="1" i="0" u="none" strike="noStrike" kern="0" cap="none" spc="0" normalizeH="0" baseline="0" noProof="0">
                <a:ln>
                  <a:noFill/>
                </a:ln>
                <a:solidFill>
                  <a:srgbClr val="FF2621"/>
                </a:solidFill>
                <a:effectLst>
                  <a:outerShdw blurRad="38100" dist="38100" dir="2700000" algn="tl">
                    <a:srgbClr val="C0C0C0"/>
                  </a:outerShdw>
                </a:effectLst>
                <a:uLnTx/>
                <a:uFillTx/>
                <a:latin typeface="+mn-lt"/>
                <a:ea typeface="+mn-ea"/>
                <a:cs typeface="+mn-cs"/>
              </a:rPr>
              <a:t>是与</a:t>
            </a:r>
            <a:r>
              <a:rPr kumimoji="0" lang="en-US" altLang="zh-CN" sz="4000" b="1" i="0" u="none" strike="noStrike" kern="0" cap="none" spc="0" normalizeH="0" baseline="0" noProof="0">
                <a:ln>
                  <a:noFill/>
                </a:ln>
                <a:solidFill>
                  <a:srgbClr val="FF2621"/>
                </a:solidFill>
                <a:effectLst>
                  <a:outerShdw blurRad="38100" dist="38100" dir="2700000" algn="tl">
                    <a:srgbClr val="C0C0C0"/>
                  </a:outerShdw>
                </a:effectLst>
                <a:uLnTx/>
                <a:uFillTx/>
                <a:latin typeface="+mn-lt"/>
                <a:ea typeface="+mn-ea"/>
                <a:cs typeface="+mn-cs"/>
              </a:rPr>
              <a:t>t</a:t>
            </a:r>
            <a:r>
              <a:rPr kumimoji="0" lang="zh-CN" altLang="en-US" sz="4000" b="1" i="0" u="none" strike="noStrike" kern="0" cap="none" spc="0" normalizeH="0" baseline="0" noProof="0">
                <a:ln>
                  <a:noFill/>
                </a:ln>
                <a:solidFill>
                  <a:srgbClr val="FF2621"/>
                </a:solidFill>
                <a:effectLst>
                  <a:outerShdw blurRad="38100" dist="38100" dir="2700000" algn="tl">
                    <a:srgbClr val="C0C0C0"/>
                  </a:outerShdw>
                </a:effectLst>
                <a:uLnTx/>
                <a:uFillTx/>
                <a:latin typeface="+mn-lt"/>
                <a:ea typeface="+mn-ea"/>
                <a:cs typeface="+mn-cs"/>
              </a:rPr>
              <a:t>无关的常数时</a:t>
            </a:r>
          </a:p>
        </p:txBody>
      </p:sp>
      <p:graphicFrame>
        <p:nvGraphicFramePr>
          <p:cNvPr id="30723" name="Object 6"/>
          <p:cNvGraphicFramePr>
            <a:graphicFrameLocks noChangeAspect="1"/>
          </p:cNvGraphicFramePr>
          <p:nvPr/>
        </p:nvGraphicFramePr>
        <p:xfrm>
          <a:off x="107950" y="2349500"/>
          <a:ext cx="9036050" cy="690563"/>
        </p:xfrm>
        <a:graphic>
          <a:graphicData uri="http://schemas.openxmlformats.org/presentationml/2006/ole">
            <mc:AlternateContent xmlns:mc="http://schemas.openxmlformats.org/markup-compatibility/2006">
              <mc:Choice xmlns:v="urn:schemas-microsoft-com:vml" Requires="v">
                <p:oleObj spid="_x0000_s8206" r:id="rId3" imgW="4191000" imgH="317500" progId="Equation.DSMT4">
                  <p:embed/>
                </p:oleObj>
              </mc:Choice>
              <mc:Fallback>
                <p:oleObj r:id="rId3" imgW="4191000" imgH="317500" progId="Equation.DSMT4">
                  <p:embed/>
                  <p:pic>
                    <p:nvPicPr>
                      <p:cNvPr id="0" name="图片 3102"/>
                      <p:cNvPicPr/>
                      <p:nvPr/>
                    </p:nvPicPr>
                    <p:blipFill>
                      <a:blip r:embed="rId4"/>
                      <a:stretch>
                        <a:fillRect/>
                      </a:stretch>
                    </p:blipFill>
                    <p:spPr>
                      <a:xfrm>
                        <a:off x="107950" y="2349500"/>
                        <a:ext cx="9036050" cy="690563"/>
                      </a:xfrm>
                      <a:prstGeom prst="rect">
                        <a:avLst/>
                      </a:prstGeom>
                      <a:noFill/>
                      <a:ln w="38100">
                        <a:noFill/>
                        <a:miter/>
                      </a:ln>
                    </p:spPr>
                  </p:pic>
                </p:oleObj>
              </mc:Fallback>
            </mc:AlternateContent>
          </a:graphicData>
        </a:graphic>
      </p:graphicFrame>
      <p:graphicFrame>
        <p:nvGraphicFramePr>
          <p:cNvPr id="30724" name="Object 10"/>
          <p:cNvGraphicFramePr>
            <a:graphicFrameLocks noChangeAspect="1"/>
          </p:cNvGraphicFramePr>
          <p:nvPr/>
        </p:nvGraphicFramePr>
        <p:xfrm>
          <a:off x="468313" y="4941888"/>
          <a:ext cx="5045075" cy="1255712"/>
        </p:xfrm>
        <a:graphic>
          <a:graphicData uri="http://schemas.openxmlformats.org/presentationml/2006/ole">
            <mc:AlternateContent xmlns:mc="http://schemas.openxmlformats.org/markup-compatibility/2006">
              <mc:Choice xmlns:v="urn:schemas-microsoft-com:vml" Requires="v">
                <p:oleObj spid="_x0000_s8207" r:id="rId5" imgW="2349500" imgH="508000" progId="Equation.3">
                  <p:embed/>
                </p:oleObj>
              </mc:Choice>
              <mc:Fallback>
                <p:oleObj r:id="rId5" imgW="2349500" imgH="508000" progId="Equation.3">
                  <p:embed/>
                  <p:pic>
                    <p:nvPicPr>
                      <p:cNvPr id="0" name="图片 3094"/>
                      <p:cNvPicPr/>
                      <p:nvPr/>
                    </p:nvPicPr>
                    <p:blipFill>
                      <a:blip r:embed="rId6"/>
                      <a:stretch>
                        <a:fillRect/>
                      </a:stretch>
                    </p:blipFill>
                    <p:spPr>
                      <a:xfrm>
                        <a:off x="468313" y="4941888"/>
                        <a:ext cx="5045075" cy="1255712"/>
                      </a:xfrm>
                      <a:prstGeom prst="rect">
                        <a:avLst/>
                      </a:prstGeom>
                      <a:solidFill>
                        <a:schemeClr val="bg1"/>
                      </a:solidFill>
                      <a:ln w="38100">
                        <a:noFill/>
                        <a:miter/>
                      </a:ln>
                    </p:spPr>
                  </p:pic>
                </p:oleObj>
              </mc:Fallback>
            </mc:AlternateContent>
          </a:graphicData>
        </a:graphic>
      </p:graphicFrame>
      <p:graphicFrame>
        <p:nvGraphicFramePr>
          <p:cNvPr id="30725" name="Object 11"/>
          <p:cNvGraphicFramePr>
            <a:graphicFrameLocks noGrp="1" noChangeAspect="1"/>
          </p:cNvGraphicFramePr>
          <p:nvPr>
            <p:ph sz="half" idx="2"/>
          </p:nvPr>
        </p:nvGraphicFramePr>
        <p:xfrm>
          <a:off x="395288" y="3644900"/>
          <a:ext cx="4738687" cy="890588"/>
        </p:xfrm>
        <a:graphic>
          <a:graphicData uri="http://schemas.openxmlformats.org/presentationml/2006/ole">
            <mc:AlternateContent xmlns:mc="http://schemas.openxmlformats.org/markup-compatibility/2006">
              <mc:Choice xmlns:v="urn:schemas-microsoft-com:vml" Requires="v">
                <p:oleObj spid="_x0000_s8208" r:id="rId7" imgW="1688465" imgH="317500" progId="Equation.3">
                  <p:embed/>
                </p:oleObj>
              </mc:Choice>
              <mc:Fallback>
                <p:oleObj r:id="rId7" imgW="1688465" imgH="317500" progId="Equation.3">
                  <p:embed/>
                  <p:pic>
                    <p:nvPicPr>
                      <p:cNvPr id="0" name="图片 3099"/>
                      <p:cNvPicPr/>
                      <p:nvPr/>
                    </p:nvPicPr>
                    <p:blipFill>
                      <a:blip r:embed="rId8"/>
                      <a:srcRect/>
                      <a:stretch>
                        <a:fillRect/>
                      </a:stretch>
                    </p:blipFill>
                    <p:spPr>
                      <a:xfrm>
                        <a:off x="395288" y="3644900"/>
                        <a:ext cx="4738687" cy="890588"/>
                      </a:xfrm>
                      <a:prstGeom prst="rect">
                        <a:avLst/>
                      </a:prstGeom>
                      <a:noFill/>
                      <a:ln w="38100">
                        <a:miter/>
                      </a:ln>
                    </p:spPr>
                  </p:pic>
                </p:oleObj>
              </mc:Fallback>
            </mc:AlternateContent>
          </a:graphicData>
        </a:graphic>
      </p:graphicFrame>
      <p:graphicFrame>
        <p:nvGraphicFramePr>
          <p:cNvPr id="30726" name="Object 12"/>
          <p:cNvGraphicFramePr>
            <a:graphicFrameLocks noChangeAspect="1"/>
          </p:cNvGraphicFramePr>
          <p:nvPr/>
        </p:nvGraphicFramePr>
        <p:xfrm>
          <a:off x="539750" y="1341438"/>
          <a:ext cx="6264275" cy="815975"/>
        </p:xfrm>
        <a:graphic>
          <a:graphicData uri="http://schemas.openxmlformats.org/presentationml/2006/ole">
            <mc:AlternateContent xmlns:mc="http://schemas.openxmlformats.org/markup-compatibility/2006">
              <mc:Choice xmlns:v="urn:schemas-microsoft-com:vml" Requires="v">
                <p:oleObj spid="_x0000_s8209" r:id="rId9" imgW="3594100" imgH="469900" progId="Equation.3">
                  <p:embed/>
                </p:oleObj>
              </mc:Choice>
              <mc:Fallback>
                <p:oleObj r:id="rId9" imgW="3594100" imgH="469900" progId="Equation.3">
                  <p:embed/>
                  <p:pic>
                    <p:nvPicPr>
                      <p:cNvPr id="0" name="图片 3100"/>
                      <p:cNvPicPr/>
                      <p:nvPr/>
                    </p:nvPicPr>
                    <p:blipFill>
                      <a:blip r:embed="rId10"/>
                      <a:stretch>
                        <a:fillRect/>
                      </a:stretch>
                    </p:blipFill>
                    <p:spPr>
                      <a:xfrm>
                        <a:off x="539750" y="1341438"/>
                        <a:ext cx="6264275" cy="815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Rot="1" noChangeArrowheads="1"/>
          </p:cNvSpPr>
          <p:nvPr>
            <p:ph type="body" sz="half" idx="1"/>
          </p:nvPr>
        </p:nvSpPr>
        <p:spPr>
          <a:xfrm>
            <a:off x="250825" y="1268413"/>
            <a:ext cx="856932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可靠度</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R(t)</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和失效率</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anose="05050102010706020507" pitchFamily="18" charset="2"/>
                <a:ea typeface="+mn-ea"/>
                <a:cs typeface="+mn-cs"/>
              </a:rPr>
              <a:t>a</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(t)</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的估计</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用实际测量来估计可靠度</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R(t)</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和失效率</a:t>
            </a:r>
            <a:r>
              <a:rPr kumimoji="0" lang="en-US" altLang="zh-CN" sz="3200" b="1" i="0" u="none" strike="noStrike" kern="0" cap="none" spc="0" normalizeH="0" baseline="0" noProof="0" dirty="0">
                <a:ln>
                  <a:noFill/>
                </a:ln>
                <a:solidFill>
                  <a:srgbClr val="3C3C5A"/>
                </a:solidFill>
                <a:effectLst/>
                <a:uLnTx/>
                <a:uFillTx/>
                <a:latin typeface="Symbol" panose="05050102010706020507" pitchFamily="18" charset="2"/>
                <a:ea typeface="+mn-ea"/>
                <a:cs typeface="+mn-ea"/>
              </a:rPr>
              <a:t>a</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(t)</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设有</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N</a:t>
            </a:r>
            <a:r>
              <a:rPr kumimoji="0" lang="en-US" altLang="zh-CN" sz="2800" b="1" i="0" u="none" strike="noStrike" kern="0" cap="none" spc="0" normalizeH="0" baseline="-25000" noProof="0" dirty="0">
                <a:ln>
                  <a:noFill/>
                </a:ln>
                <a:solidFill>
                  <a:schemeClr val="tx2"/>
                </a:solidFill>
                <a:effectLst/>
                <a:uLnTx/>
                <a:uFillTx/>
                <a:latin typeface="+mn-lt"/>
                <a:ea typeface="+mn-ea"/>
                <a:cs typeface="+mn-ea"/>
              </a:rPr>
              <a:t>0</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个系统同时开动，随着时间的推移，有些系统必将失效。到</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时若尚</a:t>
            </a:r>
            <a:r>
              <a:rPr kumimoji="0" lang="zh-CN" altLang="en-US" sz="2800" b="1" i="0" u="none" strike="noStrike" kern="0" cap="none" spc="0" normalizeH="0" baseline="0" noProof="0" dirty="0">
                <a:ln>
                  <a:noFill/>
                </a:ln>
                <a:solidFill>
                  <a:srgbClr val="FF0000"/>
                </a:solidFill>
                <a:effectLst/>
                <a:uLnTx/>
                <a:uFillTx/>
                <a:latin typeface="+mn-lt"/>
                <a:ea typeface="+mn-ea"/>
                <a:cs typeface="+mn-ea"/>
              </a:rPr>
              <a:t>余</a:t>
            </a:r>
            <a:r>
              <a:rPr kumimoji="0" lang="en-US" altLang="zh-CN" sz="2800" b="1" i="0" u="none" strike="noStrike" kern="0" cap="none" spc="0" normalizeH="0" baseline="0" noProof="0" dirty="0">
                <a:ln>
                  <a:noFill/>
                </a:ln>
                <a:solidFill>
                  <a:srgbClr val="FF0000"/>
                </a:solidFill>
                <a:effectLst/>
                <a:uLnTx/>
                <a:uFillTx/>
                <a:latin typeface="+mn-lt"/>
                <a:ea typeface="+mn-ea"/>
                <a:cs typeface="+mn-ea"/>
              </a:rPr>
              <a:t>N(t)</a:t>
            </a:r>
            <a:r>
              <a:rPr kumimoji="0" lang="zh-CN" altLang="en-US" sz="2800" b="1" i="0" u="none" strike="noStrike" kern="0" cap="none" spc="0" normalizeH="0" baseline="0" noProof="0" dirty="0">
                <a:ln>
                  <a:noFill/>
                </a:ln>
                <a:solidFill>
                  <a:srgbClr val="FF0000"/>
                </a:solidFill>
                <a:effectLst/>
                <a:uLnTx/>
                <a:uFillTx/>
                <a:latin typeface="+mn-lt"/>
                <a:ea typeface="+mn-ea"/>
                <a:cs typeface="+mn-ea"/>
              </a:rPr>
              <a:t>个系统运行</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，则</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R(t)</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和</a:t>
            </a:r>
            <a:r>
              <a:rPr kumimoji="0" lang="en-US" altLang="zh-CN" sz="2800" b="1" i="0" u="none" strike="noStrike" kern="0" cap="none" spc="0" normalizeH="0" baseline="0" noProof="0" dirty="0">
                <a:ln>
                  <a:noFill/>
                </a:ln>
                <a:solidFill>
                  <a:schemeClr val="tx2"/>
                </a:solidFill>
                <a:effectLst/>
                <a:uLnTx/>
                <a:uFillTx/>
                <a:latin typeface="Symbol" panose="05050102010706020507" pitchFamily="18" charset="2"/>
                <a:ea typeface="+mn-ea"/>
                <a:cs typeface="+mn-ea"/>
              </a:rPr>
              <a:t>a</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(t)</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的估值如下：</a:t>
            </a:r>
          </a:p>
        </p:txBody>
      </p:sp>
      <p:graphicFrame>
        <p:nvGraphicFramePr>
          <p:cNvPr id="31747" name="Object 4"/>
          <p:cNvGraphicFramePr>
            <a:graphicFrameLocks noGrp="1" noChangeAspect="1"/>
          </p:cNvGraphicFramePr>
          <p:nvPr>
            <p:ph sz="half" idx="2"/>
          </p:nvPr>
        </p:nvGraphicFramePr>
        <p:xfrm>
          <a:off x="2268538" y="3959225"/>
          <a:ext cx="1727200" cy="995363"/>
        </p:xfrm>
        <a:graphic>
          <a:graphicData uri="http://schemas.openxmlformats.org/presentationml/2006/ole">
            <mc:AlternateContent xmlns:mc="http://schemas.openxmlformats.org/markup-compatibility/2006">
              <mc:Choice xmlns:v="urn:schemas-microsoft-com:vml" Requires="v">
                <p:oleObj spid="_x0000_s9227" r:id="rId3" imgW="660400" imgH="381000" progId="Equation.3">
                  <p:embed/>
                </p:oleObj>
              </mc:Choice>
              <mc:Fallback>
                <p:oleObj r:id="rId3" imgW="660400" imgH="381000" progId="Equation.3">
                  <p:embed/>
                  <p:pic>
                    <p:nvPicPr>
                      <p:cNvPr id="0" name="图片 3097"/>
                      <p:cNvPicPr/>
                      <p:nvPr/>
                    </p:nvPicPr>
                    <p:blipFill>
                      <a:blip r:embed="rId4"/>
                      <a:srcRect/>
                      <a:stretch>
                        <a:fillRect/>
                      </a:stretch>
                    </p:blipFill>
                    <p:spPr>
                      <a:xfrm>
                        <a:off x="2268538" y="3959225"/>
                        <a:ext cx="1727200" cy="995363"/>
                      </a:xfrm>
                      <a:prstGeom prst="rect">
                        <a:avLst/>
                      </a:prstGeom>
                      <a:noFill/>
                      <a:ln w="38100">
                        <a:miter/>
                      </a:ln>
                    </p:spPr>
                  </p:pic>
                </p:oleObj>
              </mc:Fallback>
            </mc:AlternateContent>
          </a:graphicData>
        </a:graphic>
      </p:graphicFrame>
      <p:graphicFrame>
        <p:nvGraphicFramePr>
          <p:cNvPr id="31748" name="Object 7"/>
          <p:cNvGraphicFramePr>
            <a:graphicFrameLocks noChangeAspect="1"/>
          </p:cNvGraphicFramePr>
          <p:nvPr/>
        </p:nvGraphicFramePr>
        <p:xfrm>
          <a:off x="2339975" y="4967288"/>
          <a:ext cx="2016125" cy="1125537"/>
        </p:xfrm>
        <a:graphic>
          <a:graphicData uri="http://schemas.openxmlformats.org/presentationml/2006/ole">
            <mc:AlternateContent xmlns:mc="http://schemas.openxmlformats.org/markup-compatibility/2006">
              <mc:Choice xmlns:v="urn:schemas-microsoft-com:vml" Requires="v">
                <p:oleObj spid="_x0000_s9228" r:id="rId5" imgW="749300" imgH="419100" progId="Equation.3">
                  <p:embed/>
                </p:oleObj>
              </mc:Choice>
              <mc:Fallback>
                <p:oleObj r:id="rId5" imgW="749300" imgH="419100" progId="Equation.3">
                  <p:embed/>
                  <p:pic>
                    <p:nvPicPr>
                      <p:cNvPr id="0" name="图片 3103"/>
                      <p:cNvPicPr/>
                      <p:nvPr/>
                    </p:nvPicPr>
                    <p:blipFill>
                      <a:blip r:embed="rId6"/>
                      <a:stretch>
                        <a:fillRect/>
                      </a:stretch>
                    </p:blipFill>
                    <p:spPr>
                      <a:xfrm>
                        <a:off x="2339975" y="4967288"/>
                        <a:ext cx="2016125" cy="1125537"/>
                      </a:xfrm>
                      <a:prstGeom prst="rect">
                        <a:avLst/>
                      </a:prstGeom>
                      <a:noFill/>
                      <a:ln w="38100">
                        <a:noFill/>
                        <a:miter/>
                      </a:ln>
                    </p:spPr>
                  </p:pic>
                </p:oleObj>
              </mc:Fallback>
            </mc:AlternateContent>
          </a:graphicData>
        </a:graphic>
      </p:graphicFrame>
      <p:graphicFrame>
        <p:nvGraphicFramePr>
          <p:cNvPr id="31749" name="Object 8"/>
          <p:cNvGraphicFramePr>
            <a:graphicFrameLocks noChangeAspect="1"/>
          </p:cNvGraphicFramePr>
          <p:nvPr/>
        </p:nvGraphicFramePr>
        <p:xfrm>
          <a:off x="2916238" y="0"/>
          <a:ext cx="3376612" cy="688975"/>
        </p:xfrm>
        <a:graphic>
          <a:graphicData uri="http://schemas.openxmlformats.org/presentationml/2006/ole">
            <mc:AlternateContent xmlns:mc="http://schemas.openxmlformats.org/markup-compatibility/2006">
              <mc:Choice xmlns:v="urn:schemas-microsoft-com:vml" Requires="v">
                <p:oleObj spid="_x0000_s9229" r:id="rId7" imgW="1244600" imgH="254000" progId="Equation.3">
                  <p:embed/>
                </p:oleObj>
              </mc:Choice>
              <mc:Fallback>
                <p:oleObj r:id="rId7" imgW="1244600" imgH="254000" progId="Equation.3">
                  <p:embed/>
                  <p:pic>
                    <p:nvPicPr>
                      <p:cNvPr id="0" name="图片 3098"/>
                      <p:cNvPicPr/>
                      <p:nvPr/>
                    </p:nvPicPr>
                    <p:blipFill>
                      <a:blip r:embed="rId8"/>
                      <a:stretch>
                        <a:fillRect/>
                      </a:stretch>
                    </p:blipFill>
                    <p:spPr>
                      <a:xfrm>
                        <a:off x="2916238" y="0"/>
                        <a:ext cx="3376612" cy="688975"/>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Rot="1" noChangeArrowheads="1"/>
          </p:cNvSpPr>
          <p:nvPr>
            <p:ph type="body" sz="half" idx="1"/>
          </p:nvPr>
        </p:nvSpPr>
        <p:spPr>
          <a:xfrm>
            <a:off x="-107950" y="981075"/>
            <a:ext cx="9251950" cy="5184775"/>
          </a:xfrm>
        </p:spPr>
        <p:txBody>
          <a:bodyPr vert="horz" wrap="square" lIns="91440" tIns="45720" rIns="91440" bIns="45720" numCol="1" anchor="t" anchorCtr="0" compatLnSpc="1"/>
          <a:lstStyle/>
          <a:p>
            <a:pPr marL="1143000" marR="0" lvl="2" indent="-228600" algn="l" defTabSz="914400" rtl="0" eaLnBrk="1" fontAlgn="base" latinLnBrk="0" hangingPunct="1">
              <a:lnSpc>
                <a:spcPct val="80000"/>
              </a:lnSpc>
              <a:spcBef>
                <a:spcPct val="20000"/>
              </a:spcBef>
              <a:spcAft>
                <a:spcPct val="0"/>
              </a:spcAft>
              <a:buClr>
                <a:schemeClr val="hlink"/>
              </a:buClr>
              <a:buSzPct val="85000"/>
              <a:buFont typeface="Wingdings" panose="05000000000000000000" pitchFamily="2" charset="2"/>
              <a:buChar char="v"/>
              <a:defRPr/>
            </a:pPr>
            <a:endParaRPr kumimoji="0" lang="en-US" altLang="zh-CN" sz="24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80000"/>
              </a:lnSpc>
              <a:spcBef>
                <a:spcPct val="20000"/>
              </a:spcBef>
              <a:spcAft>
                <a:spcPct val="0"/>
              </a:spcAft>
              <a:buClr>
                <a:schemeClr val="hlink"/>
              </a:buClr>
              <a:buSzPct val="85000"/>
              <a:buFont typeface="Wingdings" panose="05000000000000000000" pitchFamily="2" charset="2"/>
              <a:buChar char="v"/>
              <a:defRPr/>
            </a:pPr>
            <a:endParaRPr kumimoji="0" lang="en-US" altLang="zh-CN" sz="24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80000"/>
              </a:lnSpc>
              <a:spcBef>
                <a:spcPct val="20000"/>
              </a:spcBef>
              <a:spcAft>
                <a:spcPct val="0"/>
              </a:spcAft>
              <a:buClr>
                <a:schemeClr val="hlink"/>
              </a:buClr>
              <a:buSzPct val="85000"/>
              <a:buFont typeface="Wingdings" panose="05000000000000000000" pitchFamily="2" charset="2"/>
              <a:buChar char="v"/>
              <a:defRPr/>
            </a:pPr>
            <a:endParaRPr kumimoji="0" lang="en-US" altLang="zh-CN" sz="24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80000"/>
              </a:lnSpc>
              <a:spcBef>
                <a:spcPct val="20000"/>
              </a:spcBef>
              <a:spcAft>
                <a:spcPct val="0"/>
              </a:spcAft>
              <a:buClr>
                <a:schemeClr val="hlink"/>
              </a:buClr>
              <a:buSzPct val="85000"/>
              <a:buFont typeface="Wingdings" panose="05000000000000000000" pitchFamily="2" charset="2"/>
              <a:buChar char="v"/>
              <a:defRPr/>
            </a:pPr>
            <a:endParaRPr kumimoji="0" lang="en-US" altLang="zh-CN" sz="24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80000"/>
              </a:lnSpc>
              <a:spcBef>
                <a:spcPct val="20000"/>
              </a:spcBef>
              <a:spcAft>
                <a:spcPct val="0"/>
              </a:spcAft>
              <a:buClr>
                <a:schemeClr val="hlink"/>
              </a:buClr>
              <a:buSzPct val="85000"/>
              <a:buFont typeface="Wingdings" panose="05000000000000000000" pitchFamily="2" charset="2"/>
              <a:buChar char="v"/>
              <a:defRPr/>
            </a:pPr>
            <a:endParaRPr kumimoji="0" lang="en-US" altLang="zh-CN" sz="24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80000"/>
              </a:lnSpc>
              <a:spcBef>
                <a:spcPct val="20000"/>
              </a:spcBef>
              <a:spcAft>
                <a:spcPct val="0"/>
              </a:spcAft>
              <a:buClr>
                <a:schemeClr val="hlink"/>
              </a:buClr>
              <a:buSzPct val="85000"/>
              <a:buFont typeface="Wingdings" panose="05000000000000000000" pitchFamily="2" charset="2"/>
              <a:buChar char="v"/>
              <a:defRPr/>
            </a:pPr>
            <a:endParaRPr kumimoji="0" lang="en-US" altLang="zh-CN" sz="2400" b="1" i="0" u="none" strike="noStrike" kern="0" cap="none" spc="0" normalizeH="0" baseline="0" noProof="0" dirty="0">
              <a:ln>
                <a:noFill/>
              </a:ln>
              <a:solidFill>
                <a:schemeClr val="tx2"/>
              </a:solidFill>
              <a:effectLst/>
              <a:uLnTx/>
              <a:uFillTx/>
              <a:latin typeface="+mn-lt"/>
              <a:ea typeface="+mn-ea"/>
              <a:cs typeface="+mn-ea"/>
            </a:endParaRPr>
          </a:p>
          <a:p>
            <a:pPr marL="1600200" marR="0" lvl="3" indent="-228600" algn="l" defTabSz="914400" rtl="0" eaLnBrk="1" fontAlgn="base" latinLnBrk="0" hangingPunct="1">
              <a:lnSpc>
                <a:spcPct val="80000"/>
              </a:lnSpc>
              <a:spcBef>
                <a:spcPct val="20000"/>
              </a:spcBef>
              <a:spcAft>
                <a:spcPct val="0"/>
              </a:spcAft>
              <a:buClr>
                <a:schemeClr val="accent2"/>
              </a:buClr>
              <a:buSzPct val="90000"/>
              <a:buFont typeface="Wingdings" panose="05000000000000000000" pitchFamily="2" charset="2"/>
              <a:buChar char=""/>
              <a:defRPr/>
            </a:pPr>
            <a:endParaRPr kumimoji="0" lang="en-US" altLang="zh-CN" sz="2400" b="1" i="0" u="none" strike="noStrike" kern="0" cap="none" spc="0" normalizeH="0" baseline="0" noProof="0" dirty="0">
              <a:ln>
                <a:noFill/>
              </a:ln>
              <a:solidFill>
                <a:schemeClr val="tx2"/>
              </a:solidFill>
              <a:effectLst/>
              <a:uLnTx/>
              <a:uFillTx/>
              <a:latin typeface="+mn-lt"/>
              <a:ea typeface="+mn-ea"/>
              <a:cs typeface="+mn-ea"/>
            </a:endParaRPr>
          </a:p>
          <a:p>
            <a:pPr marL="342900" marR="0" lvl="0" indent="-342900" algn="l" defTabSz="914400" rtl="0" eaLnBrk="1" fontAlgn="base" latinLnBrk="0" hangingPunct="1">
              <a:lnSpc>
                <a:spcPct val="8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在</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t=0</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到</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a:t>
            </a:r>
            <a:r>
              <a:rPr kumimoji="0" lang="en-US" altLang="zh-CN" sz="2800" b="1" i="0" u="none" strike="noStrike" kern="0" cap="none" spc="0" normalizeH="0" baseline="-25000" noProof="0" dirty="0">
                <a:ln>
                  <a:noFill/>
                </a:ln>
                <a:solidFill>
                  <a:schemeClr val="tx2"/>
                </a:solidFill>
                <a:effectLst>
                  <a:outerShdw blurRad="38100" dist="38100" dir="2700000" algn="tl">
                    <a:srgbClr val="C0C0C0"/>
                  </a:outerShdw>
                </a:effectLst>
                <a:uLnTx/>
                <a:uFillTx/>
                <a:latin typeface="+mn-lt"/>
                <a:ea typeface="+mn-ea"/>
                <a:cs typeface="+mn-cs"/>
              </a:rPr>
              <a:t>0</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之间，</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无元件失效</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，失效率为</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0</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，可靠度为</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1</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a:t>
            </a:r>
          </a:p>
          <a:p>
            <a:pPr marL="342900" marR="0" lvl="0" indent="-342900" algn="l" defTabSz="914400" rtl="0" eaLnBrk="1" fontAlgn="base" latinLnBrk="0" hangingPunct="1">
              <a:lnSpc>
                <a:spcPct val="8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在</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a:t>
            </a:r>
            <a:r>
              <a:rPr kumimoji="0" lang="en-US" altLang="zh-CN" sz="2800" b="1" i="0" u="none" strike="noStrike" kern="0" cap="none" spc="0" normalizeH="0" baseline="-25000" noProof="0" dirty="0">
                <a:ln>
                  <a:noFill/>
                </a:ln>
                <a:solidFill>
                  <a:schemeClr val="tx2"/>
                </a:solidFill>
                <a:effectLst>
                  <a:outerShdw blurRad="38100" dist="38100" dir="2700000" algn="tl">
                    <a:srgbClr val="C0C0C0"/>
                  </a:outerShdw>
                </a:effectLst>
                <a:uLnTx/>
                <a:uFillTx/>
                <a:latin typeface="+mn-lt"/>
                <a:ea typeface="+mn-ea"/>
                <a:cs typeface="+mn-cs"/>
              </a:rPr>
              <a:t>0</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到</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a:t>
            </a:r>
            <a:r>
              <a:rPr kumimoji="0" lang="en-US" altLang="zh-CN" sz="2800" b="1" i="0" u="none" strike="noStrike" kern="0" cap="none" spc="0" normalizeH="0" baseline="-25000" noProof="0" dirty="0">
                <a:ln>
                  <a:noFill/>
                </a:ln>
                <a:solidFill>
                  <a:schemeClr val="tx2"/>
                </a:solidFill>
                <a:effectLst>
                  <a:outerShdw blurRad="38100" dist="38100" dir="2700000" algn="tl">
                    <a:srgbClr val="C0C0C0"/>
                  </a:outerShdw>
                </a:effectLst>
                <a:uLnTx/>
                <a:uFillTx/>
                <a:latin typeface="+mn-lt"/>
                <a:ea typeface="+mn-ea"/>
                <a:cs typeface="+mn-cs"/>
              </a:rPr>
              <a:t>1</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之间，元件</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失效较多</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，通常称为多故障期，失效率逐渐下降，可靠度急剧下降。实际上这是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试用期或老化期</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，以便筛选合格的元件。</a:t>
            </a:r>
          </a:p>
          <a:p>
            <a:pPr marL="342900" marR="0" lvl="0" indent="-342900" algn="l" defTabSz="914400" rtl="0" eaLnBrk="1" fontAlgn="base" latinLnBrk="0" hangingPunct="1">
              <a:lnSpc>
                <a:spcPct val="8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在</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a:t>
            </a:r>
            <a:r>
              <a:rPr kumimoji="0" lang="en-US" altLang="zh-CN" sz="2800" b="1" i="0" u="none" strike="noStrike" kern="0" cap="none" spc="0" normalizeH="0" baseline="-25000" noProof="0" dirty="0">
                <a:ln>
                  <a:noFill/>
                </a:ln>
                <a:solidFill>
                  <a:schemeClr val="tx2"/>
                </a:solidFill>
                <a:effectLst>
                  <a:outerShdw blurRad="38100" dist="38100" dir="2700000" algn="tl">
                    <a:srgbClr val="C0C0C0"/>
                  </a:outerShdw>
                </a:effectLst>
                <a:uLnTx/>
                <a:uFillTx/>
                <a:latin typeface="+mn-lt"/>
                <a:ea typeface="+mn-ea"/>
                <a:cs typeface="+mn-cs"/>
              </a:rPr>
              <a:t>1</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到</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a:t>
            </a:r>
            <a:r>
              <a:rPr kumimoji="0" lang="en-US" altLang="zh-CN" sz="2800" b="1" i="0" u="none" strike="noStrike" kern="0" cap="none" spc="0" normalizeH="0" baseline="-25000" noProof="0" dirty="0">
                <a:ln>
                  <a:noFill/>
                </a:ln>
                <a:solidFill>
                  <a:schemeClr val="tx2"/>
                </a:solidFill>
                <a:effectLst>
                  <a:outerShdw blurRad="38100" dist="38100" dir="2700000" algn="tl">
                    <a:srgbClr val="C0C0C0"/>
                  </a:outerShdw>
                </a:effectLst>
                <a:uLnTx/>
                <a:uFillTx/>
                <a:latin typeface="+mn-lt"/>
                <a:ea typeface="+mn-ea"/>
                <a:cs typeface="+mn-cs"/>
              </a:rPr>
              <a:t>2</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之间，元件失效较少，</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失效率接近常量</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，这可作为正常使用期。</a:t>
            </a:r>
          </a:p>
          <a:p>
            <a:pPr marL="342900" marR="0" lvl="0" indent="-342900" algn="l" defTabSz="914400" rtl="0" eaLnBrk="1" fontAlgn="base" latinLnBrk="0" hangingPunct="1">
              <a:lnSpc>
                <a:spcPct val="8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到</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a:t>
            </a:r>
            <a:r>
              <a:rPr kumimoji="0" lang="en-US" altLang="zh-CN" sz="2800" b="1" i="0" u="none" strike="noStrike" kern="0" cap="none" spc="0" normalizeH="0" baseline="-25000" noProof="0" dirty="0">
                <a:ln>
                  <a:noFill/>
                </a:ln>
                <a:solidFill>
                  <a:schemeClr val="tx2"/>
                </a:solidFill>
                <a:effectLst>
                  <a:outerShdw blurRad="38100" dist="38100" dir="2700000" algn="tl">
                    <a:srgbClr val="C0C0C0"/>
                  </a:outerShdw>
                </a:effectLst>
                <a:uLnTx/>
                <a:uFillTx/>
                <a:latin typeface="+mn-lt"/>
                <a:ea typeface="+mn-ea"/>
                <a:cs typeface="+mn-cs"/>
              </a:rPr>
              <a:t>2</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之后，失效元件又较多，失效率上升，是这</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衰竭期</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。实际上元件这时已过了正常寿命。</a:t>
            </a:r>
          </a:p>
        </p:txBody>
      </p:sp>
      <p:graphicFrame>
        <p:nvGraphicFramePr>
          <p:cNvPr id="32771" name="Object 4"/>
          <p:cNvGraphicFramePr>
            <a:graphicFrameLocks noGrp="1" noChangeAspect="1"/>
          </p:cNvGraphicFramePr>
          <p:nvPr>
            <p:ph sz="half" idx="2"/>
          </p:nvPr>
        </p:nvGraphicFramePr>
        <p:xfrm>
          <a:off x="1547813" y="0"/>
          <a:ext cx="6827837" cy="3552825"/>
        </p:xfrm>
        <a:graphic>
          <a:graphicData uri="http://schemas.openxmlformats.org/presentationml/2006/ole">
            <mc:AlternateContent xmlns:mc="http://schemas.openxmlformats.org/markup-compatibility/2006">
              <mc:Choice xmlns:v="urn:schemas-microsoft-com:vml" Requires="v">
                <p:oleObj spid="_x0000_s10245" r:id="rId4" imgW="11023600" imgH="5740400" progId="Visio.Drawing.11">
                  <p:embed/>
                </p:oleObj>
              </mc:Choice>
              <mc:Fallback>
                <p:oleObj r:id="rId4" imgW="11023600" imgH="5740400" progId="Visio.Drawing.11">
                  <p:embed/>
                  <p:pic>
                    <p:nvPicPr>
                      <p:cNvPr id="0" name="图片 3088"/>
                      <p:cNvPicPr/>
                      <p:nvPr/>
                    </p:nvPicPr>
                    <p:blipFill>
                      <a:blip r:embed="rId5"/>
                      <a:srcRect/>
                      <a:stretch>
                        <a:fillRect/>
                      </a:stretch>
                    </p:blipFill>
                    <p:spPr>
                      <a:xfrm>
                        <a:off x="1547813" y="0"/>
                        <a:ext cx="6827837" cy="3552825"/>
                      </a:xfrm>
                      <a:prstGeom prst="rect">
                        <a:avLst/>
                      </a:prstGeom>
                      <a:solidFill>
                        <a:schemeClr val="bg1">
                          <a:alpha val="100000"/>
                        </a:schemeClr>
                      </a:solid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Rot="1" noChangeArrowheads="1"/>
          </p:cNvSpPr>
          <p:nvPr>
            <p:ph type="body" sz="half" idx="1"/>
          </p:nvPr>
        </p:nvSpPr>
        <p:spPr>
          <a:xfrm>
            <a:off x="0" y="404813"/>
            <a:ext cx="91440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常用公式来表示上述</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(b)</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所示曲线，作为</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Symbol" panose="05050102010706020507" pitchFamily="18" charset="2"/>
                <a:ea typeface="+mn-ea"/>
                <a:cs typeface="+mn-ea"/>
              </a:rPr>
              <a:t>a</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的近似，即如下韦布尔</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8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mn-ea"/>
                <a:cs typeface="+mn-cs"/>
              </a:rPr>
              <a:t>Weibull</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函数表示：</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0"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0"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0" i="0" u="none" strike="noStrike" kern="0" cap="none" spc="0" normalizeH="0" baseline="0" noProof="0" dirty="0">
              <a:ln>
                <a:noFill/>
              </a:ln>
              <a:solidFill>
                <a:schemeClr val="tx2"/>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对于</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t≥t</a:t>
            </a:r>
            <a:r>
              <a:rPr kumimoji="0" lang="en-US" altLang="zh-CN"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mn-lt"/>
                <a:ea typeface="+mn-ea"/>
                <a:cs typeface="+mn-cs"/>
              </a:rPr>
              <a:t>2</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，一般就不去管了。</a:t>
            </a:r>
            <a:endParaRPr kumimoji="0" lang="zh-CN" altLang="en-US" sz="28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33795" name="Object 4"/>
          <p:cNvGraphicFramePr>
            <a:graphicFrameLocks noGrp="1" noChangeAspect="1"/>
          </p:cNvGraphicFramePr>
          <p:nvPr>
            <p:ph sz="half" idx="2"/>
          </p:nvPr>
        </p:nvGraphicFramePr>
        <p:xfrm>
          <a:off x="468313" y="1484313"/>
          <a:ext cx="4248150" cy="1701800"/>
        </p:xfrm>
        <a:graphic>
          <a:graphicData uri="http://schemas.openxmlformats.org/presentationml/2006/ole">
            <mc:AlternateContent xmlns:mc="http://schemas.openxmlformats.org/markup-compatibility/2006">
              <mc:Choice xmlns:v="urn:schemas-microsoft-com:vml" Requires="v">
                <p:oleObj spid="_x0000_s11275" r:id="rId4" imgW="3517900" imgH="1409700" progId="Equation.3">
                  <p:embed/>
                </p:oleObj>
              </mc:Choice>
              <mc:Fallback>
                <p:oleObj r:id="rId4" imgW="3517900" imgH="1409700" progId="Equation.3">
                  <p:embed/>
                  <p:pic>
                    <p:nvPicPr>
                      <p:cNvPr id="0" name="图片 3091"/>
                      <p:cNvPicPr/>
                      <p:nvPr/>
                    </p:nvPicPr>
                    <p:blipFill>
                      <a:blip r:embed="rId5"/>
                      <a:srcRect/>
                      <a:stretch>
                        <a:fillRect/>
                      </a:stretch>
                    </p:blipFill>
                    <p:spPr>
                      <a:xfrm>
                        <a:off x="468313" y="1484313"/>
                        <a:ext cx="4248150" cy="1701800"/>
                      </a:xfrm>
                      <a:prstGeom prst="rect">
                        <a:avLst/>
                      </a:prstGeom>
                      <a:noFill/>
                      <a:ln w="38100">
                        <a:miter/>
                      </a:ln>
                    </p:spPr>
                  </p:pic>
                </p:oleObj>
              </mc:Fallback>
            </mc:AlternateContent>
          </a:graphicData>
        </a:graphic>
      </p:graphicFrame>
      <p:sp>
        <p:nvSpPr>
          <p:cNvPr id="33796" name="Text Box 10"/>
          <p:cNvSpPr txBox="1"/>
          <p:nvPr/>
        </p:nvSpPr>
        <p:spPr>
          <a:xfrm>
            <a:off x="5076825" y="1484313"/>
            <a:ext cx="4067175" cy="708025"/>
          </a:xfrm>
          <a:prstGeom prst="rect">
            <a:avLst/>
          </a:prstGeom>
          <a:noFill/>
          <a:ln w="9525">
            <a:noFill/>
          </a:ln>
        </p:spPr>
        <p:txBody>
          <a:bodyPr>
            <a:spAutoFit/>
          </a:bodyPr>
          <a:lstStyle/>
          <a:p>
            <a:pPr>
              <a:spcBef>
                <a:spcPct val="50000"/>
              </a:spcBef>
            </a:pPr>
            <a:r>
              <a:rPr lang="zh-CN" altLang="en-US" sz="3200" b="1" dirty="0">
                <a:latin typeface="Arial" panose="020B0604020202020204" pitchFamily="34" charset="0"/>
              </a:rPr>
              <a:t>其中</a:t>
            </a:r>
            <a:r>
              <a:rPr lang="en-US" altLang="zh-CN" sz="4000" b="1" i="1" dirty="0">
                <a:latin typeface="Aharoni" panose="02010803020104030203" pitchFamily="2" charset="-79"/>
                <a:ea typeface="Aharoni" panose="02010803020104030203" pitchFamily="2" charset="-79"/>
              </a:rPr>
              <a:t>ᵅ</a:t>
            </a:r>
            <a:r>
              <a:rPr lang="zh-CN" altLang="en-US" sz="3200" b="1" dirty="0">
                <a:latin typeface="Arial" panose="020B0604020202020204" pitchFamily="34" charset="0"/>
              </a:rPr>
              <a:t>称为形状系数</a:t>
            </a:r>
          </a:p>
        </p:txBody>
      </p:sp>
      <p:graphicFrame>
        <p:nvGraphicFramePr>
          <p:cNvPr id="33797" name="Object 11"/>
          <p:cNvGraphicFramePr>
            <a:graphicFrameLocks noChangeAspect="1"/>
          </p:cNvGraphicFramePr>
          <p:nvPr/>
        </p:nvGraphicFramePr>
        <p:xfrm>
          <a:off x="5724525" y="2060575"/>
          <a:ext cx="2881313" cy="1085850"/>
        </p:xfrm>
        <a:graphic>
          <a:graphicData uri="http://schemas.openxmlformats.org/presentationml/2006/ole">
            <mc:AlternateContent xmlns:mc="http://schemas.openxmlformats.org/markup-compatibility/2006">
              <mc:Choice xmlns:v="urn:schemas-microsoft-com:vml" Requires="v">
                <p:oleObj spid="_x0000_s11276" r:id="rId6" imgW="1790700" imgH="673100" progId="Equation.3">
                  <p:embed/>
                </p:oleObj>
              </mc:Choice>
              <mc:Fallback>
                <p:oleObj r:id="rId6" imgW="1790700" imgH="673100" progId="Equation.3">
                  <p:embed/>
                  <p:pic>
                    <p:nvPicPr>
                      <p:cNvPr id="0" name="图片 3092"/>
                      <p:cNvPicPr/>
                      <p:nvPr/>
                    </p:nvPicPr>
                    <p:blipFill>
                      <a:blip r:embed="rId7"/>
                      <a:stretch>
                        <a:fillRect/>
                      </a:stretch>
                    </p:blipFill>
                    <p:spPr>
                      <a:xfrm>
                        <a:off x="5724525" y="2060575"/>
                        <a:ext cx="2881313" cy="1085850"/>
                      </a:xfrm>
                      <a:prstGeom prst="rect">
                        <a:avLst/>
                      </a:prstGeom>
                      <a:noFill/>
                      <a:ln w="38100">
                        <a:noFill/>
                        <a:miter/>
                      </a:ln>
                    </p:spPr>
                  </p:pic>
                </p:oleObj>
              </mc:Fallback>
            </mc:AlternateContent>
          </a:graphicData>
        </a:graphic>
      </p:graphicFrame>
      <p:graphicFrame>
        <p:nvGraphicFramePr>
          <p:cNvPr id="33798" name="Object 12"/>
          <p:cNvGraphicFramePr>
            <a:graphicFrameLocks noChangeAspect="1"/>
          </p:cNvGraphicFramePr>
          <p:nvPr/>
        </p:nvGraphicFramePr>
        <p:xfrm>
          <a:off x="1476375" y="3916363"/>
          <a:ext cx="5651500" cy="2941637"/>
        </p:xfrm>
        <a:graphic>
          <a:graphicData uri="http://schemas.openxmlformats.org/presentationml/2006/ole">
            <mc:AlternateContent xmlns:mc="http://schemas.openxmlformats.org/markup-compatibility/2006">
              <mc:Choice xmlns:v="urn:schemas-microsoft-com:vml" Requires="v">
                <p:oleObj spid="_x0000_s11277" r:id="rId8" imgW="11023600" imgH="5740400" progId="Visio.Drawing.11">
                  <p:embed/>
                </p:oleObj>
              </mc:Choice>
              <mc:Fallback>
                <p:oleObj r:id="rId8" imgW="11023600" imgH="5740400" progId="Visio.Drawing.11">
                  <p:embed/>
                  <p:pic>
                    <p:nvPicPr>
                      <p:cNvPr id="0" name="图片 3090"/>
                      <p:cNvPicPr/>
                      <p:nvPr/>
                    </p:nvPicPr>
                    <p:blipFill>
                      <a:blip r:embed="rId9"/>
                      <a:stretch>
                        <a:fillRect/>
                      </a:stretch>
                    </p:blipFill>
                    <p:spPr>
                      <a:xfrm>
                        <a:off x="1476375" y="3916363"/>
                        <a:ext cx="5651500" cy="2941637"/>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96" name="Rectangle 1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graphicFrame>
        <p:nvGraphicFramePr>
          <p:cNvPr id="34819" name="Object 4"/>
          <p:cNvGraphicFramePr>
            <a:graphicFrameLocks noGrp="1" noChangeAspect="1"/>
          </p:cNvGraphicFramePr>
          <p:nvPr>
            <p:ph sz="half" idx="2"/>
          </p:nvPr>
        </p:nvGraphicFramePr>
        <p:xfrm>
          <a:off x="0" y="0"/>
          <a:ext cx="5076825" cy="2035175"/>
        </p:xfrm>
        <a:graphic>
          <a:graphicData uri="http://schemas.openxmlformats.org/presentationml/2006/ole">
            <mc:AlternateContent xmlns:mc="http://schemas.openxmlformats.org/markup-compatibility/2006">
              <mc:Choice xmlns:v="urn:schemas-microsoft-com:vml" Requires="v">
                <p:oleObj spid="_x0000_s12302" r:id="rId3" imgW="3517900" imgH="1409700" progId="Equation.3">
                  <p:embed/>
                </p:oleObj>
              </mc:Choice>
              <mc:Fallback>
                <p:oleObj r:id="rId3" imgW="3517900" imgH="1409700" progId="Equation.3">
                  <p:embed/>
                  <p:pic>
                    <p:nvPicPr>
                      <p:cNvPr id="0" name="图片 3089"/>
                      <p:cNvPicPr/>
                      <p:nvPr/>
                    </p:nvPicPr>
                    <p:blipFill>
                      <a:blip r:embed="rId4"/>
                      <a:srcRect/>
                      <a:stretch>
                        <a:fillRect/>
                      </a:stretch>
                    </p:blipFill>
                    <p:spPr>
                      <a:xfrm>
                        <a:off x="0" y="0"/>
                        <a:ext cx="5076825" cy="2035175"/>
                      </a:xfrm>
                      <a:prstGeom prst="rect">
                        <a:avLst/>
                      </a:prstGeom>
                      <a:solidFill>
                        <a:schemeClr val="bg1">
                          <a:alpha val="100000"/>
                        </a:schemeClr>
                      </a:solidFill>
                      <a:ln w="38100">
                        <a:miter/>
                      </a:ln>
                    </p:spPr>
                  </p:pic>
                </p:oleObj>
              </mc:Fallback>
            </mc:AlternateContent>
          </a:graphicData>
        </a:graphic>
      </p:graphicFrame>
      <p:graphicFrame>
        <p:nvGraphicFramePr>
          <p:cNvPr id="34820" name="Object 5"/>
          <p:cNvGraphicFramePr>
            <a:graphicFrameLocks noChangeAspect="1"/>
          </p:cNvGraphicFramePr>
          <p:nvPr/>
        </p:nvGraphicFramePr>
        <p:xfrm>
          <a:off x="0" y="4056063"/>
          <a:ext cx="5148263" cy="2801937"/>
        </p:xfrm>
        <a:graphic>
          <a:graphicData uri="http://schemas.openxmlformats.org/presentationml/2006/ole">
            <mc:AlternateContent xmlns:mc="http://schemas.openxmlformats.org/markup-compatibility/2006">
              <mc:Choice xmlns:v="urn:schemas-microsoft-com:vml" Requires="v">
                <p:oleObj spid="_x0000_s12303" r:id="rId5" imgW="3759200" imgH="2044700" progId="Equation.3">
                  <p:embed/>
                </p:oleObj>
              </mc:Choice>
              <mc:Fallback>
                <p:oleObj r:id="rId5" imgW="3759200" imgH="2044700" progId="Equation.3">
                  <p:embed/>
                  <p:pic>
                    <p:nvPicPr>
                      <p:cNvPr id="0" name="图片 3085"/>
                      <p:cNvPicPr/>
                      <p:nvPr/>
                    </p:nvPicPr>
                    <p:blipFill>
                      <a:blip r:embed="rId6"/>
                      <a:stretch>
                        <a:fillRect/>
                      </a:stretch>
                    </p:blipFill>
                    <p:spPr>
                      <a:xfrm>
                        <a:off x="0" y="4056063"/>
                        <a:ext cx="5148263" cy="2801937"/>
                      </a:xfrm>
                      <a:prstGeom prst="rect">
                        <a:avLst/>
                      </a:prstGeom>
                      <a:solidFill>
                        <a:srgbClr val="FFFF00"/>
                      </a:solidFill>
                      <a:ln w="38100">
                        <a:noFill/>
                        <a:miter/>
                      </a:ln>
                    </p:spPr>
                  </p:pic>
                </p:oleObj>
              </mc:Fallback>
            </mc:AlternateContent>
          </a:graphicData>
        </a:graphic>
      </p:graphicFrame>
      <p:graphicFrame>
        <p:nvGraphicFramePr>
          <p:cNvPr id="34821" name="Object 6"/>
          <p:cNvGraphicFramePr>
            <a:graphicFrameLocks noChangeAspect="1"/>
          </p:cNvGraphicFramePr>
          <p:nvPr/>
        </p:nvGraphicFramePr>
        <p:xfrm>
          <a:off x="5903913" y="5084763"/>
          <a:ext cx="3240087" cy="1457325"/>
        </p:xfrm>
        <a:graphic>
          <a:graphicData uri="http://schemas.openxmlformats.org/presentationml/2006/ole">
            <mc:AlternateContent xmlns:mc="http://schemas.openxmlformats.org/markup-compatibility/2006">
              <mc:Choice xmlns:v="urn:schemas-microsoft-com:vml" Requires="v">
                <p:oleObj spid="_x0000_s12304" r:id="rId7" imgW="1752600" imgH="787400" progId="Equation.3">
                  <p:embed/>
                </p:oleObj>
              </mc:Choice>
              <mc:Fallback>
                <p:oleObj r:id="rId7" imgW="1752600" imgH="787400" progId="Equation.3">
                  <p:embed/>
                  <p:pic>
                    <p:nvPicPr>
                      <p:cNvPr id="0" name="图片 3087"/>
                      <p:cNvPicPr/>
                      <p:nvPr/>
                    </p:nvPicPr>
                    <p:blipFill>
                      <a:blip r:embed="rId8"/>
                      <a:stretch>
                        <a:fillRect/>
                      </a:stretch>
                    </p:blipFill>
                    <p:spPr>
                      <a:xfrm>
                        <a:off x="5903913" y="5084763"/>
                        <a:ext cx="3240087" cy="1457325"/>
                      </a:xfrm>
                      <a:prstGeom prst="rect">
                        <a:avLst/>
                      </a:prstGeom>
                      <a:solidFill>
                        <a:schemeClr val="bg1"/>
                      </a:solidFill>
                      <a:ln w="38100">
                        <a:noFill/>
                        <a:miter/>
                      </a:ln>
                    </p:spPr>
                  </p:pic>
                </p:oleObj>
              </mc:Fallback>
            </mc:AlternateContent>
          </a:graphicData>
        </a:graphic>
      </p:graphicFrame>
      <p:graphicFrame>
        <p:nvGraphicFramePr>
          <p:cNvPr id="34822" name="Object 15"/>
          <p:cNvGraphicFramePr>
            <a:graphicFrameLocks noGrp="1" noChangeAspect="1"/>
          </p:cNvGraphicFramePr>
          <p:nvPr>
            <p:ph sz="half" idx="1"/>
          </p:nvPr>
        </p:nvGraphicFramePr>
        <p:xfrm>
          <a:off x="0" y="2184400"/>
          <a:ext cx="3492500" cy="963613"/>
        </p:xfrm>
        <a:graphic>
          <a:graphicData uri="http://schemas.openxmlformats.org/presentationml/2006/ole">
            <mc:AlternateContent xmlns:mc="http://schemas.openxmlformats.org/markup-compatibility/2006">
              <mc:Choice xmlns:v="urn:schemas-microsoft-com:vml" Requires="v">
                <p:oleObj spid="_x0000_s12305" r:id="rId9" imgW="1701800" imgH="469900" progId="Visio.Drawing.11">
                  <p:embed/>
                </p:oleObj>
              </mc:Choice>
              <mc:Fallback>
                <p:oleObj r:id="rId9" imgW="1701800" imgH="469900" progId="Visio.Drawing.11">
                  <p:embed/>
                  <p:pic>
                    <p:nvPicPr>
                      <p:cNvPr id="0" name="图片 3093"/>
                      <p:cNvPicPr/>
                      <p:nvPr/>
                    </p:nvPicPr>
                    <p:blipFill>
                      <a:blip r:embed="rId10"/>
                      <a:srcRect/>
                      <a:stretch>
                        <a:fillRect/>
                      </a:stretch>
                    </p:blipFill>
                    <p:spPr>
                      <a:xfrm>
                        <a:off x="0" y="2184400"/>
                        <a:ext cx="3492500" cy="963613"/>
                      </a:xfrm>
                      <a:prstGeom prst="rect">
                        <a:avLst/>
                      </a:prstGeom>
                      <a:solidFill>
                        <a:schemeClr val="bg1">
                          <a:alpha val="100000"/>
                        </a:schemeClr>
                      </a:solidFill>
                      <a:ln w="38100">
                        <a:miter/>
                      </a:ln>
                    </p:spPr>
                  </p:pic>
                </p:oleObj>
              </mc:Fallback>
            </mc:AlternateContent>
          </a:graphicData>
        </a:graphic>
      </p:graphicFrame>
      <p:sp>
        <p:nvSpPr>
          <p:cNvPr id="272400" name="Rectangle 16"/>
          <p:cNvSpPr>
            <a:spLocks noChangeArrowheads="1"/>
          </p:cNvSpPr>
          <p:nvPr/>
        </p:nvSpPr>
        <p:spPr bwMode="auto">
          <a:xfrm>
            <a:off x="0" y="3429000"/>
            <a:ext cx="3735388" cy="519113"/>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可靠性近似为</a:t>
            </a:r>
            <a:r>
              <a:rPr kumimoji="0" lang="en-US" altLang="zh-CN" sz="2800" b="1" i="0" u="none" strike="noStrike" kern="1200" cap="none" spc="0" normalizeH="0" baseline="0" noProof="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(a&gt;&gt;1)</a:t>
            </a:r>
            <a:r>
              <a:rPr kumimoji="0" lang="zh-CN" altLang="en-US" sz="2800" b="1" i="0" u="none" strike="noStrike" kern="1200" cap="none" spc="0" normalizeH="0" baseline="0" noProof="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p>
        </p:txBody>
      </p:sp>
      <p:sp>
        <p:nvSpPr>
          <p:cNvPr id="272401" name="Rectangle 17"/>
          <p:cNvSpPr>
            <a:spLocks noChangeArrowheads="1"/>
          </p:cNvSpPr>
          <p:nvPr/>
        </p:nvSpPr>
        <p:spPr bwMode="auto">
          <a:xfrm>
            <a:off x="5408613" y="3860800"/>
            <a:ext cx="3735388" cy="1373188"/>
          </a:xfrm>
          <a:prstGeom prst="rect">
            <a:avLst/>
          </a:prstGeom>
          <a:noFill/>
          <a:ln>
            <a:noFill/>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a:t>
            </a:r>
            <a:r>
              <a:rPr kumimoji="0" lang="zh-CN" altLang="en-US" sz="28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系数是为了保证在</a:t>
            </a:r>
            <a:r>
              <a:rPr kumimoji="0" lang="en-US" altLang="zh-CN" sz="28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t1</a:t>
            </a:r>
            <a:r>
              <a:rPr kumimoji="0" lang="zh-CN" altLang="en-US" sz="2800" b="1" i="0" u="none" strike="noStrike" kern="1200" cap="none" spc="0" normalizeH="0" baseline="0" noProof="0" dirty="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时的连续性，由连续性可求得：</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8540750" cy="720725"/>
          </a:xfrm>
        </p:spPr>
        <p:txBody>
          <a:bodyPr/>
          <a:lstStyle/>
          <a:p>
            <a:pPr>
              <a:defRPr/>
            </a:pPr>
            <a:r>
              <a:rPr lang="zh-CN" altLang="en-US" dirty="0"/>
              <a:t>日本软银事件</a:t>
            </a:r>
          </a:p>
        </p:txBody>
      </p:sp>
      <p:sp>
        <p:nvSpPr>
          <p:cNvPr id="3" name="内容占位符 2"/>
          <p:cNvSpPr>
            <a:spLocks noGrp="1"/>
          </p:cNvSpPr>
          <p:nvPr>
            <p:ph idx="1"/>
          </p:nvPr>
        </p:nvSpPr>
        <p:spPr/>
        <p:txBody>
          <a:bodyPr/>
          <a:lstStyle/>
          <a:p>
            <a:pPr>
              <a:defRPr/>
            </a:pPr>
            <a:r>
              <a:rPr lang="en-US" altLang="zh-CN" sz="2400" b="0" dirty="0">
                <a:effectLst/>
                <a:latin typeface="方正粗黑宋简体" panose="02000000000000000000" pitchFamily="2" charset="-122"/>
                <a:ea typeface="方正粗黑宋简体" panose="02000000000000000000" pitchFamily="2" charset="-122"/>
              </a:rPr>
              <a:t>2018</a:t>
            </a:r>
            <a:r>
              <a:rPr lang="zh-CN" altLang="en-US" sz="2400" b="0" dirty="0">
                <a:effectLst/>
                <a:latin typeface="方正粗黑宋简体" panose="02000000000000000000" pitchFamily="2" charset="-122"/>
                <a:ea typeface="方正粗黑宋简体" panose="02000000000000000000" pitchFamily="2" charset="-122"/>
              </a:rPr>
              <a:t>年</a:t>
            </a:r>
            <a:r>
              <a:rPr lang="en-US" altLang="zh-CN" sz="2400" b="0" dirty="0">
                <a:effectLst/>
                <a:latin typeface="方正粗黑宋简体" panose="02000000000000000000" pitchFamily="2" charset="-122"/>
                <a:ea typeface="方正粗黑宋简体" panose="02000000000000000000" pitchFamily="2" charset="-122"/>
              </a:rPr>
              <a:t>12</a:t>
            </a:r>
            <a:r>
              <a:rPr lang="zh-CN" altLang="en-US" sz="2400" b="0" dirty="0">
                <a:effectLst/>
                <a:latin typeface="方正粗黑宋简体" panose="02000000000000000000" pitchFamily="2" charset="-122"/>
                <a:ea typeface="方正粗黑宋简体" panose="02000000000000000000" pitchFamily="2" charset="-122"/>
              </a:rPr>
              <a:t>月</a:t>
            </a:r>
            <a:r>
              <a:rPr lang="en-US" altLang="zh-CN" sz="2400" b="0" dirty="0">
                <a:effectLst/>
                <a:latin typeface="方正粗黑宋简体" panose="02000000000000000000" pitchFamily="2" charset="-122"/>
                <a:ea typeface="方正粗黑宋简体" panose="02000000000000000000" pitchFamily="2" charset="-122"/>
              </a:rPr>
              <a:t>6</a:t>
            </a:r>
            <a:r>
              <a:rPr lang="zh-CN" altLang="en-US" sz="2400" b="0" dirty="0">
                <a:effectLst/>
                <a:latin typeface="方正粗黑宋简体" panose="02000000000000000000" pitchFamily="2" charset="-122"/>
                <a:ea typeface="方正粗黑宋简体" panose="02000000000000000000" pitchFamily="2" charset="-122"/>
              </a:rPr>
              <a:t>日，下午</a:t>
            </a:r>
            <a:r>
              <a:rPr lang="en-US" altLang="zh-CN" sz="2400" b="0" dirty="0">
                <a:effectLst/>
                <a:latin typeface="方正粗黑宋简体" panose="02000000000000000000" pitchFamily="2" charset="-122"/>
                <a:ea typeface="方正粗黑宋简体" panose="02000000000000000000" pitchFamily="2" charset="-122"/>
              </a:rPr>
              <a:t>13</a:t>
            </a:r>
            <a:r>
              <a:rPr lang="zh-CN" altLang="en-US" sz="2400" b="0" dirty="0">
                <a:effectLst/>
                <a:latin typeface="方正粗黑宋简体" panose="02000000000000000000" pitchFamily="2" charset="-122"/>
                <a:ea typeface="方正粗黑宋简体" panose="02000000000000000000" pitchFamily="2" charset="-122"/>
              </a:rPr>
              <a:t>点</a:t>
            </a:r>
            <a:r>
              <a:rPr lang="en-US" altLang="zh-CN" sz="2400" b="0" dirty="0">
                <a:effectLst/>
                <a:latin typeface="方正粗黑宋简体" panose="02000000000000000000" pitchFamily="2" charset="-122"/>
                <a:ea typeface="方正粗黑宋简体" panose="02000000000000000000" pitchFamily="2" charset="-122"/>
              </a:rPr>
              <a:t>39</a:t>
            </a:r>
            <a:r>
              <a:rPr lang="zh-CN" altLang="en-US" sz="2400" b="0" dirty="0">
                <a:effectLst/>
                <a:latin typeface="方正粗黑宋简体" panose="02000000000000000000" pitchFamily="2" charset="-122"/>
                <a:ea typeface="方正粗黑宋简体" panose="02000000000000000000" pitchFamily="2" charset="-122"/>
              </a:rPr>
              <a:t>分，软银东日本和西日本两大中心机房的</a:t>
            </a:r>
            <a:r>
              <a:rPr lang="en-US" altLang="zh-CN" sz="2400" b="0" dirty="0">
                <a:effectLst/>
                <a:latin typeface="方正粗黑宋简体" panose="02000000000000000000" pitchFamily="2" charset="-122"/>
                <a:ea typeface="方正粗黑宋简体" panose="02000000000000000000" pitchFamily="2" charset="-122"/>
              </a:rPr>
              <a:t>18</a:t>
            </a:r>
            <a:r>
              <a:rPr lang="zh-CN" altLang="en-US" sz="2400" b="0" dirty="0">
                <a:effectLst/>
                <a:latin typeface="方正粗黑宋简体" panose="02000000000000000000" pitchFamily="2" charset="-122"/>
                <a:ea typeface="方正粗黑宋简体" panose="02000000000000000000" pitchFamily="2" charset="-122"/>
              </a:rPr>
              <a:t>台</a:t>
            </a:r>
            <a:r>
              <a:rPr lang="en-US" altLang="zh-CN" sz="2400" b="0" dirty="0">
                <a:effectLst/>
                <a:latin typeface="方正粗黑宋简体" panose="02000000000000000000" pitchFamily="2" charset="-122"/>
                <a:ea typeface="方正粗黑宋简体" panose="02000000000000000000" pitchFamily="2" charset="-122"/>
              </a:rPr>
              <a:t>4G</a:t>
            </a:r>
            <a:r>
              <a:rPr lang="zh-CN" altLang="en-US" sz="2400" b="0" dirty="0">
                <a:effectLst/>
                <a:latin typeface="方正粗黑宋简体" panose="02000000000000000000" pitchFamily="2" charset="-122"/>
                <a:ea typeface="方正粗黑宋简体" panose="02000000000000000000" pitchFamily="2" charset="-122"/>
              </a:rPr>
              <a:t>核心网网元突发故障，造成全网大量用户无法正常通信。直到下午</a:t>
            </a:r>
            <a:r>
              <a:rPr lang="en-US" altLang="zh-CN" sz="2400" b="0" dirty="0">
                <a:effectLst/>
                <a:latin typeface="方正粗黑宋简体" panose="02000000000000000000" pitchFamily="2" charset="-122"/>
                <a:ea typeface="方正粗黑宋简体" panose="02000000000000000000" pitchFamily="2" charset="-122"/>
              </a:rPr>
              <a:t>18</a:t>
            </a:r>
            <a:r>
              <a:rPr lang="zh-CN" altLang="en-US" sz="2400" b="0" dirty="0">
                <a:effectLst/>
                <a:latin typeface="方正粗黑宋简体" panose="02000000000000000000" pitchFamily="2" charset="-122"/>
                <a:ea typeface="方正粗黑宋简体" panose="02000000000000000000" pitchFamily="2" charset="-122"/>
              </a:rPr>
              <a:t>点</a:t>
            </a:r>
            <a:r>
              <a:rPr lang="en-US" altLang="zh-CN" sz="2400" b="0" dirty="0">
                <a:effectLst/>
                <a:latin typeface="方正粗黑宋简体" panose="02000000000000000000" pitchFamily="2" charset="-122"/>
                <a:ea typeface="方正粗黑宋简体" panose="02000000000000000000" pitchFamily="2" charset="-122"/>
              </a:rPr>
              <a:t>04</a:t>
            </a:r>
            <a:r>
              <a:rPr lang="zh-CN" altLang="en-US" sz="2400" b="0" dirty="0">
                <a:effectLst/>
                <a:latin typeface="方正粗黑宋简体" panose="02000000000000000000" pitchFamily="2" charset="-122"/>
                <a:ea typeface="方正粗黑宋简体" panose="02000000000000000000" pitchFamily="2" charset="-122"/>
              </a:rPr>
              <a:t>分才恢复故障。本次故障历时</a:t>
            </a:r>
            <a:r>
              <a:rPr lang="en-US" altLang="zh-CN" sz="2400" b="0" dirty="0">
                <a:effectLst/>
                <a:latin typeface="方正粗黑宋简体" panose="02000000000000000000" pitchFamily="2" charset="-122"/>
                <a:ea typeface="方正粗黑宋简体" panose="02000000000000000000" pitchFamily="2" charset="-122"/>
              </a:rPr>
              <a:t>4</a:t>
            </a:r>
            <a:r>
              <a:rPr lang="zh-CN" altLang="en-US" sz="2400" b="0" dirty="0">
                <a:effectLst/>
                <a:latin typeface="方正粗黑宋简体" panose="02000000000000000000" pitchFamily="2" charset="-122"/>
                <a:ea typeface="方正粗黑宋简体" panose="02000000000000000000" pitchFamily="2" charset="-122"/>
              </a:rPr>
              <a:t>小时</a:t>
            </a:r>
            <a:r>
              <a:rPr lang="en-US" altLang="zh-CN" sz="2400" b="0" dirty="0">
                <a:effectLst/>
                <a:latin typeface="方正粗黑宋简体" panose="02000000000000000000" pitchFamily="2" charset="-122"/>
                <a:ea typeface="方正粗黑宋简体" panose="02000000000000000000" pitchFamily="2" charset="-122"/>
              </a:rPr>
              <a:t>25</a:t>
            </a:r>
            <a:r>
              <a:rPr lang="zh-CN" altLang="en-US" sz="2400" b="0" dirty="0">
                <a:effectLst/>
                <a:latin typeface="方正粗黑宋简体" panose="02000000000000000000" pitchFamily="2" charset="-122"/>
                <a:ea typeface="方正粗黑宋简体" panose="02000000000000000000" pitchFamily="2" charset="-122"/>
              </a:rPr>
              <a:t>分，共计造成约</a:t>
            </a:r>
            <a:r>
              <a:rPr lang="en-US" altLang="zh-CN" sz="2400" b="0" dirty="0">
                <a:effectLst/>
                <a:latin typeface="方正粗黑宋简体" panose="02000000000000000000" pitchFamily="2" charset="-122"/>
                <a:ea typeface="方正粗黑宋简体" panose="02000000000000000000" pitchFamily="2" charset="-122"/>
              </a:rPr>
              <a:t>3060</a:t>
            </a:r>
            <a:r>
              <a:rPr lang="zh-CN" altLang="en-US" sz="2400" b="0" dirty="0">
                <a:effectLst/>
                <a:latin typeface="方正粗黑宋简体" panose="02000000000000000000" pitchFamily="2" charset="-122"/>
                <a:ea typeface="方正粗黑宋简体" panose="02000000000000000000" pitchFamily="2" charset="-122"/>
              </a:rPr>
              <a:t>万软银用户无法正常通信，是日本通信史上一次罕见的重大通信事故。</a:t>
            </a:r>
            <a:endParaRPr lang="en-US" altLang="zh-CN" sz="2400" b="0" dirty="0">
              <a:effectLst/>
              <a:latin typeface="方正粗黑宋简体" panose="02000000000000000000" pitchFamily="2" charset="-122"/>
              <a:ea typeface="方正粗黑宋简体" panose="02000000000000000000" pitchFamily="2" charset="-122"/>
            </a:endParaRPr>
          </a:p>
          <a:p>
            <a:pPr>
              <a:defRPr/>
            </a:pPr>
            <a:r>
              <a:rPr lang="zh-CN" altLang="en-US" sz="2400" b="0" dirty="0">
                <a:effectLst/>
                <a:latin typeface="方正粗黑宋简体" panose="02000000000000000000" pitchFamily="2" charset="-122"/>
                <a:ea typeface="方正粗黑宋简体" panose="02000000000000000000" pitchFamily="2" charset="-122"/>
              </a:rPr>
              <a:t>由于</a:t>
            </a:r>
            <a:r>
              <a:rPr lang="en-US" altLang="zh-CN" sz="2400" b="0" dirty="0">
                <a:effectLst/>
                <a:latin typeface="方正粗黑宋简体" panose="02000000000000000000" pitchFamily="2" charset="-122"/>
                <a:ea typeface="方正粗黑宋简体" panose="02000000000000000000" pitchFamily="2" charset="-122"/>
              </a:rPr>
              <a:t>4G</a:t>
            </a:r>
            <a:r>
              <a:rPr lang="zh-CN" altLang="en-US" sz="2400" b="0" dirty="0">
                <a:effectLst/>
                <a:latin typeface="方正粗黑宋简体" panose="02000000000000000000" pitchFamily="2" charset="-122"/>
                <a:ea typeface="方正粗黑宋简体" panose="02000000000000000000" pitchFamily="2" charset="-122"/>
              </a:rPr>
              <a:t>网络服务中断，导致大量用户转移到</a:t>
            </a:r>
            <a:r>
              <a:rPr lang="en-US" altLang="zh-CN" sz="2400" b="0" dirty="0">
                <a:effectLst/>
                <a:latin typeface="方正粗黑宋简体" panose="02000000000000000000" pitchFamily="2" charset="-122"/>
                <a:ea typeface="方正粗黑宋简体" panose="02000000000000000000" pitchFamily="2" charset="-122"/>
              </a:rPr>
              <a:t>3G</a:t>
            </a:r>
            <a:r>
              <a:rPr lang="zh-CN" altLang="en-US" sz="2400" b="0" dirty="0">
                <a:effectLst/>
                <a:latin typeface="方正粗黑宋简体" panose="02000000000000000000" pitchFamily="2" charset="-122"/>
                <a:ea typeface="方正粗黑宋简体" panose="02000000000000000000" pitchFamily="2" charset="-122"/>
              </a:rPr>
              <a:t>网络，这也造成</a:t>
            </a:r>
            <a:r>
              <a:rPr lang="en-US" altLang="zh-CN" sz="2400" b="0" dirty="0">
                <a:effectLst/>
                <a:latin typeface="方正粗黑宋简体" panose="02000000000000000000" pitchFamily="2" charset="-122"/>
                <a:ea typeface="方正粗黑宋简体" panose="02000000000000000000" pitchFamily="2" charset="-122"/>
              </a:rPr>
              <a:t>3G</a:t>
            </a:r>
            <a:r>
              <a:rPr lang="zh-CN" altLang="en-US" sz="2400" b="0" dirty="0">
                <a:effectLst/>
                <a:latin typeface="方正粗黑宋简体" panose="02000000000000000000" pitchFamily="2" charset="-122"/>
                <a:ea typeface="方正粗黑宋简体" panose="02000000000000000000" pitchFamily="2" charset="-122"/>
              </a:rPr>
              <a:t>网络严重拥塞。</a:t>
            </a:r>
            <a:endParaRPr lang="en-US" altLang="zh-CN" sz="2400" b="0" dirty="0">
              <a:effectLst/>
              <a:latin typeface="方正粗黑宋简体" panose="02000000000000000000" pitchFamily="2" charset="-122"/>
              <a:ea typeface="方正粗黑宋简体" panose="02000000000000000000" pitchFamily="2" charset="-122"/>
            </a:endParaRPr>
          </a:p>
          <a:p>
            <a:pPr>
              <a:defRPr/>
            </a:pPr>
            <a:r>
              <a:rPr lang="zh-CN" altLang="en-US" sz="2400" b="0" dirty="0">
                <a:effectLst/>
                <a:latin typeface="方正粗黑宋简体" panose="02000000000000000000" pitchFamily="2" charset="-122"/>
                <a:ea typeface="方正粗黑宋简体" panose="02000000000000000000" pitchFamily="2" charset="-122"/>
              </a:rPr>
              <a:t>由于故障发生在白天，影响范围广，对软银造成了极大的负面影响，股票大跌，</a:t>
            </a:r>
            <a:r>
              <a:rPr lang="en-US" altLang="zh-CN" sz="2400" b="0" dirty="0">
                <a:effectLst/>
                <a:latin typeface="方正粗黑宋简体" panose="02000000000000000000" pitchFamily="2" charset="-122"/>
                <a:ea typeface="方正粗黑宋简体" panose="02000000000000000000" pitchFamily="2" charset="-122"/>
              </a:rPr>
              <a:t>5</a:t>
            </a:r>
            <a:r>
              <a:rPr lang="zh-CN" altLang="en-US" sz="2400" b="0" dirty="0">
                <a:effectLst/>
                <a:latin typeface="方正粗黑宋简体" panose="02000000000000000000" pitchFamily="2" charset="-122"/>
                <a:ea typeface="方正粗黑宋简体" panose="02000000000000000000" pitchFamily="2" charset="-122"/>
              </a:rPr>
              <a:t>天内超过</a:t>
            </a:r>
            <a:r>
              <a:rPr lang="en-US" altLang="zh-CN" sz="2400" b="0" dirty="0">
                <a:effectLst/>
                <a:latin typeface="方正粗黑宋简体" panose="02000000000000000000" pitchFamily="2" charset="-122"/>
                <a:ea typeface="方正粗黑宋简体" panose="02000000000000000000" pitchFamily="2" charset="-122"/>
              </a:rPr>
              <a:t>1</a:t>
            </a:r>
            <a:r>
              <a:rPr lang="zh-CN" altLang="en-US" sz="2400" b="0" dirty="0">
                <a:effectLst/>
                <a:latin typeface="方正粗黑宋简体" panose="02000000000000000000" pitchFamily="2" charset="-122"/>
                <a:ea typeface="方正粗黑宋简体" panose="02000000000000000000" pitchFamily="2" charset="-122"/>
              </a:rPr>
              <a:t>万户用户解约。</a:t>
            </a:r>
          </a:p>
          <a:p>
            <a:pPr>
              <a:defRPr/>
            </a:pPr>
            <a:endParaRPr lang="zh-CN" altLang="en-US" sz="2400" dirty="0">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42" name="Rectangle 38"/>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通常用</a:t>
            </a:r>
            <a:r>
              <a:rPr kumimoji="0" lang="en-US" altLang="zh-CN"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Symbol" panose="05050102010706020507" pitchFamily="18" charset="2"/>
                <a:ea typeface="+mj-ea"/>
                <a:cs typeface="+mj-cs"/>
              </a:rPr>
              <a:t>a</a:t>
            </a:r>
            <a:r>
              <a:rPr kumimoji="0" lang="zh-CN" altLang="en-US"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值来规定各种元件的等级</a:t>
            </a:r>
          </a:p>
        </p:txBody>
      </p:sp>
      <p:graphicFrame>
        <p:nvGraphicFramePr>
          <p:cNvPr id="277553" name="Group 49"/>
          <p:cNvGraphicFramePr>
            <a:graphicFrameLocks noGrp="1"/>
          </p:cNvGraphicFramePr>
          <p:nvPr>
            <p:ph idx="1"/>
          </p:nvPr>
        </p:nvGraphicFramePr>
        <p:xfrm>
          <a:off x="250825" y="1268413"/>
          <a:ext cx="8540750" cy="5184776"/>
        </p:xfrm>
        <a:graphic>
          <a:graphicData uri="http://schemas.openxmlformats.org/drawingml/2006/table">
            <a:tbl>
              <a:tblPr/>
              <a:tblGrid>
                <a:gridCol w="4270375">
                  <a:extLst>
                    <a:ext uri="{9D8B030D-6E8A-4147-A177-3AD203B41FA5}">
                      <a16:colId xmlns:a16="http://schemas.microsoft.com/office/drawing/2014/main" xmlns="" val="20000"/>
                    </a:ext>
                  </a:extLst>
                </a:gridCol>
                <a:gridCol w="4270375">
                  <a:extLst>
                    <a:ext uri="{9D8B030D-6E8A-4147-A177-3AD203B41FA5}">
                      <a16:colId xmlns:a16="http://schemas.microsoft.com/office/drawing/2014/main" xmlns="" val="20001"/>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2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级别名称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Symbol" panose="05050102010706020507" pitchFamily="18" charset="2"/>
                          <a:ea typeface="宋体" panose="02010600030101010101" pitchFamily="2" charset="-122"/>
                        </a:rPr>
                        <a:t>a</a:t>
                      </a:r>
                      <a:r>
                        <a:rPr kumimoji="0" lang="zh-CN" altLang="en-US" sz="3200" b="1" i="0" u="none" strike="noStrike" cap="none" normalizeH="0" baseline="0">
                          <a:ln>
                            <a:noFill/>
                          </a:ln>
                          <a:solidFill>
                            <a:schemeClr val="tx1"/>
                          </a:solidFill>
                          <a:effectLst>
                            <a:outerShdw blurRad="38100" dist="38100" dir="2700000" algn="tl">
                              <a:srgbClr val="C0C0C0"/>
                            </a:outerShdw>
                          </a:effectLst>
                          <a:latin typeface="Symbol" panose="05050102010706020507" pitchFamily="18" charset="2"/>
                          <a:ea typeface="宋体" panose="02010600030101010101" pitchFamily="2" charset="-122"/>
                        </a:rPr>
                        <a:t>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49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S</a:t>
                      </a:r>
                      <a:r>
                        <a:rPr kumimoji="0" lang="zh-CN" altLang="en-US"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或</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r>
                        <a:rPr kumimoji="0" lang="en-US" altLang="zh-CN" sz="3200" b="1" i="0" u="none" strike="noStrike" cap="none" normalizeH="0" baseline="3000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J</a:t>
                      </a:r>
                      <a:r>
                        <a:rPr kumimoji="0" lang="zh-CN" altLang="en-US"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或</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r>
                        <a:rPr kumimoji="0" lang="en-US" altLang="zh-CN" sz="3200" b="1" i="0" u="none" strike="noStrike" cap="none" normalizeH="0" baseline="3000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-9</a:t>
                      </a:r>
                      <a:endPar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B</a:t>
                      </a:r>
                      <a:r>
                        <a:rPr kumimoji="0" lang="zh-CN" altLang="en-US"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或</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r>
                        <a:rPr kumimoji="0" lang="en-US" altLang="zh-CN" sz="3200" b="1" i="0" u="none" strike="noStrike" cap="none" normalizeH="0" baseline="3000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-8</a:t>
                      </a:r>
                      <a:endPar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Q</a:t>
                      </a:r>
                      <a:r>
                        <a:rPr kumimoji="0" lang="zh-CN" altLang="en-US" sz="32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或</a:t>
                      </a:r>
                      <a:r>
                        <a:rPr kumimoji="0" lang="en-US" altLang="zh-CN" sz="32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r>
                        <a:rPr kumimoji="0" lang="en-US" altLang="zh-CN" sz="3200" b="1" i="0" u="none" strike="noStrike" cap="none" normalizeH="0" baseline="3000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-7</a:t>
                      </a:r>
                      <a:endPar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49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R</a:t>
                      </a:r>
                      <a:r>
                        <a:rPr kumimoji="0" lang="zh-CN" altLang="en-US"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或</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r>
                        <a:rPr kumimoji="0" lang="en-US" altLang="zh-CN" sz="3200" b="1" i="0" u="none" strike="noStrike" cap="none" normalizeH="0" baseline="3000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-6</a:t>
                      </a:r>
                      <a:endPar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W</a:t>
                      </a:r>
                      <a:r>
                        <a:rPr kumimoji="0" lang="zh-CN" altLang="en-US"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或</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10</a:t>
                      </a:r>
                      <a:r>
                        <a:rPr kumimoji="0" lang="en-US" altLang="zh-CN" sz="3200" b="1" i="0" u="none" strike="noStrike" cap="none" normalizeH="0" baseline="3000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-5</a:t>
                      </a:r>
                      <a:endPar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Y</a:t>
                      </a:r>
                      <a:r>
                        <a:rPr kumimoji="0" lang="zh-CN" altLang="en-US"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或亚</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3</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0" lang="en-US" altLang="zh-CN" sz="3200" b="1" i="0" u="none" strike="noStrike" cap="none" normalizeH="0" baseline="0">
                          <a:ln>
                            <a:noFill/>
                          </a:ln>
                          <a:solidFill>
                            <a:schemeClr val="tx1"/>
                          </a:solidFill>
                          <a:effectLst>
                            <a:outerShdw blurRad="38100" dist="38100" dir="2700000" algn="tl">
                              <a:srgbClr val="C0C0C0"/>
                            </a:outerShdw>
                          </a:effectLst>
                          <a:latin typeface="Symbol" panose="05050102010706020507" pitchFamily="18" charset="2"/>
                          <a:ea typeface="宋体" panose="02010600030101010101" pitchFamily="2" charset="-122"/>
                        </a:rPr>
                        <a:t>10</a:t>
                      </a:r>
                      <a:r>
                        <a:rPr kumimoji="0" lang="en-US" altLang="zh-CN" sz="3200" b="1" i="0" u="none" strike="noStrike" cap="none" normalizeH="0" baseline="30000">
                          <a:ln>
                            <a:noFill/>
                          </a:ln>
                          <a:solidFill>
                            <a:schemeClr val="tx1"/>
                          </a:solidFill>
                          <a:effectLst>
                            <a:outerShdw blurRad="38100" dist="38100" dir="2700000" algn="tl">
                              <a:srgbClr val="C0C0C0"/>
                            </a:outerShdw>
                          </a:effectLst>
                          <a:latin typeface="Symbol" panose="05050102010706020507" pitchFamily="18" charset="2"/>
                          <a:ea typeface="宋体" panose="02010600030101010101" pitchFamily="2" charset="-122"/>
                        </a:rPr>
                        <a:t>-4</a:t>
                      </a:r>
                      <a:endParaRPr kumimoji="0" lang="en-US" altLang="zh-CN" sz="3200" b="1" i="0" u="none" strike="noStrike" cap="none" normalizeH="0" baseline="3000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250825" y="-100012"/>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6.1.2 </a:t>
            </a:r>
            <a:r>
              <a:rPr kumimoji="0" lang="zh-CN" altLang="en-US"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可修复系统的可靠度</a:t>
            </a:r>
          </a:p>
        </p:txBody>
      </p:sp>
      <p:sp>
        <p:nvSpPr>
          <p:cNvPr id="174083" name="Rectangle 3"/>
          <p:cNvSpPr>
            <a:spLocks noGrp="1" noRot="1" noChangeArrowheads="1"/>
          </p:cNvSpPr>
          <p:nvPr>
            <p:ph idx="1"/>
          </p:nvPr>
        </p:nvSpPr>
        <p:spPr>
          <a:xfrm>
            <a:off x="250825" y="549275"/>
            <a:ext cx="889317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可修复系统</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对于大型设备，不能一出故障就丢弃，而是要把它</a:t>
            </a:r>
            <a:r>
              <a:rPr kumimoji="0" lang="zh-CN" altLang="en-US" sz="3200" b="1" i="0" u="none" strike="noStrike" kern="0" cap="none" spc="0" normalizeH="0" baseline="0" noProof="0" dirty="0">
                <a:ln>
                  <a:noFill/>
                </a:ln>
                <a:solidFill>
                  <a:srgbClr val="FF2621"/>
                </a:solidFill>
                <a:effectLst/>
                <a:uLnTx/>
                <a:uFillTx/>
                <a:latin typeface="+mn-lt"/>
                <a:ea typeface="+mn-ea"/>
                <a:cs typeface="+mn-ea"/>
              </a:rPr>
              <a:t>修复再使用</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，这类系统称为可修复系统。</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可修复系统状态仍可规定为两个，即正常运行和出故障或失效。</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此时，不但能从正常运行状态转移到失效状态，而且还能从失效状态转移到正常运行状态。</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前者仍可用</a:t>
            </a:r>
            <a:r>
              <a:rPr kumimoji="0" lang="zh-CN" altLang="en-US" sz="2800" b="1" i="0" u="none" strike="noStrike" kern="0" cap="none" spc="0" normalizeH="0" baseline="0" noProof="0" dirty="0">
                <a:ln>
                  <a:noFill/>
                </a:ln>
                <a:solidFill>
                  <a:srgbClr val="FF2621"/>
                </a:solidFill>
                <a:effectLst/>
                <a:uLnTx/>
                <a:uFillTx/>
                <a:latin typeface="+mn-lt"/>
                <a:ea typeface="+mn-ea"/>
                <a:cs typeface="+mn-ea"/>
              </a:rPr>
              <a:t>失效率</a:t>
            </a:r>
            <a:r>
              <a:rPr kumimoji="0" lang="en-US" altLang="zh-CN" sz="2800" b="1" i="0" u="none" strike="noStrike" kern="0" cap="none" spc="0" normalizeH="0" baseline="0" noProof="0" dirty="0">
                <a:ln>
                  <a:noFill/>
                </a:ln>
                <a:solidFill>
                  <a:srgbClr val="FF2621"/>
                </a:solidFill>
                <a:effectLst/>
                <a:uLnTx/>
                <a:uFillTx/>
                <a:latin typeface="Symbol" panose="05050102010706020507" pitchFamily="18" charset="2"/>
                <a:ea typeface="+mn-ea"/>
                <a:cs typeface="+mn-ea"/>
              </a:rPr>
              <a:t>a</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来表示转移概率；后者可相仿地定义</a:t>
            </a:r>
            <a:r>
              <a:rPr kumimoji="0" lang="zh-CN" altLang="en-US" sz="2800" b="1" i="0" u="none" strike="noStrike" kern="0" cap="none" spc="0" normalizeH="0" baseline="0" noProof="0" dirty="0">
                <a:ln>
                  <a:noFill/>
                </a:ln>
                <a:solidFill>
                  <a:srgbClr val="FF2621"/>
                </a:solidFill>
                <a:effectLst/>
                <a:uLnTx/>
                <a:uFillTx/>
                <a:latin typeface="+mn-lt"/>
                <a:ea typeface="+mn-ea"/>
                <a:cs typeface="+mn-ea"/>
              </a:rPr>
              <a:t>修复率</a:t>
            </a:r>
            <a:r>
              <a:rPr kumimoji="0" lang="en-US" altLang="zh-CN" sz="2800" b="1" i="0" u="none" strike="noStrike" kern="0" cap="none" spc="0" normalizeH="0" baseline="0" noProof="0" dirty="0">
                <a:ln>
                  <a:noFill/>
                </a:ln>
                <a:solidFill>
                  <a:srgbClr val="FF2621"/>
                </a:solidFill>
                <a:effectLst/>
                <a:uLnTx/>
                <a:uFillTx/>
                <a:latin typeface="Symbol" panose="05050102010706020507" pitchFamily="18" charset="2"/>
                <a:ea typeface="+mn-ea"/>
                <a:cs typeface="+mn-ea"/>
              </a:rPr>
              <a:t>b</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a:t>
            </a:r>
          </a:p>
        </p:txBody>
      </p:sp>
      <p:graphicFrame>
        <p:nvGraphicFramePr>
          <p:cNvPr id="36868" name="Object 6"/>
          <p:cNvGraphicFramePr>
            <a:graphicFrameLocks noChangeAspect="1"/>
          </p:cNvGraphicFramePr>
          <p:nvPr/>
        </p:nvGraphicFramePr>
        <p:xfrm>
          <a:off x="5724525" y="5094288"/>
          <a:ext cx="3290888" cy="1763712"/>
        </p:xfrm>
        <a:graphic>
          <a:graphicData uri="http://schemas.openxmlformats.org/presentationml/2006/ole">
            <mc:AlternateContent xmlns:mc="http://schemas.openxmlformats.org/markup-compatibility/2006">
              <mc:Choice xmlns:v="urn:schemas-microsoft-com:vml" Requires="v">
                <p:oleObj spid="_x0000_s13317" r:id="rId3" imgW="3595370" imgH="1932940" progId="Visio.Drawing.11">
                  <p:embed/>
                </p:oleObj>
              </mc:Choice>
              <mc:Fallback>
                <p:oleObj r:id="rId3" imgW="3595370" imgH="1932940" progId="Visio.Drawing.11">
                  <p:embed/>
                  <p:pic>
                    <p:nvPicPr>
                      <p:cNvPr id="0" name="图片 3122"/>
                      <p:cNvPicPr/>
                      <p:nvPr/>
                    </p:nvPicPr>
                    <p:blipFill>
                      <a:blip r:embed="rId4"/>
                      <a:stretch>
                        <a:fillRect/>
                      </a:stretch>
                    </p:blipFill>
                    <p:spPr>
                      <a:xfrm>
                        <a:off x="5724525" y="5094288"/>
                        <a:ext cx="3290888" cy="17637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Rot="1" noChangeArrowheads="1"/>
          </p:cNvSpPr>
          <p:nvPr>
            <p:ph idx="1"/>
          </p:nvPr>
        </p:nvSpPr>
        <p:spPr>
          <a:xfrm>
            <a:off x="179388" y="0"/>
            <a:ext cx="8796338"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当在</a:t>
            </a:r>
            <a:r>
              <a:rPr kumimoji="0" lang="en-US" altLang="zh-CN"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时处于失效状态的条件下，在</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到</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n-lt"/>
                <a:ea typeface="+mn-ea"/>
                <a:cs typeface="+mn-cs"/>
              </a:rPr>
              <a:t>t+</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Symbol" panose="05050102010706020507" pitchFamily="18" charset="2"/>
                <a:ea typeface="+mn-ea"/>
                <a:cs typeface="+mn-cs"/>
              </a:rPr>
              <a:t>D</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内修复的概率为</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Symbol" panose="05050102010706020507" pitchFamily="18" charset="2"/>
                <a:ea typeface="+mn-ea"/>
                <a:cs typeface="+mn-cs"/>
              </a:rPr>
              <a:t>bD</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rgbClr val="FF2621"/>
                </a:solidFill>
                <a:effectLst>
                  <a:outerShdw blurRad="38100" dist="38100" dir="2700000" algn="tl">
                    <a:srgbClr val="C0C0C0"/>
                  </a:outerShdw>
                </a:effectLst>
                <a:uLnTx/>
                <a:uFillTx/>
                <a:latin typeface="+mn-lt"/>
                <a:ea typeface="+mn-ea"/>
                <a:cs typeface="+mn-cs"/>
              </a:rPr>
              <a:t>修复也是随机的</a:t>
            </a:r>
            <a:r>
              <a:rPr kumimoji="0" lang="en-US" altLang="zh-CN" sz="2800" b="1" i="0" u="none" strike="noStrike" kern="0" cap="none" spc="0" normalizeH="0" baseline="0" noProof="0" dirty="0">
                <a:ln>
                  <a:noFill/>
                </a:ln>
                <a:solidFill>
                  <a:srgbClr val="FF2621"/>
                </a:solidFill>
                <a:effectLst>
                  <a:outerShdw blurRad="38100" dist="38100" dir="2700000" algn="tl">
                    <a:srgbClr val="C0C0C0"/>
                  </a:outerShdw>
                </a:effectLst>
                <a:uLnTx/>
                <a:uFillTx/>
                <a:latin typeface="+mn-lt"/>
                <a:ea typeface="+mn-ea"/>
                <a:cs typeface="+mn-cs"/>
              </a:rPr>
              <a:t>:</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故障的类型、出现的随机性</a:t>
            </a:r>
            <a:r>
              <a:rPr kumimoji="0" lang="zh-CN" altLang="en-US"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a:t>
            </a:r>
            <a:r>
              <a:rPr kumimoji="0"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找到故障所需的时间、修复时间长短。</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可修复系统可靠度</a:t>
            </a:r>
            <a:r>
              <a:rPr kumimoji="0" lang="en-US" altLang="zh-CN"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R(t)</a:t>
            </a:r>
            <a:r>
              <a:rPr kumimoji="0" lang="zh-CN" altLang="en-US"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mn-ea"/>
                <a:cs typeface="+mn-cs"/>
              </a:rPr>
              <a:t>的计算</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chemeClr val="tx2"/>
                </a:solidFill>
                <a:effectLst/>
                <a:uLnTx/>
                <a:uFillTx/>
                <a:latin typeface="+mn-lt"/>
                <a:ea typeface="+mn-ea"/>
                <a:cs typeface="+mn-ea"/>
              </a:rPr>
              <a:t>有了</a:t>
            </a:r>
            <a:r>
              <a:rPr kumimoji="0" lang="en-US" altLang="zh-CN" sz="3200" b="1" i="0" u="none" strike="noStrike" kern="0" cap="none" spc="0" normalizeH="0" baseline="0" noProof="0" dirty="0">
                <a:ln>
                  <a:noFill/>
                </a:ln>
                <a:solidFill>
                  <a:schemeClr val="tx2"/>
                </a:solidFill>
                <a:effectLst/>
                <a:uLnTx/>
                <a:uFillTx/>
                <a:latin typeface="Symbol" panose="05050102010706020507" pitchFamily="18" charset="2"/>
                <a:ea typeface="+mn-ea"/>
                <a:cs typeface="+mn-ea"/>
              </a:rPr>
              <a:t>a</a:t>
            </a:r>
            <a:r>
              <a:rPr kumimoji="0" lang="zh-CN" altLang="en-US" sz="3200" b="1" i="0" u="none" strike="noStrike" kern="0" cap="none" spc="0" normalizeH="0" baseline="0" noProof="0" dirty="0">
                <a:ln>
                  <a:noFill/>
                </a:ln>
                <a:solidFill>
                  <a:schemeClr val="tx2"/>
                </a:solidFill>
                <a:effectLst/>
                <a:uLnTx/>
                <a:uFillTx/>
                <a:latin typeface="+mn-lt"/>
                <a:ea typeface="+mn-ea"/>
                <a:cs typeface="+mn-ea"/>
              </a:rPr>
              <a:t>和</a:t>
            </a:r>
            <a:r>
              <a:rPr kumimoji="0" lang="en-US" altLang="zh-CN" sz="3200" b="1" i="0" u="none" strike="noStrike" kern="0" cap="none" spc="0" normalizeH="0" baseline="0" noProof="0" dirty="0">
                <a:ln>
                  <a:noFill/>
                </a:ln>
                <a:solidFill>
                  <a:schemeClr val="tx2"/>
                </a:solidFill>
                <a:effectLst/>
                <a:uLnTx/>
                <a:uFillTx/>
                <a:latin typeface="Symbol" panose="05050102010706020507" pitchFamily="18" charset="2"/>
                <a:ea typeface="+mn-ea"/>
                <a:cs typeface="+mn-ea"/>
              </a:rPr>
              <a:t>b</a:t>
            </a:r>
            <a:r>
              <a:rPr kumimoji="0" lang="zh-CN" altLang="en-US" sz="3200" b="1" i="0" u="none" strike="noStrike" kern="0" cap="none" spc="0" normalizeH="0" baseline="0" noProof="0" dirty="0">
                <a:ln>
                  <a:noFill/>
                </a:ln>
                <a:solidFill>
                  <a:schemeClr val="tx2"/>
                </a:solidFill>
                <a:effectLst/>
                <a:uLnTx/>
                <a:uFillTx/>
                <a:latin typeface="+mn-lt"/>
                <a:ea typeface="+mn-ea"/>
                <a:cs typeface="+mn-ea"/>
              </a:rPr>
              <a:t>后，可靠度</a:t>
            </a:r>
            <a:r>
              <a:rPr kumimoji="0" lang="en-US" altLang="zh-CN" sz="3200" b="1" i="0" u="none" strike="noStrike" kern="0" cap="none" spc="0" normalizeH="0" baseline="0" noProof="0" dirty="0">
                <a:ln>
                  <a:noFill/>
                </a:ln>
                <a:solidFill>
                  <a:schemeClr val="tx2"/>
                </a:solidFill>
                <a:effectLst/>
                <a:uLnTx/>
                <a:uFillTx/>
                <a:latin typeface="+mn-lt"/>
                <a:ea typeface="+mn-ea"/>
                <a:cs typeface="+mn-ea"/>
              </a:rPr>
              <a:t>R(t)</a:t>
            </a:r>
            <a:r>
              <a:rPr kumimoji="0" lang="zh-CN" altLang="en-US" sz="3200" b="1" i="0" u="none" strike="noStrike" kern="0" cap="none" spc="0" normalizeH="0" baseline="0" noProof="0" dirty="0">
                <a:ln>
                  <a:noFill/>
                </a:ln>
                <a:solidFill>
                  <a:schemeClr val="tx2"/>
                </a:solidFill>
                <a:effectLst/>
                <a:uLnTx/>
                <a:uFillTx/>
                <a:latin typeface="+mn-lt"/>
                <a:ea typeface="+mn-ea"/>
                <a:cs typeface="+mn-ea"/>
              </a:rPr>
              <a:t>的微分方程如下</a:t>
            </a:r>
          </a:p>
        </p:txBody>
      </p:sp>
      <p:graphicFrame>
        <p:nvGraphicFramePr>
          <p:cNvPr id="37891" name="Object 4"/>
          <p:cNvGraphicFramePr>
            <a:graphicFrameLocks noChangeAspect="1"/>
          </p:cNvGraphicFramePr>
          <p:nvPr/>
        </p:nvGraphicFramePr>
        <p:xfrm>
          <a:off x="684213" y="3284538"/>
          <a:ext cx="7532687" cy="1968500"/>
        </p:xfrm>
        <a:graphic>
          <a:graphicData uri="http://schemas.openxmlformats.org/presentationml/2006/ole">
            <mc:AlternateContent xmlns:mc="http://schemas.openxmlformats.org/markup-compatibility/2006">
              <mc:Choice xmlns:v="urn:schemas-microsoft-com:vml" Requires="v">
                <p:oleObj spid="_x0000_s14344" r:id="rId4" imgW="2527300" imgH="660400" progId="Equation.3">
                  <p:embed/>
                </p:oleObj>
              </mc:Choice>
              <mc:Fallback>
                <p:oleObj r:id="rId4" imgW="2527300" imgH="660400" progId="Equation.3">
                  <p:embed/>
                  <p:pic>
                    <p:nvPicPr>
                      <p:cNvPr id="0" name="图片 3120"/>
                      <p:cNvPicPr/>
                      <p:nvPr/>
                    </p:nvPicPr>
                    <p:blipFill>
                      <a:blip r:embed="rId5"/>
                      <a:stretch>
                        <a:fillRect/>
                      </a:stretch>
                    </p:blipFill>
                    <p:spPr>
                      <a:xfrm>
                        <a:off x="684213" y="3284538"/>
                        <a:ext cx="7532687" cy="1968500"/>
                      </a:xfrm>
                      <a:prstGeom prst="rect">
                        <a:avLst/>
                      </a:prstGeom>
                      <a:solidFill>
                        <a:srgbClr val="CCFF99"/>
                      </a:solidFill>
                      <a:ln w="38100">
                        <a:noFill/>
                        <a:miter/>
                      </a:ln>
                    </p:spPr>
                  </p:pic>
                </p:oleObj>
              </mc:Fallback>
            </mc:AlternateContent>
          </a:graphicData>
        </a:graphic>
      </p:graphicFrame>
      <p:graphicFrame>
        <p:nvGraphicFramePr>
          <p:cNvPr id="37892" name="Object 5"/>
          <p:cNvGraphicFramePr>
            <a:graphicFrameLocks noChangeAspect="1"/>
          </p:cNvGraphicFramePr>
          <p:nvPr/>
        </p:nvGraphicFramePr>
        <p:xfrm>
          <a:off x="684213" y="5848350"/>
          <a:ext cx="7596187" cy="1009650"/>
        </p:xfrm>
        <a:graphic>
          <a:graphicData uri="http://schemas.openxmlformats.org/presentationml/2006/ole">
            <mc:AlternateContent xmlns:mc="http://schemas.openxmlformats.org/markup-compatibility/2006">
              <mc:Choice xmlns:v="urn:schemas-microsoft-com:vml" Requires="v">
                <p:oleObj spid="_x0000_s14345" r:id="rId6" imgW="5549900" imgH="736600" progId="Equation.3">
                  <p:embed/>
                </p:oleObj>
              </mc:Choice>
              <mc:Fallback>
                <p:oleObj r:id="rId6" imgW="5549900" imgH="736600" progId="Equation.3">
                  <p:embed/>
                  <p:pic>
                    <p:nvPicPr>
                      <p:cNvPr id="0" name="图片 3123"/>
                      <p:cNvPicPr/>
                      <p:nvPr/>
                    </p:nvPicPr>
                    <p:blipFill>
                      <a:blip r:embed="rId7"/>
                      <a:stretch>
                        <a:fillRect/>
                      </a:stretch>
                    </p:blipFill>
                    <p:spPr>
                      <a:xfrm>
                        <a:off x="684213" y="5848350"/>
                        <a:ext cx="7596187" cy="1009650"/>
                      </a:xfrm>
                      <a:prstGeom prst="rect">
                        <a:avLst/>
                      </a:prstGeom>
                      <a:solidFill>
                        <a:srgbClr val="FECDC6"/>
                      </a:solidFill>
                      <a:ln w="38100">
                        <a:noFill/>
                        <a:miter/>
                      </a:ln>
                    </p:spPr>
                  </p:pic>
                </p:oleObj>
              </mc:Fallback>
            </mc:AlternateContent>
          </a:graphicData>
        </a:graphic>
      </p:graphicFrame>
      <p:sp>
        <p:nvSpPr>
          <p:cNvPr id="37893" name="AutoShape 6"/>
          <p:cNvSpPr/>
          <p:nvPr/>
        </p:nvSpPr>
        <p:spPr>
          <a:xfrm>
            <a:off x="8207375" y="5013325"/>
            <a:ext cx="936625" cy="936625"/>
          </a:xfrm>
          <a:prstGeom prst="curvedLeftArrow">
            <a:avLst>
              <a:gd name="adj1" fmla="val 20000"/>
              <a:gd name="adj2" fmla="val 40000"/>
              <a:gd name="adj3" fmla="val 33314"/>
            </a:avLst>
          </a:prstGeom>
          <a:solidFill>
            <a:schemeClr val="accent1"/>
          </a:solidFill>
          <a:ln w="9525" cap="flat" cmpd="sng">
            <a:solidFill>
              <a:srgbClr val="FF262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p:cNvSpPr>
          <p:nvPr>
            <p:ph type="body" sz="half" idx="1"/>
          </p:nvPr>
        </p:nvSpPr>
        <p:spPr>
          <a:xfrm>
            <a:off x="323850" y="1341438"/>
            <a:ext cx="6192838"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endParaRPr lang="en-US" altLang="zh-CN" sz="2800" dirty="0">
              <a:solidFill>
                <a:srgbClr val="FF0000"/>
              </a:solidFill>
            </a:endParaRPr>
          </a:p>
          <a:p>
            <a:pPr lvl="1" eaLnBrk="1" hangingPunct="1">
              <a:buClr>
                <a:schemeClr val="accent2"/>
              </a:buClr>
              <a:buSzPct val="85000"/>
              <a:buFont typeface="Wingdings" panose="05000000000000000000" pitchFamily="2" charset="2"/>
            </a:pPr>
            <a:r>
              <a:rPr lang="zh-CN" altLang="en-US" sz="2800" dirty="0">
                <a:solidFill>
                  <a:srgbClr val="FF0000"/>
                </a:solidFill>
              </a:rPr>
              <a:t>当</a:t>
            </a:r>
            <a:r>
              <a:rPr lang="en-US" altLang="zh-CN" sz="2800" dirty="0">
                <a:solidFill>
                  <a:srgbClr val="FF0000"/>
                </a:solidFill>
                <a:latin typeface="Symbol" panose="05050102010706020507" pitchFamily="18" charset="2"/>
              </a:rPr>
              <a:t>a</a:t>
            </a:r>
            <a:r>
              <a:rPr lang="zh-CN" altLang="en-US" sz="2800" dirty="0">
                <a:solidFill>
                  <a:srgbClr val="FF0000"/>
                </a:solidFill>
              </a:rPr>
              <a:t>和</a:t>
            </a:r>
            <a:r>
              <a:rPr lang="en-US" altLang="zh-CN" sz="2800" dirty="0">
                <a:solidFill>
                  <a:srgbClr val="FF0000"/>
                </a:solidFill>
                <a:latin typeface="Symbol" panose="05050102010706020507" pitchFamily="18" charset="2"/>
              </a:rPr>
              <a:t>b</a:t>
            </a:r>
            <a:r>
              <a:rPr lang="zh-CN" altLang="en-US" sz="2800" dirty="0">
                <a:solidFill>
                  <a:srgbClr val="FF0000"/>
                </a:solidFill>
              </a:rPr>
              <a:t>为常量时，有</a:t>
            </a:r>
          </a:p>
          <a:p>
            <a:pPr lvl="1" eaLnBrk="1" hangingPunct="1">
              <a:buClr>
                <a:schemeClr val="accent2"/>
              </a:buClr>
              <a:buSzPct val="85000"/>
              <a:buFont typeface="Wingdings" panose="05000000000000000000" pitchFamily="2" charset="2"/>
            </a:pPr>
            <a:endParaRPr lang="zh-CN" altLang="en-US" sz="2800" dirty="0">
              <a:solidFill>
                <a:srgbClr val="FF0000"/>
              </a:solidFill>
            </a:endParaRPr>
          </a:p>
          <a:p>
            <a:pPr lvl="1" eaLnBrk="1" hangingPunct="1">
              <a:buClr>
                <a:schemeClr val="accent2"/>
              </a:buClr>
              <a:buSzPct val="85000"/>
              <a:buFont typeface="Wingdings" panose="05000000000000000000" pitchFamily="2" charset="2"/>
            </a:pPr>
            <a:endParaRPr lang="zh-CN" altLang="en-US" sz="2800" dirty="0">
              <a:solidFill>
                <a:srgbClr val="FF0000"/>
              </a:solidFill>
            </a:endParaRPr>
          </a:p>
          <a:p>
            <a:pPr lvl="1" eaLnBrk="1" hangingPunct="1">
              <a:buClr>
                <a:schemeClr val="accent2"/>
              </a:buClr>
              <a:buSzPct val="85000"/>
              <a:buFont typeface="Wingdings" panose="05000000000000000000" pitchFamily="2" charset="2"/>
            </a:pPr>
            <a:endParaRPr lang="zh-CN" altLang="en-US" sz="2800" dirty="0">
              <a:solidFill>
                <a:srgbClr val="FF0000"/>
              </a:solidFill>
            </a:endParaRPr>
          </a:p>
          <a:p>
            <a:pPr lvl="2" eaLnBrk="1" hangingPunct="1">
              <a:buClr>
                <a:schemeClr val="hlink"/>
              </a:buClr>
              <a:buSzPct val="85000"/>
              <a:buFont typeface="Wingdings" panose="05000000000000000000" pitchFamily="2" charset="2"/>
            </a:pPr>
            <a:endParaRPr lang="zh-CN" altLang="en-US" sz="2400" dirty="0">
              <a:solidFill>
                <a:srgbClr val="FF0000"/>
              </a:solidFill>
            </a:endParaRPr>
          </a:p>
          <a:p>
            <a:pPr lvl="2" eaLnBrk="1" hangingPunct="1">
              <a:buClr>
                <a:schemeClr val="hlink"/>
              </a:buClr>
              <a:buSzPct val="85000"/>
              <a:buFont typeface="Wingdings" panose="05000000000000000000" pitchFamily="2" charset="2"/>
            </a:pPr>
            <a:endParaRPr lang="en-US" altLang="zh-CN" sz="2400" dirty="0">
              <a:solidFill>
                <a:srgbClr val="FF0000"/>
              </a:solidFill>
            </a:endParaRPr>
          </a:p>
          <a:p>
            <a:pPr lvl="1" eaLnBrk="1" hangingPunct="1">
              <a:buClr>
                <a:schemeClr val="accent2"/>
              </a:buClr>
              <a:buSzPct val="85000"/>
              <a:buFont typeface="Wingdings" panose="05000000000000000000" pitchFamily="2" charset="2"/>
            </a:pPr>
            <a:r>
              <a:rPr lang="zh-CN" altLang="en-US" dirty="0">
                <a:solidFill>
                  <a:srgbClr val="FF0000"/>
                </a:solidFill>
              </a:rPr>
              <a:t>当</a:t>
            </a:r>
            <a:r>
              <a:rPr lang="en-US" altLang="zh-CN" dirty="0">
                <a:solidFill>
                  <a:srgbClr val="FF0000"/>
                </a:solidFill>
              </a:rPr>
              <a:t>t</a:t>
            </a:r>
            <a:r>
              <a:rPr lang="en-US" altLang="zh-CN" dirty="0">
                <a:solidFill>
                  <a:srgbClr val="FF0000"/>
                </a:solidFill>
                <a:sym typeface="Wingdings" panose="05000000000000000000" pitchFamily="2" charset="2"/>
              </a:rPr>
              <a:t>∞</a:t>
            </a:r>
            <a:r>
              <a:rPr lang="zh-CN" altLang="en-US" dirty="0">
                <a:solidFill>
                  <a:srgbClr val="FF0000"/>
                </a:solidFill>
                <a:sym typeface="Wingdings" panose="05000000000000000000" pitchFamily="2" charset="2"/>
              </a:rPr>
              <a:t>时，上两式均为</a:t>
            </a:r>
          </a:p>
        </p:txBody>
      </p:sp>
      <p:graphicFrame>
        <p:nvGraphicFramePr>
          <p:cNvPr id="38915" name="Object 5"/>
          <p:cNvGraphicFramePr>
            <a:graphicFrameLocks noChangeAspect="1"/>
          </p:cNvGraphicFramePr>
          <p:nvPr/>
        </p:nvGraphicFramePr>
        <p:xfrm>
          <a:off x="395288" y="2276475"/>
          <a:ext cx="7056437" cy="2287588"/>
        </p:xfrm>
        <a:graphic>
          <a:graphicData uri="http://schemas.openxmlformats.org/presentationml/2006/ole">
            <mc:AlternateContent xmlns:mc="http://schemas.openxmlformats.org/markup-compatibility/2006">
              <mc:Choice xmlns:v="urn:schemas-microsoft-com:vml" Requires="v">
                <p:oleObj spid="_x0000_s15371" r:id="rId3" imgW="3886200" imgH="1257300" progId="Equation.3">
                  <p:embed/>
                </p:oleObj>
              </mc:Choice>
              <mc:Fallback>
                <p:oleObj r:id="rId3" imgW="3886200" imgH="1257300" progId="Equation.3">
                  <p:embed/>
                  <p:pic>
                    <p:nvPicPr>
                      <p:cNvPr id="0" name="图片 3118"/>
                      <p:cNvPicPr/>
                      <p:nvPr/>
                    </p:nvPicPr>
                    <p:blipFill>
                      <a:blip r:embed="rId4"/>
                      <a:stretch>
                        <a:fillRect/>
                      </a:stretch>
                    </p:blipFill>
                    <p:spPr>
                      <a:xfrm>
                        <a:off x="395288" y="2276475"/>
                        <a:ext cx="7056437" cy="2287588"/>
                      </a:xfrm>
                      <a:prstGeom prst="rect">
                        <a:avLst/>
                      </a:prstGeom>
                      <a:noFill/>
                      <a:ln w="38100">
                        <a:noFill/>
                        <a:miter/>
                      </a:ln>
                    </p:spPr>
                  </p:pic>
                </p:oleObj>
              </mc:Fallback>
            </mc:AlternateContent>
          </a:graphicData>
        </a:graphic>
      </p:graphicFrame>
      <p:graphicFrame>
        <p:nvGraphicFramePr>
          <p:cNvPr id="38916" name="Object 7"/>
          <p:cNvGraphicFramePr>
            <a:graphicFrameLocks noChangeAspect="1"/>
          </p:cNvGraphicFramePr>
          <p:nvPr/>
        </p:nvGraphicFramePr>
        <p:xfrm>
          <a:off x="323850" y="5183188"/>
          <a:ext cx="2546350" cy="1576387"/>
        </p:xfrm>
        <a:graphic>
          <a:graphicData uri="http://schemas.openxmlformats.org/presentationml/2006/ole">
            <mc:AlternateContent xmlns:mc="http://schemas.openxmlformats.org/markup-compatibility/2006">
              <mc:Choice xmlns:v="urn:schemas-microsoft-com:vml" Requires="v">
                <p:oleObj spid="_x0000_s15372" r:id="rId5" imgW="965200" imgH="596900" progId="Equation.3">
                  <p:embed/>
                </p:oleObj>
              </mc:Choice>
              <mc:Fallback>
                <p:oleObj r:id="rId5" imgW="965200" imgH="596900" progId="Equation.3">
                  <p:embed/>
                  <p:pic>
                    <p:nvPicPr>
                      <p:cNvPr id="0" name="图片 3119"/>
                      <p:cNvPicPr/>
                      <p:nvPr/>
                    </p:nvPicPr>
                    <p:blipFill>
                      <a:blip r:embed="rId6"/>
                      <a:stretch>
                        <a:fillRect/>
                      </a:stretch>
                    </p:blipFill>
                    <p:spPr>
                      <a:xfrm>
                        <a:off x="323850" y="5183188"/>
                        <a:ext cx="2546350" cy="1576387"/>
                      </a:xfrm>
                      <a:prstGeom prst="rect">
                        <a:avLst/>
                      </a:prstGeom>
                      <a:noFill/>
                      <a:ln w="38100">
                        <a:noFill/>
                        <a:miter/>
                      </a:ln>
                    </p:spPr>
                  </p:pic>
                </p:oleObj>
              </mc:Fallback>
            </mc:AlternateContent>
          </a:graphicData>
        </a:graphic>
      </p:graphicFrame>
      <p:sp>
        <p:nvSpPr>
          <p:cNvPr id="38917" name="Text Box 8"/>
          <p:cNvSpPr txBox="1"/>
          <p:nvPr/>
        </p:nvSpPr>
        <p:spPr>
          <a:xfrm>
            <a:off x="3032125" y="5726113"/>
            <a:ext cx="5832475" cy="522287"/>
          </a:xfrm>
          <a:prstGeom prst="rect">
            <a:avLst/>
          </a:prstGeom>
          <a:noFill/>
          <a:ln w="9525">
            <a:noFill/>
          </a:ln>
        </p:spPr>
        <p:txBody>
          <a:bodyPr>
            <a:spAutoFit/>
          </a:bodyPr>
          <a:lstStyle/>
          <a:p>
            <a:pPr>
              <a:spcBef>
                <a:spcPct val="50000"/>
              </a:spcBef>
            </a:pPr>
            <a:r>
              <a:rPr lang="zh-CN" altLang="en-US" sz="2800" b="1" dirty="0">
                <a:latin typeface="Arial" panose="020B0604020202020204" pitchFamily="34" charset="0"/>
              </a:rPr>
              <a:t>此即为稳态下可修复系统的可靠度。</a:t>
            </a:r>
          </a:p>
        </p:txBody>
      </p:sp>
      <p:graphicFrame>
        <p:nvGraphicFramePr>
          <p:cNvPr id="38918" name="Object 9"/>
          <p:cNvGraphicFramePr>
            <a:graphicFrameLocks noGrp="1" noChangeAspect="1"/>
          </p:cNvGraphicFramePr>
          <p:nvPr>
            <p:ph sz="half" idx="2"/>
          </p:nvPr>
        </p:nvGraphicFramePr>
        <p:xfrm>
          <a:off x="1042988" y="692150"/>
          <a:ext cx="6883400" cy="914400"/>
        </p:xfrm>
        <a:graphic>
          <a:graphicData uri="http://schemas.openxmlformats.org/presentationml/2006/ole">
            <mc:AlternateContent xmlns:mc="http://schemas.openxmlformats.org/markup-compatibility/2006">
              <mc:Choice xmlns:v="urn:schemas-microsoft-com:vml" Requires="v">
                <p:oleObj spid="_x0000_s15373" r:id="rId7" imgW="5549900" imgH="736600" progId="Equation.3">
                  <p:embed/>
                </p:oleObj>
              </mc:Choice>
              <mc:Fallback>
                <p:oleObj r:id="rId7" imgW="5549900" imgH="736600" progId="Equation.3">
                  <p:embed/>
                  <p:pic>
                    <p:nvPicPr>
                      <p:cNvPr id="0" name="图片 3121"/>
                      <p:cNvPicPr/>
                      <p:nvPr/>
                    </p:nvPicPr>
                    <p:blipFill>
                      <a:blip r:embed="rId8"/>
                      <a:srcRect/>
                      <a:stretch>
                        <a:fillRect/>
                      </a:stretch>
                    </p:blipFill>
                    <p:spPr>
                      <a:xfrm>
                        <a:off x="1042988" y="692150"/>
                        <a:ext cx="6883400" cy="914400"/>
                      </a:xfrm>
                      <a:prstGeom prst="rect">
                        <a:avLst/>
                      </a:prstGeom>
                      <a:noFill/>
                      <a:ln w="38100">
                        <a:miter/>
                      </a:ln>
                    </p:spPr>
                  </p:pic>
                </p:oleObj>
              </mc:Fallback>
            </mc:AlternateContent>
          </a:graphicData>
        </a:graphic>
      </p:graphicFrame>
      <p:sp>
        <p:nvSpPr>
          <p:cNvPr id="38919" name="矩形 1"/>
          <p:cNvSpPr/>
          <p:nvPr/>
        </p:nvSpPr>
        <p:spPr>
          <a:xfrm>
            <a:off x="23813" y="-100012"/>
            <a:ext cx="3430587" cy="523875"/>
          </a:xfrm>
          <a:prstGeom prst="rect">
            <a:avLst/>
          </a:prstGeom>
          <a:noFill/>
          <a:ln w="9525">
            <a:noFill/>
          </a:ln>
        </p:spPr>
        <p:txBody>
          <a:bodyPr wrap="none">
            <a:spAutoFit/>
          </a:bodyPr>
          <a:lstStyle/>
          <a:p>
            <a:r>
              <a:rPr lang="zh-CN" altLang="en-US" sz="2800" b="1" dirty="0">
                <a:solidFill>
                  <a:srgbClr val="FF0000"/>
                </a:solidFill>
                <a:latin typeface="Arial" panose="020B0604020202020204" pitchFamily="34" charset="0"/>
              </a:rPr>
              <a:t>可修复系统的可靠度</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Rot="1" noChangeArrowheads="1"/>
          </p:cNvSpPr>
          <p:nvPr>
            <p:ph type="body" sz="half" idx="1"/>
          </p:nvPr>
        </p:nvSpPr>
        <p:spPr>
          <a:xfrm>
            <a:off x="1588" y="549275"/>
            <a:ext cx="91440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平均故障间隔时间</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(MTBF)</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与平均修复时间</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(MTTR)</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3200" b="1" i="0" u="none" strike="noStrike" kern="0" cap="none" spc="0" normalizeH="0" baseline="0" noProof="0" dirty="0">
                <a:ln>
                  <a:noFill/>
                </a:ln>
                <a:solidFill>
                  <a:srgbClr val="3C3C5A"/>
                </a:solidFill>
                <a:effectLst/>
                <a:uLnTx/>
                <a:uFillTx/>
                <a:latin typeface="+mn-lt"/>
                <a:ea typeface="+mn-ea"/>
                <a:cs typeface="+mn-ea"/>
              </a:rPr>
              <a:t>T</a:t>
            </a:r>
            <a:r>
              <a:rPr kumimoji="0" lang="en-US" altLang="zh-CN" sz="3200" b="1" i="0" u="none" strike="noStrike" kern="0" cap="none" spc="0" normalizeH="0" baseline="-25000" noProof="0" dirty="0">
                <a:ln>
                  <a:noFill/>
                </a:ln>
                <a:solidFill>
                  <a:srgbClr val="3C3C5A"/>
                </a:solidFill>
                <a:effectLst/>
                <a:uLnTx/>
                <a:uFillTx/>
                <a:latin typeface="Symbol" panose="05050102010706020507" pitchFamily="18" charset="2"/>
                <a:ea typeface="+mn-ea"/>
                <a:cs typeface="+mn-ea"/>
              </a:rPr>
              <a:t>1</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=1/</a:t>
            </a:r>
            <a:r>
              <a:rPr kumimoji="0" lang="en-US" altLang="zh-CN" sz="3200" b="1" i="0" u="none" strike="noStrike" kern="0" cap="none" spc="0" normalizeH="0" baseline="0" noProof="0" dirty="0">
                <a:ln>
                  <a:noFill/>
                </a:ln>
                <a:solidFill>
                  <a:srgbClr val="3C3C5A"/>
                </a:solidFill>
                <a:effectLst/>
                <a:uLnTx/>
                <a:uFillTx/>
                <a:latin typeface="Symbol" panose="05050102010706020507" pitchFamily="18" charset="2"/>
                <a:ea typeface="+mn-ea"/>
                <a:cs typeface="+mn-ea"/>
              </a:rPr>
              <a:t>a</a:t>
            </a:r>
            <a:r>
              <a:rPr kumimoji="0" lang="zh-CN" altLang="en-US" sz="3200" b="1" i="0" u="none" strike="noStrike" kern="0" cap="none" spc="0" normalizeH="0" baseline="0" noProof="0" dirty="0">
                <a:ln>
                  <a:noFill/>
                </a:ln>
                <a:solidFill>
                  <a:srgbClr val="3C3C5A"/>
                </a:solidFill>
                <a:effectLst/>
                <a:uLnTx/>
                <a:uFillTx/>
                <a:latin typeface="Symbol" panose="05050102010706020507" pitchFamily="18" charset="2"/>
                <a:ea typeface="+mn-ea"/>
                <a:cs typeface="+mn-ea"/>
              </a:rPr>
              <a:t>为平均故障间隔时间</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MTBF</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，因为它是两个相邻故障间的时间的平均值。有时也称其为设备的平均运行寿命。</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3200" b="1" i="0" u="none" strike="noStrike" kern="0" cap="none" spc="0" normalizeH="0" baseline="0" noProof="0" dirty="0">
                <a:ln>
                  <a:noFill/>
                </a:ln>
                <a:solidFill>
                  <a:srgbClr val="3C3C5A"/>
                </a:solidFill>
                <a:effectLst/>
                <a:uLnTx/>
                <a:uFillTx/>
                <a:latin typeface="+mn-lt"/>
                <a:ea typeface="+mn-ea"/>
                <a:cs typeface="+mn-ea"/>
              </a:rPr>
              <a:t>T</a:t>
            </a:r>
            <a:r>
              <a:rPr kumimoji="0" lang="en-US" altLang="zh-CN" sz="3200" b="1" i="0" u="none" strike="noStrike" kern="0" cap="none" spc="0" normalizeH="0" baseline="-25000" noProof="0" dirty="0">
                <a:ln>
                  <a:noFill/>
                </a:ln>
                <a:solidFill>
                  <a:srgbClr val="3C3C5A"/>
                </a:solidFill>
                <a:effectLst/>
                <a:uLnTx/>
                <a:uFillTx/>
                <a:latin typeface="+mn-lt"/>
                <a:ea typeface="+mn-ea"/>
                <a:cs typeface="+mn-ea"/>
              </a:rPr>
              <a:t>2</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=1/</a:t>
            </a:r>
            <a:r>
              <a:rPr kumimoji="0" lang="en-US" altLang="zh-CN" sz="3200" b="1" i="0" u="none" strike="noStrike" kern="0" cap="none" spc="0" normalizeH="0" baseline="0" noProof="0" dirty="0">
                <a:ln>
                  <a:noFill/>
                </a:ln>
                <a:solidFill>
                  <a:srgbClr val="3C3C5A"/>
                </a:solidFill>
                <a:effectLst/>
                <a:uLnTx/>
                <a:uFillTx/>
                <a:latin typeface="Symbol" panose="05050102010706020507" pitchFamily="18" charset="2"/>
                <a:ea typeface="+mn-ea"/>
                <a:cs typeface="+mn-ea"/>
              </a:rPr>
              <a:t>b</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为平均修复时间</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MTTR</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a:t>
            </a:r>
            <a:endParaRPr kumimoji="0" lang="en-US" altLang="zh-CN" sz="3200" b="1" i="0" u="none" strike="noStrike" kern="0" cap="none" spc="0" normalizeH="0" baseline="0" noProof="0" dirty="0">
              <a:ln>
                <a:noFill/>
              </a:ln>
              <a:solidFill>
                <a:srgbClr val="3C3C5A"/>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en-US" altLang="zh-CN" sz="2800" b="1" i="0" u="none" strike="noStrike" kern="0" cap="none" spc="0" normalizeH="0" baseline="0" noProof="0" dirty="0">
                <a:ln>
                  <a:noFill/>
                </a:ln>
                <a:solidFill>
                  <a:srgbClr val="FF0000"/>
                </a:solidFill>
                <a:effectLst/>
                <a:uLnTx/>
                <a:uFillTx/>
                <a:latin typeface="+mn-lt"/>
                <a:ea typeface="+mn-ea"/>
                <a:cs typeface="+mn-ea"/>
              </a:rPr>
              <a:t>MTBF=1/</a:t>
            </a:r>
            <a:r>
              <a:rPr kumimoji="0" lang="en-US" altLang="zh-CN" sz="28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en-US" altLang="zh-CN" sz="2800" b="1" i="0" u="none" strike="noStrike" kern="0" cap="none" spc="0" normalizeH="0" baseline="0" noProof="0" dirty="0">
                <a:ln>
                  <a:noFill/>
                </a:ln>
                <a:solidFill>
                  <a:srgbClr val="FF0000"/>
                </a:solidFill>
                <a:effectLst/>
                <a:uLnTx/>
                <a:uFillTx/>
                <a:latin typeface="+mn-lt"/>
                <a:ea typeface="+mn-ea"/>
                <a:cs typeface="+mn-ea"/>
              </a:rPr>
              <a:t>MTTR=1/</a:t>
            </a:r>
            <a:r>
              <a:rPr kumimoji="0" lang="en-US" altLang="zh-CN" sz="28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b</a:t>
            </a:r>
            <a:endParaRPr kumimoji="0" lang="zh-CN" altLang="en-US" sz="2800" b="1" i="0" u="none" strike="noStrike" kern="0" cap="none" spc="0" normalizeH="0" baseline="0" noProof="0" dirty="0">
              <a:ln>
                <a:noFill/>
              </a:ln>
              <a:solidFill>
                <a:srgbClr val="FF0000"/>
              </a:solidFill>
              <a:effectLst/>
              <a:uLnTx/>
              <a:uFillTx/>
              <a:latin typeface="Symbol" panose="05050102010706020507" pitchFamily="18" charset="2"/>
              <a:ea typeface="+mn-ea"/>
              <a:cs typeface="+mn-ea"/>
            </a:endParaRPr>
          </a:p>
        </p:txBody>
      </p:sp>
      <p:graphicFrame>
        <p:nvGraphicFramePr>
          <p:cNvPr id="39939" name="Object 4"/>
          <p:cNvGraphicFramePr>
            <a:graphicFrameLocks noGrp="1" noChangeAspect="1"/>
          </p:cNvGraphicFramePr>
          <p:nvPr>
            <p:ph sz="half" idx="2"/>
          </p:nvPr>
        </p:nvGraphicFramePr>
        <p:xfrm>
          <a:off x="1187450" y="4868863"/>
          <a:ext cx="4910138" cy="860425"/>
        </p:xfrm>
        <a:graphic>
          <a:graphicData uri="http://schemas.openxmlformats.org/presentationml/2006/ole">
            <mc:AlternateContent xmlns:mc="http://schemas.openxmlformats.org/markup-compatibility/2006">
              <mc:Choice xmlns:v="urn:schemas-microsoft-com:vml" Requires="v">
                <p:oleObj spid="_x0000_s16389" r:id="rId3" imgW="3479800" imgH="609600" progId="Equation.3">
                  <p:embed/>
                </p:oleObj>
              </mc:Choice>
              <mc:Fallback>
                <p:oleObj r:id="rId3" imgW="3479800" imgH="609600" progId="Equation.3">
                  <p:embed/>
                  <p:pic>
                    <p:nvPicPr>
                      <p:cNvPr id="0" name="图片 3128"/>
                      <p:cNvPicPr/>
                      <p:nvPr/>
                    </p:nvPicPr>
                    <p:blipFill>
                      <a:blip r:embed="rId4"/>
                      <a:srcRect/>
                      <a:stretch>
                        <a:fillRect/>
                      </a:stretch>
                    </p:blipFill>
                    <p:spPr>
                      <a:xfrm>
                        <a:off x="1187450" y="4868863"/>
                        <a:ext cx="4910138" cy="8604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Rot="1"/>
          </p:cNvSpPr>
          <p:nvPr>
            <p:ph type="body" sz="half" idx="1"/>
          </p:nvPr>
        </p:nvSpPr>
        <p:spPr>
          <a:xfrm>
            <a:off x="250825" y="1268413"/>
            <a:ext cx="8569325"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endParaRPr lang="en-US" altLang="zh-CN" sz="2800" dirty="0"/>
          </a:p>
          <a:p>
            <a:pPr lvl="1" eaLnBrk="1" hangingPunct="1">
              <a:buClr>
                <a:schemeClr val="accent2"/>
              </a:buClr>
              <a:buSzPct val="85000"/>
              <a:buFont typeface="Wingdings" panose="05000000000000000000" pitchFamily="2" charset="2"/>
            </a:pPr>
            <a:endParaRPr lang="en-US" altLang="zh-CN" sz="2800" dirty="0"/>
          </a:p>
          <a:p>
            <a:pPr lvl="1" eaLnBrk="1" hangingPunct="1">
              <a:buClr>
                <a:schemeClr val="accent2"/>
              </a:buClr>
              <a:buSzPct val="85000"/>
              <a:buFont typeface="Wingdings" panose="05000000000000000000" pitchFamily="2" charset="2"/>
            </a:pPr>
            <a:endParaRPr lang="en-US" altLang="zh-CN" sz="2800" dirty="0"/>
          </a:p>
          <a:p>
            <a:pPr lvl="1" eaLnBrk="1" hangingPunct="1">
              <a:buClr>
                <a:schemeClr val="accent2"/>
              </a:buClr>
              <a:buSzPct val="85000"/>
              <a:buFont typeface="Wingdings" panose="05000000000000000000" pitchFamily="2" charset="2"/>
            </a:pPr>
            <a:endParaRPr lang="en-US" altLang="zh-CN" sz="2800" dirty="0"/>
          </a:p>
          <a:p>
            <a:pPr lvl="1" eaLnBrk="1" hangingPunct="1">
              <a:buClr>
                <a:schemeClr val="accent2"/>
              </a:buClr>
              <a:buSzPct val="85000"/>
              <a:buFont typeface="Wingdings" panose="05000000000000000000" pitchFamily="2" charset="2"/>
            </a:pPr>
            <a:r>
              <a:rPr lang="zh-CN" altLang="en-US" dirty="0"/>
              <a:t>故障间隔时间和修复时间均是随机的。当试验时间足够长，或周期数</a:t>
            </a:r>
            <a:r>
              <a:rPr lang="en-US" altLang="zh-CN" dirty="0"/>
              <a:t>N</a:t>
            </a:r>
            <a:r>
              <a:rPr lang="zh-CN" altLang="en-US" dirty="0"/>
              <a:t>足够大时，可得它们的估计值如下：</a:t>
            </a:r>
          </a:p>
        </p:txBody>
      </p:sp>
      <p:graphicFrame>
        <p:nvGraphicFramePr>
          <p:cNvPr id="40963" name="Object 10"/>
          <p:cNvGraphicFramePr>
            <a:graphicFrameLocks noGrp="1" noChangeAspect="1"/>
          </p:cNvGraphicFramePr>
          <p:nvPr>
            <p:ph sz="quarter" idx="2"/>
          </p:nvPr>
        </p:nvGraphicFramePr>
        <p:xfrm>
          <a:off x="2268538" y="549275"/>
          <a:ext cx="5111750" cy="2767013"/>
        </p:xfrm>
        <a:graphic>
          <a:graphicData uri="http://schemas.openxmlformats.org/presentationml/2006/ole">
            <mc:AlternateContent xmlns:mc="http://schemas.openxmlformats.org/markup-compatibility/2006">
              <mc:Choice xmlns:v="urn:schemas-microsoft-com:vml" Requires="v">
                <p:oleObj spid="_x0000_s17416" r:id="rId3" imgW="4427855" imgH="2404745" progId="Visio.Drawing.11">
                  <p:embed/>
                </p:oleObj>
              </mc:Choice>
              <mc:Fallback>
                <p:oleObj r:id="rId3" imgW="4427855" imgH="2404745" progId="Visio.Drawing.11">
                  <p:embed/>
                  <p:pic>
                    <p:nvPicPr>
                      <p:cNvPr id="0" name="图片 3127"/>
                      <p:cNvPicPr/>
                      <p:nvPr/>
                    </p:nvPicPr>
                    <p:blipFill>
                      <a:blip r:embed="rId4"/>
                      <a:srcRect/>
                      <a:stretch>
                        <a:fillRect/>
                      </a:stretch>
                    </p:blipFill>
                    <p:spPr>
                      <a:xfrm>
                        <a:off x="2268538" y="549275"/>
                        <a:ext cx="5111750" cy="2767013"/>
                      </a:xfrm>
                      <a:prstGeom prst="rect">
                        <a:avLst/>
                      </a:prstGeom>
                      <a:noFill/>
                      <a:ln w="38100">
                        <a:miter/>
                      </a:ln>
                    </p:spPr>
                  </p:pic>
                </p:oleObj>
              </mc:Fallback>
            </mc:AlternateContent>
          </a:graphicData>
        </a:graphic>
      </p:graphicFrame>
      <p:graphicFrame>
        <p:nvGraphicFramePr>
          <p:cNvPr id="40964" name="Object 11"/>
          <p:cNvGraphicFramePr>
            <a:graphicFrameLocks noGrp="1" noChangeAspect="1"/>
          </p:cNvGraphicFramePr>
          <p:nvPr>
            <p:ph sz="quarter" idx="3"/>
          </p:nvPr>
        </p:nvGraphicFramePr>
        <p:xfrm>
          <a:off x="5076825" y="4467225"/>
          <a:ext cx="3133725" cy="2130425"/>
        </p:xfrm>
        <a:graphic>
          <a:graphicData uri="http://schemas.openxmlformats.org/presentationml/2006/ole">
            <mc:AlternateContent xmlns:mc="http://schemas.openxmlformats.org/markup-compatibility/2006">
              <mc:Choice xmlns:v="urn:schemas-microsoft-com:vml" Requires="v">
                <p:oleObj spid="_x0000_s17417" r:id="rId5" imgW="1663700" imgH="1130300" progId="Equation.3">
                  <p:embed/>
                </p:oleObj>
              </mc:Choice>
              <mc:Fallback>
                <p:oleObj r:id="rId5" imgW="1663700" imgH="1130300" progId="Equation.3">
                  <p:embed/>
                  <p:pic>
                    <p:nvPicPr>
                      <p:cNvPr id="0" name="图片 3130"/>
                      <p:cNvPicPr/>
                      <p:nvPr/>
                    </p:nvPicPr>
                    <p:blipFill>
                      <a:blip r:embed="rId6"/>
                      <a:srcRect/>
                      <a:stretch>
                        <a:fillRect/>
                      </a:stretch>
                    </p:blipFill>
                    <p:spPr>
                      <a:xfrm>
                        <a:off x="5076825" y="4467225"/>
                        <a:ext cx="3133725" cy="21304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Rot="1"/>
          </p:cNvSpPr>
          <p:nvPr>
            <p:ph type="body" sz="half" idx="1"/>
          </p:nvPr>
        </p:nvSpPr>
        <p:spPr>
          <a:xfrm>
            <a:off x="-635" y="333375"/>
            <a:ext cx="9283700" cy="5184775"/>
          </a:xfrm>
        </p:spPr>
        <p:txBody>
          <a:bodyPr vert="horz" wrap="square" lIns="91440" tIns="45720" rIns="91440" bIns="45720" anchor="t" anchorCtr="0"/>
          <a:lstStyle/>
          <a:p>
            <a:pPr lvl="1" eaLnBrk="1" hangingPunct="1">
              <a:lnSpc>
                <a:spcPct val="90000"/>
              </a:lnSpc>
              <a:buClr>
                <a:schemeClr val="accent2"/>
              </a:buClr>
              <a:buSzPct val="85000"/>
              <a:buFont typeface="Wingdings" panose="05000000000000000000" pitchFamily="2" charset="2"/>
            </a:pPr>
            <a:r>
              <a:rPr lang="zh-CN" altLang="en-US" dirty="0"/>
              <a:t>因而得</a:t>
            </a:r>
            <a:r>
              <a:rPr lang="en-US" altLang="zh-CN" dirty="0">
                <a:latin typeface="Symbol" panose="05050102010706020507" pitchFamily="18" charset="2"/>
              </a:rPr>
              <a:t>a</a:t>
            </a:r>
            <a:r>
              <a:rPr lang="zh-CN" altLang="en-US" dirty="0">
                <a:latin typeface="Symbol" panose="05050102010706020507" pitchFamily="18" charset="2"/>
              </a:rPr>
              <a:t>和</a:t>
            </a:r>
            <a:r>
              <a:rPr lang="en-US" altLang="zh-CN" dirty="0">
                <a:latin typeface="Symbol" panose="05050102010706020507" pitchFamily="18" charset="2"/>
              </a:rPr>
              <a:t>b</a:t>
            </a:r>
            <a:r>
              <a:rPr lang="zh-CN" altLang="en-US" dirty="0"/>
              <a:t>的估值以及稳态可靠度为</a:t>
            </a:r>
          </a:p>
          <a:p>
            <a:pPr lvl="1" eaLnBrk="1" hangingPunct="1">
              <a:lnSpc>
                <a:spcPct val="90000"/>
              </a:lnSpc>
              <a:buClr>
                <a:schemeClr val="accent2"/>
              </a:buClr>
              <a:buSzPct val="85000"/>
              <a:buFont typeface="Wingdings" panose="05000000000000000000" pitchFamily="2" charset="2"/>
            </a:pPr>
            <a:endParaRPr lang="zh-CN" altLang="en-US" dirty="0"/>
          </a:p>
          <a:p>
            <a:pPr lvl="1" eaLnBrk="1" hangingPunct="1">
              <a:lnSpc>
                <a:spcPct val="90000"/>
              </a:lnSpc>
              <a:buClr>
                <a:schemeClr val="accent2"/>
              </a:buClr>
              <a:buSzPct val="85000"/>
              <a:buFont typeface="Wingdings" panose="05000000000000000000" pitchFamily="2" charset="2"/>
            </a:pPr>
            <a:endParaRPr lang="zh-CN" altLang="en-US" dirty="0"/>
          </a:p>
          <a:p>
            <a:pPr lvl="1" eaLnBrk="1" hangingPunct="1">
              <a:lnSpc>
                <a:spcPct val="90000"/>
              </a:lnSpc>
              <a:buClr>
                <a:schemeClr val="accent2"/>
              </a:buClr>
              <a:buSzPct val="85000"/>
              <a:buFont typeface="Wingdings" panose="05000000000000000000" pitchFamily="2" charset="2"/>
            </a:pPr>
            <a:endParaRPr lang="en-US" altLang="zh-CN" dirty="0"/>
          </a:p>
          <a:p>
            <a:pPr lvl="1" eaLnBrk="1" hangingPunct="1">
              <a:lnSpc>
                <a:spcPct val="90000"/>
              </a:lnSpc>
              <a:buClr>
                <a:schemeClr val="accent2"/>
              </a:buClr>
              <a:buSzPct val="85000"/>
              <a:buFont typeface="Wingdings" panose="05000000000000000000" pitchFamily="2" charset="2"/>
            </a:pPr>
            <a:endParaRPr lang="zh-CN" altLang="en-US" dirty="0"/>
          </a:p>
          <a:p>
            <a:pPr lvl="2" eaLnBrk="1" hangingPunct="1">
              <a:lnSpc>
                <a:spcPct val="90000"/>
              </a:lnSpc>
              <a:buClr>
                <a:schemeClr val="hlink"/>
              </a:buClr>
              <a:buSzPct val="85000"/>
              <a:buFont typeface="Wingdings" panose="05000000000000000000" pitchFamily="2" charset="2"/>
            </a:pPr>
            <a:endParaRPr lang="en-US" altLang="zh-CN" dirty="0"/>
          </a:p>
          <a:p>
            <a:pPr lvl="2" eaLnBrk="1" hangingPunct="1">
              <a:lnSpc>
                <a:spcPct val="90000"/>
              </a:lnSpc>
              <a:buClr>
                <a:schemeClr val="hlink"/>
              </a:buClr>
              <a:buSzPct val="85000"/>
              <a:buFont typeface="Wingdings" panose="05000000000000000000" pitchFamily="2" charset="2"/>
            </a:pPr>
            <a:endParaRPr lang="en-US" altLang="zh-CN" dirty="0"/>
          </a:p>
          <a:p>
            <a:pPr lvl="0" eaLnBrk="1" hangingPunct="1">
              <a:lnSpc>
                <a:spcPct val="90000"/>
              </a:lnSpc>
              <a:buClr>
                <a:schemeClr val="hlink"/>
              </a:buClr>
              <a:buSzPct val="85000"/>
              <a:buFont typeface="Wingdings" panose="05000000000000000000" pitchFamily="2" charset="2"/>
            </a:pPr>
            <a:endParaRPr lang="en-US" altLang="zh-CN" sz="2400" dirty="0"/>
          </a:p>
          <a:p>
            <a:pPr lvl="0" eaLnBrk="1" hangingPunct="1">
              <a:lnSpc>
                <a:spcPct val="90000"/>
              </a:lnSpc>
              <a:buClr>
                <a:schemeClr val="hlink"/>
              </a:buClr>
              <a:buSzPct val="85000"/>
              <a:buFont typeface="Wingdings" panose="05000000000000000000" pitchFamily="2" charset="2"/>
            </a:pPr>
            <a:r>
              <a:rPr lang="en-US" altLang="zh-CN" sz="2800" dirty="0"/>
              <a:t>R</a:t>
            </a:r>
            <a:r>
              <a:rPr lang="zh-CN" altLang="en-US" sz="2800" dirty="0"/>
              <a:t>实际上是运行时间所占的百分比，有时称其为运行率。</a:t>
            </a:r>
          </a:p>
          <a:p>
            <a:pPr lvl="1" eaLnBrk="1" hangingPunct="1">
              <a:lnSpc>
                <a:spcPct val="90000"/>
              </a:lnSpc>
              <a:buClr>
                <a:schemeClr val="accent2"/>
              </a:buClr>
              <a:buSzPct val="85000"/>
              <a:buFont typeface="Wingdings" panose="05000000000000000000" pitchFamily="2" charset="2"/>
            </a:pPr>
            <a:r>
              <a:rPr lang="zh-CN" altLang="en-US" dirty="0"/>
              <a:t>在可修复系统中，通常是用稳态可靠度来考虑系统的可靠性。</a:t>
            </a:r>
          </a:p>
          <a:p>
            <a:pPr lvl="2" eaLnBrk="1" hangingPunct="1">
              <a:lnSpc>
                <a:spcPct val="90000"/>
              </a:lnSpc>
              <a:buClr>
                <a:schemeClr val="hlink"/>
              </a:buClr>
              <a:buSzPct val="85000"/>
              <a:buFont typeface="Wingdings" panose="05000000000000000000" pitchFamily="2" charset="2"/>
            </a:pPr>
            <a:r>
              <a:rPr lang="zh-CN" altLang="en-US" dirty="0"/>
              <a:t>一方面它代表系统的运行率，这是众所感兴趣的；另一方面暂态可靠度</a:t>
            </a:r>
            <a:r>
              <a:rPr lang="en-US" altLang="zh-CN" dirty="0"/>
              <a:t>R(t)</a:t>
            </a:r>
            <a:r>
              <a:rPr lang="zh-CN" altLang="en-US" dirty="0"/>
              <a:t>会很快趋于</a:t>
            </a:r>
            <a:r>
              <a:rPr lang="en-US" altLang="zh-CN" dirty="0"/>
              <a:t>R</a:t>
            </a:r>
            <a:r>
              <a:rPr lang="zh-CN" altLang="en-US" dirty="0"/>
              <a:t>。</a:t>
            </a:r>
          </a:p>
        </p:txBody>
      </p:sp>
      <p:graphicFrame>
        <p:nvGraphicFramePr>
          <p:cNvPr id="41987" name="Object 4"/>
          <p:cNvGraphicFramePr>
            <a:graphicFrameLocks noGrp="1" noChangeAspect="1"/>
          </p:cNvGraphicFramePr>
          <p:nvPr>
            <p:ph sz="half" idx="2"/>
          </p:nvPr>
        </p:nvGraphicFramePr>
        <p:xfrm>
          <a:off x="828040" y="980440"/>
          <a:ext cx="1768475" cy="1944688"/>
        </p:xfrm>
        <a:graphic>
          <a:graphicData uri="http://schemas.openxmlformats.org/presentationml/2006/ole">
            <mc:AlternateContent xmlns:mc="http://schemas.openxmlformats.org/markup-compatibility/2006">
              <mc:Choice xmlns:v="urn:schemas-microsoft-com:vml" Requires="v">
                <p:oleObj spid="_x0000_s18443" r:id="rId3" imgW="635000" imgH="698500" progId="Equation.3">
                  <p:embed/>
                </p:oleObj>
              </mc:Choice>
              <mc:Fallback>
                <p:oleObj r:id="rId3" imgW="635000" imgH="698500" progId="Equation.3">
                  <p:embed/>
                  <p:pic>
                    <p:nvPicPr>
                      <p:cNvPr id="0" name="图片 3129"/>
                      <p:cNvPicPr/>
                      <p:nvPr/>
                    </p:nvPicPr>
                    <p:blipFill>
                      <a:blip r:embed="rId4"/>
                      <a:srcRect/>
                      <a:stretch>
                        <a:fillRect/>
                      </a:stretch>
                    </p:blipFill>
                    <p:spPr>
                      <a:xfrm>
                        <a:off x="828040" y="980440"/>
                        <a:ext cx="1768475" cy="1944688"/>
                      </a:xfrm>
                      <a:prstGeom prst="rect">
                        <a:avLst/>
                      </a:prstGeom>
                      <a:noFill/>
                      <a:ln w="38100">
                        <a:miter/>
                      </a:ln>
                    </p:spPr>
                  </p:pic>
                </p:oleObj>
              </mc:Fallback>
            </mc:AlternateContent>
          </a:graphicData>
        </a:graphic>
      </p:graphicFrame>
      <p:graphicFrame>
        <p:nvGraphicFramePr>
          <p:cNvPr id="41988" name="Object 7"/>
          <p:cNvGraphicFramePr>
            <a:graphicFrameLocks noChangeAspect="1"/>
          </p:cNvGraphicFramePr>
          <p:nvPr/>
        </p:nvGraphicFramePr>
        <p:xfrm>
          <a:off x="5292090" y="1052830"/>
          <a:ext cx="3607435" cy="2451100"/>
        </p:xfrm>
        <a:graphic>
          <a:graphicData uri="http://schemas.openxmlformats.org/presentationml/2006/ole">
            <mc:AlternateContent xmlns:mc="http://schemas.openxmlformats.org/markup-compatibility/2006">
              <mc:Choice xmlns:v="urn:schemas-microsoft-com:vml" Requires="v">
                <p:oleObj spid="_x0000_s18444" r:id="rId5" imgW="989965" imgH="673100" progId="Equation.3">
                  <p:embed/>
                </p:oleObj>
              </mc:Choice>
              <mc:Fallback>
                <p:oleObj r:id="rId5" imgW="989965" imgH="673100" progId="Equation.3">
                  <p:embed/>
                  <p:pic>
                    <p:nvPicPr>
                      <p:cNvPr id="0" name="图片 3126"/>
                      <p:cNvPicPr/>
                      <p:nvPr/>
                    </p:nvPicPr>
                    <p:blipFill>
                      <a:blip r:embed="rId6"/>
                      <a:stretch>
                        <a:fillRect/>
                      </a:stretch>
                    </p:blipFill>
                    <p:spPr>
                      <a:xfrm>
                        <a:off x="5292090" y="1052830"/>
                        <a:ext cx="3607435" cy="2451100"/>
                      </a:xfrm>
                      <a:prstGeom prst="rect">
                        <a:avLst/>
                      </a:prstGeom>
                      <a:noFill/>
                      <a:ln w="38100">
                        <a:noFill/>
                        <a:miter/>
                      </a:ln>
                    </p:spPr>
                  </p:pic>
                </p:oleObj>
              </mc:Fallback>
            </mc:AlternateContent>
          </a:graphicData>
        </a:graphic>
      </p:graphicFrame>
      <p:graphicFrame>
        <p:nvGraphicFramePr>
          <p:cNvPr id="39939" name="Object 4"/>
          <p:cNvGraphicFramePr>
            <a:graphicFrameLocks noChangeAspect="1"/>
          </p:cNvGraphicFramePr>
          <p:nvPr/>
        </p:nvGraphicFramePr>
        <p:xfrm>
          <a:off x="381635" y="3140393"/>
          <a:ext cx="4910138" cy="860425"/>
        </p:xfrm>
        <a:graphic>
          <a:graphicData uri="http://schemas.openxmlformats.org/presentationml/2006/ole">
            <mc:AlternateContent xmlns:mc="http://schemas.openxmlformats.org/markup-compatibility/2006">
              <mc:Choice xmlns:v="urn:schemas-microsoft-com:vml" Requires="v">
                <p:oleObj spid="_x0000_s18445" r:id="rId7" imgW="3479800" imgH="609600" progId="Equation.3">
                  <p:embed/>
                </p:oleObj>
              </mc:Choice>
              <mc:Fallback>
                <p:oleObj r:id="rId7" imgW="3479800" imgH="609600" progId="Equation.3">
                  <p:embed/>
                  <p:pic>
                    <p:nvPicPr>
                      <p:cNvPr id="0" name="图片 3128"/>
                      <p:cNvPicPr/>
                      <p:nvPr/>
                    </p:nvPicPr>
                    <p:blipFill>
                      <a:blip r:embed="rId8"/>
                      <a:srcRect/>
                      <a:stretch>
                        <a:fillRect/>
                      </a:stretch>
                    </p:blipFill>
                    <p:spPr>
                      <a:xfrm>
                        <a:off x="381635" y="3140393"/>
                        <a:ext cx="4910138" cy="8604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linds(horizontal)">
                                      <p:cBhvr>
                                        <p:cTn id="7"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7"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graphicFrame>
        <p:nvGraphicFramePr>
          <p:cNvPr id="43011" name="Object 4"/>
          <p:cNvGraphicFramePr>
            <a:graphicFrameLocks noGrp="1" noChangeAspect="1"/>
          </p:cNvGraphicFramePr>
          <p:nvPr>
            <p:ph idx="1"/>
          </p:nvPr>
        </p:nvGraphicFramePr>
        <p:xfrm>
          <a:off x="1116013" y="836613"/>
          <a:ext cx="7129462" cy="4841875"/>
        </p:xfrm>
        <a:graphic>
          <a:graphicData uri="http://schemas.openxmlformats.org/presentationml/2006/ole">
            <mc:AlternateContent xmlns:mc="http://schemas.openxmlformats.org/markup-compatibility/2006">
              <mc:Choice xmlns:v="urn:schemas-microsoft-com:vml" Requires="v">
                <p:oleObj spid="_x0000_s19461" r:id="rId3" imgW="5554345" imgH="3776345" progId="Visio.Drawing.11">
                  <p:embed/>
                </p:oleObj>
              </mc:Choice>
              <mc:Fallback>
                <p:oleObj r:id="rId3" imgW="5554345" imgH="3776345" progId="Visio.Drawing.11">
                  <p:embed/>
                  <p:pic>
                    <p:nvPicPr>
                      <p:cNvPr id="0" name="图片 3124"/>
                      <p:cNvPicPr/>
                      <p:nvPr/>
                    </p:nvPicPr>
                    <p:blipFill>
                      <a:blip r:embed="rId4"/>
                      <a:srcRect/>
                      <a:stretch>
                        <a:fillRect/>
                      </a:stretch>
                    </p:blipFill>
                    <p:spPr>
                      <a:xfrm>
                        <a:off x="1116013" y="836613"/>
                        <a:ext cx="7129462" cy="4841875"/>
                      </a:xfrm>
                      <a:prstGeom prst="rect">
                        <a:avLst/>
                      </a:prstGeom>
                      <a:noFill/>
                      <a:ln w="38100">
                        <a:miter/>
                      </a:ln>
                    </p:spPr>
                  </p:pic>
                </p:oleObj>
              </mc:Fallback>
            </mc:AlternateContent>
          </a:graphicData>
        </a:graphic>
      </p:graphicFrame>
      <p:sp>
        <p:nvSpPr>
          <p:cNvPr id="39941" name="Rectangle 2"/>
          <p:cNvSpPr>
            <a:spLocks noRot="1" noChangeArrowheads="1"/>
          </p:cNvSpPr>
          <p:nvPr/>
        </p:nvSpPr>
        <p:spPr bwMode="auto">
          <a:xfrm>
            <a:off x="250825" y="260350"/>
            <a:ext cx="8540750" cy="720725"/>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6.1.3 </a:t>
            </a:r>
            <a:r>
              <a:rPr kumimoji="0" lang="zh-CN" altLang="en-US" sz="40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复杂系统的分解</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rrowheads="1"/>
          </p:cNvSpPr>
          <p:nvPr>
            <p:ph type="title"/>
          </p:nvPr>
        </p:nvSpPr>
        <p:spPr>
          <a:xfrm>
            <a:off x="250825" y="260350"/>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6.1.3 </a:t>
            </a:r>
            <a:r>
              <a:rPr kumimoji="0" lang="zh-CN" altLang="en-US"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复杂系统的分解</a:t>
            </a:r>
          </a:p>
        </p:txBody>
      </p:sp>
      <p:sp>
        <p:nvSpPr>
          <p:cNvPr id="186371" name="Rectangle 3"/>
          <p:cNvSpPr>
            <a:spLocks noGrp="1" noRot="1" noChangeArrowheads="1"/>
          </p:cNvSpPr>
          <p:nvPr>
            <p:ph idx="1"/>
          </p:nvPr>
        </p:nvSpPr>
        <p:spPr>
          <a:xfrm>
            <a:off x="0" y="1133475"/>
            <a:ext cx="8964613" cy="53292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复杂系统运行与子系统的依赖关系</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FF0000"/>
                </a:solidFill>
                <a:effectLst/>
                <a:uLnTx/>
                <a:uFillTx/>
                <a:latin typeface="+mn-lt"/>
                <a:ea typeface="+mn-ea"/>
                <a:cs typeface="+mn-ea"/>
              </a:rPr>
              <a:t>串接系统：</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系统的运行是以各子系统全部运行为充分必要条件。</a:t>
            </a: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uLnTx/>
                <a:uFillTx/>
                <a:latin typeface="+mn-lt"/>
                <a:ea typeface="+mn-ea"/>
                <a:cs typeface="+mn-ea"/>
              </a:rPr>
              <a:t>只要一个子系统失效，本系统就不能正常运行或已失效</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FF0000"/>
                </a:solidFill>
                <a:effectLst/>
                <a:uLnTx/>
                <a:uFillTx/>
                <a:latin typeface="+mn-lt"/>
                <a:ea typeface="+mn-ea"/>
                <a:cs typeface="+mn-ea"/>
              </a:rPr>
              <a:t>并接系统：</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系统失效的充要条件是各子系统全部失效。</a:t>
            </a: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uLnTx/>
                <a:uFillTx/>
                <a:latin typeface="+mn-lt"/>
                <a:ea typeface="+mn-ea"/>
                <a:cs typeface="+mn-ea"/>
              </a:rPr>
              <a:t>只要有一个子系统能运行，本系统就能正常运行</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上述两种情况的混合，即既有串接，也有并接，这可称为</a:t>
            </a:r>
            <a:r>
              <a:rPr kumimoji="0" lang="zh-CN" altLang="en-US" sz="3200" b="1" i="0" u="none" strike="noStrike" kern="0" cap="none" spc="0" normalizeH="0" baseline="0" noProof="0" dirty="0">
                <a:ln>
                  <a:noFill/>
                </a:ln>
                <a:solidFill>
                  <a:srgbClr val="FF0000"/>
                </a:solidFill>
                <a:effectLst/>
                <a:uLnTx/>
                <a:uFillTx/>
                <a:latin typeface="+mn-lt"/>
                <a:ea typeface="+mn-ea"/>
                <a:cs typeface="+mn-ea"/>
              </a:rPr>
              <a:t>串并混合系统</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FF0000"/>
                </a:solidFill>
                <a:effectLst/>
                <a:uLnTx/>
                <a:uFillTx/>
                <a:latin typeface="+mn-lt"/>
                <a:ea typeface="+mn-ea"/>
                <a:cs typeface="+mn-ea"/>
              </a:rPr>
              <a:t>其他结构</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，即不能简单用串并接来表示。</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1"/>
          </p:nvPr>
        </p:nvSpPr>
        <p:spPr>
          <a:xfrm>
            <a:off x="685800" y="1981200"/>
            <a:ext cx="7772400" cy="4114800"/>
          </a:xfrm>
          <a:solidFill>
            <a:srgbClr val="FFFFFF"/>
          </a:solidFill>
          <a:ln>
            <a:noFill/>
          </a:ln>
        </p:spPr>
        <p:txBody>
          <a:bodyPr/>
          <a:lstStyle/>
          <a:p>
            <a:pPr>
              <a:buNone/>
            </a:pPr>
            <a:r>
              <a:rPr lang="en-US" altLang="zh-CN" sz="2800" dirty="0">
                <a:ea typeface="宋体" panose="02010600030101010101" pitchFamily="2" charset="-122"/>
              </a:rPr>
              <a:t>1</a:t>
            </a:r>
            <a:r>
              <a:rPr lang="zh-CN" altLang="en-US" sz="2800" dirty="0">
                <a:ea typeface="宋体" panose="02010600030101010101" pitchFamily="2" charset="-122"/>
              </a:rPr>
              <a:t>、串接系统 </a:t>
            </a:r>
          </a:p>
          <a:p>
            <a:r>
              <a:rPr lang="zh-CN" altLang="en-US" sz="2800" dirty="0">
                <a:ea typeface="宋体" panose="02010600030101010101" pitchFamily="2" charset="-122"/>
              </a:rPr>
              <a:t>若干子系统，只要一个坏，全系统不能工作</a:t>
            </a:r>
          </a:p>
          <a:p>
            <a:pPr>
              <a:buNone/>
            </a:pPr>
            <a:endParaRPr lang="zh-CN" altLang="en-US" sz="2800" dirty="0">
              <a:ea typeface="宋体" panose="02010600030101010101" pitchFamily="2" charset="-122"/>
            </a:endParaRPr>
          </a:p>
          <a:p>
            <a:pPr>
              <a:buNone/>
            </a:pPr>
            <a:endParaRPr lang="zh-CN" altLang="en-US" sz="2800" dirty="0">
              <a:ea typeface="宋体" panose="02010600030101010101" pitchFamily="2" charset="-122"/>
            </a:endParaRPr>
          </a:p>
          <a:p>
            <a:pPr>
              <a:buNone/>
            </a:pPr>
            <a:endParaRPr lang="zh-CN" altLang="en-US" sz="2800" dirty="0">
              <a:ea typeface="宋体" panose="02010600030101010101" pitchFamily="2" charset="-122"/>
            </a:endParaRPr>
          </a:p>
          <a:p>
            <a:pPr>
              <a:buNone/>
            </a:pPr>
            <a:endParaRPr lang="en-US" altLang="zh-CN" sz="2800" dirty="0">
              <a:ea typeface="宋体" panose="02010600030101010101" pitchFamily="2" charset="-122"/>
            </a:endParaRPr>
          </a:p>
        </p:txBody>
      </p:sp>
      <p:graphicFrame>
        <p:nvGraphicFramePr>
          <p:cNvPr id="45059" name="Object 4"/>
          <p:cNvGraphicFramePr>
            <a:graphicFrameLocks noChangeAspect="1"/>
          </p:cNvGraphicFramePr>
          <p:nvPr/>
        </p:nvGraphicFramePr>
        <p:xfrm>
          <a:off x="152400" y="3429000"/>
          <a:ext cx="8001000" cy="2366963"/>
        </p:xfrm>
        <a:graphic>
          <a:graphicData uri="http://schemas.openxmlformats.org/presentationml/2006/ole">
            <mc:AlternateContent xmlns:mc="http://schemas.openxmlformats.org/markup-compatibility/2006">
              <mc:Choice xmlns:v="urn:schemas-microsoft-com:vml" Requires="v">
                <p:oleObj spid="_x0000_s20485" r:id="rId3" imgW="10807700" imgH="2590800" progId="Visio.Drawing.11">
                  <p:embed/>
                </p:oleObj>
              </mc:Choice>
              <mc:Fallback>
                <p:oleObj r:id="rId3" imgW="10807700" imgH="2590800" progId="Visio.Drawing.11">
                  <p:embed/>
                  <p:pic>
                    <p:nvPicPr>
                      <p:cNvPr id="0" name="图片 3125"/>
                      <p:cNvPicPr/>
                      <p:nvPr/>
                    </p:nvPicPr>
                    <p:blipFill>
                      <a:blip r:embed="rId4">
                        <a:clrChange>
                          <a:clrFrom>
                            <a:srgbClr val="E6E6E6"/>
                          </a:clrFrom>
                          <a:clrTo>
                            <a:srgbClr val="FFFFFF"/>
                          </a:clrTo>
                        </a:clrChange>
                      </a:blip>
                      <a:stretch>
                        <a:fillRect/>
                      </a:stretch>
                    </p:blipFill>
                    <p:spPr>
                      <a:xfrm>
                        <a:off x="152400" y="3429000"/>
                        <a:ext cx="8001000" cy="2366963"/>
                      </a:xfrm>
                      <a:prstGeom prst="rect">
                        <a:avLst/>
                      </a:prstGeom>
                      <a:noFill/>
                      <a:ln w="38100">
                        <a:noFill/>
                        <a:miter/>
                      </a:ln>
                    </p:spPr>
                  </p:pic>
                </p:oleObj>
              </mc:Fallback>
            </mc:AlternateContent>
          </a:graphicData>
        </a:graphic>
      </p:graphicFrame>
      <p:sp>
        <p:nvSpPr>
          <p:cNvPr id="45060" name="标题 1"/>
          <p:cNvSpPr>
            <a:spLocks noGrp="1"/>
          </p:cNvSpPr>
          <p:nvPr>
            <p:ph type="title"/>
          </p:nvPr>
        </p:nvSpPr>
        <p:spPr>
          <a:noFill/>
          <a:ln>
            <a:noFill/>
          </a:ln>
        </p:spPr>
        <p:txBody>
          <a:bodyPr/>
          <a:lstStyle/>
          <a:p>
            <a:endParaRPr lang="zh-CN" altLang="en-US" dirty="0">
              <a:ea typeface="宋体" panose="02010600030101010101" pitchFamily="2" charset="-122"/>
            </a:endParaRPr>
          </a:p>
        </p:txBody>
      </p:sp>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r>
              <a:rPr lang="zh-CN" altLang="en-US" sz="2400">
                <a:solidFill>
                  <a:srgbClr val="FF0000"/>
                </a:solidFill>
                <a:effectLst/>
                <a:latin typeface="方正粗黑宋简体" panose="02000000000000000000" pitchFamily="2" charset="-122"/>
                <a:ea typeface="方正粗黑宋简体" panose="02000000000000000000" pitchFamily="2" charset="-122"/>
              </a:rPr>
              <a:t>发生时间：</a:t>
            </a:r>
            <a:r>
              <a:rPr lang="en-US" altLang="zh-CN" sz="2400">
                <a:effectLst/>
                <a:latin typeface="方正粗黑宋简体" panose="02000000000000000000" pitchFamily="2" charset="-122"/>
                <a:ea typeface="方正粗黑宋简体" panose="02000000000000000000" pitchFamily="2" charset="-122"/>
              </a:rPr>
              <a:t>2018</a:t>
            </a:r>
            <a:r>
              <a:rPr lang="zh-CN" altLang="en-US" sz="2400">
                <a:effectLst/>
                <a:latin typeface="方正粗黑宋简体" panose="02000000000000000000" pitchFamily="2" charset="-122"/>
                <a:ea typeface="方正粗黑宋简体" panose="02000000000000000000" pitchFamily="2" charset="-122"/>
              </a:rPr>
              <a:t>年</a:t>
            </a:r>
            <a:r>
              <a:rPr lang="en-US" altLang="zh-CN" sz="2400">
                <a:effectLst/>
                <a:latin typeface="方正粗黑宋简体" panose="02000000000000000000" pitchFamily="2" charset="-122"/>
                <a:ea typeface="方正粗黑宋简体" panose="02000000000000000000" pitchFamily="2" charset="-122"/>
              </a:rPr>
              <a:t>12</a:t>
            </a:r>
            <a:r>
              <a:rPr lang="zh-CN" altLang="en-US" sz="2400">
                <a:effectLst/>
                <a:latin typeface="方正粗黑宋简体" panose="02000000000000000000" pitchFamily="2" charset="-122"/>
                <a:ea typeface="方正粗黑宋简体" panose="02000000000000000000" pitchFamily="2" charset="-122"/>
              </a:rPr>
              <a:t>月</a:t>
            </a:r>
            <a:r>
              <a:rPr lang="en-US" altLang="zh-CN" sz="2400">
                <a:effectLst/>
                <a:latin typeface="方正粗黑宋简体" panose="02000000000000000000" pitchFamily="2" charset="-122"/>
                <a:ea typeface="方正粗黑宋简体" panose="02000000000000000000" pitchFamily="2" charset="-122"/>
              </a:rPr>
              <a:t>6</a:t>
            </a:r>
            <a:r>
              <a:rPr lang="zh-CN" altLang="en-US" sz="2400">
                <a:effectLst/>
                <a:latin typeface="方正粗黑宋简体" panose="02000000000000000000" pitchFamily="2" charset="-122"/>
                <a:ea typeface="方正粗黑宋简体" panose="02000000000000000000" pitchFamily="2" charset="-122"/>
              </a:rPr>
              <a:t>日 </a:t>
            </a:r>
            <a:r>
              <a:rPr lang="en-US" altLang="zh-CN" sz="2400">
                <a:effectLst/>
                <a:latin typeface="方正粗黑宋简体" panose="02000000000000000000" pitchFamily="2" charset="-122"/>
                <a:ea typeface="方正粗黑宋简体" panose="02000000000000000000" pitchFamily="2" charset="-122"/>
              </a:rPr>
              <a:t>13</a:t>
            </a:r>
            <a:r>
              <a:rPr lang="zh-CN" altLang="en-US" sz="2400">
                <a:effectLst/>
                <a:latin typeface="方正粗黑宋简体" panose="02000000000000000000" pitchFamily="2" charset="-122"/>
                <a:ea typeface="方正粗黑宋简体" panose="02000000000000000000" pitchFamily="2" charset="-122"/>
              </a:rPr>
              <a:t>：</a:t>
            </a:r>
            <a:r>
              <a:rPr lang="en-US" altLang="zh-CN" sz="2400">
                <a:effectLst/>
                <a:latin typeface="方正粗黑宋简体" panose="02000000000000000000" pitchFamily="2" charset="-122"/>
                <a:ea typeface="方正粗黑宋简体" panose="02000000000000000000" pitchFamily="2" charset="-122"/>
              </a:rPr>
              <a:t>39</a:t>
            </a:r>
            <a:r>
              <a:rPr lang="zh-CN" altLang="en-US" sz="2400">
                <a:effectLst/>
                <a:latin typeface="方正粗黑宋简体" panose="02000000000000000000" pitchFamily="2" charset="-122"/>
                <a:ea typeface="方正粗黑宋简体" panose="02000000000000000000" pitchFamily="2" charset="-122"/>
              </a:rPr>
              <a:t>至</a:t>
            </a:r>
            <a:r>
              <a:rPr lang="en-US" altLang="zh-CN" sz="2400">
                <a:effectLst/>
                <a:latin typeface="方正粗黑宋简体" panose="02000000000000000000" pitchFamily="2" charset="-122"/>
                <a:ea typeface="方正粗黑宋简体" panose="02000000000000000000" pitchFamily="2" charset="-122"/>
              </a:rPr>
              <a:t>18</a:t>
            </a:r>
            <a:r>
              <a:rPr lang="zh-CN" altLang="en-US" sz="2400">
                <a:effectLst/>
                <a:latin typeface="方正粗黑宋简体" panose="02000000000000000000" pitchFamily="2" charset="-122"/>
                <a:ea typeface="方正粗黑宋简体" panose="02000000000000000000" pitchFamily="2" charset="-122"/>
              </a:rPr>
              <a:t>：</a:t>
            </a:r>
            <a:r>
              <a:rPr lang="en-US" altLang="zh-CN" sz="2400">
                <a:effectLst/>
                <a:latin typeface="方正粗黑宋简体" panose="02000000000000000000" pitchFamily="2" charset="-122"/>
                <a:ea typeface="方正粗黑宋简体" panose="02000000000000000000" pitchFamily="2" charset="-122"/>
              </a:rPr>
              <a:t>04</a:t>
            </a:r>
            <a:r>
              <a:rPr lang="zh-CN" altLang="en-US" sz="2400">
                <a:effectLst/>
                <a:latin typeface="方正粗黑宋简体" panose="02000000000000000000" pitchFamily="2" charset="-122"/>
                <a:ea typeface="方正粗黑宋简体" panose="02000000000000000000" pitchFamily="2" charset="-122"/>
              </a:rPr>
              <a:t>（</a:t>
            </a:r>
            <a:r>
              <a:rPr lang="en-US" altLang="zh-CN" sz="2400">
                <a:effectLst/>
                <a:latin typeface="方正粗黑宋简体" panose="02000000000000000000" pitchFamily="2" charset="-122"/>
                <a:ea typeface="方正粗黑宋简体" panose="02000000000000000000" pitchFamily="2" charset="-122"/>
              </a:rPr>
              <a:t>4</a:t>
            </a:r>
            <a:r>
              <a:rPr lang="zh-CN" altLang="en-US" sz="2400">
                <a:effectLst/>
                <a:latin typeface="方正粗黑宋简体" panose="02000000000000000000" pitchFamily="2" charset="-122"/>
                <a:ea typeface="方正粗黑宋简体" panose="02000000000000000000" pitchFamily="2" charset="-122"/>
              </a:rPr>
              <a:t>小时</a:t>
            </a:r>
            <a:r>
              <a:rPr lang="en-US" altLang="zh-CN" sz="2400">
                <a:effectLst/>
                <a:latin typeface="方正粗黑宋简体" panose="02000000000000000000" pitchFamily="2" charset="-122"/>
                <a:ea typeface="方正粗黑宋简体" panose="02000000000000000000" pitchFamily="2" charset="-122"/>
              </a:rPr>
              <a:t>25</a:t>
            </a:r>
            <a:r>
              <a:rPr lang="zh-CN" altLang="en-US" sz="2400">
                <a:effectLst/>
                <a:latin typeface="方正粗黑宋简体" panose="02000000000000000000" pitchFamily="2" charset="-122"/>
                <a:ea typeface="方正粗黑宋简体" panose="02000000000000000000" pitchFamily="2" charset="-122"/>
              </a:rPr>
              <a:t>分钟）</a:t>
            </a:r>
          </a:p>
          <a:p>
            <a:r>
              <a:rPr lang="zh-CN" altLang="en-US" sz="2400">
                <a:solidFill>
                  <a:srgbClr val="FF0000"/>
                </a:solidFill>
                <a:effectLst/>
                <a:latin typeface="方正粗黑宋简体" panose="02000000000000000000" pitchFamily="2" charset="-122"/>
                <a:ea typeface="方正粗黑宋简体" panose="02000000000000000000" pitchFamily="2" charset="-122"/>
              </a:rPr>
              <a:t>影响内容：</a:t>
            </a:r>
            <a:r>
              <a:rPr lang="en-US" altLang="zh-CN" sz="2400">
                <a:effectLst/>
                <a:latin typeface="方正粗黑宋简体" panose="02000000000000000000" pitchFamily="2" charset="-122"/>
                <a:ea typeface="方正粗黑宋简体" panose="02000000000000000000" pitchFamily="2" charset="-122"/>
              </a:rPr>
              <a:t>4G LTE</a:t>
            </a:r>
            <a:r>
              <a:rPr lang="zh-CN" altLang="en-US" sz="2400">
                <a:effectLst/>
                <a:latin typeface="方正粗黑宋简体" panose="02000000000000000000" pitchFamily="2" charset="-122"/>
                <a:ea typeface="方正粗黑宋简体" panose="02000000000000000000" pitchFamily="2" charset="-122"/>
              </a:rPr>
              <a:t>移动电话无法进行语音通话和数据通信；部分</a:t>
            </a:r>
            <a:r>
              <a:rPr lang="en-US" altLang="zh-CN" sz="2400">
                <a:effectLst/>
                <a:latin typeface="方正粗黑宋简体" panose="02000000000000000000" pitchFamily="2" charset="-122"/>
                <a:ea typeface="方正粗黑宋简体" panose="02000000000000000000" pitchFamily="2" charset="-122"/>
              </a:rPr>
              <a:t>LTE </a:t>
            </a:r>
            <a:r>
              <a:rPr lang="zh-CN" altLang="en-US" sz="2400">
                <a:effectLst/>
                <a:latin typeface="方正粗黑宋简体" panose="02000000000000000000" pitchFamily="2" charset="-122"/>
                <a:ea typeface="方正粗黑宋简体" panose="02000000000000000000" pitchFamily="2" charset="-122"/>
              </a:rPr>
              <a:t>固话和家庭</a:t>
            </a:r>
            <a:r>
              <a:rPr lang="en-US" altLang="zh-CN" sz="2400">
                <a:effectLst/>
                <a:latin typeface="方正粗黑宋简体" panose="02000000000000000000" pitchFamily="2" charset="-122"/>
                <a:ea typeface="方正粗黑宋简体" panose="02000000000000000000" pitchFamily="2" charset="-122"/>
              </a:rPr>
              <a:t>Wi-Fi</a:t>
            </a:r>
            <a:r>
              <a:rPr lang="zh-CN" altLang="en-US" sz="2400">
                <a:effectLst/>
                <a:latin typeface="方正粗黑宋简体" panose="02000000000000000000" pitchFamily="2" charset="-122"/>
                <a:ea typeface="方正粗黑宋简体" panose="02000000000000000000" pitchFamily="2" charset="-122"/>
              </a:rPr>
              <a:t>无法正常使用；由于</a:t>
            </a:r>
            <a:r>
              <a:rPr lang="en-US" altLang="zh-CN" sz="2400">
                <a:effectLst/>
                <a:latin typeface="方正粗黑宋简体" panose="02000000000000000000" pitchFamily="2" charset="-122"/>
                <a:ea typeface="方正粗黑宋简体" panose="02000000000000000000" pitchFamily="2" charset="-122"/>
              </a:rPr>
              <a:t>4G</a:t>
            </a:r>
            <a:r>
              <a:rPr lang="zh-CN" altLang="en-US" sz="2400">
                <a:effectLst/>
                <a:latin typeface="方正粗黑宋简体" panose="02000000000000000000" pitchFamily="2" charset="-122"/>
                <a:ea typeface="方正粗黑宋简体" panose="02000000000000000000" pitchFamily="2" charset="-122"/>
              </a:rPr>
              <a:t>网络故障，导致</a:t>
            </a:r>
            <a:r>
              <a:rPr lang="en-US" altLang="zh-CN" sz="2400">
                <a:effectLst/>
                <a:latin typeface="方正粗黑宋简体" panose="02000000000000000000" pitchFamily="2" charset="-122"/>
                <a:ea typeface="方正粗黑宋简体" panose="02000000000000000000" pitchFamily="2" charset="-122"/>
              </a:rPr>
              <a:t>3G</a:t>
            </a:r>
            <a:r>
              <a:rPr lang="zh-CN" altLang="en-US" sz="2400">
                <a:effectLst/>
                <a:latin typeface="方正粗黑宋简体" panose="02000000000000000000" pitchFamily="2" charset="-122"/>
                <a:ea typeface="方正粗黑宋简体" panose="02000000000000000000" pitchFamily="2" charset="-122"/>
              </a:rPr>
              <a:t>网络拥塞</a:t>
            </a:r>
          </a:p>
          <a:p>
            <a:r>
              <a:rPr lang="zh-CN" altLang="en-US" sz="2400">
                <a:solidFill>
                  <a:srgbClr val="FF0000"/>
                </a:solidFill>
                <a:effectLst/>
                <a:latin typeface="方正粗黑宋简体" panose="02000000000000000000" pitchFamily="2" charset="-122"/>
                <a:ea typeface="方正粗黑宋简体" panose="02000000000000000000" pitchFamily="2" charset="-122"/>
              </a:rPr>
              <a:t>影响范围：</a:t>
            </a:r>
            <a:r>
              <a:rPr lang="zh-CN" altLang="en-US" sz="2400">
                <a:effectLst/>
                <a:latin typeface="方正粗黑宋简体" panose="02000000000000000000" pitchFamily="2" charset="-122"/>
                <a:ea typeface="方正粗黑宋简体" panose="02000000000000000000" pitchFamily="2" charset="-122"/>
              </a:rPr>
              <a:t>全国（约</a:t>
            </a:r>
            <a:r>
              <a:rPr lang="en-US" altLang="zh-CN" sz="2400">
                <a:effectLst/>
                <a:latin typeface="方正粗黑宋简体" panose="02000000000000000000" pitchFamily="2" charset="-122"/>
                <a:ea typeface="方正粗黑宋简体" panose="02000000000000000000" pitchFamily="2" charset="-122"/>
              </a:rPr>
              <a:t>3060</a:t>
            </a:r>
            <a:r>
              <a:rPr lang="zh-CN" altLang="en-US" sz="2400">
                <a:effectLst/>
                <a:latin typeface="方正粗黑宋简体" panose="02000000000000000000" pitchFamily="2" charset="-122"/>
                <a:ea typeface="方正粗黑宋简体" panose="02000000000000000000" pitchFamily="2" charset="-122"/>
              </a:rPr>
              <a:t>万线用户）</a:t>
            </a:r>
          </a:p>
          <a:p>
            <a:r>
              <a:rPr lang="zh-CN" altLang="en-US" sz="2400">
                <a:solidFill>
                  <a:srgbClr val="FF0000"/>
                </a:solidFill>
                <a:effectLst/>
                <a:latin typeface="方正粗黑宋简体" panose="02000000000000000000" pitchFamily="2" charset="-122"/>
                <a:ea typeface="方正粗黑宋简体" panose="02000000000000000000" pitchFamily="2" charset="-122"/>
              </a:rPr>
              <a:t>故障原因：</a:t>
            </a:r>
            <a:r>
              <a:rPr lang="en-US" altLang="zh-CN" sz="2400">
                <a:effectLst/>
                <a:latin typeface="方正粗黑宋简体" panose="02000000000000000000" pitchFamily="2" charset="-122"/>
                <a:ea typeface="方正粗黑宋简体" panose="02000000000000000000" pitchFamily="2" charset="-122"/>
              </a:rPr>
              <a:t>4G</a:t>
            </a:r>
            <a:r>
              <a:rPr lang="zh-CN" altLang="en-US" sz="2400">
                <a:effectLst/>
                <a:latin typeface="方正粗黑宋简体" panose="02000000000000000000" pitchFamily="2" charset="-122"/>
                <a:ea typeface="方正粗黑宋简体" panose="02000000000000000000" pitchFamily="2" charset="-122"/>
              </a:rPr>
              <a:t>核心网设备（</a:t>
            </a:r>
            <a:r>
              <a:rPr lang="en-US" altLang="zh-CN" sz="2400">
                <a:effectLst/>
                <a:latin typeface="方正粗黑宋简体" panose="02000000000000000000" pitchFamily="2" charset="-122"/>
                <a:ea typeface="方正粗黑宋简体" panose="02000000000000000000" pitchFamily="2" charset="-122"/>
              </a:rPr>
              <a:t>MME</a:t>
            </a:r>
            <a:r>
              <a:rPr lang="zh-CN" altLang="en-US" sz="2400">
                <a:effectLst/>
                <a:latin typeface="方正粗黑宋简体" panose="02000000000000000000" pitchFamily="2" charset="-122"/>
                <a:ea typeface="方正粗黑宋简体" panose="02000000000000000000" pitchFamily="2" charset="-122"/>
              </a:rPr>
              <a:t>）软件缺陷导致。</a:t>
            </a:r>
          </a:p>
          <a:p>
            <a:r>
              <a:rPr lang="zh-CN" altLang="en-US" sz="2400">
                <a:solidFill>
                  <a:srgbClr val="FF0000"/>
                </a:solidFill>
                <a:effectLst/>
                <a:latin typeface="方正粗黑宋简体" panose="02000000000000000000" pitchFamily="2" charset="-122"/>
                <a:ea typeface="方正粗黑宋简体" panose="02000000000000000000" pitchFamily="2" charset="-122"/>
              </a:rPr>
              <a:t>故障原因分析：</a:t>
            </a:r>
            <a:r>
              <a:rPr lang="zh-CN" altLang="en-US" sz="2400">
                <a:effectLst/>
                <a:latin typeface="方正粗黑宋简体" panose="02000000000000000000" pitchFamily="2" charset="-122"/>
                <a:ea typeface="方正粗黑宋简体" panose="02000000000000000000" pitchFamily="2" charset="-122"/>
              </a:rPr>
              <a:t>故障具体原因为核心网网元</a:t>
            </a:r>
            <a:r>
              <a:rPr lang="en-US" altLang="zh-CN" sz="2400">
                <a:effectLst/>
                <a:latin typeface="方正粗黑宋简体" panose="02000000000000000000" pitchFamily="2" charset="-122"/>
                <a:ea typeface="方正粗黑宋简体" panose="02000000000000000000" pitchFamily="2" charset="-122"/>
              </a:rPr>
              <a:t>MME</a:t>
            </a:r>
            <a:r>
              <a:rPr lang="zh-CN" altLang="en-US" sz="2400">
                <a:effectLst/>
                <a:latin typeface="方正粗黑宋简体" panose="02000000000000000000" pitchFamily="2" charset="-122"/>
                <a:ea typeface="方正粗黑宋简体" panose="02000000000000000000" pitchFamily="2" charset="-122"/>
              </a:rPr>
              <a:t>（移动管理实体），即</a:t>
            </a:r>
            <a:r>
              <a:rPr lang="en-US" altLang="zh-CN" sz="2400">
                <a:effectLst/>
                <a:latin typeface="方正粗黑宋简体" panose="02000000000000000000" pitchFamily="2" charset="-122"/>
                <a:ea typeface="方正粗黑宋简体" panose="02000000000000000000" pitchFamily="2" charset="-122"/>
              </a:rPr>
              <a:t>4G</a:t>
            </a:r>
            <a:r>
              <a:rPr lang="zh-CN" altLang="en-US" sz="2400">
                <a:effectLst/>
                <a:latin typeface="方正粗黑宋简体" panose="02000000000000000000" pitchFamily="2" charset="-122"/>
                <a:ea typeface="方正粗黑宋简体" panose="02000000000000000000" pitchFamily="2" charset="-122"/>
              </a:rPr>
              <a:t>分组交换设备的数字证书（</a:t>
            </a:r>
            <a:r>
              <a:rPr lang="en-US" altLang="zh-CN" sz="2400">
                <a:effectLst/>
                <a:latin typeface="方正粗黑宋简体" panose="02000000000000000000" pitchFamily="2" charset="-122"/>
                <a:ea typeface="方正粗黑宋简体" panose="02000000000000000000" pitchFamily="2" charset="-122"/>
              </a:rPr>
              <a:t>TSL</a:t>
            </a:r>
            <a:r>
              <a:rPr lang="zh-CN" altLang="en-US" sz="2400">
                <a:effectLst/>
                <a:latin typeface="方正粗黑宋简体" panose="02000000000000000000" pitchFamily="2" charset="-122"/>
                <a:ea typeface="方正粗黑宋简体" panose="02000000000000000000" pitchFamily="2" charset="-122"/>
              </a:rPr>
              <a:t>证书）过期导致。</a:t>
            </a:r>
            <a:endParaRPr lang="en-US" altLang="zh-CN" sz="2400">
              <a:effectLst/>
              <a:latin typeface="方正粗黑宋简体" panose="02000000000000000000" pitchFamily="2" charset="-122"/>
              <a:ea typeface="方正粗黑宋简体" panose="02000000000000000000" pitchFamily="2" charset="-122"/>
            </a:endParaRPr>
          </a:p>
          <a:p>
            <a:pPr lvl="1"/>
            <a:r>
              <a:rPr lang="en-US" altLang="zh-CN" sz="2000">
                <a:latin typeface="方正粗黑宋简体" panose="02000000000000000000" pitchFamily="2" charset="-122"/>
                <a:ea typeface="方正粗黑宋简体" panose="02000000000000000000" pitchFamily="2" charset="-122"/>
              </a:rPr>
              <a:t>TSL</a:t>
            </a:r>
            <a:r>
              <a:rPr lang="zh-CN" altLang="en-US" sz="2000">
                <a:latin typeface="方正粗黑宋简体" panose="02000000000000000000" pitchFamily="2" charset="-122"/>
                <a:ea typeface="方正粗黑宋简体" panose="02000000000000000000" pitchFamily="2" charset="-122"/>
              </a:rPr>
              <a:t>数字证书过期，意味着系统无法识别那些连接分组交换设备的其他设备是否合法，此时，系统检测到异常，根据软银现网设置，会采用重启的方式来试图恢复。数字证书过期这种事，即使重启</a:t>
            </a:r>
            <a:r>
              <a:rPr lang="en-US" altLang="zh-CN" sz="2000">
                <a:latin typeface="方正粗黑宋简体" panose="02000000000000000000" pitchFamily="2" charset="-122"/>
                <a:ea typeface="方正粗黑宋简体" panose="02000000000000000000" pitchFamily="2" charset="-122"/>
              </a:rPr>
              <a:t>N</a:t>
            </a:r>
            <a:r>
              <a:rPr lang="zh-CN" altLang="en-US" sz="2000">
                <a:latin typeface="方正粗黑宋简体" panose="02000000000000000000" pitchFamily="2" charset="-122"/>
                <a:ea typeface="方正粗黑宋简体" panose="02000000000000000000" pitchFamily="2" charset="-122"/>
              </a:rPr>
              <a:t>次，也是无法恢复的，因此，就发生了不断重启的死循环，从而导致了这次重大故障。</a:t>
            </a:r>
          </a:p>
          <a:p>
            <a:endParaRPr lang="zh-CN" altLang="en-US" sz="2400">
              <a:effectLst/>
              <a:latin typeface="方正粗黑宋简体" panose="02000000000000000000" pitchFamily="2" charset="-122"/>
              <a:ea typeface="方正粗黑宋简体" panose="02000000000000000000" pitchFamily="2" charset="-122"/>
            </a:endParaRPr>
          </a:p>
          <a:p>
            <a:endParaRPr lang="zh-CN" altLang="en-US" sz="2400">
              <a:effectLst/>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Rot="1" noChangeArrowheads="1"/>
          </p:cNvSpPr>
          <p:nvPr>
            <p:ph type="body" sz="half" idx="1"/>
          </p:nvPr>
        </p:nvSpPr>
        <p:spPr>
          <a:xfrm>
            <a:off x="-252412" y="0"/>
            <a:ext cx="889317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串接系统</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可靠度与不可靠度（各子系统相互独立）</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不可修复子系统串接</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示例，一个系统是由</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n</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个不可修复的子系统组成的串接系统，</a:t>
            </a:r>
            <a:r>
              <a:rPr kumimoji="0" lang="zh-CN" altLang="en-US" sz="2800" b="1" i="0" u="none" strike="noStrike" kern="0" cap="none" spc="0" normalizeH="0" baseline="0" noProof="0" dirty="0">
                <a:ln>
                  <a:noFill/>
                </a:ln>
                <a:solidFill>
                  <a:srgbClr val="FF0000"/>
                </a:solidFill>
                <a:effectLst/>
                <a:uLnTx/>
                <a:uFillTx/>
                <a:latin typeface="+mn-lt"/>
                <a:ea typeface="+mn-ea"/>
                <a:cs typeface="+mn-ea"/>
              </a:rPr>
              <a:t>各子系统均相同，失效率均为</a:t>
            </a:r>
            <a:r>
              <a:rPr kumimoji="0" lang="en-US" altLang="zh-CN" sz="28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r>
              <a:rPr kumimoji="0" lang="zh-CN" altLang="en-US" sz="2800" b="1" i="0" u="none" strike="noStrike" kern="0" cap="none" spc="0" normalizeH="0" baseline="0" noProof="0" dirty="0">
                <a:ln>
                  <a:noFill/>
                </a:ln>
                <a:solidFill>
                  <a:srgbClr val="FF0000"/>
                </a:solidFill>
                <a:effectLst/>
                <a:uLnTx/>
                <a:uFillTx/>
                <a:latin typeface="+mn-lt"/>
                <a:ea typeface="+mn-ea"/>
                <a:cs typeface="+mn-ea"/>
              </a:rPr>
              <a:t>，或平均寿命均为</a:t>
            </a:r>
            <a:r>
              <a:rPr kumimoji="0" lang="en-US" altLang="zh-CN" sz="2800" b="1" i="0" u="none" strike="noStrike" kern="0" cap="none" spc="0" normalizeH="0" baseline="0" noProof="0" dirty="0">
                <a:ln>
                  <a:noFill/>
                </a:ln>
                <a:solidFill>
                  <a:srgbClr val="FF0000"/>
                </a:solidFill>
                <a:effectLst/>
                <a:uLnTx/>
                <a:uFillTx/>
                <a:latin typeface="+mn-lt"/>
                <a:ea typeface="+mn-ea"/>
                <a:cs typeface="+mn-ea"/>
              </a:rPr>
              <a:t>1/</a:t>
            </a:r>
            <a:r>
              <a:rPr kumimoji="0" lang="en-US" altLang="zh-CN" sz="28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，则此系统的可靠度为</a:t>
            </a:r>
          </a:p>
        </p:txBody>
      </p:sp>
      <p:graphicFrame>
        <p:nvGraphicFramePr>
          <p:cNvPr id="46083" name="Object 4"/>
          <p:cNvGraphicFramePr>
            <a:graphicFrameLocks noGrp="1" noChangeAspect="1"/>
          </p:cNvGraphicFramePr>
          <p:nvPr>
            <p:ph sz="quarter" idx="2"/>
          </p:nvPr>
        </p:nvGraphicFramePr>
        <p:xfrm>
          <a:off x="1238250" y="1125538"/>
          <a:ext cx="1770063" cy="1223962"/>
        </p:xfrm>
        <a:graphic>
          <a:graphicData uri="http://schemas.openxmlformats.org/presentationml/2006/ole">
            <mc:AlternateContent xmlns:mc="http://schemas.openxmlformats.org/markup-compatibility/2006">
              <mc:Choice xmlns:v="urn:schemas-microsoft-com:vml" Requires="v">
                <p:oleObj spid="_x0000_s21524" r:id="rId3" imgW="1193800" imgH="825500" progId="Equation.3">
                  <p:embed/>
                </p:oleObj>
              </mc:Choice>
              <mc:Fallback>
                <p:oleObj r:id="rId3" imgW="1193800" imgH="825500" progId="Equation.3">
                  <p:embed/>
                  <p:pic>
                    <p:nvPicPr>
                      <p:cNvPr id="0" name="图片 3143"/>
                      <p:cNvPicPr/>
                      <p:nvPr/>
                    </p:nvPicPr>
                    <p:blipFill>
                      <a:blip r:embed="rId4"/>
                      <a:srcRect/>
                      <a:stretch>
                        <a:fillRect/>
                      </a:stretch>
                    </p:blipFill>
                    <p:spPr>
                      <a:xfrm>
                        <a:off x="1238250" y="1125538"/>
                        <a:ext cx="1770063" cy="1223962"/>
                      </a:xfrm>
                      <a:prstGeom prst="rect">
                        <a:avLst/>
                      </a:prstGeom>
                      <a:noFill/>
                      <a:ln w="38100">
                        <a:miter/>
                      </a:ln>
                    </p:spPr>
                  </p:pic>
                </p:oleObj>
              </mc:Fallback>
            </mc:AlternateContent>
          </a:graphicData>
        </a:graphic>
      </p:graphicFrame>
      <p:graphicFrame>
        <p:nvGraphicFramePr>
          <p:cNvPr id="46084" name="Object 7"/>
          <p:cNvGraphicFramePr>
            <a:graphicFrameLocks noChangeAspect="1"/>
          </p:cNvGraphicFramePr>
          <p:nvPr/>
        </p:nvGraphicFramePr>
        <p:xfrm>
          <a:off x="3779838" y="1125538"/>
          <a:ext cx="3673475" cy="1236662"/>
        </p:xfrm>
        <a:graphic>
          <a:graphicData uri="http://schemas.openxmlformats.org/presentationml/2006/ole">
            <mc:AlternateContent xmlns:mc="http://schemas.openxmlformats.org/markup-compatibility/2006">
              <mc:Choice xmlns:v="urn:schemas-microsoft-com:vml" Requires="v">
                <p:oleObj spid="_x0000_s21525" r:id="rId5" imgW="1282700" imgH="431800" progId="Equation.3">
                  <p:embed/>
                </p:oleObj>
              </mc:Choice>
              <mc:Fallback>
                <p:oleObj r:id="rId5" imgW="1282700" imgH="431800" progId="Equation.3">
                  <p:embed/>
                  <p:pic>
                    <p:nvPicPr>
                      <p:cNvPr id="0" name="图片 3138"/>
                      <p:cNvPicPr/>
                      <p:nvPr/>
                    </p:nvPicPr>
                    <p:blipFill>
                      <a:blip r:embed="rId6"/>
                      <a:stretch>
                        <a:fillRect/>
                      </a:stretch>
                    </p:blipFill>
                    <p:spPr>
                      <a:xfrm>
                        <a:off x="3779838" y="1125538"/>
                        <a:ext cx="3673475" cy="1236662"/>
                      </a:xfrm>
                      <a:prstGeom prst="rect">
                        <a:avLst/>
                      </a:prstGeom>
                      <a:noFill/>
                      <a:ln w="38100">
                        <a:noFill/>
                        <a:miter/>
                      </a:ln>
                    </p:spPr>
                  </p:pic>
                </p:oleObj>
              </mc:Fallback>
            </mc:AlternateContent>
          </a:graphicData>
        </a:graphic>
      </p:graphicFrame>
      <p:graphicFrame>
        <p:nvGraphicFramePr>
          <p:cNvPr id="46085" name="Object 8"/>
          <p:cNvGraphicFramePr>
            <a:graphicFrameLocks noChangeAspect="1"/>
          </p:cNvGraphicFramePr>
          <p:nvPr/>
        </p:nvGraphicFramePr>
        <p:xfrm>
          <a:off x="3132138" y="4437063"/>
          <a:ext cx="2327275" cy="736600"/>
        </p:xfrm>
        <a:graphic>
          <a:graphicData uri="http://schemas.openxmlformats.org/presentationml/2006/ole">
            <mc:AlternateContent xmlns:mc="http://schemas.openxmlformats.org/markup-compatibility/2006">
              <mc:Choice xmlns:v="urn:schemas-microsoft-com:vml" Requires="v">
                <p:oleObj spid="_x0000_s21526" r:id="rId7" imgW="723900" imgH="228600" progId="Equation.3">
                  <p:embed/>
                </p:oleObj>
              </mc:Choice>
              <mc:Fallback>
                <p:oleObj r:id="rId7" imgW="723900" imgH="228600" progId="Equation.3">
                  <p:embed/>
                  <p:pic>
                    <p:nvPicPr>
                      <p:cNvPr id="0" name="图片 3144"/>
                      <p:cNvPicPr/>
                      <p:nvPr/>
                    </p:nvPicPr>
                    <p:blipFill>
                      <a:blip r:embed="rId8"/>
                      <a:stretch>
                        <a:fillRect/>
                      </a:stretch>
                    </p:blipFill>
                    <p:spPr>
                      <a:xfrm>
                        <a:off x="3132138" y="4437063"/>
                        <a:ext cx="2327275" cy="736600"/>
                      </a:xfrm>
                      <a:prstGeom prst="rect">
                        <a:avLst/>
                      </a:prstGeom>
                      <a:noFill/>
                      <a:ln w="38100">
                        <a:noFill/>
                        <a:miter/>
                      </a:ln>
                    </p:spPr>
                  </p:pic>
                </p:oleObj>
              </mc:Fallback>
            </mc:AlternateContent>
          </a:graphicData>
        </a:graphic>
      </p:graphicFrame>
      <p:sp>
        <p:nvSpPr>
          <p:cNvPr id="46086" name="Text Box 9"/>
          <p:cNvSpPr txBox="1"/>
          <p:nvPr/>
        </p:nvSpPr>
        <p:spPr>
          <a:xfrm>
            <a:off x="468313" y="5589588"/>
            <a:ext cx="2303462" cy="519112"/>
          </a:xfrm>
          <a:prstGeom prst="rect">
            <a:avLst/>
          </a:prstGeom>
          <a:noFill/>
          <a:ln w="9525">
            <a:noFill/>
          </a:ln>
        </p:spPr>
        <p:txBody>
          <a:bodyPr>
            <a:spAutoFit/>
          </a:bodyPr>
          <a:lstStyle/>
          <a:p>
            <a:pPr>
              <a:spcBef>
                <a:spcPct val="50000"/>
              </a:spcBef>
            </a:pPr>
            <a:r>
              <a:rPr lang="zh-CN" altLang="en-US" sz="2800" b="1" dirty="0">
                <a:solidFill>
                  <a:srgbClr val="FF0000"/>
                </a:solidFill>
                <a:latin typeface="Arial" panose="020B0604020202020204" pitchFamily="34" charset="0"/>
              </a:rPr>
              <a:t>平均寿命为</a:t>
            </a:r>
          </a:p>
        </p:txBody>
      </p:sp>
      <p:graphicFrame>
        <p:nvGraphicFramePr>
          <p:cNvPr id="46087" name="Object 11"/>
          <p:cNvGraphicFramePr>
            <a:graphicFrameLocks noGrp="1" noChangeAspect="1"/>
          </p:cNvGraphicFramePr>
          <p:nvPr>
            <p:ph sz="quarter" idx="3"/>
          </p:nvPr>
        </p:nvGraphicFramePr>
        <p:xfrm>
          <a:off x="4859338" y="-919162"/>
          <a:ext cx="4033837" cy="1971675"/>
        </p:xfrm>
        <a:graphic>
          <a:graphicData uri="http://schemas.openxmlformats.org/presentationml/2006/ole">
            <mc:AlternateContent xmlns:mc="http://schemas.openxmlformats.org/markup-compatibility/2006">
              <mc:Choice xmlns:v="urn:schemas-microsoft-com:vml" Requires="v">
                <p:oleObj spid="_x0000_s21527" r:id="rId9" imgW="5041900" imgH="2463800" progId="Visio.Drawing.11">
                  <p:embed/>
                </p:oleObj>
              </mc:Choice>
              <mc:Fallback>
                <p:oleObj r:id="rId9" imgW="5041900" imgH="2463800" progId="Visio.Drawing.11">
                  <p:embed/>
                  <p:pic>
                    <p:nvPicPr>
                      <p:cNvPr id="0" name="图片 3133"/>
                      <p:cNvPicPr/>
                      <p:nvPr/>
                    </p:nvPicPr>
                    <p:blipFill>
                      <a:blip r:embed="rId10"/>
                      <a:srcRect/>
                      <a:stretch>
                        <a:fillRect/>
                      </a:stretch>
                    </p:blipFill>
                    <p:spPr>
                      <a:xfrm>
                        <a:off x="4859338" y="-919162"/>
                        <a:ext cx="4033837" cy="1971675"/>
                      </a:xfrm>
                      <a:prstGeom prst="rect">
                        <a:avLst/>
                      </a:prstGeom>
                      <a:noFill/>
                      <a:ln w="38100">
                        <a:miter/>
                      </a:ln>
                    </p:spPr>
                  </p:pic>
                </p:oleObj>
              </mc:Fallback>
            </mc:AlternateContent>
          </a:graphicData>
        </a:graphic>
      </p:graphicFrame>
      <p:graphicFrame>
        <p:nvGraphicFramePr>
          <p:cNvPr id="46088" name="Object 10"/>
          <p:cNvGraphicFramePr>
            <a:graphicFrameLocks noChangeAspect="1"/>
          </p:cNvGraphicFramePr>
          <p:nvPr/>
        </p:nvGraphicFramePr>
        <p:xfrm>
          <a:off x="2555875" y="5516563"/>
          <a:ext cx="4319588" cy="873125"/>
        </p:xfrm>
        <a:graphic>
          <a:graphicData uri="http://schemas.openxmlformats.org/presentationml/2006/ole">
            <mc:AlternateContent xmlns:mc="http://schemas.openxmlformats.org/markup-compatibility/2006">
              <mc:Choice xmlns:v="urn:schemas-microsoft-com:vml" Requires="v">
                <p:oleObj spid="_x0000_s21528" r:id="rId11" imgW="3835400" imgH="673100" progId="Equation.3">
                  <p:embed/>
                </p:oleObj>
              </mc:Choice>
              <mc:Fallback>
                <p:oleObj r:id="rId11" imgW="3835400" imgH="673100" progId="Equation.3">
                  <p:embed/>
                  <p:pic>
                    <p:nvPicPr>
                      <p:cNvPr id="0" name="图片 3145"/>
                      <p:cNvPicPr/>
                      <p:nvPr/>
                    </p:nvPicPr>
                    <p:blipFill>
                      <a:blip r:embed="rId12"/>
                      <a:stretch>
                        <a:fillRect/>
                      </a:stretch>
                    </p:blipFill>
                    <p:spPr>
                      <a:xfrm>
                        <a:off x="2555875" y="5516563"/>
                        <a:ext cx="4319588" cy="873125"/>
                      </a:xfrm>
                      <a:prstGeom prst="rect">
                        <a:avLst/>
                      </a:prstGeom>
                      <a:noFill/>
                      <a:ln w="38100">
                        <a:noFill/>
                        <a:miter/>
                      </a:ln>
                    </p:spPr>
                  </p:pic>
                </p:oleObj>
              </mc:Fallback>
            </mc:AlternateContent>
          </a:graphicData>
        </a:graphic>
      </p:graphicFrame>
      <p:graphicFrame>
        <p:nvGraphicFramePr>
          <p:cNvPr id="46089" name="Object 7"/>
          <p:cNvGraphicFramePr>
            <a:graphicFrameLocks noChangeAspect="1"/>
          </p:cNvGraphicFramePr>
          <p:nvPr/>
        </p:nvGraphicFramePr>
        <p:xfrm>
          <a:off x="4500563" y="2349500"/>
          <a:ext cx="4022725" cy="673100"/>
        </p:xfrm>
        <a:graphic>
          <a:graphicData uri="http://schemas.openxmlformats.org/presentationml/2006/ole">
            <mc:AlternateContent xmlns:mc="http://schemas.openxmlformats.org/markup-compatibility/2006">
              <mc:Choice xmlns:v="urn:schemas-microsoft-com:vml" Requires="v">
                <p:oleObj spid="_x0000_s21529" r:id="rId13" imgW="1981200" imgH="330200" progId="Equation.3">
                  <p:embed/>
                </p:oleObj>
              </mc:Choice>
              <mc:Fallback>
                <p:oleObj r:id="rId13" imgW="1981200" imgH="330200" progId="Equation.3">
                  <p:embed/>
                  <p:pic>
                    <p:nvPicPr>
                      <p:cNvPr id="0" name="图片 3142"/>
                      <p:cNvPicPr/>
                      <p:nvPr/>
                    </p:nvPicPr>
                    <p:blipFill>
                      <a:blip r:embed="rId14"/>
                      <a:stretch>
                        <a:fillRect/>
                      </a:stretch>
                    </p:blipFill>
                    <p:spPr>
                      <a:xfrm>
                        <a:off x="4500563" y="2349500"/>
                        <a:ext cx="4022725" cy="673100"/>
                      </a:xfrm>
                      <a:prstGeom prst="rect">
                        <a:avLst/>
                      </a:prstGeom>
                      <a:solidFill>
                        <a:srgbClr val="FECDC6"/>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Rot="1" noChangeArrowheads="1"/>
          </p:cNvSpPr>
          <p:nvPr>
            <p:ph idx="1"/>
          </p:nvPr>
        </p:nvSpPr>
        <p:spPr>
          <a:xfrm>
            <a:off x="0" y="549275"/>
            <a:ext cx="9144000" cy="5832475"/>
          </a:xfrm>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当各不可修复的子系统有不同失效率</a:t>
            </a:r>
            <a:r>
              <a:rPr kumimoji="0" lang="en-US" altLang="zh-CN" sz="2800" b="1" i="0" u="none" strike="noStrike" kern="0" cap="none" spc="0" normalizeH="0" baseline="0" noProof="0" dirty="0" err="1">
                <a:ln>
                  <a:noFill/>
                </a:ln>
                <a:solidFill>
                  <a:schemeClr val="tx2"/>
                </a:solidFill>
                <a:effectLst/>
                <a:uLnTx/>
                <a:uFillTx/>
                <a:latin typeface="Symbol" panose="05050102010706020507" pitchFamily="18" charset="2"/>
                <a:ea typeface="+mn-ea"/>
                <a:cs typeface="+mn-ea"/>
              </a:rPr>
              <a:t>a</a:t>
            </a:r>
            <a:r>
              <a:rPr kumimoji="0" lang="en-US" altLang="zh-CN" sz="2800" b="1" i="0" u="none" strike="noStrike" kern="0" cap="none" spc="0" normalizeH="0" baseline="-25000" noProof="0" dirty="0" err="1">
                <a:ln>
                  <a:noFill/>
                </a:ln>
                <a:solidFill>
                  <a:schemeClr val="tx2"/>
                </a:solidFill>
                <a:effectLst/>
                <a:uLnTx/>
                <a:uFillTx/>
                <a:latin typeface="+mn-lt"/>
                <a:ea typeface="+mn-ea"/>
                <a:cs typeface="+mn-ea"/>
              </a:rPr>
              <a:t>r</a:t>
            </a:r>
            <a:r>
              <a:rPr kumimoji="0" lang="en-US" altLang="zh-CN" sz="2800" b="1" i="0" u="none" strike="noStrike" kern="0" cap="none" spc="0" normalizeH="0" baseline="0" noProof="0" dirty="0">
                <a:ln>
                  <a:noFill/>
                </a:ln>
                <a:solidFill>
                  <a:schemeClr val="tx2"/>
                </a:solidFill>
                <a:effectLst/>
                <a:uLnTx/>
                <a:uFillTx/>
                <a:latin typeface="+mn-lt"/>
                <a:ea typeface="+mn-ea"/>
                <a:cs typeface="+mn-ea"/>
              </a:rPr>
              <a:t>(r=1,2, …n)</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时，全系统的可靠度为</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600" b="0"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平均寿命和等效失效率</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ea"/>
            </a:endParaRP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zh-CN" altLang="en-US" sz="2400" b="1" i="0" u="none" strike="noStrike" kern="0" cap="none" spc="0" normalizeH="0" baseline="0" noProof="0" dirty="0">
              <a:ln>
                <a:noFill/>
              </a:ln>
              <a:solidFill>
                <a:schemeClr val="tx2"/>
              </a:solidFill>
              <a:effectLst/>
              <a:uLnTx/>
              <a:uFillTx/>
              <a:latin typeface="+mn-lt"/>
              <a:ea typeface="+mn-ea"/>
              <a:cs typeface="+mn-ea"/>
            </a:endParaRP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r>
              <a:rPr kumimoji="0" lang="zh-CN" altLang="en-US" sz="2400" b="1" i="0" u="none" strike="noStrike" kern="0" cap="none" spc="0" normalizeH="0" baseline="0" noProof="0" dirty="0">
                <a:ln>
                  <a:noFill/>
                </a:ln>
                <a:solidFill>
                  <a:schemeClr val="tx2"/>
                </a:solidFill>
                <a:effectLst/>
                <a:uLnTx/>
                <a:uFillTx/>
                <a:latin typeface="+mn-lt"/>
                <a:ea typeface="+mn-ea"/>
                <a:cs typeface="+mn-ea"/>
              </a:rPr>
              <a:t>若各子系统的可靠度相差悬殊，则作为近似计算，高可靠度的失效率较小，可以忽略不计。也就是计算总的可靠度或平均寿命，</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常只选几个薄弱环节，</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亦即几个低可靠度的子系统来计算，这样可简化。</a:t>
            </a:r>
          </a:p>
        </p:txBody>
      </p:sp>
      <p:graphicFrame>
        <p:nvGraphicFramePr>
          <p:cNvPr id="47107" name="Object 4"/>
          <p:cNvGraphicFramePr>
            <a:graphicFrameLocks noChangeAspect="1"/>
          </p:cNvGraphicFramePr>
          <p:nvPr/>
        </p:nvGraphicFramePr>
        <p:xfrm>
          <a:off x="1835150" y="1258888"/>
          <a:ext cx="4752975" cy="1339850"/>
        </p:xfrm>
        <a:graphic>
          <a:graphicData uri="http://schemas.openxmlformats.org/presentationml/2006/ole">
            <mc:AlternateContent xmlns:mc="http://schemas.openxmlformats.org/markup-compatibility/2006">
              <mc:Choice xmlns:v="urn:schemas-microsoft-com:vml" Requires="v">
                <p:oleObj spid="_x0000_s22542" r:id="rId3" imgW="2527300" imgH="711200" progId="Equation.3">
                  <p:embed/>
                </p:oleObj>
              </mc:Choice>
              <mc:Fallback>
                <p:oleObj r:id="rId3" imgW="2527300" imgH="711200" progId="Equation.3">
                  <p:embed/>
                  <p:pic>
                    <p:nvPicPr>
                      <p:cNvPr id="0" name="图片 3136"/>
                      <p:cNvPicPr/>
                      <p:nvPr/>
                    </p:nvPicPr>
                    <p:blipFill>
                      <a:blip r:embed="rId4"/>
                      <a:stretch>
                        <a:fillRect/>
                      </a:stretch>
                    </p:blipFill>
                    <p:spPr>
                      <a:xfrm>
                        <a:off x="1835150" y="1258888"/>
                        <a:ext cx="4752975" cy="1339850"/>
                      </a:xfrm>
                      <a:prstGeom prst="rect">
                        <a:avLst/>
                      </a:prstGeom>
                      <a:noFill/>
                      <a:ln w="38100">
                        <a:noFill/>
                        <a:miter/>
                      </a:ln>
                    </p:spPr>
                  </p:pic>
                </p:oleObj>
              </mc:Fallback>
            </mc:AlternateContent>
          </a:graphicData>
        </a:graphic>
      </p:graphicFrame>
      <p:graphicFrame>
        <p:nvGraphicFramePr>
          <p:cNvPr id="47108" name="Object 6"/>
          <p:cNvGraphicFramePr>
            <a:graphicFrameLocks noChangeAspect="1"/>
          </p:cNvGraphicFramePr>
          <p:nvPr/>
        </p:nvGraphicFramePr>
        <p:xfrm>
          <a:off x="1187450" y="2997200"/>
          <a:ext cx="2679700" cy="1393825"/>
        </p:xfrm>
        <a:graphic>
          <a:graphicData uri="http://schemas.openxmlformats.org/presentationml/2006/ole">
            <mc:AlternateContent xmlns:mc="http://schemas.openxmlformats.org/markup-compatibility/2006">
              <mc:Choice xmlns:v="urn:schemas-microsoft-com:vml" Requires="v">
                <p:oleObj spid="_x0000_s22543" r:id="rId5" imgW="1587500" imgH="825500" progId="Equation.3">
                  <p:embed/>
                </p:oleObj>
              </mc:Choice>
              <mc:Fallback>
                <p:oleObj r:id="rId5" imgW="1587500" imgH="825500" progId="Equation.3">
                  <p:embed/>
                  <p:pic>
                    <p:nvPicPr>
                      <p:cNvPr id="0" name="图片 3135"/>
                      <p:cNvPicPr/>
                      <p:nvPr/>
                    </p:nvPicPr>
                    <p:blipFill>
                      <a:blip r:embed="rId6"/>
                      <a:stretch>
                        <a:fillRect/>
                      </a:stretch>
                    </p:blipFill>
                    <p:spPr>
                      <a:xfrm>
                        <a:off x="1187450" y="2997200"/>
                        <a:ext cx="2679700" cy="1393825"/>
                      </a:xfrm>
                      <a:prstGeom prst="rect">
                        <a:avLst/>
                      </a:prstGeom>
                      <a:noFill/>
                      <a:ln w="38100">
                        <a:noFill/>
                        <a:miter/>
                      </a:ln>
                    </p:spPr>
                  </p:pic>
                </p:oleObj>
              </mc:Fallback>
            </mc:AlternateContent>
          </a:graphicData>
        </a:graphic>
      </p:graphicFrame>
      <p:graphicFrame>
        <p:nvGraphicFramePr>
          <p:cNvPr id="47109" name="Object 8"/>
          <p:cNvGraphicFramePr>
            <a:graphicFrameLocks noChangeAspect="1"/>
          </p:cNvGraphicFramePr>
          <p:nvPr/>
        </p:nvGraphicFramePr>
        <p:xfrm>
          <a:off x="5003800" y="2997200"/>
          <a:ext cx="3502025" cy="1517650"/>
        </p:xfrm>
        <a:graphic>
          <a:graphicData uri="http://schemas.openxmlformats.org/presentationml/2006/ole">
            <mc:AlternateContent xmlns:mc="http://schemas.openxmlformats.org/markup-compatibility/2006">
              <mc:Choice xmlns:v="urn:schemas-microsoft-com:vml" Requires="v">
                <p:oleObj spid="_x0000_s22544" r:id="rId7" imgW="1905000" imgH="825500" progId="Equation.3">
                  <p:embed/>
                </p:oleObj>
              </mc:Choice>
              <mc:Fallback>
                <p:oleObj r:id="rId7" imgW="1905000" imgH="825500" progId="Equation.3">
                  <p:embed/>
                  <p:pic>
                    <p:nvPicPr>
                      <p:cNvPr id="0" name="图片 3137"/>
                      <p:cNvPicPr/>
                      <p:nvPr/>
                    </p:nvPicPr>
                    <p:blipFill>
                      <a:blip r:embed="rId8"/>
                      <a:stretch>
                        <a:fillRect/>
                      </a:stretch>
                    </p:blipFill>
                    <p:spPr>
                      <a:xfrm>
                        <a:off x="5003800" y="2997200"/>
                        <a:ext cx="3502025" cy="1517650"/>
                      </a:xfrm>
                      <a:prstGeom prst="rect">
                        <a:avLst/>
                      </a:prstGeom>
                      <a:noFill/>
                      <a:ln w="38100">
                        <a:noFill/>
                        <a:miter/>
                      </a:ln>
                    </p:spPr>
                  </p:pic>
                </p:oleObj>
              </mc:Fallback>
            </mc:AlternateContent>
          </a:graphicData>
        </a:graphic>
      </p:graphicFrame>
      <p:sp>
        <p:nvSpPr>
          <p:cNvPr id="47110" name="Rectangle 18"/>
          <p:cNvSpPr/>
          <p:nvPr/>
        </p:nvSpPr>
        <p:spPr>
          <a:xfrm>
            <a:off x="250825" y="0"/>
            <a:ext cx="3398838" cy="519113"/>
          </a:xfrm>
          <a:prstGeom prst="rect">
            <a:avLst/>
          </a:prstGeom>
          <a:solidFill>
            <a:schemeClr val="bg1"/>
          </a:solidFill>
          <a:ln w="9525">
            <a:noFill/>
          </a:ln>
        </p:spPr>
        <p:txBody>
          <a:bodyPr wrap="none">
            <a:spAutoFit/>
          </a:bodyPr>
          <a:lstStyle/>
          <a:p>
            <a:r>
              <a:rPr lang="zh-CN" altLang="en-US" sz="2800" b="1" dirty="0">
                <a:solidFill>
                  <a:srgbClr val="FF0000"/>
                </a:solidFill>
                <a:latin typeface="Arial" panose="020B0604020202020204" pitchFamily="34" charset="0"/>
              </a:rPr>
              <a:t>不可修复子系统串接</a:t>
            </a:r>
          </a:p>
        </p:txBody>
      </p:sp>
      <p:graphicFrame>
        <p:nvGraphicFramePr>
          <p:cNvPr id="47111" name="Object 11"/>
          <p:cNvGraphicFramePr>
            <a:graphicFrameLocks noChangeAspect="1"/>
          </p:cNvGraphicFramePr>
          <p:nvPr/>
        </p:nvGraphicFramePr>
        <p:xfrm>
          <a:off x="4859338" y="-985837"/>
          <a:ext cx="4033837" cy="1971675"/>
        </p:xfrm>
        <a:graphic>
          <a:graphicData uri="http://schemas.openxmlformats.org/presentationml/2006/ole">
            <mc:AlternateContent xmlns:mc="http://schemas.openxmlformats.org/markup-compatibility/2006">
              <mc:Choice xmlns:v="urn:schemas-microsoft-com:vml" Requires="v">
                <p:oleObj spid="_x0000_s22545" r:id="rId9" imgW="5041900" imgH="2463800" progId="Visio.Drawing.11">
                  <p:embed/>
                </p:oleObj>
              </mc:Choice>
              <mc:Fallback>
                <p:oleObj r:id="rId9" imgW="5041900" imgH="2463800" progId="Visio.Drawing.11">
                  <p:embed/>
                  <p:pic>
                    <p:nvPicPr>
                      <p:cNvPr id="0" name="图片 3141"/>
                      <p:cNvPicPr/>
                      <p:nvPr/>
                    </p:nvPicPr>
                    <p:blipFill>
                      <a:blip r:embed="rId10"/>
                      <a:stretch>
                        <a:fillRect/>
                      </a:stretch>
                    </p:blipFill>
                    <p:spPr>
                      <a:xfrm>
                        <a:off x="4859338" y="-985837"/>
                        <a:ext cx="4033837" cy="1971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Rot="1"/>
          </p:cNvSpPr>
          <p:nvPr>
            <p:ph type="body" sz="half" idx="1"/>
          </p:nvPr>
        </p:nvSpPr>
        <p:spPr>
          <a:xfrm>
            <a:off x="250825" y="1228725"/>
            <a:ext cx="8569325"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b="1" dirty="0"/>
              <a:t>各子系统都是可修复且相互独立</a:t>
            </a:r>
          </a:p>
          <a:p>
            <a:pPr lvl="2" eaLnBrk="1" hangingPunct="1">
              <a:buClr>
                <a:schemeClr val="hlink"/>
              </a:buClr>
              <a:buSzPct val="85000"/>
              <a:buFont typeface="Wingdings" panose="05000000000000000000" pitchFamily="2" charset="2"/>
            </a:pPr>
            <a:r>
              <a:rPr lang="zh-CN" altLang="en-US" b="1" dirty="0"/>
              <a:t>若每个子系统的失效率和修复率分别为</a:t>
            </a:r>
            <a:r>
              <a:rPr lang="en-US" altLang="zh-CN" b="1" dirty="0">
                <a:latin typeface="Symbol" panose="05050102010706020507" pitchFamily="18" charset="2"/>
              </a:rPr>
              <a:t>a</a:t>
            </a:r>
            <a:r>
              <a:rPr lang="en-US" altLang="zh-CN" b="1" baseline="-25000" dirty="0"/>
              <a:t>r</a:t>
            </a:r>
            <a:r>
              <a:rPr lang="zh-CN" altLang="en-US" b="1" dirty="0"/>
              <a:t>和</a:t>
            </a:r>
            <a:r>
              <a:rPr lang="en-US" altLang="zh-CN" b="1" dirty="0">
                <a:latin typeface="Symbol" panose="05050102010706020507" pitchFamily="18" charset="2"/>
              </a:rPr>
              <a:t>b</a:t>
            </a:r>
            <a:r>
              <a:rPr lang="en-US" altLang="zh-CN" b="1" baseline="-25000" dirty="0"/>
              <a:t>r</a:t>
            </a:r>
            <a:r>
              <a:rPr lang="en-US" altLang="zh-CN" b="1" dirty="0"/>
              <a:t>(r=1,2, …n) </a:t>
            </a:r>
            <a:r>
              <a:rPr lang="zh-CN" altLang="en-US" b="1" dirty="0"/>
              <a:t>，则</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r>
              <a:rPr lang="zh-CN" altLang="en-US" b="1" dirty="0"/>
              <a:t>系统的平均故障间隔时间为</a:t>
            </a:r>
          </a:p>
        </p:txBody>
      </p:sp>
      <p:graphicFrame>
        <p:nvGraphicFramePr>
          <p:cNvPr id="48131" name="Object 4"/>
          <p:cNvGraphicFramePr>
            <a:graphicFrameLocks noGrp="1" noChangeAspect="1"/>
          </p:cNvGraphicFramePr>
          <p:nvPr>
            <p:ph sz="half" idx="2"/>
          </p:nvPr>
        </p:nvGraphicFramePr>
        <p:xfrm>
          <a:off x="6732588" y="3389313"/>
          <a:ext cx="1800225" cy="1271587"/>
        </p:xfrm>
        <a:graphic>
          <a:graphicData uri="http://schemas.openxmlformats.org/presentationml/2006/ole">
            <mc:AlternateContent xmlns:mc="http://schemas.openxmlformats.org/markup-compatibility/2006">
              <mc:Choice xmlns:v="urn:schemas-microsoft-com:vml" Requires="v">
                <p:oleObj spid="_x0000_s23572" r:id="rId3" imgW="1168400" imgH="825500" progId="Equation.3">
                  <p:embed/>
                </p:oleObj>
              </mc:Choice>
              <mc:Fallback>
                <p:oleObj r:id="rId3" imgW="1168400" imgH="825500" progId="Equation.3">
                  <p:embed/>
                  <p:pic>
                    <p:nvPicPr>
                      <p:cNvPr id="0" name="图片 3131"/>
                      <p:cNvPicPr/>
                      <p:nvPr/>
                    </p:nvPicPr>
                    <p:blipFill>
                      <a:blip r:embed="rId4"/>
                      <a:srcRect/>
                      <a:stretch>
                        <a:fillRect/>
                      </a:stretch>
                    </p:blipFill>
                    <p:spPr>
                      <a:xfrm>
                        <a:off x="6732588" y="3389313"/>
                        <a:ext cx="1800225" cy="1271587"/>
                      </a:xfrm>
                      <a:prstGeom prst="rect">
                        <a:avLst/>
                      </a:prstGeom>
                      <a:noFill/>
                      <a:ln w="38100">
                        <a:miter/>
                      </a:ln>
                    </p:spPr>
                  </p:pic>
                </p:oleObj>
              </mc:Fallback>
            </mc:AlternateContent>
          </a:graphicData>
        </a:graphic>
      </p:graphicFrame>
      <p:graphicFrame>
        <p:nvGraphicFramePr>
          <p:cNvPr id="48132" name="Object 7"/>
          <p:cNvGraphicFramePr>
            <a:graphicFrameLocks noChangeAspect="1"/>
          </p:cNvGraphicFramePr>
          <p:nvPr/>
        </p:nvGraphicFramePr>
        <p:xfrm>
          <a:off x="1258888" y="5300663"/>
          <a:ext cx="6883400" cy="1408112"/>
        </p:xfrm>
        <a:graphic>
          <a:graphicData uri="http://schemas.openxmlformats.org/presentationml/2006/ole">
            <mc:AlternateContent xmlns:mc="http://schemas.openxmlformats.org/markup-compatibility/2006">
              <mc:Choice xmlns:v="urn:schemas-microsoft-com:vml" Requires="v">
                <p:oleObj spid="_x0000_s23573" r:id="rId5" imgW="4038600" imgH="825500" progId="Equation.3">
                  <p:embed/>
                </p:oleObj>
              </mc:Choice>
              <mc:Fallback>
                <p:oleObj r:id="rId5" imgW="4038600" imgH="825500" progId="Equation.3">
                  <p:embed/>
                  <p:pic>
                    <p:nvPicPr>
                      <p:cNvPr id="0" name="图片 3132"/>
                      <p:cNvPicPr/>
                      <p:nvPr/>
                    </p:nvPicPr>
                    <p:blipFill>
                      <a:blip r:embed="rId6"/>
                      <a:stretch>
                        <a:fillRect/>
                      </a:stretch>
                    </p:blipFill>
                    <p:spPr>
                      <a:xfrm>
                        <a:off x="1258888" y="5300663"/>
                        <a:ext cx="6883400" cy="1408112"/>
                      </a:xfrm>
                      <a:prstGeom prst="rect">
                        <a:avLst/>
                      </a:prstGeom>
                      <a:noFill/>
                      <a:ln w="38100">
                        <a:noFill/>
                        <a:miter/>
                      </a:ln>
                    </p:spPr>
                  </p:pic>
                </p:oleObj>
              </mc:Fallback>
            </mc:AlternateContent>
          </a:graphicData>
        </a:graphic>
      </p:graphicFrame>
      <p:graphicFrame>
        <p:nvGraphicFramePr>
          <p:cNvPr id="48133" name="Object 8"/>
          <p:cNvGraphicFramePr>
            <a:graphicFrameLocks noChangeAspect="1"/>
          </p:cNvGraphicFramePr>
          <p:nvPr/>
        </p:nvGraphicFramePr>
        <p:xfrm>
          <a:off x="4572000" y="2276475"/>
          <a:ext cx="2592388" cy="1203325"/>
        </p:xfrm>
        <a:graphic>
          <a:graphicData uri="http://schemas.openxmlformats.org/presentationml/2006/ole">
            <mc:AlternateContent xmlns:mc="http://schemas.openxmlformats.org/markup-compatibility/2006">
              <mc:Choice xmlns:v="urn:schemas-microsoft-com:vml" Requires="v">
                <p:oleObj spid="_x0000_s23574" r:id="rId7" imgW="1587500" imgH="736600" progId="Equation.3">
                  <p:embed/>
                </p:oleObj>
              </mc:Choice>
              <mc:Fallback>
                <p:oleObj r:id="rId7" imgW="1587500" imgH="736600" progId="Equation.3">
                  <p:embed/>
                  <p:pic>
                    <p:nvPicPr>
                      <p:cNvPr id="0" name="图片 3139"/>
                      <p:cNvPicPr/>
                      <p:nvPr/>
                    </p:nvPicPr>
                    <p:blipFill>
                      <a:blip r:embed="rId8"/>
                      <a:stretch>
                        <a:fillRect/>
                      </a:stretch>
                    </p:blipFill>
                    <p:spPr>
                      <a:xfrm>
                        <a:off x="4572000" y="2276475"/>
                        <a:ext cx="2592388" cy="1203325"/>
                      </a:xfrm>
                      <a:prstGeom prst="rect">
                        <a:avLst/>
                      </a:prstGeom>
                      <a:noFill/>
                      <a:ln w="38100">
                        <a:noFill/>
                        <a:miter/>
                      </a:ln>
                    </p:spPr>
                  </p:pic>
                </p:oleObj>
              </mc:Fallback>
            </mc:AlternateContent>
          </a:graphicData>
        </a:graphic>
      </p:graphicFrame>
      <p:graphicFrame>
        <p:nvGraphicFramePr>
          <p:cNvPr id="48134" name="Object 13"/>
          <p:cNvGraphicFramePr>
            <a:graphicFrameLocks noChangeAspect="1"/>
          </p:cNvGraphicFramePr>
          <p:nvPr/>
        </p:nvGraphicFramePr>
        <p:xfrm>
          <a:off x="1042988" y="3316288"/>
          <a:ext cx="4865687" cy="1404937"/>
        </p:xfrm>
        <a:graphic>
          <a:graphicData uri="http://schemas.openxmlformats.org/presentationml/2006/ole">
            <mc:AlternateContent xmlns:mc="http://schemas.openxmlformats.org/markup-compatibility/2006">
              <mc:Choice xmlns:v="urn:schemas-microsoft-com:vml" Requires="v">
                <p:oleObj spid="_x0000_s23575" r:id="rId9" imgW="2857500" imgH="825500" progId="Equation.3">
                  <p:embed/>
                </p:oleObj>
              </mc:Choice>
              <mc:Fallback>
                <p:oleObj r:id="rId9" imgW="2857500" imgH="825500" progId="Equation.3">
                  <p:embed/>
                  <p:pic>
                    <p:nvPicPr>
                      <p:cNvPr id="0" name="图片 3140"/>
                      <p:cNvPicPr/>
                      <p:nvPr/>
                    </p:nvPicPr>
                    <p:blipFill>
                      <a:blip r:embed="rId10"/>
                      <a:stretch>
                        <a:fillRect/>
                      </a:stretch>
                    </p:blipFill>
                    <p:spPr>
                      <a:xfrm>
                        <a:off x="1042988" y="3316288"/>
                        <a:ext cx="4865687" cy="1404937"/>
                      </a:xfrm>
                      <a:prstGeom prst="rect">
                        <a:avLst/>
                      </a:prstGeom>
                      <a:noFill/>
                      <a:ln w="38100">
                        <a:noFill/>
                        <a:miter/>
                      </a:ln>
                    </p:spPr>
                  </p:pic>
                </p:oleObj>
              </mc:Fallback>
            </mc:AlternateContent>
          </a:graphicData>
        </a:graphic>
      </p:graphicFrame>
      <p:sp>
        <p:nvSpPr>
          <p:cNvPr id="48135" name="Rectangle 14"/>
          <p:cNvSpPr/>
          <p:nvPr/>
        </p:nvSpPr>
        <p:spPr>
          <a:xfrm>
            <a:off x="250825" y="0"/>
            <a:ext cx="7029450" cy="523875"/>
          </a:xfrm>
          <a:prstGeom prst="rect">
            <a:avLst/>
          </a:prstGeom>
          <a:solidFill>
            <a:schemeClr val="bg1"/>
          </a:solidFill>
          <a:ln w="9525">
            <a:noFill/>
          </a:ln>
        </p:spPr>
        <p:txBody>
          <a:bodyPr wrap="none">
            <a:spAutoFit/>
          </a:bodyPr>
          <a:lstStyle/>
          <a:p>
            <a:r>
              <a:rPr lang="zh-CN" altLang="en-US" sz="2800" b="1" dirty="0">
                <a:latin typeface="Arial" panose="020B0604020202020204" pitchFamily="34" charset="0"/>
              </a:rPr>
              <a:t>串接系统：</a:t>
            </a:r>
            <a:r>
              <a:rPr lang="zh-CN" altLang="en-US" sz="2800" b="1" dirty="0">
                <a:solidFill>
                  <a:srgbClr val="FF0000"/>
                </a:solidFill>
                <a:latin typeface="Arial" panose="020B0604020202020204" pitchFamily="34" charset="0"/>
              </a:rPr>
              <a:t>各子系统都是可修复且相互独立</a:t>
            </a:r>
          </a:p>
        </p:txBody>
      </p:sp>
      <p:graphicFrame>
        <p:nvGraphicFramePr>
          <p:cNvPr id="48136" name="Object 10"/>
          <p:cNvGraphicFramePr>
            <a:graphicFrameLocks noChangeAspect="1"/>
          </p:cNvGraphicFramePr>
          <p:nvPr/>
        </p:nvGraphicFramePr>
        <p:xfrm>
          <a:off x="4679950" y="476250"/>
          <a:ext cx="4464050" cy="844550"/>
        </p:xfrm>
        <a:graphic>
          <a:graphicData uri="http://schemas.openxmlformats.org/presentationml/2006/ole">
            <mc:AlternateContent xmlns:mc="http://schemas.openxmlformats.org/markup-compatibility/2006">
              <mc:Choice xmlns:v="urn:schemas-microsoft-com:vml" Requires="v">
                <p:oleObj spid="_x0000_s23576" r:id="rId11" imgW="2286000" imgH="431800" progId="Equation.DSMT4">
                  <p:embed/>
                </p:oleObj>
              </mc:Choice>
              <mc:Fallback>
                <p:oleObj r:id="rId11" imgW="2286000" imgH="431800" progId="Equation.DSMT4">
                  <p:embed/>
                  <p:pic>
                    <p:nvPicPr>
                      <p:cNvPr id="0" name="图片 3134"/>
                      <p:cNvPicPr/>
                      <p:nvPr/>
                    </p:nvPicPr>
                    <p:blipFill>
                      <a:blip r:embed="rId12"/>
                      <a:stretch>
                        <a:fillRect/>
                      </a:stretch>
                    </p:blipFill>
                    <p:spPr>
                      <a:xfrm>
                        <a:off x="4679950" y="476250"/>
                        <a:ext cx="4464050" cy="844550"/>
                      </a:xfrm>
                      <a:prstGeom prst="rect">
                        <a:avLst/>
                      </a:prstGeom>
                      <a:solidFill>
                        <a:srgbClr val="FECDC6"/>
                      </a:solidFill>
                      <a:ln w="38100">
                        <a:noFill/>
                        <a:miter/>
                      </a:ln>
                    </p:spPr>
                  </p:pic>
                </p:oleObj>
              </mc:Fallback>
            </mc:AlternateContent>
          </a:graphicData>
        </a:graphic>
      </p:graphicFrame>
      <p:graphicFrame>
        <p:nvGraphicFramePr>
          <p:cNvPr id="48137" name="Object 11"/>
          <p:cNvGraphicFramePr>
            <a:graphicFrameLocks noChangeAspect="1"/>
          </p:cNvGraphicFramePr>
          <p:nvPr/>
        </p:nvGraphicFramePr>
        <p:xfrm>
          <a:off x="179388" y="-387350"/>
          <a:ext cx="4033837" cy="1971675"/>
        </p:xfrm>
        <a:graphic>
          <a:graphicData uri="http://schemas.openxmlformats.org/presentationml/2006/ole">
            <mc:AlternateContent xmlns:mc="http://schemas.openxmlformats.org/markup-compatibility/2006">
              <mc:Choice xmlns:v="urn:schemas-microsoft-com:vml" Requires="v">
                <p:oleObj spid="_x0000_s23577" r:id="rId13" imgW="5041900" imgH="2463800" progId="Visio.Drawing.11">
                  <p:embed/>
                </p:oleObj>
              </mc:Choice>
              <mc:Fallback>
                <p:oleObj r:id="rId13" imgW="5041900" imgH="2463800" progId="Visio.Drawing.11">
                  <p:embed/>
                  <p:pic>
                    <p:nvPicPr>
                      <p:cNvPr id="0" name="图片 3115"/>
                      <p:cNvPicPr/>
                      <p:nvPr/>
                    </p:nvPicPr>
                    <p:blipFill>
                      <a:blip r:embed="rId14"/>
                      <a:stretch>
                        <a:fillRect/>
                      </a:stretch>
                    </p:blipFill>
                    <p:spPr>
                      <a:xfrm>
                        <a:off x="179388" y="-387350"/>
                        <a:ext cx="4033837" cy="1971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Rot="1"/>
          </p:cNvSpPr>
          <p:nvPr>
            <p:ph type="body" sz="half" idx="1"/>
          </p:nvPr>
        </p:nvSpPr>
        <p:spPr>
          <a:xfrm>
            <a:off x="390525" y="3644900"/>
            <a:ext cx="9324975" cy="3313113"/>
          </a:xfrm>
        </p:spPr>
        <p:txBody>
          <a:bodyPr vert="horz" wrap="square" lIns="91440" tIns="45720" rIns="91440" bIns="45720" anchor="t" anchorCtr="0"/>
          <a:lstStyle/>
          <a:p>
            <a:pPr lvl="2" eaLnBrk="1" hangingPunct="1">
              <a:buClr>
                <a:schemeClr val="hlink"/>
              </a:buClr>
              <a:buSzPct val="85000"/>
              <a:buFont typeface="Wingdings" panose="05000000000000000000" pitchFamily="2" charset="2"/>
            </a:pPr>
            <a:r>
              <a:rPr lang="zh-CN" altLang="en-US" b="1" dirty="0"/>
              <a:t>系统的平均修复时间为</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en-US" altLang="zh-CN" b="1" dirty="0"/>
          </a:p>
        </p:txBody>
      </p:sp>
      <p:graphicFrame>
        <p:nvGraphicFramePr>
          <p:cNvPr id="49155" name="Object 4"/>
          <p:cNvGraphicFramePr>
            <a:graphicFrameLocks noGrp="1" noChangeAspect="1"/>
          </p:cNvGraphicFramePr>
          <p:nvPr>
            <p:ph sz="quarter" idx="2"/>
          </p:nvPr>
        </p:nvGraphicFramePr>
        <p:xfrm>
          <a:off x="1187450" y="4292600"/>
          <a:ext cx="6950075" cy="2132013"/>
        </p:xfrm>
        <a:graphic>
          <a:graphicData uri="http://schemas.openxmlformats.org/presentationml/2006/ole">
            <mc:AlternateContent xmlns:mc="http://schemas.openxmlformats.org/markup-compatibility/2006">
              <mc:Choice xmlns:v="urn:schemas-microsoft-com:vml" Requires="v">
                <p:oleObj spid="_x0000_s24593" r:id="rId3" imgW="5346700" imgH="1638300" progId="Equation.3">
                  <p:embed/>
                </p:oleObj>
              </mc:Choice>
              <mc:Fallback>
                <p:oleObj r:id="rId3" imgW="5346700" imgH="1638300" progId="Equation.3">
                  <p:embed/>
                  <p:pic>
                    <p:nvPicPr>
                      <p:cNvPr id="0" name="图片 3107"/>
                      <p:cNvPicPr/>
                      <p:nvPr/>
                    </p:nvPicPr>
                    <p:blipFill>
                      <a:blip r:embed="rId4"/>
                      <a:srcRect/>
                      <a:stretch>
                        <a:fillRect/>
                      </a:stretch>
                    </p:blipFill>
                    <p:spPr>
                      <a:xfrm>
                        <a:off x="1187450" y="4292600"/>
                        <a:ext cx="6950075" cy="2132013"/>
                      </a:xfrm>
                      <a:prstGeom prst="rect">
                        <a:avLst/>
                      </a:prstGeom>
                      <a:solidFill>
                        <a:srgbClr val="FFF4F3">
                          <a:alpha val="100000"/>
                        </a:srgbClr>
                      </a:solidFill>
                      <a:ln w="38100">
                        <a:miter/>
                      </a:ln>
                    </p:spPr>
                  </p:pic>
                </p:oleObj>
              </mc:Fallback>
            </mc:AlternateContent>
          </a:graphicData>
        </a:graphic>
      </p:graphicFrame>
      <p:graphicFrame>
        <p:nvGraphicFramePr>
          <p:cNvPr id="49156" name="Object 8"/>
          <p:cNvGraphicFramePr>
            <a:graphicFrameLocks noGrp="1" noChangeAspect="1"/>
          </p:cNvGraphicFramePr>
          <p:nvPr>
            <p:ph sz="quarter" idx="3"/>
          </p:nvPr>
        </p:nvGraphicFramePr>
        <p:xfrm>
          <a:off x="0" y="1628775"/>
          <a:ext cx="3924300" cy="809625"/>
        </p:xfrm>
        <a:graphic>
          <a:graphicData uri="http://schemas.openxmlformats.org/presentationml/2006/ole">
            <mc:AlternateContent xmlns:mc="http://schemas.openxmlformats.org/markup-compatibility/2006">
              <mc:Choice xmlns:v="urn:schemas-microsoft-com:vml" Requires="v">
                <p:oleObj spid="_x0000_s24594" r:id="rId5" imgW="3568700" imgH="736600" progId="Equation.3">
                  <p:embed/>
                </p:oleObj>
              </mc:Choice>
              <mc:Fallback>
                <p:oleObj r:id="rId5" imgW="3568700" imgH="736600" progId="Equation.3">
                  <p:embed/>
                  <p:pic>
                    <p:nvPicPr>
                      <p:cNvPr id="0" name="图片 3117"/>
                      <p:cNvPicPr/>
                      <p:nvPr/>
                    </p:nvPicPr>
                    <p:blipFill>
                      <a:blip r:embed="rId6"/>
                      <a:srcRect/>
                      <a:stretch>
                        <a:fillRect/>
                      </a:stretch>
                    </p:blipFill>
                    <p:spPr>
                      <a:xfrm>
                        <a:off x="0" y="1628775"/>
                        <a:ext cx="3924300" cy="809625"/>
                      </a:xfrm>
                      <a:prstGeom prst="rect">
                        <a:avLst/>
                      </a:prstGeom>
                      <a:solidFill>
                        <a:schemeClr val="bg1">
                          <a:alpha val="100000"/>
                        </a:schemeClr>
                      </a:solidFill>
                      <a:ln w="38100">
                        <a:miter/>
                      </a:ln>
                    </p:spPr>
                  </p:pic>
                </p:oleObj>
              </mc:Fallback>
            </mc:AlternateContent>
          </a:graphicData>
        </a:graphic>
      </p:graphicFrame>
      <p:sp>
        <p:nvSpPr>
          <p:cNvPr id="194572" name="Rectangle 12"/>
          <p:cNvSpPr>
            <a:spLocks noChangeArrowheads="1"/>
          </p:cNvSpPr>
          <p:nvPr/>
        </p:nvSpPr>
        <p:spPr bwMode="auto">
          <a:xfrm>
            <a:off x="0" y="908050"/>
            <a:ext cx="7527925" cy="579438"/>
          </a:xfrm>
          <a:prstGeom prst="rect">
            <a:avLst/>
          </a:prstGeom>
          <a:solidFill>
            <a:schemeClr val="bg1"/>
          </a:solid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串接系统：</a:t>
            </a:r>
            <a:r>
              <a:rPr kumimoji="0" lang="zh-CN" altLang="en-US" sz="32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子系统都是可修复且相互独立</a:t>
            </a:r>
          </a:p>
        </p:txBody>
      </p:sp>
      <p:graphicFrame>
        <p:nvGraphicFramePr>
          <p:cNvPr id="49158" name="Object 13"/>
          <p:cNvGraphicFramePr>
            <a:graphicFrameLocks noChangeAspect="1"/>
          </p:cNvGraphicFramePr>
          <p:nvPr/>
        </p:nvGraphicFramePr>
        <p:xfrm>
          <a:off x="4643438" y="1557338"/>
          <a:ext cx="3570287" cy="1030287"/>
        </p:xfrm>
        <a:graphic>
          <a:graphicData uri="http://schemas.openxmlformats.org/presentationml/2006/ole">
            <mc:AlternateContent xmlns:mc="http://schemas.openxmlformats.org/markup-compatibility/2006">
              <mc:Choice xmlns:v="urn:schemas-microsoft-com:vml" Requires="v">
                <p:oleObj spid="_x0000_s24595" r:id="rId7" imgW="2857500" imgH="825500" progId="Equation.3">
                  <p:embed/>
                </p:oleObj>
              </mc:Choice>
              <mc:Fallback>
                <p:oleObj r:id="rId7" imgW="2857500" imgH="825500" progId="Equation.3">
                  <p:embed/>
                  <p:pic>
                    <p:nvPicPr>
                      <p:cNvPr id="0" name="图片 3112"/>
                      <p:cNvPicPr/>
                      <p:nvPr/>
                    </p:nvPicPr>
                    <p:blipFill>
                      <a:blip r:embed="rId8"/>
                      <a:stretch>
                        <a:fillRect/>
                      </a:stretch>
                    </p:blipFill>
                    <p:spPr>
                      <a:xfrm>
                        <a:off x="4643438" y="1557338"/>
                        <a:ext cx="3570287" cy="1030287"/>
                      </a:xfrm>
                      <a:prstGeom prst="rect">
                        <a:avLst/>
                      </a:prstGeom>
                      <a:noFill/>
                      <a:ln w="38100">
                        <a:noFill/>
                        <a:miter/>
                      </a:ln>
                    </p:spPr>
                  </p:pic>
                </p:oleObj>
              </mc:Fallback>
            </mc:AlternateContent>
          </a:graphicData>
        </a:graphic>
      </p:graphicFrame>
      <p:graphicFrame>
        <p:nvGraphicFramePr>
          <p:cNvPr id="49159" name="对象 1"/>
          <p:cNvGraphicFramePr>
            <a:graphicFrameLocks noChangeAspect="1"/>
          </p:cNvGraphicFramePr>
          <p:nvPr/>
        </p:nvGraphicFramePr>
        <p:xfrm>
          <a:off x="250825" y="2492375"/>
          <a:ext cx="2322513" cy="1052513"/>
        </p:xfrm>
        <a:graphic>
          <a:graphicData uri="http://schemas.openxmlformats.org/presentationml/2006/ole">
            <mc:AlternateContent xmlns:mc="http://schemas.openxmlformats.org/markup-compatibility/2006">
              <mc:Choice xmlns:v="urn:schemas-microsoft-com:vml" Requires="v">
                <p:oleObj spid="_x0000_s24596" r:id="rId9" imgW="1205865" imgH="546100" progId="Equation.3">
                  <p:embed/>
                </p:oleObj>
              </mc:Choice>
              <mc:Fallback>
                <p:oleObj r:id="rId9" imgW="1205865" imgH="546100" progId="Equation.3">
                  <p:embed/>
                  <p:pic>
                    <p:nvPicPr>
                      <p:cNvPr id="0" name="图片 3108"/>
                      <p:cNvPicPr/>
                      <p:nvPr/>
                    </p:nvPicPr>
                    <p:blipFill>
                      <a:blip r:embed="rId10"/>
                      <a:stretch>
                        <a:fillRect/>
                      </a:stretch>
                    </p:blipFill>
                    <p:spPr>
                      <a:xfrm>
                        <a:off x="250825" y="2492375"/>
                        <a:ext cx="2322513" cy="1052513"/>
                      </a:xfrm>
                      <a:prstGeom prst="rect">
                        <a:avLst/>
                      </a:prstGeom>
                      <a:noFill/>
                      <a:ln w="38100">
                        <a:noFill/>
                        <a:miter/>
                      </a:ln>
                    </p:spPr>
                  </p:pic>
                </p:oleObj>
              </mc:Fallback>
            </mc:AlternateContent>
          </a:graphicData>
        </a:graphic>
      </p:graphicFrame>
      <p:graphicFrame>
        <p:nvGraphicFramePr>
          <p:cNvPr id="49160" name="Object 11"/>
          <p:cNvGraphicFramePr>
            <a:graphicFrameLocks noChangeAspect="1"/>
          </p:cNvGraphicFramePr>
          <p:nvPr/>
        </p:nvGraphicFramePr>
        <p:xfrm>
          <a:off x="2843213" y="-819150"/>
          <a:ext cx="4033837" cy="1971675"/>
        </p:xfrm>
        <a:graphic>
          <a:graphicData uri="http://schemas.openxmlformats.org/presentationml/2006/ole">
            <mc:AlternateContent xmlns:mc="http://schemas.openxmlformats.org/markup-compatibility/2006">
              <mc:Choice xmlns:v="urn:schemas-microsoft-com:vml" Requires="v">
                <p:oleObj spid="_x0000_s24597" r:id="rId11" imgW="5041900" imgH="2463800" progId="Visio.Drawing.11">
                  <p:embed/>
                </p:oleObj>
              </mc:Choice>
              <mc:Fallback>
                <p:oleObj r:id="rId11" imgW="5041900" imgH="2463800" progId="Visio.Drawing.11">
                  <p:embed/>
                  <p:pic>
                    <p:nvPicPr>
                      <p:cNvPr id="0" name="图片 3110"/>
                      <p:cNvPicPr/>
                      <p:nvPr/>
                    </p:nvPicPr>
                    <p:blipFill>
                      <a:blip r:embed="rId12"/>
                      <a:stretch>
                        <a:fillRect/>
                      </a:stretch>
                    </p:blipFill>
                    <p:spPr>
                      <a:xfrm>
                        <a:off x="2843213" y="-819150"/>
                        <a:ext cx="4033837" cy="1971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Rot="1"/>
          </p:cNvSpPr>
          <p:nvPr>
            <p:ph type="body" sz="half" idx="1"/>
          </p:nvPr>
        </p:nvSpPr>
        <p:spPr>
          <a:xfrm>
            <a:off x="-182562" y="692150"/>
            <a:ext cx="9324975" cy="5184775"/>
          </a:xfrm>
        </p:spPr>
        <p:txBody>
          <a:bodyPr vert="horz" wrap="square" lIns="91440" tIns="45720" rIns="91440" bIns="45720" anchor="t" anchorCtr="0"/>
          <a:lstStyle/>
          <a:p>
            <a:pPr lvl="2" eaLnBrk="1" hangingPunct="1">
              <a:buClr>
                <a:schemeClr val="hlink"/>
              </a:buClr>
              <a:buSzPct val="85000"/>
              <a:buFont typeface="Wingdings" panose="05000000000000000000" pitchFamily="2" charset="2"/>
            </a:pPr>
            <a:r>
              <a:rPr lang="zh-CN" altLang="en-US" dirty="0"/>
              <a:t>如图</a:t>
            </a:r>
            <a:r>
              <a:rPr lang="en-US" altLang="zh-CN" dirty="0"/>
              <a:t>6-2</a:t>
            </a:r>
            <a:r>
              <a:rPr lang="zh-CN" altLang="en-US" dirty="0"/>
              <a:t>，若令运行状态用“</a:t>
            </a:r>
            <a:r>
              <a:rPr lang="en-US" altLang="zh-CN" dirty="0"/>
              <a:t>1”</a:t>
            </a:r>
            <a:r>
              <a:rPr lang="zh-CN" altLang="en-US" dirty="0"/>
              <a:t>代表，失效状态用“</a:t>
            </a:r>
            <a:r>
              <a:rPr lang="en-US" altLang="zh-CN" dirty="0"/>
              <a:t>0”</a:t>
            </a:r>
            <a:r>
              <a:rPr lang="zh-CN" altLang="en-US" dirty="0"/>
              <a:t>代表，则串接系统的状态的随机过程可写成</a:t>
            </a:r>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3" eaLnBrk="1" hangingPunct="1">
              <a:buClr>
                <a:schemeClr val="accent2"/>
              </a:buClr>
              <a:buSzPct val="90000"/>
              <a:buFont typeface="Wingdings" panose="05000000000000000000" pitchFamily="2" charset="2"/>
            </a:pPr>
            <a:r>
              <a:rPr lang="zh-CN" altLang="en-US" dirty="0">
                <a:solidFill>
                  <a:schemeClr val="tx2"/>
                </a:solidFill>
              </a:rPr>
              <a:t>其中</a:t>
            </a:r>
            <a:r>
              <a:rPr lang="en-US" altLang="zh-CN" dirty="0">
                <a:solidFill>
                  <a:schemeClr val="tx2"/>
                </a:solidFill>
              </a:rPr>
              <a:t>f</a:t>
            </a:r>
            <a:r>
              <a:rPr lang="en-US" altLang="zh-CN" baseline="-25000" dirty="0">
                <a:solidFill>
                  <a:schemeClr val="tx2"/>
                </a:solidFill>
              </a:rPr>
              <a:t>r</a:t>
            </a:r>
            <a:r>
              <a:rPr lang="en-US" altLang="zh-CN" dirty="0">
                <a:solidFill>
                  <a:schemeClr val="tx2"/>
                </a:solidFill>
              </a:rPr>
              <a:t>(t)</a:t>
            </a:r>
            <a:r>
              <a:rPr lang="zh-CN" altLang="en-US" dirty="0">
                <a:solidFill>
                  <a:schemeClr val="tx2"/>
                </a:solidFill>
              </a:rPr>
              <a:t>是各子系统的状态的随机过程。当然，上式只对各子系统相互独立时才成立。</a:t>
            </a:r>
          </a:p>
        </p:txBody>
      </p:sp>
      <p:graphicFrame>
        <p:nvGraphicFramePr>
          <p:cNvPr id="50179" name="Object 5"/>
          <p:cNvGraphicFramePr>
            <a:graphicFrameLocks noChangeAspect="1"/>
          </p:cNvGraphicFramePr>
          <p:nvPr/>
        </p:nvGraphicFramePr>
        <p:xfrm>
          <a:off x="2195513" y="1557338"/>
          <a:ext cx="2673350" cy="1243012"/>
        </p:xfrm>
        <a:graphic>
          <a:graphicData uri="http://schemas.openxmlformats.org/presentationml/2006/ole">
            <mc:AlternateContent xmlns:mc="http://schemas.openxmlformats.org/markup-compatibility/2006">
              <mc:Choice xmlns:v="urn:schemas-microsoft-com:vml" Requires="v">
                <p:oleObj spid="_x0000_s25611" r:id="rId3" imgW="1778000" imgH="825500" progId="Equation.3">
                  <p:embed/>
                </p:oleObj>
              </mc:Choice>
              <mc:Fallback>
                <p:oleObj r:id="rId3" imgW="1778000" imgH="825500" progId="Equation.3">
                  <p:embed/>
                  <p:pic>
                    <p:nvPicPr>
                      <p:cNvPr id="0" name="图片 3109"/>
                      <p:cNvPicPr/>
                      <p:nvPr/>
                    </p:nvPicPr>
                    <p:blipFill>
                      <a:blip r:embed="rId4"/>
                      <a:stretch>
                        <a:fillRect/>
                      </a:stretch>
                    </p:blipFill>
                    <p:spPr>
                      <a:xfrm>
                        <a:off x="2195513" y="1557338"/>
                        <a:ext cx="2673350" cy="1243012"/>
                      </a:xfrm>
                      <a:prstGeom prst="rect">
                        <a:avLst/>
                      </a:prstGeom>
                      <a:noFill/>
                      <a:ln w="38100">
                        <a:noFill/>
                        <a:miter/>
                      </a:ln>
                    </p:spPr>
                  </p:pic>
                </p:oleObj>
              </mc:Fallback>
            </mc:AlternateContent>
          </a:graphicData>
        </a:graphic>
      </p:graphicFrame>
      <p:sp>
        <p:nvSpPr>
          <p:cNvPr id="50180" name="Rectangle 7"/>
          <p:cNvSpPr/>
          <p:nvPr/>
        </p:nvSpPr>
        <p:spPr>
          <a:xfrm>
            <a:off x="1258888" y="23813"/>
            <a:ext cx="6669087" cy="522287"/>
          </a:xfrm>
          <a:prstGeom prst="rect">
            <a:avLst/>
          </a:prstGeom>
          <a:solidFill>
            <a:schemeClr val="bg1"/>
          </a:solidFill>
          <a:ln w="9525">
            <a:noFill/>
          </a:ln>
        </p:spPr>
        <p:txBody>
          <a:bodyPr wrap="none">
            <a:spAutoFit/>
          </a:bodyPr>
          <a:lstStyle/>
          <a:p>
            <a:r>
              <a:rPr lang="zh-CN" altLang="en-US" sz="2800" b="1" dirty="0">
                <a:latin typeface="Arial" panose="020B0604020202020204" pitchFamily="34" charset="0"/>
              </a:rPr>
              <a:t>串接系统：</a:t>
            </a:r>
            <a:r>
              <a:rPr lang="zh-CN" altLang="en-US" sz="2800" b="1" dirty="0">
                <a:solidFill>
                  <a:srgbClr val="FC7360"/>
                </a:solidFill>
                <a:latin typeface="Arial" panose="020B0604020202020204" pitchFamily="34" charset="0"/>
              </a:rPr>
              <a:t>子系统都是可修复且相互独立</a:t>
            </a:r>
          </a:p>
        </p:txBody>
      </p:sp>
      <p:graphicFrame>
        <p:nvGraphicFramePr>
          <p:cNvPr id="50181" name="Object 8"/>
          <p:cNvGraphicFramePr>
            <a:graphicFrameLocks noChangeAspect="1"/>
          </p:cNvGraphicFramePr>
          <p:nvPr/>
        </p:nvGraphicFramePr>
        <p:xfrm>
          <a:off x="684213" y="3895725"/>
          <a:ext cx="5472112" cy="2962275"/>
        </p:xfrm>
        <a:graphic>
          <a:graphicData uri="http://schemas.openxmlformats.org/presentationml/2006/ole">
            <mc:AlternateContent xmlns:mc="http://schemas.openxmlformats.org/markup-compatibility/2006">
              <mc:Choice xmlns:v="urn:schemas-microsoft-com:vml" Requires="v">
                <p:oleObj spid="_x0000_s25612" r:id="rId5" imgW="5683885" imgH="3169285" progId="Visio.Drawing.11">
                  <p:embed/>
                </p:oleObj>
              </mc:Choice>
              <mc:Fallback>
                <p:oleObj r:id="rId5" imgW="5683885" imgH="3169285" progId="Visio.Drawing.11">
                  <p:embed/>
                  <p:pic>
                    <p:nvPicPr>
                      <p:cNvPr id="0" name="图片 3116"/>
                      <p:cNvPicPr/>
                      <p:nvPr/>
                    </p:nvPicPr>
                    <p:blipFill>
                      <a:blip r:embed="rId6"/>
                      <a:stretch>
                        <a:fillRect/>
                      </a:stretch>
                    </p:blipFill>
                    <p:spPr>
                      <a:xfrm>
                        <a:off x="684213" y="3895725"/>
                        <a:ext cx="5472112" cy="2962275"/>
                      </a:xfrm>
                      <a:prstGeom prst="rect">
                        <a:avLst/>
                      </a:prstGeom>
                      <a:noFill/>
                      <a:ln w="38100">
                        <a:noFill/>
                        <a:miter/>
                      </a:ln>
                    </p:spPr>
                  </p:pic>
                </p:oleObj>
              </mc:Fallback>
            </mc:AlternateContent>
          </a:graphicData>
        </a:graphic>
      </p:graphicFrame>
      <p:graphicFrame>
        <p:nvGraphicFramePr>
          <p:cNvPr id="50182" name="Object 11"/>
          <p:cNvGraphicFramePr>
            <a:graphicFrameLocks noChangeAspect="1"/>
          </p:cNvGraphicFramePr>
          <p:nvPr/>
        </p:nvGraphicFramePr>
        <p:xfrm>
          <a:off x="5003800" y="3068638"/>
          <a:ext cx="4033838" cy="1971675"/>
        </p:xfrm>
        <a:graphic>
          <a:graphicData uri="http://schemas.openxmlformats.org/presentationml/2006/ole">
            <mc:AlternateContent xmlns:mc="http://schemas.openxmlformats.org/markup-compatibility/2006">
              <mc:Choice xmlns:v="urn:schemas-microsoft-com:vml" Requires="v">
                <p:oleObj spid="_x0000_s25613" r:id="rId7" imgW="5041900" imgH="2463800" progId="Visio.Drawing.11">
                  <p:embed/>
                </p:oleObj>
              </mc:Choice>
              <mc:Fallback>
                <p:oleObj r:id="rId7" imgW="5041900" imgH="2463800" progId="Visio.Drawing.11">
                  <p:embed/>
                  <p:pic>
                    <p:nvPicPr>
                      <p:cNvPr id="0" name="图片 3114"/>
                      <p:cNvPicPr/>
                      <p:nvPr/>
                    </p:nvPicPr>
                    <p:blipFill>
                      <a:blip r:embed="rId8"/>
                      <a:stretch>
                        <a:fillRect/>
                      </a:stretch>
                    </p:blipFill>
                    <p:spPr>
                      <a:xfrm>
                        <a:off x="5003800" y="3068638"/>
                        <a:ext cx="4033838" cy="1971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Rot="1"/>
          </p:cNvSpPr>
          <p:nvPr>
            <p:ph type="body" sz="half" idx="1"/>
          </p:nvPr>
        </p:nvSpPr>
        <p:spPr>
          <a:xfrm>
            <a:off x="179388" y="692150"/>
            <a:ext cx="8569325"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b="1" dirty="0"/>
              <a:t>各子系统都是可修复但</a:t>
            </a:r>
            <a:r>
              <a:rPr lang="zh-CN" altLang="en-US" b="1" dirty="0">
                <a:solidFill>
                  <a:srgbClr val="FF2621"/>
                </a:solidFill>
              </a:rPr>
              <a:t>不相互独立</a:t>
            </a:r>
          </a:p>
          <a:p>
            <a:pPr lvl="2" eaLnBrk="1" hangingPunct="1">
              <a:buClr>
                <a:schemeClr val="hlink"/>
              </a:buClr>
              <a:buSzPct val="85000"/>
              <a:buFont typeface="Wingdings" panose="05000000000000000000" pitchFamily="2" charset="2"/>
            </a:pPr>
            <a:r>
              <a:rPr lang="zh-CN" altLang="en-US" b="1" dirty="0"/>
              <a:t>实际上，当一个可修复系统失效后处于修理过程时，其他系统也可停止运转，以节省后者运行的损耗和费用。这样一来，各子系统就不再相互独立了。</a:t>
            </a:r>
          </a:p>
          <a:p>
            <a:pPr lvl="2" eaLnBrk="1" hangingPunct="1">
              <a:buClr>
                <a:schemeClr val="hlink"/>
              </a:buClr>
              <a:buSzPct val="85000"/>
              <a:buFont typeface="Wingdings" panose="05000000000000000000" pitchFamily="2" charset="2"/>
            </a:pPr>
            <a:r>
              <a:rPr lang="zh-CN" altLang="en-US" b="1" dirty="0"/>
              <a:t>当所有子系统都正常而全系统在运行时，若第</a:t>
            </a:r>
            <a:r>
              <a:rPr lang="en-US" altLang="zh-CN" b="1" dirty="0"/>
              <a:t>r</a:t>
            </a:r>
            <a:r>
              <a:rPr lang="zh-CN" altLang="en-US" b="1" dirty="0"/>
              <a:t>个子系统失效，则平均修复时间将为</a:t>
            </a:r>
            <a:r>
              <a:rPr lang="en-US" altLang="zh-CN" b="1" dirty="0"/>
              <a:t>1/</a:t>
            </a:r>
            <a:r>
              <a:rPr lang="en-US" altLang="zh-CN" b="1" dirty="0">
                <a:latin typeface="Symbol" panose="05050102010706020507" pitchFamily="18" charset="2"/>
              </a:rPr>
              <a:t>b</a:t>
            </a:r>
            <a:r>
              <a:rPr lang="en-US" altLang="zh-CN" b="1" baseline="-25000" dirty="0"/>
              <a:t>r</a:t>
            </a:r>
            <a:r>
              <a:rPr lang="zh-CN" altLang="en-US" b="1" dirty="0"/>
              <a:t>。</a:t>
            </a:r>
          </a:p>
          <a:p>
            <a:pPr lvl="2" eaLnBrk="1" hangingPunct="1">
              <a:buClr>
                <a:schemeClr val="hlink"/>
              </a:buClr>
              <a:buSzPct val="85000"/>
              <a:buFont typeface="Wingdings" panose="05000000000000000000" pitchFamily="2" charset="2"/>
            </a:pPr>
            <a:r>
              <a:rPr lang="zh-CN" altLang="en-US" b="1" dirty="0"/>
              <a:t>各子系统的失效概率应与它的失效率成正比，所以第</a:t>
            </a:r>
            <a:r>
              <a:rPr lang="en-US" altLang="zh-CN" b="1" dirty="0"/>
              <a:t>r</a:t>
            </a:r>
            <a:r>
              <a:rPr lang="zh-CN" altLang="en-US" b="1" dirty="0"/>
              <a:t>个系统失效的概率为</a:t>
            </a:r>
          </a:p>
        </p:txBody>
      </p:sp>
      <p:graphicFrame>
        <p:nvGraphicFramePr>
          <p:cNvPr id="51203" name="Object 4"/>
          <p:cNvGraphicFramePr>
            <a:graphicFrameLocks noGrp="1" noChangeAspect="1"/>
          </p:cNvGraphicFramePr>
          <p:nvPr>
            <p:ph sz="half" idx="2"/>
          </p:nvPr>
        </p:nvGraphicFramePr>
        <p:xfrm>
          <a:off x="827088" y="4797425"/>
          <a:ext cx="3240087" cy="1473200"/>
        </p:xfrm>
        <a:graphic>
          <a:graphicData uri="http://schemas.openxmlformats.org/presentationml/2006/ole">
            <mc:AlternateContent xmlns:mc="http://schemas.openxmlformats.org/markup-compatibility/2006">
              <mc:Choice xmlns:v="urn:schemas-microsoft-com:vml" Requires="v">
                <p:oleObj spid="_x0000_s26632" r:id="rId3" imgW="1816100" imgH="825500" progId="Equation.3">
                  <p:embed/>
                </p:oleObj>
              </mc:Choice>
              <mc:Fallback>
                <p:oleObj r:id="rId3" imgW="1816100" imgH="825500" progId="Equation.3">
                  <p:embed/>
                  <p:pic>
                    <p:nvPicPr>
                      <p:cNvPr id="0" name="图片 3113"/>
                      <p:cNvPicPr/>
                      <p:nvPr/>
                    </p:nvPicPr>
                    <p:blipFill>
                      <a:blip r:embed="rId4"/>
                      <a:srcRect/>
                      <a:stretch>
                        <a:fillRect/>
                      </a:stretch>
                    </p:blipFill>
                    <p:spPr>
                      <a:xfrm>
                        <a:off x="827088" y="4797425"/>
                        <a:ext cx="3240087" cy="1473200"/>
                      </a:xfrm>
                      <a:prstGeom prst="rect">
                        <a:avLst/>
                      </a:prstGeom>
                      <a:noFill/>
                      <a:ln w="38100">
                        <a:miter/>
                      </a:ln>
                    </p:spPr>
                  </p:pic>
                </p:oleObj>
              </mc:Fallback>
            </mc:AlternateContent>
          </a:graphicData>
        </a:graphic>
      </p:graphicFrame>
      <p:sp>
        <p:nvSpPr>
          <p:cNvPr id="196615" name="Rectangle 7"/>
          <p:cNvSpPr>
            <a:spLocks noChangeArrowheads="1"/>
          </p:cNvSpPr>
          <p:nvPr/>
        </p:nvSpPr>
        <p:spPr bwMode="auto">
          <a:xfrm>
            <a:off x="539750" y="0"/>
            <a:ext cx="6970713" cy="519113"/>
          </a:xfrm>
          <a:prstGeom prst="rect">
            <a:avLst/>
          </a:prstGeom>
          <a:solidFill>
            <a:schemeClr val="bg1"/>
          </a:solidFill>
          <a:ln>
            <a:noFill/>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串接系统：</a:t>
            </a:r>
            <a:r>
              <a:rPr kumimoji="0" lang="zh-CN" altLang="en-US" sz="2800" b="1" i="0" u="none" strike="noStrike" kern="1200" cap="none" spc="0" normalizeH="0" baseline="0" noProof="0">
                <a:ln>
                  <a:noFill/>
                </a:ln>
                <a:solidFill>
                  <a:srgbClr val="FF262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子系统都是可修复但不相互独立</a:t>
            </a:r>
          </a:p>
        </p:txBody>
      </p:sp>
      <p:graphicFrame>
        <p:nvGraphicFramePr>
          <p:cNvPr id="51205" name="Object 11"/>
          <p:cNvGraphicFramePr>
            <a:graphicFrameLocks noChangeAspect="1"/>
          </p:cNvGraphicFramePr>
          <p:nvPr/>
        </p:nvGraphicFramePr>
        <p:xfrm>
          <a:off x="5003800" y="4886325"/>
          <a:ext cx="4033838" cy="1971675"/>
        </p:xfrm>
        <a:graphic>
          <a:graphicData uri="http://schemas.openxmlformats.org/presentationml/2006/ole">
            <mc:AlternateContent xmlns:mc="http://schemas.openxmlformats.org/markup-compatibility/2006">
              <mc:Choice xmlns:v="urn:schemas-microsoft-com:vml" Requires="v">
                <p:oleObj spid="_x0000_s26633" r:id="rId5" imgW="5041900" imgH="2463800" progId="Visio.Drawing.11">
                  <p:embed/>
                </p:oleObj>
              </mc:Choice>
              <mc:Fallback>
                <p:oleObj r:id="rId5" imgW="5041900" imgH="2463800" progId="Visio.Drawing.11">
                  <p:embed/>
                  <p:pic>
                    <p:nvPicPr>
                      <p:cNvPr id="0" name="图片 3111"/>
                      <p:cNvPicPr/>
                      <p:nvPr/>
                    </p:nvPicPr>
                    <p:blipFill>
                      <a:blip r:embed="rId6"/>
                      <a:stretch>
                        <a:fillRect/>
                      </a:stretch>
                    </p:blipFill>
                    <p:spPr>
                      <a:xfrm>
                        <a:off x="5003800" y="4886325"/>
                        <a:ext cx="4033838" cy="1971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Rot="1"/>
          </p:cNvSpPr>
          <p:nvPr>
            <p:ph type="body" sz="half" idx="1"/>
          </p:nvPr>
        </p:nvSpPr>
        <p:spPr>
          <a:xfrm>
            <a:off x="179388" y="620713"/>
            <a:ext cx="8640762" cy="5184775"/>
          </a:xfrm>
          <a:ln>
            <a:solidFill>
              <a:schemeClr val="accent1">
                <a:alpha val="100000"/>
              </a:schemeClr>
            </a:solidFill>
            <a:miter lim="800000"/>
          </a:ln>
        </p:spPr>
        <p:txBody>
          <a:bodyPr vert="horz" wrap="square" lIns="91440" tIns="45720" rIns="91440" bIns="45720" anchor="t" anchorCtr="0"/>
          <a:lstStyle/>
          <a:p>
            <a:pPr lvl="2" eaLnBrk="1" hangingPunct="1">
              <a:buClr>
                <a:schemeClr val="hlink"/>
              </a:buClr>
              <a:buSzPct val="85000"/>
              <a:buFont typeface="Wingdings" panose="05000000000000000000" pitchFamily="2" charset="2"/>
            </a:pPr>
            <a:r>
              <a:rPr lang="zh-CN" altLang="en-US" b="1" dirty="0"/>
              <a:t>加权平均可得全系统的平均修复时间</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r>
              <a:rPr lang="zh-CN" altLang="en-US" b="1" dirty="0"/>
              <a:t>平均故障时间仍为</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r>
              <a:rPr lang="zh-CN" altLang="en-US" b="1" dirty="0"/>
              <a:t>系统可靠度为</a:t>
            </a:r>
          </a:p>
        </p:txBody>
      </p:sp>
      <p:graphicFrame>
        <p:nvGraphicFramePr>
          <p:cNvPr id="52227" name="Object 4"/>
          <p:cNvGraphicFramePr>
            <a:graphicFrameLocks noGrp="1" noChangeAspect="1"/>
          </p:cNvGraphicFramePr>
          <p:nvPr>
            <p:ph sz="half" idx="2"/>
          </p:nvPr>
        </p:nvGraphicFramePr>
        <p:xfrm>
          <a:off x="1908175" y="1196975"/>
          <a:ext cx="4968875" cy="941388"/>
        </p:xfrm>
        <a:graphic>
          <a:graphicData uri="http://schemas.openxmlformats.org/presentationml/2006/ole">
            <mc:AlternateContent xmlns:mc="http://schemas.openxmlformats.org/markup-compatibility/2006">
              <mc:Choice xmlns:v="urn:schemas-microsoft-com:vml" Requires="v">
                <p:oleObj spid="_x0000_s27659" r:id="rId4" imgW="4356100" imgH="825500" progId="Equation.3">
                  <p:embed/>
                </p:oleObj>
              </mc:Choice>
              <mc:Fallback>
                <p:oleObj r:id="rId4" imgW="4356100" imgH="825500" progId="Equation.3">
                  <p:embed/>
                  <p:pic>
                    <p:nvPicPr>
                      <p:cNvPr id="0" name="图片 3095"/>
                      <p:cNvPicPr/>
                      <p:nvPr/>
                    </p:nvPicPr>
                    <p:blipFill>
                      <a:blip r:embed="rId5"/>
                      <a:srcRect/>
                      <a:stretch>
                        <a:fillRect/>
                      </a:stretch>
                    </p:blipFill>
                    <p:spPr>
                      <a:xfrm>
                        <a:off x="1908175" y="1196975"/>
                        <a:ext cx="4968875" cy="941388"/>
                      </a:xfrm>
                      <a:prstGeom prst="rect">
                        <a:avLst/>
                      </a:prstGeom>
                      <a:noFill/>
                      <a:ln w="38100">
                        <a:miter/>
                      </a:ln>
                    </p:spPr>
                  </p:pic>
                </p:oleObj>
              </mc:Fallback>
            </mc:AlternateContent>
          </a:graphicData>
        </a:graphic>
      </p:graphicFrame>
      <p:graphicFrame>
        <p:nvGraphicFramePr>
          <p:cNvPr id="52228" name="Object 10"/>
          <p:cNvGraphicFramePr>
            <a:graphicFrameLocks noChangeAspect="1"/>
          </p:cNvGraphicFramePr>
          <p:nvPr/>
        </p:nvGraphicFramePr>
        <p:xfrm>
          <a:off x="4572000" y="2060575"/>
          <a:ext cx="3506788" cy="1393825"/>
        </p:xfrm>
        <a:graphic>
          <a:graphicData uri="http://schemas.openxmlformats.org/presentationml/2006/ole">
            <mc:AlternateContent xmlns:mc="http://schemas.openxmlformats.org/markup-compatibility/2006">
              <mc:Choice xmlns:v="urn:schemas-microsoft-com:vml" Requires="v">
                <p:oleObj spid="_x0000_s27660" r:id="rId6" imgW="2082800" imgH="825500" progId="Equation.3">
                  <p:embed/>
                </p:oleObj>
              </mc:Choice>
              <mc:Fallback>
                <p:oleObj r:id="rId6" imgW="2082800" imgH="825500" progId="Equation.3">
                  <p:embed/>
                  <p:pic>
                    <p:nvPicPr>
                      <p:cNvPr id="0" name="图片 3084"/>
                      <p:cNvPicPr/>
                      <p:nvPr/>
                    </p:nvPicPr>
                    <p:blipFill>
                      <a:blip r:embed="rId7"/>
                      <a:stretch>
                        <a:fillRect/>
                      </a:stretch>
                    </p:blipFill>
                    <p:spPr>
                      <a:xfrm>
                        <a:off x="4572000" y="2060575"/>
                        <a:ext cx="3506788" cy="1393825"/>
                      </a:xfrm>
                      <a:prstGeom prst="rect">
                        <a:avLst/>
                      </a:prstGeom>
                      <a:noFill/>
                      <a:ln w="38100">
                        <a:noFill/>
                        <a:miter/>
                      </a:ln>
                    </p:spPr>
                  </p:pic>
                </p:oleObj>
              </mc:Fallback>
            </mc:AlternateContent>
          </a:graphicData>
        </a:graphic>
      </p:graphicFrame>
      <p:graphicFrame>
        <p:nvGraphicFramePr>
          <p:cNvPr id="52229" name="Object 11"/>
          <p:cNvGraphicFramePr>
            <a:graphicFrameLocks noChangeAspect="1"/>
          </p:cNvGraphicFramePr>
          <p:nvPr/>
        </p:nvGraphicFramePr>
        <p:xfrm>
          <a:off x="755650" y="4221163"/>
          <a:ext cx="7934325" cy="1835150"/>
        </p:xfrm>
        <a:graphic>
          <a:graphicData uri="http://schemas.openxmlformats.org/presentationml/2006/ole">
            <mc:AlternateContent xmlns:mc="http://schemas.openxmlformats.org/markup-compatibility/2006">
              <mc:Choice xmlns:v="urn:schemas-microsoft-com:vml" Requires="v">
                <p:oleObj spid="_x0000_s27661" r:id="rId8" imgW="3467100" imgH="800100" progId="Visio.Drawing.11">
                  <p:embed/>
                </p:oleObj>
              </mc:Choice>
              <mc:Fallback>
                <p:oleObj r:id="rId8" imgW="3467100" imgH="800100" progId="Visio.Drawing.11">
                  <p:embed/>
                  <p:pic>
                    <p:nvPicPr>
                      <p:cNvPr id="0" name="图片 3086"/>
                      <p:cNvPicPr/>
                      <p:nvPr/>
                    </p:nvPicPr>
                    <p:blipFill>
                      <a:blip r:embed="rId9"/>
                      <a:stretch>
                        <a:fillRect/>
                      </a:stretch>
                    </p:blipFill>
                    <p:spPr>
                      <a:xfrm>
                        <a:off x="755650" y="4221163"/>
                        <a:ext cx="7934325" cy="1835150"/>
                      </a:xfrm>
                      <a:prstGeom prst="rect">
                        <a:avLst/>
                      </a:prstGeom>
                      <a:noFill/>
                      <a:ln w="38100">
                        <a:noFill/>
                        <a:miter/>
                      </a:ln>
                    </p:spPr>
                  </p:pic>
                </p:oleObj>
              </mc:Fallback>
            </mc:AlternateContent>
          </a:graphicData>
        </a:graphic>
      </p:graphicFrame>
      <p:sp>
        <p:nvSpPr>
          <p:cNvPr id="52230" name="AutoShape 12"/>
          <p:cNvSpPr/>
          <p:nvPr/>
        </p:nvSpPr>
        <p:spPr>
          <a:xfrm>
            <a:off x="0" y="5227638"/>
            <a:ext cx="1258888" cy="1152525"/>
          </a:xfrm>
          <a:prstGeom prst="callout1">
            <a:avLst>
              <a:gd name="adj1" fmla="val 9917"/>
              <a:gd name="adj2" fmla="val 106051"/>
              <a:gd name="adj3" fmla="val -4269"/>
              <a:gd name="adj4" fmla="val 124213"/>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400" b="1" dirty="0">
                <a:latin typeface="Arial" panose="020B0604020202020204" pitchFamily="34" charset="0"/>
              </a:rPr>
              <a:t>各子系统不独立</a:t>
            </a:r>
          </a:p>
        </p:txBody>
      </p:sp>
      <p:sp>
        <p:nvSpPr>
          <p:cNvPr id="52231" name="AutoShape 13"/>
          <p:cNvSpPr/>
          <p:nvPr/>
        </p:nvSpPr>
        <p:spPr>
          <a:xfrm>
            <a:off x="6648450" y="5949950"/>
            <a:ext cx="2244725" cy="908050"/>
          </a:xfrm>
          <a:prstGeom prst="callout1">
            <a:avLst>
              <a:gd name="adj1" fmla="val 12588"/>
              <a:gd name="adj2" fmla="val -3394"/>
              <a:gd name="adj3" fmla="val -55597"/>
              <a:gd name="adj4" fmla="val 2264"/>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2400" b="1" dirty="0">
                <a:latin typeface="Arial" panose="020B0604020202020204" pitchFamily="34" charset="0"/>
              </a:rPr>
              <a:t>各子系统相互独立</a:t>
            </a:r>
          </a:p>
        </p:txBody>
      </p:sp>
      <p:sp>
        <p:nvSpPr>
          <p:cNvPr id="52232" name="AutoShape 14"/>
          <p:cNvSpPr/>
          <p:nvPr/>
        </p:nvSpPr>
        <p:spPr>
          <a:xfrm>
            <a:off x="6300788" y="3573463"/>
            <a:ext cx="2843212" cy="792162"/>
          </a:xfrm>
          <a:prstGeom prst="callout1">
            <a:avLst>
              <a:gd name="adj1" fmla="val 14431"/>
              <a:gd name="adj2" fmla="val -2681"/>
              <a:gd name="adj3" fmla="val 184167"/>
              <a:gd name="adj4" fmla="val -19375"/>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400" b="1" dirty="0">
                <a:latin typeface="Arial" panose="020B0604020202020204" pitchFamily="34" charset="0"/>
              </a:rPr>
              <a:t>因为许多子系统停止了不必要的运行</a:t>
            </a:r>
          </a:p>
        </p:txBody>
      </p:sp>
      <p:sp>
        <p:nvSpPr>
          <p:cNvPr id="52233" name="Rectangle 15"/>
          <p:cNvSpPr/>
          <p:nvPr/>
        </p:nvSpPr>
        <p:spPr>
          <a:xfrm>
            <a:off x="-612775" y="0"/>
            <a:ext cx="6303963" cy="519113"/>
          </a:xfrm>
          <a:prstGeom prst="rect">
            <a:avLst/>
          </a:prstGeom>
          <a:noFill/>
          <a:ln w="9525">
            <a:noFill/>
          </a:ln>
        </p:spPr>
        <p:txBody>
          <a:bodyPr wrap="none">
            <a:spAutoFit/>
          </a:bodyPr>
          <a:lstStyle/>
          <a:p>
            <a:pPr lvl="1" eaLnBrk="1" hangingPunct="1">
              <a:spcBef>
                <a:spcPct val="20000"/>
              </a:spcBef>
              <a:buClr>
                <a:schemeClr val="accent2"/>
              </a:buClr>
              <a:buSzPct val="85000"/>
              <a:buFont typeface="Wingdings" panose="05000000000000000000" pitchFamily="2" charset="2"/>
              <a:buChar char=""/>
            </a:pPr>
            <a:r>
              <a:rPr lang="zh-CN" altLang="en-US" sz="2800" b="1" dirty="0">
                <a:solidFill>
                  <a:srgbClr val="FF2621"/>
                </a:solidFill>
                <a:latin typeface="Arial" panose="020B0604020202020204" pitchFamily="34" charset="0"/>
              </a:rPr>
              <a:t>各子系统都是可修复但不相互独立</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Rot="1"/>
          </p:cNvSpPr>
          <p:nvPr>
            <p:ph type="body" sz="half" idx="1"/>
          </p:nvPr>
        </p:nvSpPr>
        <p:spPr>
          <a:xfrm>
            <a:off x="0" y="836613"/>
            <a:ext cx="8893175"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b="1" dirty="0"/>
              <a:t>子系统中有的可以修复，有的不可修复</a:t>
            </a:r>
          </a:p>
          <a:p>
            <a:pPr lvl="2" eaLnBrk="1" hangingPunct="1">
              <a:buClr>
                <a:schemeClr val="hlink"/>
              </a:buClr>
              <a:buSzPct val="85000"/>
              <a:buFont typeface="Wingdings" panose="05000000000000000000" pitchFamily="2" charset="2"/>
            </a:pPr>
            <a:r>
              <a:rPr lang="zh-CN" altLang="en-US" b="1" dirty="0"/>
              <a:t>只要相互独立仍可用              计算可靠度。</a:t>
            </a:r>
          </a:p>
          <a:p>
            <a:pPr lvl="2" eaLnBrk="1" hangingPunct="1">
              <a:buClr>
                <a:schemeClr val="hlink"/>
              </a:buClr>
              <a:buSzPct val="85000"/>
              <a:buFont typeface="Wingdings" panose="05000000000000000000" pitchFamily="2" charset="2"/>
            </a:pPr>
            <a:r>
              <a:rPr lang="zh-CN" altLang="en-US" b="1" dirty="0"/>
              <a:t>关于寿命，就有些差别了。设</a:t>
            </a:r>
            <a:r>
              <a:rPr lang="en-US" altLang="zh-CN" b="1" dirty="0"/>
              <a:t>n</a:t>
            </a:r>
            <a:r>
              <a:rPr lang="zh-CN" altLang="en-US" b="1" dirty="0"/>
              <a:t>个子系统中，有</a:t>
            </a:r>
            <a:r>
              <a:rPr lang="en-US" altLang="zh-CN" b="1" dirty="0"/>
              <a:t>m</a:t>
            </a:r>
            <a:r>
              <a:rPr lang="zh-CN" altLang="en-US" b="1" dirty="0"/>
              <a:t>个是不可修复的，失效率分别为</a:t>
            </a:r>
            <a:r>
              <a:rPr lang="en-US" altLang="zh-CN" b="1" dirty="0">
                <a:latin typeface="Symbol" panose="05050102010706020507" pitchFamily="18" charset="2"/>
              </a:rPr>
              <a:t>a</a:t>
            </a:r>
            <a:r>
              <a:rPr lang="en-US" altLang="zh-CN" b="1" baseline="-25000" dirty="0"/>
              <a:t>1</a:t>
            </a:r>
            <a:r>
              <a:rPr lang="en-US" altLang="zh-CN" b="1" dirty="0"/>
              <a:t>,</a:t>
            </a:r>
            <a:r>
              <a:rPr lang="en-US" altLang="zh-CN" b="1" dirty="0">
                <a:latin typeface="Symbol" panose="05050102010706020507" pitchFamily="18" charset="2"/>
              </a:rPr>
              <a:t>a</a:t>
            </a:r>
            <a:r>
              <a:rPr lang="en-US" altLang="zh-CN" b="1" baseline="-25000" dirty="0"/>
              <a:t>2</a:t>
            </a:r>
            <a:r>
              <a:rPr lang="en-US" altLang="zh-CN" b="1" dirty="0"/>
              <a:t>, …</a:t>
            </a:r>
            <a:r>
              <a:rPr lang="en-US" altLang="zh-CN" b="1" dirty="0">
                <a:latin typeface="Symbol" panose="05050102010706020507" pitchFamily="18" charset="2"/>
              </a:rPr>
              <a:t>a</a:t>
            </a:r>
            <a:r>
              <a:rPr lang="en-US" altLang="zh-CN" b="1" baseline="-25000" dirty="0"/>
              <a:t>m</a:t>
            </a:r>
            <a:r>
              <a:rPr lang="zh-CN" altLang="en-US" b="1" dirty="0"/>
              <a:t>；其他</a:t>
            </a:r>
            <a:r>
              <a:rPr lang="en-US" altLang="zh-CN" b="1" dirty="0"/>
              <a:t>n-m</a:t>
            </a:r>
            <a:r>
              <a:rPr lang="zh-CN" altLang="en-US" b="1" dirty="0"/>
              <a:t>个是可修复的，失效率和修复率分别为</a:t>
            </a:r>
            <a:r>
              <a:rPr lang="en-US" altLang="zh-CN" b="1" dirty="0">
                <a:latin typeface="Symbol" panose="05050102010706020507" pitchFamily="18" charset="2"/>
              </a:rPr>
              <a:t>a</a:t>
            </a:r>
            <a:r>
              <a:rPr lang="en-US" altLang="zh-CN" b="1" baseline="-25000" dirty="0"/>
              <a:t>r</a:t>
            </a:r>
            <a:r>
              <a:rPr lang="zh-CN" altLang="en-US" b="1" dirty="0"/>
              <a:t>和</a:t>
            </a:r>
            <a:r>
              <a:rPr lang="en-US" altLang="zh-CN" b="1" dirty="0">
                <a:latin typeface="Symbol" panose="05050102010706020507" pitchFamily="18" charset="2"/>
              </a:rPr>
              <a:t>b</a:t>
            </a:r>
            <a:r>
              <a:rPr lang="en-US" altLang="zh-CN" b="1" baseline="-25000" dirty="0"/>
              <a:t>r</a:t>
            </a:r>
            <a:r>
              <a:rPr lang="zh-CN" altLang="en-US" b="1" dirty="0"/>
              <a:t>（</a:t>
            </a:r>
            <a:r>
              <a:rPr lang="en-US" altLang="zh-CN" b="1" dirty="0"/>
              <a:t>r=m+1,m+2, …n</a:t>
            </a:r>
            <a:r>
              <a:rPr lang="zh-CN" altLang="en-US" b="1" dirty="0"/>
              <a:t>）。则全系统平均运行时间为（可修复系统已进入稳态）</a:t>
            </a:r>
          </a:p>
        </p:txBody>
      </p:sp>
      <p:graphicFrame>
        <p:nvGraphicFramePr>
          <p:cNvPr id="53251" name="Object 4"/>
          <p:cNvGraphicFramePr>
            <a:graphicFrameLocks noGrp="1" noChangeAspect="1"/>
          </p:cNvGraphicFramePr>
          <p:nvPr>
            <p:ph sz="half" idx="2"/>
          </p:nvPr>
        </p:nvGraphicFramePr>
        <p:xfrm>
          <a:off x="4500563" y="1196975"/>
          <a:ext cx="1368425" cy="895350"/>
        </p:xfrm>
        <a:graphic>
          <a:graphicData uri="http://schemas.openxmlformats.org/presentationml/2006/ole">
            <mc:AlternateContent xmlns:mc="http://schemas.openxmlformats.org/markup-compatibility/2006">
              <mc:Choice xmlns:v="urn:schemas-microsoft-com:vml" Requires="v">
                <p:oleObj spid="_x0000_s28680" r:id="rId3" imgW="660400" imgH="431800" progId="Equation.3">
                  <p:embed/>
                </p:oleObj>
              </mc:Choice>
              <mc:Fallback>
                <p:oleObj r:id="rId3" imgW="660400" imgH="431800" progId="Equation.3">
                  <p:embed/>
                  <p:pic>
                    <p:nvPicPr>
                      <p:cNvPr id="0" name="图片 3172"/>
                      <p:cNvPicPr/>
                      <p:nvPr/>
                    </p:nvPicPr>
                    <p:blipFill>
                      <a:blip r:embed="rId4"/>
                      <a:srcRect/>
                      <a:stretch>
                        <a:fillRect/>
                      </a:stretch>
                    </p:blipFill>
                    <p:spPr>
                      <a:xfrm>
                        <a:off x="4500563" y="1196975"/>
                        <a:ext cx="1368425" cy="895350"/>
                      </a:xfrm>
                      <a:prstGeom prst="rect">
                        <a:avLst/>
                      </a:prstGeom>
                      <a:noFill/>
                      <a:ln w="38100">
                        <a:miter/>
                      </a:ln>
                    </p:spPr>
                  </p:pic>
                </p:oleObj>
              </mc:Fallback>
            </mc:AlternateContent>
          </a:graphicData>
        </a:graphic>
      </p:graphicFrame>
      <p:graphicFrame>
        <p:nvGraphicFramePr>
          <p:cNvPr id="53252" name="Object 10"/>
          <p:cNvGraphicFramePr>
            <a:graphicFrameLocks noChangeAspect="1"/>
          </p:cNvGraphicFramePr>
          <p:nvPr/>
        </p:nvGraphicFramePr>
        <p:xfrm>
          <a:off x="2916238" y="4613275"/>
          <a:ext cx="3240087" cy="1501775"/>
        </p:xfrm>
        <a:graphic>
          <a:graphicData uri="http://schemas.openxmlformats.org/presentationml/2006/ole">
            <mc:AlternateContent xmlns:mc="http://schemas.openxmlformats.org/markup-compatibility/2006">
              <mc:Choice xmlns:v="urn:schemas-microsoft-com:vml" Requires="v">
                <p:oleObj spid="_x0000_s28681" r:id="rId5" imgW="1371600" imgH="635000" progId="Equation.3">
                  <p:embed/>
                </p:oleObj>
              </mc:Choice>
              <mc:Fallback>
                <p:oleObj r:id="rId5" imgW="1371600" imgH="635000" progId="Equation.3">
                  <p:embed/>
                  <p:pic>
                    <p:nvPicPr>
                      <p:cNvPr id="0" name="图片 3171"/>
                      <p:cNvPicPr/>
                      <p:nvPr/>
                    </p:nvPicPr>
                    <p:blipFill>
                      <a:blip r:embed="rId6"/>
                      <a:stretch>
                        <a:fillRect/>
                      </a:stretch>
                    </p:blipFill>
                    <p:spPr>
                      <a:xfrm>
                        <a:off x="2916238" y="4613275"/>
                        <a:ext cx="3240087" cy="1501775"/>
                      </a:xfrm>
                      <a:prstGeom prst="rect">
                        <a:avLst/>
                      </a:prstGeom>
                      <a:noFill/>
                      <a:ln w="38100">
                        <a:noFill/>
                        <a:miter/>
                      </a:ln>
                    </p:spPr>
                  </p:pic>
                </p:oleObj>
              </mc:Fallback>
            </mc:AlternateContent>
          </a:graphicData>
        </a:graphic>
      </p:graphicFrame>
      <p:sp>
        <p:nvSpPr>
          <p:cNvPr id="53253" name="Oval 11"/>
          <p:cNvSpPr/>
          <p:nvPr/>
        </p:nvSpPr>
        <p:spPr>
          <a:xfrm>
            <a:off x="3492500" y="4652963"/>
            <a:ext cx="935038" cy="1512887"/>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3254" name="Oval 12"/>
          <p:cNvSpPr/>
          <p:nvPr/>
        </p:nvSpPr>
        <p:spPr>
          <a:xfrm>
            <a:off x="4427538" y="4652963"/>
            <a:ext cx="1800225" cy="1368425"/>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3255" name="AutoShape 13"/>
          <p:cNvSpPr/>
          <p:nvPr/>
        </p:nvSpPr>
        <p:spPr>
          <a:xfrm>
            <a:off x="539750" y="5402263"/>
            <a:ext cx="2300288" cy="1122362"/>
          </a:xfrm>
          <a:prstGeom prst="callout1">
            <a:avLst>
              <a:gd name="adj1" fmla="val 10185"/>
              <a:gd name="adj2" fmla="val 103315"/>
              <a:gd name="adj3" fmla="val 29421"/>
              <a:gd name="adj4" fmla="val 128366"/>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400" b="1" dirty="0">
                <a:latin typeface="Arial" panose="020B0604020202020204" pitchFamily="34" charset="0"/>
              </a:rPr>
              <a:t>不可修复系统串接时的平均寿命</a:t>
            </a:r>
          </a:p>
        </p:txBody>
      </p:sp>
      <p:sp>
        <p:nvSpPr>
          <p:cNvPr id="53256" name="AutoShape 14"/>
          <p:cNvSpPr/>
          <p:nvPr/>
        </p:nvSpPr>
        <p:spPr>
          <a:xfrm>
            <a:off x="6659563" y="4868863"/>
            <a:ext cx="2016125" cy="1223962"/>
          </a:xfrm>
          <a:prstGeom prst="callout1">
            <a:avLst>
              <a:gd name="adj1" fmla="val 9338"/>
              <a:gd name="adj2" fmla="val -3778"/>
              <a:gd name="adj3" fmla="val 18287"/>
              <a:gd name="adj4" fmla="val -26144"/>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400" b="1" dirty="0">
                <a:latin typeface="Arial" panose="020B0604020202020204" pitchFamily="34" charset="0"/>
              </a:rPr>
              <a:t>各可修复系统串接时的运行率。</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75" name="Rectangle 3"/>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76" name="Rectangle 4"/>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77" name="Rectangle 5"/>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78" name="Rectangle 6"/>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79" name="Rectangle 7"/>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80" name="Rectangle 9"/>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81" name="Rectangle 10"/>
          <p:cNvSpPr/>
          <p:nvPr/>
        </p:nvSpPr>
        <p:spPr>
          <a:xfrm>
            <a:off x="4572000" y="3429000"/>
            <a:ext cx="9144000" cy="0"/>
          </a:xfrm>
          <a:prstGeom prst="rect">
            <a:avLst/>
          </a:prstGeom>
          <a:noFill/>
          <a:ln w="12700">
            <a:noFill/>
          </a:ln>
        </p:spPr>
        <p:txBody>
          <a:bodyPr>
            <a:spAutoFit/>
          </a:bodyPr>
          <a:lstStyle/>
          <a:p>
            <a:pPr algn="ctr" eaLnBrk="0" hangingPunct="0">
              <a:spcBef>
                <a:spcPct val="20000"/>
              </a:spcBef>
              <a:buClr>
                <a:srgbClr val="FF9900"/>
              </a:buClr>
              <a:buSzPct val="100000"/>
              <a:buFont typeface="Wingdings" panose="05000000000000000000" pitchFamily="2" charset="2"/>
              <a:buChar char="l"/>
            </a:pPr>
            <a:endParaRPr lang="zh-CN" altLang="en-US" sz="2400" b="1" dirty="0">
              <a:solidFill>
                <a:srgbClr val="000000"/>
              </a:solidFill>
              <a:latin typeface="Times New Roman" panose="02020603050405020304" pitchFamily="18" charset="0"/>
            </a:endParaRPr>
          </a:p>
        </p:txBody>
      </p:sp>
      <p:sp>
        <p:nvSpPr>
          <p:cNvPr id="54282" name="Rectangle 11"/>
          <p:cNvSpPr>
            <a:spLocks noGrp="1"/>
          </p:cNvSpPr>
          <p:nvPr>
            <p:ph type="title"/>
          </p:nvPr>
        </p:nvSpPr>
        <p:spPr>
          <a:xfrm>
            <a:off x="1143000" y="762000"/>
            <a:ext cx="7772400" cy="685800"/>
          </a:xfrm>
          <a:solidFill>
            <a:srgbClr val="FFFFFF"/>
          </a:solidFill>
          <a:ln>
            <a:noFill/>
          </a:ln>
        </p:spPr>
        <p:txBody>
          <a:bodyPr/>
          <a:lstStyle/>
          <a:p>
            <a:r>
              <a:rPr lang="en-US" altLang="zh-CN" dirty="0">
                <a:solidFill>
                  <a:schemeClr val="tx1"/>
                </a:solidFill>
                <a:ea typeface="宋体" panose="02010600030101010101" pitchFamily="2" charset="-122"/>
              </a:rPr>
              <a:t>2</a:t>
            </a:r>
            <a:r>
              <a:rPr lang="zh-CN" altLang="en-US" dirty="0">
                <a:solidFill>
                  <a:schemeClr val="tx1"/>
                </a:solidFill>
                <a:ea typeface="宋体" panose="02010600030101010101" pitchFamily="2" charset="-122"/>
              </a:rPr>
              <a:t>、并接系统</a:t>
            </a:r>
            <a:r>
              <a:rPr lang="zh-CN" altLang="en-US" dirty="0">
                <a:ea typeface="宋体" panose="02010600030101010101" pitchFamily="2" charset="-122"/>
              </a:rPr>
              <a:t/>
            </a:r>
            <a:br>
              <a:rPr lang="zh-CN" altLang="en-US" dirty="0">
                <a:ea typeface="宋体" panose="02010600030101010101" pitchFamily="2" charset="-122"/>
              </a:rPr>
            </a:br>
            <a:endParaRPr lang="zh-CN" altLang="en-US" dirty="0">
              <a:ea typeface="宋体" panose="02010600030101010101" pitchFamily="2" charset="-122"/>
            </a:endParaRPr>
          </a:p>
        </p:txBody>
      </p:sp>
      <p:sp>
        <p:nvSpPr>
          <p:cNvPr id="54283" name="Rectangle 12"/>
          <p:cNvSpPr>
            <a:spLocks noGrp="1"/>
          </p:cNvSpPr>
          <p:nvPr>
            <p:ph idx="1"/>
          </p:nvPr>
        </p:nvSpPr>
        <p:spPr>
          <a:xfrm>
            <a:off x="611188" y="1412875"/>
            <a:ext cx="7772400" cy="990600"/>
          </a:xfrm>
          <a:solidFill>
            <a:srgbClr val="FFFFFF"/>
          </a:solidFill>
          <a:ln>
            <a:noFill/>
          </a:ln>
        </p:spPr>
        <p:txBody>
          <a:bodyPr/>
          <a:lstStyle/>
          <a:p>
            <a:r>
              <a:rPr lang="zh-CN" altLang="en-US" sz="2800" dirty="0">
                <a:ea typeface="宋体" panose="02010600030101010101" pitchFamily="2" charset="-122"/>
              </a:rPr>
              <a:t>若干系统组网，只要有一个好即为正常工作；都坏，才不能正常工作。</a:t>
            </a:r>
          </a:p>
        </p:txBody>
      </p:sp>
    </p:spTree>
  </p:cSld>
  <p:clrMapOvr>
    <a:masterClrMapping/>
  </p:clrMapOvr>
  <p:transition>
    <p:pull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0" name="Rectangle 10"/>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04803" name="Rectangle 3"/>
          <p:cNvSpPr>
            <a:spLocks noGrp="1" noRot="1" noChangeArrowheads="1"/>
          </p:cNvSpPr>
          <p:nvPr>
            <p:ph type="body" sz="half" idx="1"/>
          </p:nvPr>
        </p:nvSpPr>
        <p:spPr>
          <a:xfrm>
            <a:off x="69850" y="1268413"/>
            <a:ext cx="907415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并接系统</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C3C5A"/>
                </a:solidFill>
                <a:effectLst/>
                <a:uLnTx/>
                <a:uFillTx/>
                <a:latin typeface="+mn-lt"/>
                <a:ea typeface="+mn-ea"/>
                <a:cs typeface="+mn-ea"/>
              </a:rPr>
              <a:t>可靠度与不可靠度</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2800" b="1" i="0" u="none" strike="noStrike" kern="0" cap="none" spc="0" normalizeH="0" baseline="0" noProof="0" dirty="0">
              <a:ln>
                <a:noFill/>
              </a:ln>
              <a:solidFill>
                <a:srgbClr val="3C3C5A"/>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2800" b="1" i="0" u="none" strike="noStrike" kern="0" cap="none" spc="0" normalizeH="0" baseline="0" noProof="0" dirty="0">
              <a:ln>
                <a:noFill/>
              </a:ln>
              <a:solidFill>
                <a:srgbClr val="3C3C5A"/>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2800" b="1" i="0" u="none" strike="noStrike" kern="0" cap="none" spc="0" normalizeH="0" baseline="0" noProof="0" dirty="0">
              <a:ln>
                <a:noFill/>
              </a:ln>
              <a:solidFill>
                <a:srgbClr val="3C3C5A"/>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2800" b="1" i="0" u="none" strike="noStrike" kern="0" cap="none" spc="0" normalizeH="0" baseline="0" noProof="0" dirty="0">
              <a:ln>
                <a:noFill/>
              </a:ln>
              <a:solidFill>
                <a:srgbClr val="3C3C5A"/>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2800" b="1" i="0" u="none" strike="noStrike" kern="0" cap="none" spc="0" normalizeH="0" baseline="0" noProof="0" dirty="0">
              <a:ln>
                <a:noFill/>
              </a:ln>
              <a:solidFill>
                <a:srgbClr val="3C3C5A"/>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a:ln>
                  <a:noFill/>
                </a:ln>
                <a:solidFill>
                  <a:schemeClr val="tx2"/>
                </a:solidFill>
                <a:effectLst/>
                <a:uLnTx/>
                <a:uFillTx/>
                <a:latin typeface="+mn-lt"/>
                <a:ea typeface="+mn-ea"/>
                <a:cs typeface="+mn-ea"/>
              </a:rPr>
              <a:t>可见，并接系统中的子系统愈多，系统的可靠度愈高。实质上，这是</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采用备用系统的结果</a:t>
            </a:r>
            <a:r>
              <a:rPr kumimoji="0" lang="zh-CN" altLang="en-US" sz="2400" b="1" i="0" u="none" strike="noStrike" kern="0" cap="none" spc="0" normalizeH="0" baseline="0" noProof="0" dirty="0">
                <a:ln>
                  <a:noFill/>
                </a:ln>
                <a:solidFill>
                  <a:schemeClr val="tx2"/>
                </a:solidFill>
                <a:effectLst/>
                <a:uLnTx/>
                <a:uFillTx/>
                <a:latin typeface="+mn-lt"/>
                <a:ea typeface="+mn-ea"/>
                <a:cs typeface="+mn-ea"/>
              </a:rPr>
              <a:t>，备用系统愈多，当然愈不会失效。</a:t>
            </a:r>
          </a:p>
        </p:txBody>
      </p:sp>
      <p:graphicFrame>
        <p:nvGraphicFramePr>
          <p:cNvPr id="55300" name="Object 4"/>
          <p:cNvGraphicFramePr>
            <a:graphicFrameLocks noChangeAspect="1"/>
          </p:cNvGraphicFramePr>
          <p:nvPr/>
        </p:nvGraphicFramePr>
        <p:xfrm>
          <a:off x="1258888" y="2420938"/>
          <a:ext cx="4027487" cy="1190625"/>
        </p:xfrm>
        <a:graphic>
          <a:graphicData uri="http://schemas.openxmlformats.org/presentationml/2006/ole">
            <mc:AlternateContent xmlns:mc="http://schemas.openxmlformats.org/markup-compatibility/2006">
              <mc:Choice xmlns:v="urn:schemas-microsoft-com:vml" Requires="v">
                <p:oleObj spid="_x0000_s29707" r:id="rId3" imgW="1459865" imgH="431800" progId="Equation.3">
                  <p:embed/>
                </p:oleObj>
              </mc:Choice>
              <mc:Fallback>
                <p:oleObj r:id="rId3" imgW="1459865" imgH="431800" progId="Equation.3">
                  <p:embed/>
                  <p:pic>
                    <p:nvPicPr>
                      <p:cNvPr id="0" name="图片 3177"/>
                      <p:cNvPicPr/>
                      <p:nvPr/>
                    </p:nvPicPr>
                    <p:blipFill>
                      <a:blip r:embed="rId4"/>
                      <a:stretch>
                        <a:fillRect/>
                      </a:stretch>
                    </p:blipFill>
                    <p:spPr>
                      <a:xfrm>
                        <a:off x="1258888" y="2420938"/>
                        <a:ext cx="4027487" cy="1190625"/>
                      </a:xfrm>
                      <a:prstGeom prst="rect">
                        <a:avLst/>
                      </a:prstGeom>
                      <a:noFill/>
                      <a:ln w="38100">
                        <a:noFill/>
                        <a:miter/>
                      </a:ln>
                    </p:spPr>
                  </p:pic>
                </p:oleObj>
              </mc:Fallback>
            </mc:AlternateContent>
          </a:graphicData>
        </a:graphic>
      </p:graphicFrame>
      <p:graphicFrame>
        <p:nvGraphicFramePr>
          <p:cNvPr id="55301" name="Object 7"/>
          <p:cNvGraphicFramePr>
            <a:graphicFrameLocks noChangeAspect="1"/>
          </p:cNvGraphicFramePr>
          <p:nvPr/>
        </p:nvGraphicFramePr>
        <p:xfrm>
          <a:off x="1258888" y="3727450"/>
          <a:ext cx="3744912" cy="1027113"/>
        </p:xfrm>
        <a:graphic>
          <a:graphicData uri="http://schemas.openxmlformats.org/presentationml/2006/ole">
            <mc:AlternateContent xmlns:mc="http://schemas.openxmlformats.org/markup-compatibility/2006">
              <mc:Choice xmlns:v="urn:schemas-microsoft-com:vml" Requires="v">
                <p:oleObj spid="_x0000_s29708" r:id="rId5" imgW="1574800" imgH="431800" progId="Equation.3">
                  <p:embed/>
                </p:oleObj>
              </mc:Choice>
              <mc:Fallback>
                <p:oleObj r:id="rId5" imgW="1574800" imgH="431800" progId="Equation.3">
                  <p:embed/>
                  <p:pic>
                    <p:nvPicPr>
                      <p:cNvPr id="0" name="图片 3173"/>
                      <p:cNvPicPr/>
                      <p:nvPr/>
                    </p:nvPicPr>
                    <p:blipFill>
                      <a:blip r:embed="rId6"/>
                      <a:stretch>
                        <a:fillRect/>
                      </a:stretch>
                    </p:blipFill>
                    <p:spPr>
                      <a:xfrm>
                        <a:off x="1258888" y="3727450"/>
                        <a:ext cx="3744912" cy="1027113"/>
                      </a:xfrm>
                      <a:prstGeom prst="rect">
                        <a:avLst/>
                      </a:prstGeom>
                      <a:noFill/>
                      <a:ln w="38100">
                        <a:noFill/>
                        <a:miter/>
                      </a:ln>
                    </p:spPr>
                  </p:pic>
                </p:oleObj>
              </mc:Fallback>
            </mc:AlternateContent>
          </a:graphicData>
        </a:graphic>
      </p:graphicFrame>
      <p:sp>
        <p:nvSpPr>
          <p:cNvPr id="55302" name="Text Box 8"/>
          <p:cNvSpPr txBox="1"/>
          <p:nvPr/>
        </p:nvSpPr>
        <p:spPr>
          <a:xfrm>
            <a:off x="5580063" y="3429000"/>
            <a:ext cx="720725" cy="366713"/>
          </a:xfrm>
          <a:prstGeom prst="rect">
            <a:avLst/>
          </a:prstGeom>
          <a:noFill/>
          <a:ln w="9525">
            <a:noFill/>
          </a:ln>
        </p:spPr>
        <p:txBody>
          <a:bodyPr>
            <a:spAutoFit/>
          </a:bodyPr>
          <a:lstStyle/>
          <a:p>
            <a:pPr>
              <a:spcBef>
                <a:spcPct val="50000"/>
              </a:spcBef>
            </a:pPr>
            <a:endParaRPr lang="zh-CN" altLang="zh-CN" dirty="0">
              <a:latin typeface="Arial" panose="020B0604020202020204" pitchFamily="34" charset="0"/>
            </a:endParaRPr>
          </a:p>
        </p:txBody>
      </p:sp>
      <p:graphicFrame>
        <p:nvGraphicFramePr>
          <p:cNvPr id="55303" name="Object 9"/>
          <p:cNvGraphicFramePr>
            <a:graphicFrameLocks noGrp="1" noChangeAspect="1"/>
          </p:cNvGraphicFramePr>
          <p:nvPr>
            <p:ph sz="half" idx="2"/>
          </p:nvPr>
        </p:nvGraphicFramePr>
        <p:xfrm>
          <a:off x="5445125" y="1196975"/>
          <a:ext cx="4346575" cy="3240088"/>
        </p:xfrm>
        <a:graphic>
          <a:graphicData uri="http://schemas.openxmlformats.org/presentationml/2006/ole">
            <mc:AlternateContent xmlns:mc="http://schemas.openxmlformats.org/markup-compatibility/2006">
              <mc:Choice xmlns:v="urn:schemas-microsoft-com:vml" Requires="v">
                <p:oleObj spid="_x0000_s29709" r:id="rId7" imgW="5448300" imgH="4064000" progId="Visio.Drawing.11">
                  <p:embed/>
                </p:oleObj>
              </mc:Choice>
              <mc:Fallback>
                <p:oleObj r:id="rId7" imgW="5448300" imgH="4064000" progId="Visio.Drawing.11">
                  <p:embed/>
                  <p:pic>
                    <p:nvPicPr>
                      <p:cNvPr id="0" name="图片 3175"/>
                      <p:cNvPicPr/>
                      <p:nvPr/>
                    </p:nvPicPr>
                    <p:blipFill>
                      <a:blip r:embed="rId8"/>
                      <a:srcRect/>
                      <a:stretch>
                        <a:fillRect/>
                      </a:stretch>
                    </p:blipFill>
                    <p:spPr>
                      <a:xfrm>
                        <a:off x="5445125" y="1196975"/>
                        <a:ext cx="4346575" cy="3240088"/>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0" dirty="0">
                <a:effectLst/>
              </a:rPr>
              <a:t>沃达丰事件</a:t>
            </a:r>
            <a:endParaRPr lang="zh-CN" altLang="en-US" dirty="0"/>
          </a:p>
        </p:txBody>
      </p:sp>
      <p:sp>
        <p:nvSpPr>
          <p:cNvPr id="3" name="内容占位符 2"/>
          <p:cNvSpPr>
            <a:spLocks noGrp="1"/>
          </p:cNvSpPr>
          <p:nvPr>
            <p:ph idx="1"/>
          </p:nvPr>
        </p:nvSpPr>
        <p:spPr/>
        <p:txBody>
          <a:bodyPr/>
          <a:lstStyle/>
          <a:p>
            <a:pPr>
              <a:defRPr/>
            </a:pPr>
            <a:r>
              <a:rPr lang="zh-CN" altLang="en-US" sz="2800" dirty="0">
                <a:effectLst/>
              </a:rPr>
              <a:t>欧洲电信运营商“巨头”沃达丰集团在德国的移动通信网络于</a:t>
            </a:r>
            <a:r>
              <a:rPr lang="en-US" altLang="zh-CN" sz="2800" dirty="0">
                <a:effectLst/>
              </a:rPr>
              <a:t>2020</a:t>
            </a:r>
            <a:r>
              <a:rPr lang="zh-CN" altLang="en-US" sz="2800" dirty="0">
                <a:effectLst/>
              </a:rPr>
              <a:t>年</a:t>
            </a:r>
            <a:r>
              <a:rPr lang="en-US" altLang="zh-CN" sz="2800" dirty="0">
                <a:effectLst/>
              </a:rPr>
              <a:t>11</a:t>
            </a:r>
            <a:r>
              <a:rPr lang="zh-CN" altLang="en-US" sz="2800" dirty="0">
                <a:effectLst/>
              </a:rPr>
              <a:t>月</a:t>
            </a:r>
            <a:r>
              <a:rPr lang="en-US" altLang="zh-CN" sz="2800" dirty="0">
                <a:effectLst/>
              </a:rPr>
              <a:t>23</a:t>
            </a:r>
            <a:r>
              <a:rPr lang="zh-CN" altLang="en-US" sz="2800" dirty="0">
                <a:effectLst/>
              </a:rPr>
              <a:t>日下午</a:t>
            </a:r>
            <a:r>
              <a:rPr lang="en-US" altLang="zh-CN" sz="2800" dirty="0">
                <a:effectLst/>
              </a:rPr>
              <a:t>13:50</a:t>
            </a:r>
            <a:r>
              <a:rPr lang="zh-CN" altLang="en-US" sz="2800" dirty="0">
                <a:effectLst/>
              </a:rPr>
              <a:t>突然出现大面积故障，造成柏林、汉堡、慕尼黑、科隆、法兰克福和其他城市共计超过</a:t>
            </a:r>
            <a:r>
              <a:rPr lang="en-US" altLang="zh-CN" sz="2800" dirty="0">
                <a:effectLst/>
              </a:rPr>
              <a:t>10</a:t>
            </a:r>
            <a:r>
              <a:rPr lang="zh-CN" altLang="en-US" sz="2800" dirty="0">
                <a:effectLst/>
              </a:rPr>
              <a:t>万手机用户无法建立语音连接和数据连接（</a:t>
            </a:r>
            <a:r>
              <a:rPr lang="en-US" altLang="zh-CN" sz="2800" dirty="0">
                <a:effectLst/>
              </a:rPr>
              <a:t>2G</a:t>
            </a:r>
            <a:r>
              <a:rPr lang="zh-CN" altLang="en-US" sz="2800" dirty="0">
                <a:effectLst/>
              </a:rPr>
              <a:t>、</a:t>
            </a:r>
            <a:r>
              <a:rPr lang="en-US" altLang="zh-CN" sz="2800" dirty="0">
                <a:effectLst/>
              </a:rPr>
              <a:t>3G</a:t>
            </a:r>
            <a:r>
              <a:rPr lang="zh-CN" altLang="en-US" sz="2800" dirty="0">
                <a:effectLst/>
              </a:rPr>
              <a:t>、</a:t>
            </a:r>
            <a:r>
              <a:rPr lang="en-US" altLang="zh-CN" sz="2800" dirty="0">
                <a:effectLst/>
              </a:rPr>
              <a:t>4G</a:t>
            </a:r>
            <a:r>
              <a:rPr lang="zh-CN" altLang="en-US" sz="2800" dirty="0">
                <a:effectLst/>
              </a:rPr>
              <a:t>的数据和语音服务都受到宕机影响），到</a:t>
            </a:r>
            <a:r>
              <a:rPr lang="en-US" altLang="zh-CN" sz="2800" dirty="0">
                <a:effectLst/>
              </a:rPr>
              <a:t>17:00</a:t>
            </a:r>
            <a:r>
              <a:rPr lang="zh-CN" altLang="en-US" sz="2800" dirty="0">
                <a:effectLst/>
              </a:rPr>
              <a:t>一共长达</a:t>
            </a:r>
            <a:r>
              <a:rPr lang="en-US" altLang="zh-CN" sz="2800" dirty="0">
                <a:effectLst/>
              </a:rPr>
              <a:t>190</a:t>
            </a:r>
            <a:r>
              <a:rPr lang="zh-CN" altLang="en-US" sz="2800" dirty="0">
                <a:effectLst/>
              </a:rPr>
              <a:t>分钟（</a:t>
            </a:r>
            <a:r>
              <a:rPr lang="en-US" altLang="zh-CN" sz="2800" dirty="0">
                <a:effectLst/>
              </a:rPr>
              <a:t>11400</a:t>
            </a:r>
            <a:r>
              <a:rPr lang="zh-CN" altLang="en-US" sz="2800" dirty="0">
                <a:effectLst/>
              </a:rPr>
              <a:t>秒）的时间，业务才全部恢复。</a:t>
            </a:r>
            <a:endParaRPr lang="en-US" altLang="zh-CN" sz="2800" dirty="0">
              <a:effectLst/>
            </a:endParaRPr>
          </a:p>
          <a:p>
            <a:pPr>
              <a:defRPr/>
            </a:pPr>
            <a:r>
              <a:rPr lang="zh-CN" altLang="en-US" sz="2800" dirty="0">
                <a:effectLst/>
              </a:rPr>
              <a:t>按照电信业务可靠性计算公式以及“</a:t>
            </a:r>
            <a:r>
              <a:rPr lang="en-US" altLang="zh-CN" sz="2800" dirty="0">
                <a:effectLst/>
              </a:rPr>
              <a:t>99.999%</a:t>
            </a:r>
            <a:r>
              <a:rPr lang="zh-CN" altLang="en-US" sz="2800" dirty="0">
                <a:effectLst/>
              </a:rPr>
              <a:t>可靠性”这一基本要求，一年中的业务中断的时间加起来不得超过</a:t>
            </a:r>
            <a:r>
              <a:rPr lang="en-US" altLang="zh-CN" sz="2800" dirty="0">
                <a:effectLst/>
              </a:rPr>
              <a:t>315</a:t>
            </a:r>
            <a:r>
              <a:rPr lang="zh-CN" altLang="en-US" sz="2800" dirty="0">
                <a:effectLst/>
              </a:rPr>
              <a:t>秒，而这次一次就断了</a:t>
            </a:r>
            <a:r>
              <a:rPr lang="en-US" altLang="zh-CN" sz="2800" dirty="0">
                <a:effectLst/>
              </a:rPr>
              <a:t>11400</a:t>
            </a:r>
            <a:r>
              <a:rPr lang="zh-CN" altLang="en-US" sz="2800" dirty="0">
                <a:effectLst/>
              </a:rPr>
              <a:t>秒！</a:t>
            </a:r>
          </a:p>
          <a:p>
            <a:pPr>
              <a:defRPr/>
            </a:pPr>
            <a:r>
              <a:rPr lang="zh-CN" altLang="en-US" sz="2800" dirty="0">
                <a:effectLst/>
              </a:rPr>
              <a:t>以“坏事传千里”之功力，使得该公司的品牌形象严重受损，一代巨头瞬间遭受几乎“香消玉殒”。</a:t>
            </a:r>
            <a:br>
              <a:rPr lang="zh-CN" altLang="en-US" sz="2800" dirty="0">
                <a:effectLst/>
              </a:rPr>
            </a:b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Rot="1"/>
          </p:cNvSpPr>
          <p:nvPr>
            <p:ph idx="1"/>
          </p:nvPr>
        </p:nvSpPr>
        <p:spPr>
          <a:xfrm>
            <a:off x="250825" y="476250"/>
            <a:ext cx="8540750" cy="5184775"/>
          </a:xfrm>
        </p:spPr>
        <p:txBody>
          <a:bodyPr vert="horz" wrap="square" lIns="91440" tIns="45720" rIns="91440" bIns="45720" anchor="t" anchorCtr="0"/>
          <a:lstStyle/>
          <a:p>
            <a:pPr lvl="1" eaLnBrk="1" hangingPunct="1"/>
            <a:r>
              <a:rPr lang="zh-CN" altLang="en-US" b="1" dirty="0"/>
              <a:t>各子系统均为</a:t>
            </a:r>
            <a:r>
              <a:rPr lang="zh-CN" altLang="en-US" b="1" dirty="0">
                <a:solidFill>
                  <a:srgbClr val="FF2621"/>
                </a:solidFill>
              </a:rPr>
              <a:t>不可修复</a:t>
            </a:r>
          </a:p>
          <a:p>
            <a:pPr lvl="2" eaLnBrk="1" hangingPunct="1"/>
            <a:r>
              <a:rPr lang="zh-CN" altLang="en-US" b="1" dirty="0"/>
              <a:t>全系统的可靠度为</a:t>
            </a:r>
          </a:p>
          <a:p>
            <a:pPr lvl="2" eaLnBrk="1" hangingPunct="1"/>
            <a:endParaRPr lang="zh-CN" altLang="en-US" b="1" dirty="0"/>
          </a:p>
          <a:p>
            <a:pPr lvl="2" eaLnBrk="1" hangingPunct="1"/>
            <a:endParaRPr lang="zh-CN" altLang="en-US" b="1" dirty="0"/>
          </a:p>
          <a:p>
            <a:pPr lvl="2" eaLnBrk="1" hangingPunct="1"/>
            <a:endParaRPr lang="zh-CN" altLang="en-US" b="1" dirty="0"/>
          </a:p>
          <a:p>
            <a:pPr lvl="2" eaLnBrk="1" hangingPunct="1"/>
            <a:endParaRPr lang="zh-CN" altLang="en-US" b="1" dirty="0"/>
          </a:p>
          <a:p>
            <a:pPr lvl="2" eaLnBrk="1" hangingPunct="1"/>
            <a:endParaRPr lang="en-US" altLang="zh-CN" b="1" dirty="0"/>
          </a:p>
          <a:p>
            <a:pPr lvl="2" eaLnBrk="1" hangingPunct="1"/>
            <a:r>
              <a:rPr lang="zh-CN" altLang="en-US" b="1" dirty="0"/>
              <a:t>平均寿命</a:t>
            </a:r>
          </a:p>
        </p:txBody>
      </p:sp>
      <p:graphicFrame>
        <p:nvGraphicFramePr>
          <p:cNvPr id="56323" name="Object 4"/>
          <p:cNvGraphicFramePr>
            <a:graphicFrameLocks noChangeAspect="1"/>
          </p:cNvGraphicFramePr>
          <p:nvPr/>
        </p:nvGraphicFramePr>
        <p:xfrm>
          <a:off x="684213" y="1628775"/>
          <a:ext cx="8459787" cy="2036763"/>
        </p:xfrm>
        <a:graphic>
          <a:graphicData uri="http://schemas.openxmlformats.org/presentationml/2006/ole">
            <mc:AlternateContent xmlns:mc="http://schemas.openxmlformats.org/markup-compatibility/2006">
              <mc:Choice xmlns:v="urn:schemas-microsoft-com:vml" Requires="v">
                <p:oleObj spid="_x0000_s30728" r:id="rId3" imgW="7442200" imgH="1790700" progId="Equation.3">
                  <p:embed/>
                </p:oleObj>
              </mc:Choice>
              <mc:Fallback>
                <p:oleObj r:id="rId3" imgW="7442200" imgH="1790700" progId="Equation.3">
                  <p:embed/>
                  <p:pic>
                    <p:nvPicPr>
                      <p:cNvPr id="0" name="图片 3174"/>
                      <p:cNvPicPr/>
                      <p:nvPr/>
                    </p:nvPicPr>
                    <p:blipFill>
                      <a:blip r:embed="rId4"/>
                      <a:stretch>
                        <a:fillRect/>
                      </a:stretch>
                    </p:blipFill>
                    <p:spPr>
                      <a:xfrm>
                        <a:off x="684213" y="1628775"/>
                        <a:ext cx="8459787" cy="2036763"/>
                      </a:xfrm>
                      <a:prstGeom prst="rect">
                        <a:avLst/>
                      </a:prstGeom>
                      <a:noFill/>
                      <a:ln w="38100">
                        <a:noFill/>
                        <a:miter/>
                      </a:ln>
                    </p:spPr>
                  </p:pic>
                </p:oleObj>
              </mc:Fallback>
            </mc:AlternateContent>
          </a:graphicData>
        </a:graphic>
      </p:graphicFrame>
      <p:graphicFrame>
        <p:nvGraphicFramePr>
          <p:cNvPr id="56324" name="Object 6"/>
          <p:cNvGraphicFramePr>
            <a:graphicFrameLocks noChangeAspect="1"/>
          </p:cNvGraphicFramePr>
          <p:nvPr/>
        </p:nvGraphicFramePr>
        <p:xfrm>
          <a:off x="323850" y="4941888"/>
          <a:ext cx="8575675" cy="1504950"/>
        </p:xfrm>
        <a:graphic>
          <a:graphicData uri="http://schemas.openxmlformats.org/presentationml/2006/ole">
            <mc:AlternateContent xmlns:mc="http://schemas.openxmlformats.org/markup-compatibility/2006">
              <mc:Choice xmlns:v="urn:schemas-microsoft-com:vml" Requires="v">
                <p:oleObj spid="_x0000_s30729" r:id="rId5" imgW="5067300" imgH="889000" progId="Equation.3">
                  <p:embed/>
                </p:oleObj>
              </mc:Choice>
              <mc:Fallback>
                <p:oleObj r:id="rId5" imgW="5067300" imgH="889000" progId="Equation.3">
                  <p:embed/>
                  <p:pic>
                    <p:nvPicPr>
                      <p:cNvPr id="0" name="图片 3176"/>
                      <p:cNvPicPr/>
                      <p:nvPr/>
                    </p:nvPicPr>
                    <p:blipFill>
                      <a:blip r:embed="rId6"/>
                      <a:stretch>
                        <a:fillRect/>
                      </a:stretch>
                    </p:blipFill>
                    <p:spPr>
                      <a:xfrm>
                        <a:off x="323850" y="4941888"/>
                        <a:ext cx="8575675" cy="1504950"/>
                      </a:xfrm>
                      <a:prstGeom prst="rect">
                        <a:avLst/>
                      </a:prstGeom>
                      <a:noFill/>
                      <a:ln w="38100">
                        <a:noFill/>
                        <a:miter/>
                      </a:ln>
                    </p:spPr>
                  </p:pic>
                </p:oleObj>
              </mc:Fallback>
            </mc:AlternateContent>
          </a:graphicData>
        </a:graphic>
      </p:graphicFrame>
      <p:sp>
        <p:nvSpPr>
          <p:cNvPr id="56325" name="矩形 1"/>
          <p:cNvSpPr/>
          <p:nvPr/>
        </p:nvSpPr>
        <p:spPr>
          <a:xfrm>
            <a:off x="0" y="-19050"/>
            <a:ext cx="2030413"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Rot="1" noChangeArrowheads="1"/>
          </p:cNvSpPr>
          <p:nvPr>
            <p:ph type="body" sz="half" idx="1"/>
          </p:nvPr>
        </p:nvSpPr>
        <p:spPr>
          <a:xfrm>
            <a:off x="-12700" y="4149725"/>
            <a:ext cx="9145588" cy="24034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accent2">
                    <a:lumMod val="75000"/>
                  </a:schemeClr>
                </a:solidFill>
                <a:effectLst/>
                <a:uLnTx/>
                <a:uFillTx/>
                <a:latin typeface="+mn-lt"/>
                <a:ea typeface="+mn-ea"/>
                <a:cs typeface="+mn-cs"/>
              </a:rPr>
              <a:t>可以看出，随着子系统的增多，平均寿命并不按正比例增大。</a:t>
            </a: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accent2">
                    <a:lumMod val="75000"/>
                  </a:schemeClr>
                </a:solidFill>
                <a:effectLst/>
                <a:uLnTx/>
                <a:uFillTx/>
                <a:latin typeface="+mn-lt"/>
                <a:ea typeface="+mn-ea"/>
                <a:cs typeface="+mn-cs"/>
              </a:rPr>
              <a:t>效率</a:t>
            </a:r>
            <a:r>
              <a:rPr kumimoji="0" lang="en-US" altLang="zh-CN" sz="2800" b="1" i="0" u="none" strike="noStrike" kern="0" cap="none" spc="0" normalizeH="0" baseline="0" noProof="0" dirty="0" err="1">
                <a:ln>
                  <a:noFill/>
                </a:ln>
                <a:solidFill>
                  <a:schemeClr val="accent2">
                    <a:lumMod val="75000"/>
                  </a:schemeClr>
                </a:solidFill>
                <a:effectLst/>
                <a:uLnTx/>
                <a:uFillTx/>
                <a:latin typeface="Symbol" panose="05050102010706020507" pitchFamily="18" charset="2"/>
                <a:ea typeface="+mn-ea"/>
                <a:cs typeface="+mn-cs"/>
              </a:rPr>
              <a:t>a</a:t>
            </a:r>
            <a:r>
              <a:rPr kumimoji="0" lang="en-US" altLang="zh-CN" sz="2800" b="1" i="0" u="none" strike="noStrike" kern="0" cap="none" spc="0" normalizeH="0" baseline="0" noProof="0" dirty="0" err="1">
                <a:ln>
                  <a:noFill/>
                </a:ln>
                <a:solidFill>
                  <a:schemeClr val="accent2">
                    <a:lumMod val="75000"/>
                  </a:schemeClr>
                </a:solidFill>
                <a:effectLst/>
                <a:uLnTx/>
                <a:uFillTx/>
                <a:latin typeface="+mn-lt"/>
                <a:ea typeface="+mn-ea"/>
                <a:cs typeface="+mn-cs"/>
              </a:rPr>
              <a:t>T</a:t>
            </a:r>
            <a:r>
              <a:rPr kumimoji="0" lang="en-US" altLang="zh-CN" sz="2800" b="1" i="0" u="none" strike="noStrike" kern="0" cap="none" spc="0" normalizeH="0" baseline="0" noProof="0" dirty="0">
                <a:ln>
                  <a:noFill/>
                </a:ln>
                <a:solidFill>
                  <a:schemeClr val="accent2">
                    <a:lumMod val="75000"/>
                  </a:schemeClr>
                </a:solidFill>
                <a:effectLst/>
                <a:uLnTx/>
                <a:uFillTx/>
                <a:latin typeface="+mn-lt"/>
                <a:ea typeface="+mn-ea"/>
                <a:cs typeface="+mn-cs"/>
              </a:rPr>
              <a:t>/n</a:t>
            </a:r>
            <a:r>
              <a:rPr kumimoji="0" lang="zh-CN" altLang="en-US" sz="2800" b="1" i="0" u="none" strike="noStrike" kern="0" cap="none" spc="0" normalizeH="0" baseline="0" noProof="0" dirty="0">
                <a:ln>
                  <a:noFill/>
                </a:ln>
                <a:solidFill>
                  <a:schemeClr val="accent2">
                    <a:lumMod val="75000"/>
                  </a:schemeClr>
                </a:solidFill>
                <a:effectLst/>
                <a:uLnTx/>
                <a:uFillTx/>
                <a:latin typeface="+mn-lt"/>
                <a:ea typeface="+mn-ea"/>
                <a:cs typeface="+mn-cs"/>
              </a:rPr>
              <a:t>是逐渐下降的，这是因为各系统相互独立，从一开始均一直在工作，都在消耗各自的寿命。在实际中，这相当于热备份，一个坏了，另一个可立刻填补，不会造成短时间的中断运行。</a:t>
            </a:r>
          </a:p>
        </p:txBody>
      </p:sp>
      <p:graphicFrame>
        <p:nvGraphicFramePr>
          <p:cNvPr id="53251" name="Group 53"/>
          <p:cNvGraphicFramePr>
            <a:graphicFrameLocks noGrp="1"/>
          </p:cNvGraphicFramePr>
          <p:nvPr>
            <p:ph sz="quarter" idx="1"/>
          </p:nvPr>
        </p:nvGraphicFramePr>
        <p:xfrm>
          <a:off x="539750" y="2636838"/>
          <a:ext cx="7704138" cy="1396999"/>
        </p:xfrm>
        <a:graphic>
          <a:graphicData uri="http://schemas.openxmlformats.org/drawingml/2006/table">
            <a:tbl>
              <a:tblPr/>
              <a:tblGrid>
                <a:gridCol w="1284288">
                  <a:extLst>
                    <a:ext uri="{9D8B030D-6E8A-4147-A177-3AD203B41FA5}">
                      <a16:colId xmlns:a16="http://schemas.microsoft.com/office/drawing/2014/main" xmlns="" val="20000"/>
                    </a:ext>
                  </a:extLst>
                </a:gridCol>
                <a:gridCol w="1282700">
                  <a:extLst>
                    <a:ext uri="{9D8B030D-6E8A-4147-A177-3AD203B41FA5}">
                      <a16:colId xmlns:a16="http://schemas.microsoft.com/office/drawing/2014/main" xmlns="" val="20001"/>
                    </a:ext>
                  </a:extLst>
                </a:gridCol>
                <a:gridCol w="1285875">
                  <a:extLst>
                    <a:ext uri="{9D8B030D-6E8A-4147-A177-3AD203B41FA5}">
                      <a16:colId xmlns:a16="http://schemas.microsoft.com/office/drawing/2014/main" xmlns="" val="20002"/>
                    </a:ext>
                  </a:extLst>
                </a:gridCol>
                <a:gridCol w="1284287">
                  <a:extLst>
                    <a:ext uri="{9D8B030D-6E8A-4147-A177-3AD203B41FA5}">
                      <a16:colId xmlns:a16="http://schemas.microsoft.com/office/drawing/2014/main" xmlns="" val="20003"/>
                    </a:ext>
                  </a:extLst>
                </a:gridCol>
                <a:gridCol w="1282700">
                  <a:extLst>
                    <a:ext uri="{9D8B030D-6E8A-4147-A177-3AD203B41FA5}">
                      <a16:colId xmlns:a16="http://schemas.microsoft.com/office/drawing/2014/main" xmlns="" val="20004"/>
                    </a:ext>
                  </a:extLst>
                </a:gridCol>
                <a:gridCol w="1284288">
                  <a:extLst>
                    <a:ext uri="{9D8B030D-6E8A-4147-A177-3AD203B41FA5}">
                      <a16:colId xmlns:a16="http://schemas.microsoft.com/office/drawing/2014/main" xmlns="" val="20005"/>
                    </a:ext>
                  </a:extLst>
                </a:gridCol>
              </a:tblGrid>
              <a:tr h="4773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n</a:t>
                      </a:r>
                    </a:p>
                  </a:txBody>
                  <a:tcPr marT="45981" marB="459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2</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3</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4</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5</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6</a:t>
                      </a:r>
                    </a:p>
                  </a:txBody>
                  <a:tcPr marT="45981" marB="459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9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dirty="0" err="1">
                          <a:ln>
                            <a:noFill/>
                          </a:ln>
                          <a:solidFill>
                            <a:schemeClr val="tx1"/>
                          </a:solidFill>
                          <a:effectLst>
                            <a:outerShdw blurRad="38100" dist="38100" dir="2700000" algn="tl">
                              <a:srgbClr val="C0C0C0"/>
                            </a:outerShdw>
                          </a:effectLst>
                          <a:latin typeface="Symbol" panose="05050102010706020507" pitchFamily="18" charset="2"/>
                          <a:ea typeface="宋体" panose="02010600030101010101" pitchFamily="2" charset="-122"/>
                        </a:rPr>
                        <a:t>a</a:t>
                      </a:r>
                      <a:r>
                        <a:rPr kumimoji="0" lang="en-US" altLang="zh-CN" sz="2400" b="1" i="0" u="none" strike="noStrike" cap="none" normalizeH="0" baseline="0" dirty="0" err="1">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T</a:t>
                      </a:r>
                      <a:endParaRPr kumimoji="0" lang="en-US" altLang="zh-CN" sz="24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endParaRPr>
                    </a:p>
                  </a:txBody>
                  <a:tcPr marT="45981" marB="459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1.5</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1.83</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2.08</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2.28</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2.45</a:t>
                      </a:r>
                    </a:p>
                  </a:txBody>
                  <a:tcPr marT="45981" marB="459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98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Symbol" panose="05050102010706020507" pitchFamily="18" charset="2"/>
                          <a:ea typeface="宋体" panose="02010600030101010101" pitchFamily="2" charset="-122"/>
                        </a:rPr>
                        <a:t>a</a:t>
                      </a: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T/n</a:t>
                      </a:r>
                    </a:p>
                  </a:txBody>
                  <a:tcPr marT="45981" marB="459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0.75</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0.62</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0.52</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0.46</a:t>
                      </a:r>
                    </a:p>
                  </a:txBody>
                  <a:tcPr marT="45981" marB="459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outerShdw blurRad="38100" dist="38100" dir="2700000" algn="tl">
                              <a:srgbClr val="C0C0C0"/>
                            </a:outerShdw>
                          </a:effectLst>
                          <a:latin typeface="Arial" panose="020B0604020202020204" pitchFamily="34" charset="0"/>
                          <a:ea typeface="宋体" panose="02010600030101010101" pitchFamily="2" charset="-122"/>
                        </a:rPr>
                        <a:t>0.41</a:t>
                      </a:r>
                    </a:p>
                  </a:txBody>
                  <a:tcPr marT="45981" marB="459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graphicFrame>
        <p:nvGraphicFramePr>
          <p:cNvPr id="57377" name="Object 5"/>
          <p:cNvGraphicFramePr>
            <a:graphicFrameLocks noChangeAspect="1"/>
          </p:cNvGraphicFramePr>
          <p:nvPr/>
        </p:nvGraphicFramePr>
        <p:xfrm>
          <a:off x="1027113" y="1557338"/>
          <a:ext cx="6538912" cy="1014412"/>
        </p:xfrm>
        <a:graphic>
          <a:graphicData uri="http://schemas.openxmlformats.org/presentationml/2006/ole">
            <mc:AlternateContent xmlns:mc="http://schemas.openxmlformats.org/markup-compatibility/2006">
              <mc:Choice xmlns:v="urn:schemas-microsoft-com:vml" Requires="v">
                <p:oleObj spid="_x0000_s31752" r:id="rId3" imgW="2946400" imgH="457200" progId="Equation.3">
                  <p:embed/>
                </p:oleObj>
              </mc:Choice>
              <mc:Fallback>
                <p:oleObj r:id="rId3" imgW="2946400" imgH="457200" progId="Equation.3">
                  <p:embed/>
                  <p:pic>
                    <p:nvPicPr>
                      <p:cNvPr id="0" name="图片 3178"/>
                      <p:cNvPicPr/>
                      <p:nvPr/>
                    </p:nvPicPr>
                    <p:blipFill>
                      <a:blip r:embed="rId4"/>
                      <a:stretch>
                        <a:fillRect/>
                      </a:stretch>
                    </p:blipFill>
                    <p:spPr>
                      <a:xfrm>
                        <a:off x="1027113" y="1557338"/>
                        <a:ext cx="6538912" cy="1014412"/>
                      </a:xfrm>
                      <a:prstGeom prst="rect">
                        <a:avLst/>
                      </a:prstGeom>
                      <a:noFill/>
                      <a:ln w="38100">
                        <a:noFill/>
                        <a:miter/>
                      </a:ln>
                    </p:spPr>
                  </p:pic>
                </p:oleObj>
              </mc:Fallback>
            </mc:AlternateContent>
          </a:graphicData>
        </a:graphic>
      </p:graphicFrame>
      <p:sp>
        <p:nvSpPr>
          <p:cNvPr id="53282" name="Rectangle 49"/>
          <p:cNvSpPr>
            <a:spLocks noChangeArrowheads="1"/>
          </p:cNvSpPr>
          <p:nvPr/>
        </p:nvSpPr>
        <p:spPr bwMode="auto">
          <a:xfrm>
            <a:off x="395288" y="1052513"/>
            <a:ext cx="66563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914400" marR="0" lvl="2" indent="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若各子系统的失效率均为</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Symbol" panose="05050102010706020507" pitchFamily="18" charset="2"/>
                <a:ea typeface="宋体" panose="02010600030101010101" pitchFamily="2" charset="-122"/>
                <a:cs typeface="+mn-cs"/>
              </a:rPr>
              <a:t>a</a:t>
            </a: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，则有</a:t>
            </a:r>
          </a:p>
        </p:txBody>
      </p:sp>
      <p:graphicFrame>
        <p:nvGraphicFramePr>
          <p:cNvPr id="57379" name="Object 52"/>
          <p:cNvGraphicFramePr>
            <a:graphicFrameLocks noGrp="1" noChangeAspect="1"/>
          </p:cNvGraphicFramePr>
          <p:nvPr>
            <p:ph sz="quarter" idx="3"/>
          </p:nvPr>
        </p:nvGraphicFramePr>
        <p:xfrm>
          <a:off x="0" y="0"/>
          <a:ext cx="4284663" cy="1027113"/>
        </p:xfrm>
        <a:graphic>
          <a:graphicData uri="http://schemas.openxmlformats.org/presentationml/2006/ole">
            <mc:AlternateContent xmlns:mc="http://schemas.openxmlformats.org/markup-compatibility/2006">
              <mc:Choice xmlns:v="urn:schemas-microsoft-com:vml" Requires="v">
                <p:oleObj spid="_x0000_s31753" r:id="rId5" imgW="3708400" imgH="889000" progId="Equation.3">
                  <p:embed/>
                </p:oleObj>
              </mc:Choice>
              <mc:Fallback>
                <p:oleObj r:id="rId5" imgW="3708400" imgH="889000" progId="Equation.3">
                  <p:embed/>
                  <p:pic>
                    <p:nvPicPr>
                      <p:cNvPr id="0" name="图片 3181"/>
                      <p:cNvPicPr/>
                      <p:nvPr/>
                    </p:nvPicPr>
                    <p:blipFill>
                      <a:blip r:embed="rId6"/>
                      <a:srcRect/>
                      <a:stretch>
                        <a:fillRect/>
                      </a:stretch>
                    </p:blipFill>
                    <p:spPr>
                      <a:xfrm>
                        <a:off x="0" y="0"/>
                        <a:ext cx="4284663" cy="1027113"/>
                      </a:xfrm>
                      <a:prstGeom prst="rect">
                        <a:avLst/>
                      </a:prstGeom>
                      <a:solidFill>
                        <a:schemeClr val="bg1">
                          <a:alpha val="100000"/>
                        </a:schemeClr>
                      </a:solidFill>
                      <a:ln w="38100">
                        <a:miter/>
                      </a:ln>
                    </p:spPr>
                  </p:pic>
                </p:oleObj>
              </mc:Fallback>
            </mc:AlternateContent>
          </a:graphicData>
        </a:graphic>
      </p:graphicFrame>
      <p:sp>
        <p:nvSpPr>
          <p:cNvPr id="57380" name="矩形 7"/>
          <p:cNvSpPr/>
          <p:nvPr/>
        </p:nvSpPr>
        <p:spPr>
          <a:xfrm>
            <a:off x="7145338" y="0"/>
            <a:ext cx="2030412"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Rot="1" noChangeArrowheads="1"/>
          </p:cNvSpPr>
          <p:nvPr>
            <p:ph idx="1"/>
          </p:nvPr>
        </p:nvSpPr>
        <p:spPr>
          <a:xfrm>
            <a:off x="-28575" y="1125538"/>
            <a:ext cx="91440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要提高效率，可以用</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冷备份或旁置</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方式，即备用系统只在运行中的子系统</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失效后才启动</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另一个。只有一个子系统在运行，其他都旁置。</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这样一来，有</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n</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个子系统，平均寿命将增加到</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n</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倍，各子系统已不是相互独立的。</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在转换时有短时间中断，相当于短时间的失效，因为启动一个旁置系统往往需要一定的时间，在某些情况下是不允许的。</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可采用折衷方式，即半热备份方式。一个子系统在运行，另一个处于半工作状态，如预热。</a:t>
            </a:r>
          </a:p>
        </p:txBody>
      </p:sp>
      <p:sp>
        <p:nvSpPr>
          <p:cNvPr id="58371" name="矩形 3"/>
          <p:cNvSpPr/>
          <p:nvPr/>
        </p:nvSpPr>
        <p:spPr>
          <a:xfrm>
            <a:off x="0" y="-19050"/>
            <a:ext cx="2030413"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graphicFrame>
        <p:nvGraphicFramePr>
          <p:cNvPr id="58372" name="对象 1"/>
          <p:cNvGraphicFramePr>
            <a:graphicFrameLocks noChangeAspect="1"/>
          </p:cNvGraphicFramePr>
          <p:nvPr/>
        </p:nvGraphicFramePr>
        <p:xfrm>
          <a:off x="4778375" y="3933825"/>
          <a:ext cx="4344988" cy="2924175"/>
        </p:xfrm>
        <a:graphic>
          <a:graphicData uri="http://schemas.openxmlformats.org/presentationml/2006/ole">
            <mc:AlternateContent xmlns:mc="http://schemas.openxmlformats.org/markup-compatibility/2006">
              <mc:Choice xmlns:v="urn:schemas-microsoft-com:vml" Requires="v">
                <p:oleObj spid="_x0000_s32773" r:id="rId3" imgW="5778500" imgH="3759200" progId="Visio.Drawing.11">
                  <p:embed/>
                </p:oleObj>
              </mc:Choice>
              <mc:Fallback>
                <p:oleObj r:id="rId3" imgW="5778500" imgH="3759200" progId="Visio.Drawing.11">
                  <p:embed/>
                  <p:pic>
                    <p:nvPicPr>
                      <p:cNvPr id="0" name="图片 3180"/>
                      <p:cNvPicPr/>
                      <p:nvPr/>
                    </p:nvPicPr>
                    <p:blipFill>
                      <a:blip r:embed="rId4">
                        <a:clrChange>
                          <a:clrFrom>
                            <a:srgbClr val="E6E6E6"/>
                          </a:clrFrom>
                          <a:clrTo>
                            <a:srgbClr val="FFFFFF"/>
                          </a:clrTo>
                        </a:clrChange>
                      </a:blip>
                      <a:stretch>
                        <a:fillRect/>
                      </a:stretch>
                    </p:blipFill>
                    <p:spPr>
                      <a:xfrm>
                        <a:off x="4778375" y="3933825"/>
                        <a:ext cx="4344988" cy="2924175"/>
                      </a:xfrm>
                      <a:prstGeom prst="rect">
                        <a:avLst/>
                      </a:prstGeom>
                      <a:noFill/>
                      <a:ln w="38100">
                        <a:noFill/>
                        <a:miter/>
                      </a:ln>
                    </p:spPr>
                  </p:pic>
                </p:oleObj>
              </mc:Fallback>
            </mc:AlternateContent>
          </a:graphicData>
        </a:graphic>
      </p:graphicFrame>
      <p:sp>
        <p:nvSpPr>
          <p:cNvPr id="58373" name="Rectangle 6"/>
          <p:cNvSpPr/>
          <p:nvPr/>
        </p:nvSpPr>
        <p:spPr>
          <a:xfrm>
            <a:off x="2484438" y="0"/>
            <a:ext cx="5759450" cy="646113"/>
          </a:xfrm>
          <a:prstGeom prst="rect">
            <a:avLst/>
          </a:prstGeom>
          <a:noFill/>
          <a:ln w="9525">
            <a:noFill/>
          </a:ln>
        </p:spPr>
        <p:txBody>
          <a:bodyPr>
            <a:spAutoFit/>
          </a:bodyPr>
          <a:lstStyle/>
          <a:p>
            <a:r>
              <a:rPr lang="zh-CN" altLang="en-US" sz="3600" b="1" dirty="0">
                <a:latin typeface="Arial" panose="020B0604020202020204" pitchFamily="34" charset="0"/>
              </a:rPr>
              <a:t>各子系统均为</a:t>
            </a:r>
            <a:r>
              <a:rPr lang="zh-CN" altLang="en-US" sz="3600" b="1" dirty="0">
                <a:solidFill>
                  <a:srgbClr val="FF2621"/>
                </a:solidFill>
                <a:latin typeface="Arial" panose="020B0604020202020204" pitchFamily="34" charset="0"/>
              </a:rPr>
              <a:t>不可修复</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Rot="1" noChangeArrowheads="1"/>
          </p:cNvSpPr>
          <p:nvPr>
            <p:ph type="body" sz="half" idx="1"/>
          </p:nvPr>
        </p:nvSpPr>
        <p:spPr>
          <a:xfrm>
            <a:off x="31750" y="568325"/>
            <a:ext cx="5329238"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uLnTx/>
                <a:uFillTx/>
                <a:latin typeface="+mn-lt"/>
                <a:ea typeface="+mn-ea"/>
                <a:cs typeface="+mn-cs"/>
              </a:rPr>
              <a:t>有</a:t>
            </a:r>
            <a:r>
              <a:rPr kumimoji="0" lang="en-US" altLang="zh-CN" sz="2800" b="1" i="0" u="none" strike="noStrike" kern="0" cap="none" spc="0" normalizeH="0" baseline="0" noProof="0" dirty="0">
                <a:ln>
                  <a:noFill/>
                </a:ln>
                <a:solidFill>
                  <a:srgbClr val="FF0000"/>
                </a:solidFill>
                <a:effectLst/>
                <a:uLnTx/>
                <a:uFillTx/>
                <a:latin typeface="+mn-lt"/>
                <a:ea typeface="+mn-ea"/>
                <a:cs typeface="+mn-cs"/>
              </a:rPr>
              <a:t>2</a:t>
            </a:r>
            <a:r>
              <a:rPr kumimoji="0" lang="zh-CN" altLang="en-US" sz="2800" b="1" i="0" u="none" strike="noStrike" kern="0" cap="none" spc="0" normalizeH="0" baseline="0" noProof="0" dirty="0">
                <a:ln>
                  <a:noFill/>
                </a:ln>
                <a:solidFill>
                  <a:srgbClr val="FF0000"/>
                </a:solidFill>
                <a:effectLst/>
                <a:uLnTx/>
                <a:uFillTx/>
                <a:latin typeface="+mn-lt"/>
                <a:ea typeface="+mn-ea"/>
                <a:cs typeface="+mn-cs"/>
              </a:rPr>
              <a:t>个子系统：</a:t>
            </a:r>
            <a:endParaRPr kumimoji="0" lang="en-US" altLang="zh-CN" sz="2800" b="1" i="0" u="none" strike="noStrike" kern="0" cap="none" spc="0" normalizeH="0" baseline="0" noProof="0" dirty="0">
              <a:ln>
                <a:noFill/>
              </a:ln>
              <a:solidFill>
                <a:srgbClr val="FF000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24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1</a:t>
            </a:r>
            <a:r>
              <a:rPr kumimoji="0" lang="zh-CN" altLang="en-US" sz="2400" b="1" i="0" u="none" strike="noStrike" kern="0" cap="none" spc="0" normalizeH="0" baseline="-25000" noProof="0" dirty="0">
                <a:ln>
                  <a:noFill/>
                </a:ln>
                <a:solidFill>
                  <a:srgbClr val="FF0000"/>
                </a:solidFill>
                <a:effectLst/>
                <a:uLnTx/>
                <a:uFillTx/>
                <a:latin typeface="+mn-lt"/>
                <a:ea typeface="+mn-ea"/>
                <a:cs typeface="+mn-ea"/>
              </a:rPr>
              <a:t>：</a:t>
            </a:r>
            <a:r>
              <a:rPr kumimoji="0" lang="zh-CN" altLang="en-US" sz="2400" b="1" i="0" u="none" strike="noStrike" kern="0" cap="none" spc="0" normalizeH="0" baseline="0" noProof="0" dirty="0">
                <a:ln>
                  <a:noFill/>
                </a:ln>
                <a:solidFill>
                  <a:schemeClr val="accent2">
                    <a:lumMod val="75000"/>
                  </a:schemeClr>
                </a:solidFill>
                <a:effectLst/>
                <a:uLnTx/>
                <a:uFillTx/>
                <a:latin typeface="+mn-lt"/>
                <a:ea typeface="+mn-ea"/>
                <a:cs typeface="+mn-ea"/>
              </a:rPr>
              <a:t>子系统</a:t>
            </a:r>
            <a:r>
              <a:rPr kumimoji="0" lang="en-US" altLang="zh-CN" sz="2400" b="1" i="0" u="none" strike="noStrike" kern="0" cap="none" spc="0" normalizeH="0" baseline="0" noProof="0" dirty="0">
                <a:ln>
                  <a:noFill/>
                </a:ln>
                <a:solidFill>
                  <a:schemeClr val="accent2">
                    <a:lumMod val="75000"/>
                  </a:schemeClr>
                </a:solidFill>
                <a:effectLst/>
                <a:uLnTx/>
                <a:uFillTx/>
                <a:latin typeface="+mn-lt"/>
                <a:ea typeface="+mn-ea"/>
                <a:cs typeface="+mn-ea"/>
              </a:rPr>
              <a:t>1</a:t>
            </a:r>
            <a:r>
              <a:rPr kumimoji="0" lang="zh-CN" altLang="en-US" sz="2400" b="1" i="0" u="none" strike="noStrike" kern="0" cap="none" spc="0" normalizeH="0" baseline="0" noProof="0" dirty="0">
                <a:ln>
                  <a:noFill/>
                </a:ln>
                <a:solidFill>
                  <a:schemeClr val="accent2">
                    <a:lumMod val="75000"/>
                  </a:schemeClr>
                </a:solidFill>
                <a:effectLst/>
                <a:uLnTx/>
                <a:uFillTx/>
                <a:latin typeface="+mn-lt"/>
                <a:ea typeface="+mn-ea"/>
                <a:cs typeface="+mn-ea"/>
              </a:rPr>
              <a:t>运行的故障率</a:t>
            </a:r>
            <a:endParaRPr kumimoji="0" lang="en-US" altLang="zh-CN" sz="2400" b="1" i="0" u="none" strike="noStrike" kern="0" cap="none" spc="0" normalizeH="0" baseline="0" noProof="0" dirty="0">
              <a:ln>
                <a:noFill/>
              </a:ln>
              <a:solidFill>
                <a:schemeClr val="accent2">
                  <a:lumMod val="75000"/>
                </a:schemeClr>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24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2</a:t>
            </a:r>
            <a:r>
              <a:rPr kumimoji="0" lang="zh-CN" altLang="en-US" sz="2400" b="1" i="0" u="none" strike="noStrike" kern="0" cap="none" spc="0" normalizeH="0" baseline="-25000" noProof="0" dirty="0">
                <a:ln>
                  <a:noFill/>
                </a:ln>
                <a:solidFill>
                  <a:srgbClr val="FF0000"/>
                </a:solidFill>
                <a:effectLst/>
                <a:uLnTx/>
                <a:uFillTx/>
                <a:latin typeface="+mn-lt"/>
                <a:ea typeface="+mn-ea"/>
                <a:cs typeface="+mn-ea"/>
              </a:rPr>
              <a:t>：</a:t>
            </a:r>
            <a:r>
              <a:rPr kumimoji="0" lang="zh-CN" altLang="en-US" sz="2400" b="1" i="0" u="none" strike="noStrike" kern="0" cap="none" spc="0" normalizeH="0" baseline="0" noProof="0" dirty="0">
                <a:ln>
                  <a:noFill/>
                </a:ln>
                <a:solidFill>
                  <a:schemeClr val="accent2">
                    <a:lumMod val="75000"/>
                  </a:schemeClr>
                </a:solidFill>
                <a:effectLst/>
                <a:uLnTx/>
                <a:uFillTx/>
                <a:latin typeface="+mn-lt"/>
                <a:ea typeface="+mn-ea"/>
                <a:cs typeface="+mn-ea"/>
              </a:rPr>
              <a:t>子系统</a:t>
            </a:r>
            <a:r>
              <a:rPr kumimoji="0" lang="en-US" altLang="zh-CN" sz="2400" b="1" i="0" u="none" strike="noStrike" kern="0" cap="none" spc="0" normalizeH="0" baseline="0" noProof="0" dirty="0">
                <a:ln>
                  <a:noFill/>
                </a:ln>
                <a:solidFill>
                  <a:schemeClr val="accent2">
                    <a:lumMod val="75000"/>
                  </a:schemeClr>
                </a:solidFill>
                <a:effectLst/>
                <a:uLnTx/>
                <a:uFillTx/>
                <a:latin typeface="+mn-lt"/>
                <a:ea typeface="+mn-ea"/>
                <a:cs typeface="+mn-ea"/>
              </a:rPr>
              <a:t>2</a:t>
            </a:r>
            <a:r>
              <a:rPr kumimoji="0" lang="zh-CN" altLang="en-US" sz="2400" b="1" i="0" u="none" strike="noStrike" kern="0" cap="none" spc="0" normalizeH="0" baseline="0" noProof="0" dirty="0">
                <a:ln>
                  <a:noFill/>
                </a:ln>
                <a:solidFill>
                  <a:schemeClr val="accent2">
                    <a:lumMod val="75000"/>
                  </a:schemeClr>
                </a:solidFill>
                <a:effectLst/>
                <a:uLnTx/>
                <a:uFillTx/>
                <a:latin typeface="+mn-lt"/>
                <a:ea typeface="+mn-ea"/>
                <a:cs typeface="+mn-ea"/>
              </a:rPr>
              <a:t>作为半热子系统工作为备用时的故障率</a:t>
            </a:r>
            <a:endParaRPr kumimoji="0" lang="en-US" altLang="zh-CN" sz="2400" b="1" i="0" u="none" strike="noStrike" kern="0" cap="none" spc="0" normalizeH="0" baseline="0" noProof="0" dirty="0">
              <a:ln>
                <a:noFill/>
              </a:ln>
              <a:solidFill>
                <a:schemeClr val="accent2">
                  <a:lumMod val="75000"/>
                </a:schemeClr>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24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3</a:t>
            </a:r>
            <a:r>
              <a:rPr kumimoji="0" lang="zh-CN" altLang="en-US" sz="2400" b="1" i="0" u="none" strike="noStrike" kern="0" cap="none" spc="0" normalizeH="0" baseline="-25000" noProof="0" dirty="0">
                <a:ln>
                  <a:noFill/>
                </a:ln>
                <a:solidFill>
                  <a:srgbClr val="FF0000"/>
                </a:solidFill>
                <a:effectLst/>
                <a:uLnTx/>
                <a:uFillTx/>
                <a:latin typeface="+mn-lt"/>
                <a:ea typeface="+mn-ea"/>
                <a:cs typeface="+mn-ea"/>
              </a:rPr>
              <a:t>：</a:t>
            </a:r>
            <a:r>
              <a:rPr kumimoji="0" lang="zh-CN" altLang="en-US" sz="2400" b="0" i="0" u="none" strike="noStrike" kern="0" cap="none" spc="0" normalizeH="0" baseline="0" noProof="0" dirty="0">
                <a:ln>
                  <a:noFill/>
                </a:ln>
                <a:solidFill>
                  <a:schemeClr val="accent2">
                    <a:lumMod val="75000"/>
                  </a:schemeClr>
                </a:solidFill>
                <a:effectLst/>
                <a:uLnTx/>
                <a:uFillTx/>
                <a:latin typeface="+mn-lt"/>
                <a:ea typeface="+mn-ea"/>
                <a:cs typeface="+mn-ea"/>
              </a:rPr>
              <a:t>子系统</a:t>
            </a:r>
            <a:r>
              <a:rPr kumimoji="0" lang="en-US" altLang="zh-CN" sz="2400" b="0" i="0" u="none" strike="noStrike" kern="0" cap="none" spc="0" normalizeH="0" baseline="0" noProof="0" dirty="0">
                <a:ln>
                  <a:noFill/>
                </a:ln>
                <a:solidFill>
                  <a:schemeClr val="accent2">
                    <a:lumMod val="75000"/>
                  </a:schemeClr>
                </a:solidFill>
                <a:effectLst/>
                <a:uLnTx/>
                <a:uFillTx/>
                <a:latin typeface="+mn-lt"/>
                <a:ea typeface="+mn-ea"/>
                <a:cs typeface="+mn-ea"/>
              </a:rPr>
              <a:t>2</a:t>
            </a:r>
            <a:r>
              <a:rPr kumimoji="0" lang="zh-CN" altLang="en-US" sz="2400" b="1" i="0" u="none" strike="noStrike" kern="0" cap="none" spc="0" normalizeH="0" baseline="0" noProof="0" dirty="0">
                <a:ln>
                  <a:noFill/>
                </a:ln>
                <a:solidFill>
                  <a:schemeClr val="accent2">
                    <a:lumMod val="75000"/>
                  </a:schemeClr>
                </a:solidFill>
                <a:effectLst/>
                <a:uLnTx/>
                <a:uFillTx/>
                <a:latin typeface="+mn-lt"/>
                <a:ea typeface="+mn-ea"/>
                <a:cs typeface="+mn-ea"/>
              </a:rPr>
              <a:t>正常运行时的故障率</a:t>
            </a:r>
            <a:endParaRPr kumimoji="0" lang="en-US" altLang="zh-CN" sz="2400" b="1" i="0" u="none" strike="noStrike" kern="0" cap="none" spc="0" normalizeH="0" baseline="0" noProof="0" dirty="0">
              <a:ln>
                <a:noFill/>
              </a:ln>
              <a:solidFill>
                <a:schemeClr val="accent2">
                  <a:lumMod val="75000"/>
                </a:schemeClr>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24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3</a:t>
            </a:r>
            <a:r>
              <a:rPr kumimoji="0" lang="en-US" altLang="zh-CN" sz="2400" b="1" i="0" u="none" strike="noStrike" kern="0" cap="none" spc="0" normalizeH="0" baseline="0" noProof="0" dirty="0">
                <a:ln>
                  <a:noFill/>
                </a:ln>
                <a:solidFill>
                  <a:srgbClr val="FF0000"/>
                </a:solidFill>
                <a:effectLst/>
                <a:uLnTx/>
                <a:uFillTx/>
                <a:latin typeface="+mn-lt"/>
                <a:ea typeface="+mn-ea"/>
                <a:cs typeface="+mn-ea"/>
              </a:rPr>
              <a:t>&gt; </a:t>
            </a:r>
            <a:r>
              <a:rPr kumimoji="0" lang="en-US" altLang="zh-CN" sz="2400" b="1" i="0" u="none" strike="noStrike" kern="0" cap="none" spc="0" normalizeH="0" baseline="0" noProof="0" dirty="0">
                <a:ln>
                  <a:noFill/>
                </a:ln>
                <a:solidFill>
                  <a:srgbClr val="FF0000"/>
                </a:solidFill>
                <a:effectLst/>
                <a:uLnTx/>
                <a:uFillTx/>
                <a:latin typeface="Symbol" panose="05050102010706020507" pitchFamily="18" charset="2"/>
                <a:ea typeface="+mn-ea"/>
                <a:cs typeface="+mn-ea"/>
              </a:rPr>
              <a:t>a</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2</a:t>
            </a:r>
            <a:endParaRPr kumimoji="0" lang="en-US" altLang="zh-CN" sz="2400" b="1" i="0" u="none" strike="noStrike" kern="0" cap="none" spc="0" normalizeH="0" baseline="0" noProof="0" dirty="0">
              <a:ln>
                <a:noFill/>
              </a:ln>
              <a:solidFill>
                <a:srgbClr val="FF0000"/>
              </a:solidFill>
              <a:effectLst/>
              <a:uLnTx/>
              <a:uFillTx/>
              <a:latin typeface="+mn-lt"/>
              <a:ea typeface="+mn-ea"/>
              <a:cs typeface="+mn-ea"/>
            </a:endParaRPr>
          </a:p>
        </p:txBody>
      </p:sp>
      <p:graphicFrame>
        <p:nvGraphicFramePr>
          <p:cNvPr id="59395" name="Object 4"/>
          <p:cNvGraphicFramePr>
            <a:graphicFrameLocks noGrp="1" noChangeAspect="1"/>
          </p:cNvGraphicFramePr>
          <p:nvPr>
            <p:ph sz="half" idx="2"/>
          </p:nvPr>
        </p:nvGraphicFramePr>
        <p:xfrm>
          <a:off x="5295900" y="1700213"/>
          <a:ext cx="3848100" cy="2809875"/>
        </p:xfrm>
        <a:graphic>
          <a:graphicData uri="http://schemas.openxmlformats.org/presentationml/2006/ole">
            <mc:AlternateContent xmlns:mc="http://schemas.openxmlformats.org/markup-compatibility/2006">
              <mc:Choice xmlns:v="urn:schemas-microsoft-com:vml" Requires="v">
                <p:oleObj spid="_x0000_s33797" r:id="rId4" imgW="3048000" imgH="2226945" progId="Visio.Drawing.11">
                  <p:embed/>
                </p:oleObj>
              </mc:Choice>
              <mc:Fallback>
                <p:oleObj r:id="rId4" imgW="3048000" imgH="2226945" progId="Visio.Drawing.11">
                  <p:embed/>
                  <p:pic>
                    <p:nvPicPr>
                      <p:cNvPr id="0" name="图片 3179"/>
                      <p:cNvPicPr/>
                      <p:nvPr/>
                    </p:nvPicPr>
                    <p:blipFill>
                      <a:blip r:embed="rId5"/>
                      <a:srcRect/>
                      <a:stretch>
                        <a:fillRect/>
                      </a:stretch>
                    </p:blipFill>
                    <p:spPr>
                      <a:xfrm>
                        <a:off x="5295900" y="1700213"/>
                        <a:ext cx="3848100" cy="2809875"/>
                      </a:xfrm>
                      <a:prstGeom prst="rect">
                        <a:avLst/>
                      </a:prstGeom>
                      <a:noFill/>
                      <a:ln w="38100">
                        <a:miter/>
                      </a:ln>
                    </p:spPr>
                  </p:pic>
                </p:oleObj>
              </mc:Fallback>
            </mc:AlternateContent>
          </a:graphicData>
        </a:graphic>
      </p:graphicFrame>
      <p:sp>
        <p:nvSpPr>
          <p:cNvPr id="59396" name="矩形 4"/>
          <p:cNvSpPr/>
          <p:nvPr/>
        </p:nvSpPr>
        <p:spPr>
          <a:xfrm>
            <a:off x="0" y="-19050"/>
            <a:ext cx="2030413"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sp>
        <p:nvSpPr>
          <p:cNvPr id="3" name="矩形 2"/>
          <p:cNvSpPr/>
          <p:nvPr/>
        </p:nvSpPr>
        <p:spPr>
          <a:xfrm>
            <a:off x="1925638" y="44450"/>
            <a:ext cx="3870325" cy="523875"/>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DC5900"/>
              </a:buClr>
              <a:buSzPct val="75000"/>
              <a:buFont typeface="Wingdings" panose="05000000000000000000" pitchFamily="2" charset="2"/>
              <a:buChar char="v"/>
              <a:defRPr/>
            </a:pPr>
            <a:r>
              <a:rPr kumimoji="0" lang="en-US" altLang="zh-CN" sz="2800" b="1" i="0" u="none" strike="noStrike" kern="0" cap="none" spc="0" normalizeH="0" baseline="0" noProof="0" dirty="0">
                <a:ln>
                  <a:noFill/>
                </a:ln>
                <a:solidFill>
                  <a:srgbClr val="007A77"/>
                </a:solidFill>
                <a:effectLst>
                  <a:outerShdw blurRad="38100" dist="38100" dir="2700000" algn="tl">
                    <a:srgbClr val="C0C0C0"/>
                  </a:outerShdw>
                </a:effectLst>
                <a:uLnTx/>
                <a:uFillTx/>
                <a:latin typeface="Arial" panose="020B0604020202020204"/>
                <a:ea typeface="宋体" panose="02010600030101010101" pitchFamily="2" charset="-122"/>
                <a:cs typeface="+mn-cs"/>
              </a:rPr>
              <a:t>--</a:t>
            </a:r>
            <a:r>
              <a:rPr kumimoji="0" lang="zh-CN" altLang="en-US" sz="2800" b="1" i="0" u="none" strike="noStrike" kern="0" cap="none" spc="0" normalizeH="0" baseline="0" noProof="0" dirty="0">
                <a:ln>
                  <a:noFill/>
                </a:ln>
                <a:solidFill>
                  <a:srgbClr val="007A77"/>
                </a:solidFill>
                <a:effectLst>
                  <a:outerShdw blurRad="38100" dist="38100" dir="2700000" algn="tl">
                    <a:srgbClr val="C0C0C0"/>
                  </a:outerShdw>
                </a:effectLst>
                <a:uLnTx/>
                <a:uFillTx/>
                <a:latin typeface="Arial" panose="020B0604020202020204"/>
                <a:ea typeface="宋体" panose="02010600030101010101" pitchFamily="2" charset="-122"/>
                <a:cs typeface="+mn-cs"/>
              </a:rPr>
              <a:t>半热备份方式</a:t>
            </a:r>
          </a:p>
        </p:txBody>
      </p:sp>
      <p:sp>
        <p:nvSpPr>
          <p:cNvPr id="4" name="矩形 3"/>
          <p:cNvSpPr/>
          <p:nvPr/>
        </p:nvSpPr>
        <p:spPr>
          <a:xfrm>
            <a:off x="111125" y="4005263"/>
            <a:ext cx="9032875" cy="2570163"/>
          </a:xfrm>
          <a:prstGeom prst="rect">
            <a:avLst/>
          </a:prstGeom>
        </p:spPr>
        <p:txBody>
          <a:bodyPr>
            <a:spAutoFit/>
          </a:bodyPr>
          <a:lstStyle/>
          <a:p>
            <a:pPr marL="342900" marR="0" lvl="0" indent="-342900" algn="l" defTabSz="914400" rtl="0" eaLnBrk="1" fontAlgn="base" latinLnBrk="0" hangingPunct="1">
              <a:lnSpc>
                <a:spcPct val="100000"/>
              </a:lnSpc>
              <a:spcBef>
                <a:spcPct val="20000"/>
              </a:spcBef>
              <a:spcAft>
                <a:spcPct val="0"/>
              </a:spcAft>
              <a:buClr>
                <a:srgbClr val="DC5900"/>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cs typeface="+mn-cs"/>
              </a:rPr>
              <a:t>系统有四个状态：</a:t>
            </a:r>
          </a:p>
          <a:p>
            <a:pPr marL="742950" marR="0" lvl="1" indent="-285750" algn="l" defTabSz="914400" rtl="0" eaLnBrk="1" fontAlgn="base" latinLnBrk="0" hangingPunct="1">
              <a:lnSpc>
                <a:spcPct val="100000"/>
              </a:lnSpc>
              <a:spcBef>
                <a:spcPct val="20000"/>
              </a:spcBef>
              <a:spcAft>
                <a:spcPct val="0"/>
              </a:spcAft>
              <a:buClr>
                <a:srgbClr val="3366FF"/>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00</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）表示子系统</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1</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运行，子系统</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2</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处于半热状态；</a:t>
            </a:r>
            <a:endPar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3366FF"/>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10</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）表示子系统</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1</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已损坏，子系统</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2</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在运行；</a:t>
            </a:r>
            <a:endPar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3366FF"/>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01</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）表示子系统</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1</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在运行，子系统</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2</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已损坏；</a:t>
            </a:r>
            <a:endPar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rgbClr val="3366FF"/>
              </a:buClr>
              <a:buSzPct val="85000"/>
              <a:buFont typeface="Wingdings" panose="05000000000000000000" pitchFamily="2" charset="2"/>
              <a:buChar char=""/>
              <a:defRPr/>
            </a:pP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a:t>
            </a:r>
            <a:r>
              <a:rPr kumimoji="0" lang="en-US" altLang="zh-CN"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11</a:t>
            </a:r>
            <a:r>
              <a:rPr kumimoji="0" lang="zh-CN" altLang="en-US" sz="2800" b="1" i="0" u="none" strike="noStrike" kern="0" cap="none" spc="0" normalizeH="0" baseline="0" noProof="0" dirty="0">
                <a:ln>
                  <a:noFill/>
                </a:ln>
                <a:solidFill>
                  <a:srgbClr val="3366FF">
                    <a:lumMod val="75000"/>
                  </a:srgbClr>
                </a:solidFill>
                <a:effectLst/>
                <a:uLnTx/>
                <a:uFillTx/>
                <a:latin typeface="Arial" panose="020B0604020202020204"/>
                <a:ea typeface="宋体" panose="02010600030101010101" pitchFamily="2" charset="-122"/>
                <a:cs typeface="+mn-cs"/>
              </a:rPr>
              <a:t>）表示两个子系统均已损坏。</a:t>
            </a:r>
          </a:p>
        </p:txBody>
      </p:sp>
      <p:sp>
        <p:nvSpPr>
          <p:cNvPr id="59399" name="Rectangle 8"/>
          <p:cNvSpPr/>
          <p:nvPr/>
        </p:nvSpPr>
        <p:spPr>
          <a:xfrm>
            <a:off x="5895975" y="188913"/>
            <a:ext cx="3248025" cy="457200"/>
          </a:xfrm>
          <a:prstGeom prst="rect">
            <a:avLst/>
          </a:prstGeom>
          <a:noFill/>
          <a:ln w="9525">
            <a:noFill/>
          </a:ln>
        </p:spPr>
        <p:txBody>
          <a:bodyPr wrap="none">
            <a:spAutoFit/>
          </a:bodyPr>
          <a:lstStyle/>
          <a:p>
            <a:r>
              <a:rPr lang="zh-CN" altLang="en-US" sz="2400" b="1" dirty="0">
                <a:latin typeface="Arial" panose="020B0604020202020204" pitchFamily="34" charset="0"/>
              </a:rPr>
              <a:t>各子系统均为</a:t>
            </a:r>
            <a:r>
              <a:rPr lang="zh-CN" altLang="en-US" sz="2400" b="1" dirty="0">
                <a:solidFill>
                  <a:srgbClr val="FF2621"/>
                </a:solidFill>
                <a:latin typeface="Arial" panose="020B0604020202020204" pitchFamily="34" charset="0"/>
              </a:rPr>
              <a:t>不可修复</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Rot="1" noChangeArrowheads="1"/>
          </p:cNvSpPr>
          <p:nvPr>
            <p:ph idx="1"/>
          </p:nvPr>
        </p:nvSpPr>
        <p:spPr>
          <a:xfrm>
            <a:off x="0" y="1268413"/>
            <a:ext cx="932497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哥尔莫柯洛夫方程</a:t>
            </a: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None/>
              <a:defRPr/>
            </a:pP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dp</a:t>
            </a:r>
            <a:r>
              <a:rPr kumimoji="0" lang="en-US" altLang="zh-CN" sz="2800" b="1" i="0" u="none" strike="noStrike" kern="0" cap="none" spc="0" normalizeH="0" baseline="-25000" noProof="0" dirty="0" err="1">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k</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(t)=(</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dt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内进入</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k</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状态的概率</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dt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内离开</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k</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状态的概率</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方正粗黑宋简体" panose="02000000000000000000" pitchFamily="2" charset="-122"/>
                <a:ea typeface="方正粗黑宋简体" panose="02000000000000000000" pitchFamily="2" charset="-122"/>
                <a:cs typeface="+mn-cs"/>
              </a:rPr>
              <a:t>)</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en-US" altLang="zh-CN"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en-US" altLang="zh-CN"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方正粗黑宋简体" panose="02000000000000000000" pitchFamily="2" charset="-122"/>
                <a:ea typeface="方正粗黑宋简体" panose="02000000000000000000" pitchFamily="2" charset="-122"/>
              </a:rPr>
              <a:t>也就是</a:t>
            </a:r>
            <a:r>
              <a:rPr kumimoji="0" lang="en-US" altLang="zh-CN" sz="2800" b="1" i="0" u="none" strike="noStrike" kern="0" cap="none" spc="0" normalizeH="0" baseline="0" noProof="0" dirty="0" err="1">
                <a:ln>
                  <a:noFill/>
                </a:ln>
                <a:solidFill>
                  <a:srgbClr val="FF0000"/>
                </a:solidFill>
                <a:effectLst/>
                <a:uLnTx/>
                <a:uFillTx/>
                <a:latin typeface="方正粗黑宋简体" panose="02000000000000000000" pitchFamily="2" charset="-122"/>
                <a:ea typeface="方正粗黑宋简体" panose="02000000000000000000" pitchFamily="2" charset="-122"/>
              </a:rPr>
              <a:t>p</a:t>
            </a:r>
            <a:r>
              <a:rPr kumimoji="0" lang="en-US" altLang="zh-CN" sz="2800" b="1" i="0" u="none" strike="noStrike" kern="0" cap="none" spc="0" normalizeH="0" baseline="-25000" noProof="0" dirty="0" err="1">
                <a:ln>
                  <a:noFill/>
                </a:ln>
                <a:solidFill>
                  <a:srgbClr val="FF0000"/>
                </a:solidFill>
                <a:effectLst/>
                <a:uLnTx/>
                <a:uFillTx/>
                <a:latin typeface="方正粗黑宋简体" panose="02000000000000000000" pitchFamily="2" charset="-122"/>
                <a:ea typeface="方正粗黑宋简体" panose="02000000000000000000" pitchFamily="2" charset="-122"/>
              </a:rPr>
              <a:t>k</a:t>
            </a:r>
            <a:r>
              <a:rPr kumimoji="0" lang="en-US" altLang="zh-CN" sz="28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rPr>
              <a:t>(t)</a:t>
            </a:r>
            <a:r>
              <a:rPr kumimoji="0" lang="zh-CN" altLang="en-US" sz="3200" b="1" i="0" u="none" strike="noStrike" kern="0" cap="none" spc="0" normalizeH="0" baseline="0" noProof="0" dirty="0">
                <a:ln>
                  <a:noFill/>
                </a:ln>
                <a:solidFill>
                  <a:srgbClr val="3C3C5A"/>
                </a:solidFill>
                <a:effectLst/>
                <a:uLnTx/>
                <a:uFillTx/>
                <a:latin typeface="方正粗黑宋简体" panose="02000000000000000000" pitchFamily="2" charset="-122"/>
                <a:ea typeface="方正粗黑宋简体" panose="02000000000000000000" pitchFamily="2" charset="-122"/>
              </a:rPr>
              <a:t>的增量应等于</a:t>
            </a:r>
            <a:r>
              <a:rPr kumimoji="0" lang="zh-CN" altLang="en-US"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rPr>
              <a:t>进入</a:t>
            </a:r>
            <a:r>
              <a:rPr kumimoji="0" lang="en-US" altLang="zh-CN"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rPr>
              <a:t>k</a:t>
            </a:r>
            <a:r>
              <a:rPr kumimoji="0" lang="zh-CN" altLang="en-US"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rPr>
              <a:t>状态的概率减去离开</a:t>
            </a:r>
            <a:r>
              <a:rPr kumimoji="0" lang="en-US" altLang="zh-CN"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rPr>
              <a:t>k</a:t>
            </a:r>
            <a:r>
              <a:rPr kumimoji="0" lang="zh-CN" altLang="en-US"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rPr>
              <a:t>状态的概率</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方正粗黑宋简体" panose="02000000000000000000" pitchFamily="2" charset="-122"/>
                <a:ea typeface="方正粗黑宋简体" panose="02000000000000000000" pitchFamily="2" charset="-122"/>
              </a:rPr>
              <a:t>哥尔莫柯洛夫方程</a:t>
            </a:r>
            <a:r>
              <a:rPr kumimoji="0" lang="zh-CN" altLang="en-US" sz="3200" b="1" i="0" u="none" strike="noStrike" kern="0" cap="none" spc="0" normalizeH="0" baseline="0" noProof="0" dirty="0">
                <a:ln>
                  <a:noFill/>
                </a:ln>
                <a:solidFill>
                  <a:srgbClr val="FF0000"/>
                </a:solidFill>
                <a:effectLst/>
                <a:uLnTx/>
                <a:uFillTx/>
                <a:latin typeface="方正粗黑宋简体" panose="02000000000000000000" pitchFamily="2" charset="-122"/>
                <a:ea typeface="方正粗黑宋简体" panose="02000000000000000000" pitchFamily="2" charset="-122"/>
              </a:rPr>
              <a:t>适用于各种排队系统</a:t>
            </a:r>
            <a:r>
              <a:rPr kumimoji="0" lang="zh-CN" altLang="en-US" sz="3200" b="1" i="0" u="none" strike="noStrike" kern="0" cap="none" spc="0" normalizeH="0" baseline="0" noProof="0" dirty="0">
                <a:ln>
                  <a:noFill/>
                </a:ln>
                <a:solidFill>
                  <a:srgbClr val="3C3C5A"/>
                </a:solidFill>
                <a:effectLst/>
                <a:uLnTx/>
                <a:uFillTx/>
                <a:latin typeface="方正粗黑宋简体" panose="02000000000000000000" pitchFamily="2" charset="-122"/>
                <a:ea typeface="方正粗黑宋简体" panose="02000000000000000000" pitchFamily="2" charset="-122"/>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p:cNvSpPr>
            <a:spLocks noGrp="1" noRot="1" noChangeArrowheads="1"/>
          </p:cNvSpPr>
          <p:nvPr>
            <p:ph type="body" sz="half" idx="1"/>
          </p:nvPr>
        </p:nvSpPr>
        <p:spPr>
          <a:xfrm>
            <a:off x="395288" y="549275"/>
            <a:ext cx="856932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系统的差微分方程（</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队长</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k</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为状态变量）</a:t>
            </a:r>
            <a:endPar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3200" b="1" i="0" u="none" strike="noStrike" kern="0" cap="none" spc="0" normalizeH="0" baseline="0" noProof="0" dirty="0">
                <a:ln>
                  <a:noFill/>
                </a:ln>
                <a:solidFill>
                  <a:srgbClr val="FF0000"/>
                </a:solidFill>
                <a:effectLst/>
                <a:uLnTx/>
                <a:uFillTx/>
                <a:latin typeface="+mn-lt"/>
                <a:ea typeface="+mn-ea"/>
              </a:rPr>
              <a:t>M|M|1</a:t>
            </a:r>
            <a:r>
              <a:rPr kumimoji="0" lang="zh-CN" altLang="en-US" sz="3200" b="1" i="0" u="none" strike="noStrike" kern="0" cap="none" spc="0" normalizeH="0" baseline="0" noProof="0" dirty="0">
                <a:ln>
                  <a:noFill/>
                </a:ln>
                <a:solidFill>
                  <a:srgbClr val="FF0000"/>
                </a:solidFill>
                <a:effectLst/>
                <a:uLnTx/>
                <a:uFillTx/>
                <a:latin typeface="+mn-lt"/>
                <a:ea typeface="+mn-ea"/>
              </a:rPr>
              <a:t>系统方程</a:t>
            </a:r>
          </a:p>
        </p:txBody>
      </p:sp>
      <p:sp>
        <p:nvSpPr>
          <p:cNvPr id="61443" name="Rectangle 11"/>
          <p:cNvSpPr/>
          <p:nvPr/>
        </p:nvSpPr>
        <p:spPr>
          <a:xfrm>
            <a:off x="0" y="0"/>
            <a:ext cx="9144000" cy="436563"/>
          </a:xfrm>
          <a:prstGeom prst="rect">
            <a:avLst/>
          </a:prstGeom>
          <a:solidFill>
            <a:schemeClr val="accent1"/>
          </a:solidFill>
          <a:ln w="9525">
            <a:noFill/>
          </a:ln>
        </p:spPr>
        <p:txBody>
          <a:bodyPr>
            <a:spAutoFit/>
          </a:bodyPr>
          <a:lstStyle/>
          <a:p>
            <a:pPr>
              <a:lnSpc>
                <a:spcPct val="80000"/>
              </a:lnSpc>
              <a:buClr>
                <a:srgbClr val="B20048"/>
              </a:buClr>
              <a:buSzPct val="85000"/>
              <a:buFont typeface="Wingdings" panose="05000000000000000000" pitchFamily="2" charset="2"/>
            </a:pPr>
            <a:r>
              <a:rPr lang="en-US" altLang="zh-CN" sz="2800" b="1" dirty="0">
                <a:solidFill>
                  <a:srgbClr val="FF0000"/>
                </a:solidFill>
                <a:latin typeface="Times New Roman" panose="02020603050405020304" pitchFamily="18" charset="0"/>
              </a:rPr>
              <a:t>M/M/1</a:t>
            </a:r>
            <a:r>
              <a:rPr lang="zh-CN" altLang="en-US" sz="2800" b="1" dirty="0">
                <a:solidFill>
                  <a:srgbClr val="FF0000"/>
                </a:solidFill>
                <a:latin typeface="宋体" panose="02010600030101010101" pitchFamily="2" charset="-122"/>
              </a:rPr>
              <a:t>完整状态方程</a:t>
            </a:r>
            <a:r>
              <a:rPr lang="en-US" altLang="zh-CN" sz="2800" b="1" dirty="0">
                <a:solidFill>
                  <a:srgbClr val="FF0000"/>
                </a:solidFill>
                <a:latin typeface="Times New Roman" panose="02020603050405020304" pitchFamily="18" charset="0"/>
              </a:rPr>
              <a:t>:</a:t>
            </a:r>
            <a:r>
              <a:rPr lang="en-US" altLang="zh-CN" sz="1100" b="1" dirty="0">
                <a:solidFill>
                  <a:srgbClr val="FF0000"/>
                </a:solidFill>
                <a:latin typeface="Times New Roman" panose="02020603050405020304" pitchFamily="18" charset="0"/>
              </a:rPr>
              <a:t> </a:t>
            </a:r>
            <a:endParaRPr lang="en-US" altLang="zh-CN" sz="2400" b="1" dirty="0">
              <a:solidFill>
                <a:srgbClr val="FF0000"/>
              </a:solidFill>
              <a:latin typeface="Times New Roman" panose="02020603050405020304" pitchFamily="18" charset="0"/>
            </a:endParaRPr>
          </a:p>
        </p:txBody>
      </p:sp>
      <p:grpSp>
        <p:nvGrpSpPr>
          <p:cNvPr id="61444" name="组合 6"/>
          <p:cNvGrpSpPr/>
          <p:nvPr/>
        </p:nvGrpSpPr>
        <p:grpSpPr>
          <a:xfrm>
            <a:off x="887413" y="2444750"/>
            <a:ext cx="7500937" cy="1450975"/>
            <a:chOff x="239441" y="4581525"/>
            <a:chExt cx="7864747" cy="1657350"/>
          </a:xfrm>
        </p:grpSpPr>
        <p:pic>
          <p:nvPicPr>
            <p:cNvPr id="61447" name="Picture 9"/>
            <p:cNvPicPr>
              <a:picLocks noChangeAspect="1"/>
            </p:cNvPicPr>
            <p:nvPr/>
          </p:nvPicPr>
          <p:blipFill>
            <a:blip r:embed="rId4"/>
            <a:stretch>
              <a:fillRect/>
            </a:stretch>
          </p:blipFill>
          <p:spPr>
            <a:xfrm>
              <a:off x="1531938" y="4581525"/>
              <a:ext cx="6572250" cy="1657350"/>
            </a:xfrm>
            <a:prstGeom prst="rect">
              <a:avLst/>
            </a:prstGeom>
            <a:noFill/>
            <a:ln w="9525">
              <a:noFill/>
            </a:ln>
          </p:spPr>
        </p:pic>
        <p:sp>
          <p:nvSpPr>
            <p:cNvPr id="61448" name="矩形 1"/>
            <p:cNvSpPr/>
            <p:nvPr/>
          </p:nvSpPr>
          <p:spPr>
            <a:xfrm>
              <a:off x="239441" y="5294778"/>
              <a:ext cx="1992313" cy="339725"/>
            </a:xfrm>
            <a:prstGeom prst="rect">
              <a:avLst/>
            </a:prstGeom>
            <a:solidFill>
              <a:schemeClr val="accent1"/>
            </a:solidFill>
            <a:ln w="9525">
              <a:noFill/>
            </a:ln>
          </p:spPr>
          <p:txBody>
            <a:bodyPr wrap="none">
              <a:spAutoFit/>
            </a:bodyPr>
            <a:lstStyle/>
            <a:p>
              <a:pPr marL="0" lvl="2" indent="0" eaLnBrk="1" hangingPunct="1">
                <a:lnSpc>
                  <a:spcPct val="80000"/>
                </a:lnSpc>
                <a:buClr>
                  <a:srgbClr val="B20048"/>
                </a:buClr>
                <a:buSzPct val="85000"/>
                <a:buFont typeface="Wingdings" panose="05000000000000000000" pitchFamily="2" charset="2"/>
              </a:pPr>
              <a:r>
                <a:rPr lang="zh-CN" altLang="en-US" sz="1600" b="1" dirty="0">
                  <a:solidFill>
                    <a:srgbClr val="0033CC"/>
                  </a:solidFill>
                  <a:latin typeface="Arial" panose="020B0604020202020204" pitchFamily="34" charset="0"/>
                </a:rPr>
                <a:t>（</a:t>
              </a:r>
              <a:r>
                <a:rPr lang="en-US" altLang="zh-CN" sz="1600" b="1" dirty="0">
                  <a:solidFill>
                    <a:srgbClr val="0033CC"/>
                  </a:solidFill>
                  <a:latin typeface="Arial" panose="020B0604020202020204" pitchFamily="34" charset="0"/>
                </a:rPr>
                <a:t>1-</a:t>
              </a:r>
              <a:r>
                <a:rPr lang="en-US" altLang="zh-CN" sz="1600" b="1" dirty="0">
                  <a:solidFill>
                    <a:srgbClr val="0033CC"/>
                  </a:solidFill>
                  <a:latin typeface="Symbol" panose="05050102010706020507" pitchFamily="18" charset="2"/>
                </a:rPr>
                <a:t>l </a:t>
              </a:r>
              <a:r>
                <a:rPr lang="en-US" altLang="zh-CN" sz="1600" b="1" dirty="0">
                  <a:solidFill>
                    <a:srgbClr val="0033CC"/>
                  </a:solidFill>
                  <a:latin typeface="Arial" panose="020B0604020202020204" pitchFamily="34" charset="0"/>
                </a:rPr>
                <a:t>△t</a:t>
              </a:r>
              <a:r>
                <a:rPr lang="zh-CN" altLang="en-US" sz="1600" b="1" dirty="0">
                  <a:solidFill>
                    <a:srgbClr val="0033CC"/>
                  </a:solidFill>
                  <a:latin typeface="Arial" panose="020B0604020202020204" pitchFamily="34" charset="0"/>
                </a:rPr>
                <a:t>）</a:t>
              </a:r>
              <a:r>
                <a:rPr lang="en-US" altLang="zh-CN" sz="1600" b="1" dirty="0">
                  <a:solidFill>
                    <a:srgbClr val="0033CC"/>
                  </a:solidFill>
                  <a:latin typeface="Arial" panose="020B0604020202020204" pitchFamily="34" charset="0"/>
                </a:rPr>
                <a:t>(1-</a:t>
              </a:r>
              <a:r>
                <a:rPr lang="en-US" altLang="zh-CN" sz="1600" b="1" dirty="0">
                  <a:solidFill>
                    <a:srgbClr val="0033CC"/>
                  </a:solidFill>
                  <a:latin typeface="Symbol" panose="05050102010706020507" pitchFamily="18" charset="2"/>
                </a:rPr>
                <a:t>m</a:t>
              </a:r>
              <a:r>
                <a:rPr lang="en-US" altLang="zh-CN" sz="1600" b="1" dirty="0">
                  <a:solidFill>
                    <a:srgbClr val="0033CC"/>
                  </a:solidFill>
                  <a:latin typeface="Arial" panose="020B0604020202020204" pitchFamily="34" charset="0"/>
                </a:rPr>
                <a:t> △t)</a:t>
              </a:r>
            </a:p>
          </p:txBody>
        </p:sp>
      </p:grpSp>
      <p:graphicFrame>
        <p:nvGraphicFramePr>
          <p:cNvPr id="61445" name="对象 1"/>
          <p:cNvGraphicFramePr>
            <a:graphicFrameLocks noChangeAspect="1"/>
          </p:cNvGraphicFramePr>
          <p:nvPr/>
        </p:nvGraphicFramePr>
        <p:xfrm>
          <a:off x="0" y="4724400"/>
          <a:ext cx="9612313" cy="1081088"/>
        </p:xfrm>
        <a:graphic>
          <a:graphicData uri="http://schemas.openxmlformats.org/presentationml/2006/ole">
            <mc:AlternateContent xmlns:mc="http://schemas.openxmlformats.org/markup-compatibility/2006">
              <mc:Choice xmlns:v="urn:schemas-microsoft-com:vml" Requires="v">
                <p:oleObj spid="_x0000_s34821" r:id="rId5" imgW="291084000" imgH="28346400" progId="Equation.DSMT4">
                  <p:embed/>
                </p:oleObj>
              </mc:Choice>
              <mc:Fallback>
                <p:oleObj r:id="rId5" imgW="291084000" imgH="28346400" progId="Equation.DSMT4">
                  <p:embed/>
                  <p:pic>
                    <p:nvPicPr>
                      <p:cNvPr id="0" name="图片 3183"/>
                      <p:cNvPicPr/>
                      <p:nvPr/>
                    </p:nvPicPr>
                    <p:blipFill>
                      <a:blip r:embed="rId6"/>
                      <a:stretch>
                        <a:fillRect/>
                      </a:stretch>
                    </p:blipFill>
                    <p:spPr>
                      <a:xfrm>
                        <a:off x="0" y="4724400"/>
                        <a:ext cx="9612313" cy="1081088"/>
                      </a:xfrm>
                      <a:prstGeom prst="rect">
                        <a:avLst/>
                      </a:prstGeom>
                      <a:solidFill>
                        <a:srgbClr val="FFFFBA"/>
                      </a:solidFill>
                      <a:ln w="38100">
                        <a:noFill/>
                        <a:miter/>
                      </a:ln>
                    </p:spPr>
                  </p:pic>
                </p:oleObj>
              </mc:Fallback>
            </mc:AlternateContent>
          </a:graphicData>
        </a:graphic>
      </p:graphicFrame>
      <p:sp>
        <p:nvSpPr>
          <p:cNvPr id="61446" name="矩形 2"/>
          <p:cNvSpPr/>
          <p:nvPr/>
        </p:nvSpPr>
        <p:spPr>
          <a:xfrm>
            <a:off x="436563" y="1916113"/>
            <a:ext cx="8077200" cy="481012"/>
          </a:xfrm>
          <a:prstGeom prst="rect">
            <a:avLst/>
          </a:prstGeom>
          <a:noFill/>
          <a:ln w="9525">
            <a:noFill/>
          </a:ln>
        </p:spPr>
        <p:txBody>
          <a:bodyPr wrap="none">
            <a:spAutoFit/>
          </a:bodyPr>
          <a:lstStyle/>
          <a:p>
            <a:pPr>
              <a:lnSpc>
                <a:spcPct val="90000"/>
              </a:lnSpc>
              <a:spcBef>
                <a:spcPct val="20000"/>
              </a:spcBef>
              <a:buClr>
                <a:srgbClr val="B20048"/>
              </a:buClr>
              <a:buSzPct val="85000"/>
              <a:buFont typeface="Wingdings" panose="05000000000000000000" pitchFamily="2" charset="2"/>
            </a:pPr>
            <a:r>
              <a:rPr lang="zh-CN" altLang="en-US" sz="2800" b="1" dirty="0">
                <a:solidFill>
                  <a:srgbClr val="005FBE"/>
                </a:solidFill>
                <a:latin typeface="Arial" panose="020B0604020202020204" pitchFamily="34" charset="0"/>
              </a:rPr>
              <a:t>用哥尔莫柯洛夫方程来写系统方程（</a:t>
            </a:r>
            <a:r>
              <a:rPr lang="zh-CN" altLang="en-US" sz="2800" b="1" dirty="0">
                <a:solidFill>
                  <a:srgbClr val="005FBE"/>
                </a:solidFill>
                <a:latin typeface="Arial" panose="020B0604020202020204" pitchFamily="34" charset="0"/>
                <a:sym typeface="Symbol" panose="05050102010706020507" pitchFamily="18" charset="2"/>
              </a:rPr>
              <a:t></a:t>
            </a:r>
            <a:r>
              <a:rPr lang="en-US" altLang="zh-CN" sz="2800" b="1" dirty="0">
                <a:solidFill>
                  <a:srgbClr val="005FBE"/>
                </a:solidFill>
                <a:latin typeface="Arial" panose="020B0604020202020204" pitchFamily="34" charset="0"/>
                <a:sym typeface="Symbol" panose="05050102010706020507" pitchFamily="18" charset="2"/>
              </a:rPr>
              <a:t>t</a:t>
            </a:r>
            <a:r>
              <a:rPr lang="zh-CN" altLang="en-US" sz="2800" b="1" dirty="0">
                <a:solidFill>
                  <a:srgbClr val="005FBE"/>
                </a:solidFill>
                <a:latin typeface="Arial" panose="020B0604020202020204" pitchFamily="34" charset="0"/>
                <a:sym typeface="Symbol" panose="05050102010706020507" pitchFamily="18" charset="2"/>
              </a:rPr>
              <a:t>换成</a:t>
            </a:r>
            <a:r>
              <a:rPr lang="en-US" altLang="zh-CN" sz="2800" b="1" dirty="0">
                <a:solidFill>
                  <a:srgbClr val="005FBE"/>
                </a:solidFill>
                <a:latin typeface="Arial" panose="020B0604020202020204" pitchFamily="34" charset="0"/>
                <a:sym typeface="Symbol" panose="05050102010706020507" pitchFamily="18" charset="2"/>
              </a:rPr>
              <a:t>dt</a:t>
            </a:r>
            <a:r>
              <a:rPr lang="zh-CN" altLang="en-US" sz="2800" b="1" dirty="0">
                <a:solidFill>
                  <a:srgbClr val="005FBE"/>
                </a:solidFill>
                <a:latin typeface="Arial" panose="020B0604020202020204" pitchFamily="34" charset="0"/>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Rot="1" noChangeArrowheads="1"/>
          </p:cNvSpPr>
          <p:nvPr>
            <p:ph type="body" sz="half" idx="1"/>
          </p:nvPr>
        </p:nvSpPr>
        <p:spPr>
          <a:xfrm>
            <a:off x="276225" y="247650"/>
            <a:ext cx="856932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M|M|1</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问题的状态转移图</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rPr>
              <a:t>图中</a:t>
            </a:r>
            <a:r>
              <a:rPr kumimoji="0" lang="en-US" altLang="zh-CN" sz="3200" b="1" i="0" u="none" strike="noStrike" kern="0" cap="none" spc="0" normalizeH="0" baseline="0" noProof="0" dirty="0">
                <a:ln>
                  <a:noFill/>
                </a:ln>
                <a:solidFill>
                  <a:srgbClr val="3C3C5A"/>
                </a:solidFill>
                <a:effectLst/>
                <a:uLnTx/>
                <a:uFillTx/>
                <a:latin typeface="Symbol" panose="05050102010706020507" pitchFamily="18" charset="2"/>
                <a:ea typeface="+mn-ea"/>
              </a:rPr>
              <a:t>l</a:t>
            </a:r>
            <a:r>
              <a:rPr kumimoji="0" lang="zh-CN" altLang="en-US" sz="3200" b="1" i="0" u="none" strike="noStrike" kern="0" cap="none" spc="0" normalizeH="0" baseline="0" noProof="0" dirty="0">
                <a:ln>
                  <a:noFill/>
                </a:ln>
                <a:solidFill>
                  <a:srgbClr val="3C3C5A"/>
                </a:solidFill>
                <a:effectLst/>
                <a:uLnTx/>
                <a:uFillTx/>
                <a:latin typeface="Symbol" panose="05050102010706020507" pitchFamily="18" charset="2"/>
                <a:ea typeface="+mn-ea"/>
              </a:rPr>
              <a:t>、</a:t>
            </a:r>
            <a:r>
              <a:rPr kumimoji="0" lang="en-US" altLang="zh-CN" sz="3200" b="1" i="0" u="none" strike="noStrike" kern="0" cap="none" spc="0" normalizeH="0" baseline="0" noProof="0" dirty="0">
                <a:ln>
                  <a:noFill/>
                </a:ln>
                <a:solidFill>
                  <a:srgbClr val="3C3C5A"/>
                </a:solidFill>
                <a:effectLst/>
                <a:uLnTx/>
                <a:uFillTx/>
                <a:latin typeface="Symbol" panose="05050102010706020507" pitchFamily="18" charset="2"/>
                <a:ea typeface="+mn-ea"/>
              </a:rPr>
              <a:t>m</a:t>
            </a:r>
            <a:r>
              <a:rPr kumimoji="0" lang="zh-CN" altLang="en-US" sz="3200" b="1" i="0" u="none" strike="noStrike" kern="0" cap="none" spc="0" normalizeH="0" baseline="0" noProof="0" dirty="0">
                <a:ln>
                  <a:noFill/>
                </a:ln>
                <a:solidFill>
                  <a:srgbClr val="3C3C5A"/>
                </a:solidFill>
                <a:effectLst/>
                <a:uLnTx/>
                <a:uFillTx/>
                <a:latin typeface="+mn-lt"/>
                <a:ea typeface="+mn-ea"/>
              </a:rPr>
              <a:t>分别表示转移概率</a:t>
            </a:r>
            <a:r>
              <a:rPr kumimoji="0" lang="en-US" altLang="zh-CN" sz="3200" b="1" i="0" u="none" strike="noStrike" kern="0" cap="none" spc="0" normalizeH="0" baseline="0" noProof="0" dirty="0" err="1">
                <a:ln>
                  <a:noFill/>
                </a:ln>
                <a:solidFill>
                  <a:srgbClr val="FF0000"/>
                </a:solidFill>
                <a:effectLst/>
                <a:uLnTx/>
                <a:uFillTx/>
                <a:latin typeface="Symbol" panose="05050102010706020507" pitchFamily="18" charset="2"/>
                <a:ea typeface="+mn-ea"/>
              </a:rPr>
              <a:t>l</a:t>
            </a:r>
            <a:r>
              <a:rPr kumimoji="0" lang="en-US" altLang="zh-CN" sz="3200" b="1" i="0" u="none" strike="noStrike" kern="0" cap="none" spc="0" normalizeH="0" baseline="0" noProof="0" dirty="0" err="1">
                <a:ln>
                  <a:noFill/>
                </a:ln>
                <a:solidFill>
                  <a:srgbClr val="FF0000"/>
                </a:solidFill>
                <a:effectLst/>
                <a:uLnTx/>
                <a:uFillTx/>
                <a:latin typeface="Times New Roman" panose="02020603050405020304" pitchFamily="18" charset="0"/>
                <a:ea typeface="+mn-ea"/>
              </a:rPr>
              <a:t>dt</a:t>
            </a:r>
            <a:r>
              <a:rPr kumimoji="0" lang="zh-CN" altLang="en-US" sz="3200" b="1" i="0" u="none" strike="noStrike" kern="0" cap="none" spc="0" normalizeH="0" baseline="0" noProof="0" dirty="0">
                <a:ln>
                  <a:noFill/>
                </a:ln>
                <a:solidFill>
                  <a:srgbClr val="FF0000"/>
                </a:solidFill>
                <a:effectLst/>
                <a:uLnTx/>
                <a:uFillTx/>
                <a:latin typeface="Symbol" panose="05050102010706020507" pitchFamily="18" charset="2"/>
                <a:ea typeface="+mn-ea"/>
              </a:rPr>
              <a:t>、</a:t>
            </a:r>
            <a:r>
              <a:rPr kumimoji="0" lang="en-US" altLang="zh-CN" sz="3200" b="1" i="0" u="none" strike="noStrike" kern="0" cap="none" spc="0" normalizeH="0" baseline="0" noProof="0" dirty="0" err="1">
                <a:ln>
                  <a:noFill/>
                </a:ln>
                <a:solidFill>
                  <a:srgbClr val="FF0000"/>
                </a:solidFill>
                <a:effectLst/>
                <a:uLnTx/>
                <a:uFillTx/>
                <a:latin typeface="Symbol" panose="05050102010706020507" pitchFamily="18" charset="2"/>
                <a:ea typeface="+mn-ea"/>
              </a:rPr>
              <a:t>m</a:t>
            </a:r>
            <a:r>
              <a:rPr kumimoji="0" lang="en-US" altLang="zh-CN" sz="3200" b="1" i="0" u="none" strike="noStrike" kern="0" cap="none" spc="0" normalizeH="0" baseline="0" noProof="0" dirty="0" err="1">
                <a:ln>
                  <a:noFill/>
                </a:ln>
                <a:solidFill>
                  <a:srgbClr val="FF0000"/>
                </a:solidFill>
                <a:effectLst/>
                <a:uLnTx/>
                <a:uFillTx/>
                <a:latin typeface="Times New Roman" panose="02020603050405020304" pitchFamily="18" charset="0"/>
                <a:ea typeface="+mn-ea"/>
              </a:rPr>
              <a:t>dt</a:t>
            </a:r>
            <a:r>
              <a:rPr kumimoji="0" lang="zh-CN" altLang="en-US" sz="3200" b="1" i="0" u="none" strike="noStrike" kern="0" cap="none" spc="0" normalizeH="0" baseline="0" noProof="0" dirty="0">
                <a:ln>
                  <a:noFill/>
                </a:ln>
                <a:solidFill>
                  <a:srgbClr val="3C3C5A"/>
                </a:solidFill>
                <a:effectLst/>
                <a:uLnTx/>
                <a:uFillTx/>
                <a:latin typeface="Times New Roman" panose="02020603050405020304" pitchFamily="18" charset="0"/>
                <a:ea typeface="+mn-ea"/>
              </a:rPr>
              <a:t>。</a:t>
            </a:r>
            <a:endParaRPr kumimoji="0" lang="zh-CN" altLang="en-US" sz="3200" b="1" i="0" u="none" strike="noStrike" kern="0" cap="none" spc="0" normalizeH="0" baseline="0" noProof="0" dirty="0">
              <a:ln>
                <a:noFill/>
              </a:ln>
              <a:solidFill>
                <a:srgbClr val="3C3C5A"/>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en-US" altLang="zh-CN" sz="3200" b="1" i="0" u="none" strike="noStrike" kern="0" cap="none" spc="0" normalizeH="0" baseline="0" noProof="0" dirty="0">
              <a:ln>
                <a:noFill/>
              </a:ln>
              <a:solidFill>
                <a:srgbClr val="3C3C5A"/>
              </a:solidFill>
              <a:effectLst/>
              <a:uLnTx/>
              <a:uFillTx/>
              <a:latin typeface="+mn-lt"/>
              <a:ea typeface="+mn-ea"/>
            </a:endParaRPr>
          </a:p>
        </p:txBody>
      </p:sp>
      <p:pic>
        <p:nvPicPr>
          <p:cNvPr id="62467" name="Picture 8"/>
          <p:cNvPicPr>
            <a:picLocks noChangeAspect="1"/>
          </p:cNvPicPr>
          <p:nvPr/>
        </p:nvPicPr>
        <p:blipFill>
          <a:blip r:embed="rId4"/>
          <a:stretch>
            <a:fillRect/>
          </a:stretch>
        </p:blipFill>
        <p:spPr>
          <a:xfrm>
            <a:off x="842963" y="946150"/>
            <a:ext cx="7086600" cy="1847850"/>
          </a:xfrm>
          <a:prstGeom prst="rect">
            <a:avLst/>
          </a:prstGeom>
          <a:noFill/>
          <a:ln w="9525">
            <a:noFill/>
          </a:ln>
        </p:spPr>
      </p:pic>
      <p:graphicFrame>
        <p:nvGraphicFramePr>
          <p:cNvPr id="62468" name="对象 2"/>
          <p:cNvGraphicFramePr>
            <a:graphicFrameLocks noChangeAspect="1"/>
          </p:cNvGraphicFramePr>
          <p:nvPr/>
        </p:nvGraphicFramePr>
        <p:xfrm>
          <a:off x="347663" y="4860925"/>
          <a:ext cx="8497887" cy="1998663"/>
        </p:xfrm>
        <a:graphic>
          <a:graphicData uri="http://schemas.openxmlformats.org/presentationml/2006/ole">
            <mc:AlternateContent xmlns:mc="http://schemas.openxmlformats.org/markup-compatibility/2006">
              <mc:Choice xmlns:v="urn:schemas-microsoft-com:vml" Requires="v">
                <p:oleObj spid="_x0000_s35848" r:id="rId5" imgW="98450400" imgH="23164800" progId="Equation.DSMT4">
                  <p:embed/>
                </p:oleObj>
              </mc:Choice>
              <mc:Fallback>
                <p:oleObj r:id="rId5" imgW="98450400" imgH="23164800" progId="Equation.DSMT4">
                  <p:embed/>
                  <p:pic>
                    <p:nvPicPr>
                      <p:cNvPr id="0" name="图片 3187"/>
                      <p:cNvPicPr/>
                      <p:nvPr/>
                    </p:nvPicPr>
                    <p:blipFill>
                      <a:blip r:embed="rId6"/>
                      <a:stretch>
                        <a:fillRect/>
                      </a:stretch>
                    </p:blipFill>
                    <p:spPr>
                      <a:xfrm>
                        <a:off x="347663" y="4860925"/>
                        <a:ext cx="8497887" cy="1998663"/>
                      </a:xfrm>
                      <a:prstGeom prst="rect">
                        <a:avLst/>
                      </a:prstGeom>
                      <a:solidFill>
                        <a:srgbClr val="FFFFAD"/>
                      </a:solidFill>
                      <a:ln w="38100">
                        <a:noFill/>
                        <a:miter/>
                      </a:ln>
                    </p:spPr>
                  </p:pic>
                </p:oleObj>
              </mc:Fallback>
            </mc:AlternateContent>
          </a:graphicData>
        </a:graphic>
      </p:graphicFrame>
      <p:graphicFrame>
        <p:nvGraphicFramePr>
          <p:cNvPr id="62469" name="对象 1"/>
          <p:cNvGraphicFramePr>
            <a:graphicFrameLocks noChangeAspect="1"/>
          </p:cNvGraphicFramePr>
          <p:nvPr/>
        </p:nvGraphicFramePr>
        <p:xfrm>
          <a:off x="90488" y="3235325"/>
          <a:ext cx="9151937" cy="1081088"/>
        </p:xfrm>
        <a:graphic>
          <a:graphicData uri="http://schemas.openxmlformats.org/presentationml/2006/ole">
            <mc:AlternateContent xmlns:mc="http://schemas.openxmlformats.org/markup-compatibility/2006">
              <mc:Choice xmlns:v="urn:schemas-microsoft-com:vml" Requires="v">
                <p:oleObj spid="_x0000_s35849" r:id="rId7" imgW="11464290" imgH="1181100" progId="Equation.DSMT4">
                  <p:embed/>
                </p:oleObj>
              </mc:Choice>
              <mc:Fallback>
                <p:oleObj r:id="rId7" imgW="11464290" imgH="1181100" progId="Equation.DSMT4">
                  <p:embed/>
                  <p:pic>
                    <p:nvPicPr>
                      <p:cNvPr id="0" name="图片 3185"/>
                      <p:cNvPicPr/>
                      <p:nvPr/>
                    </p:nvPicPr>
                    <p:blipFill>
                      <a:blip r:embed="rId8"/>
                      <a:stretch>
                        <a:fillRect/>
                      </a:stretch>
                    </p:blipFill>
                    <p:spPr>
                      <a:xfrm>
                        <a:off x="90488" y="3235325"/>
                        <a:ext cx="9151937" cy="1081088"/>
                      </a:xfrm>
                      <a:prstGeom prst="rect">
                        <a:avLst/>
                      </a:prstGeom>
                      <a:solidFill>
                        <a:srgbClr val="FFFFBA"/>
                      </a:solidFill>
                      <a:ln w="38100">
                        <a:noFill/>
                        <a:miter/>
                      </a:ln>
                    </p:spPr>
                  </p:pic>
                </p:oleObj>
              </mc:Fallback>
            </mc:AlternateContent>
          </a:graphicData>
        </a:graphic>
      </p:graphicFrame>
      <p:sp>
        <p:nvSpPr>
          <p:cNvPr id="22" name="右箭头 21"/>
          <p:cNvSpPr/>
          <p:nvPr/>
        </p:nvSpPr>
        <p:spPr>
          <a:xfrm rot="5400000">
            <a:off x="4086225" y="4430713"/>
            <a:ext cx="601663" cy="37306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80000"/>
              </a:lnSpc>
              <a:spcBef>
                <a:spcPct val="0"/>
              </a:spcBef>
              <a:spcAft>
                <a:spcPct val="0"/>
              </a:spcAft>
              <a:buClr>
                <a:srgbClr val="B20048"/>
              </a:buClr>
              <a:buSzPct val="85000"/>
              <a:buFont typeface="Wingdings" panose="05000000000000000000" pitchFamily="2" charset="2"/>
              <a:buNone/>
              <a:defRPr/>
            </a:pPr>
            <a:endParaRPr kumimoji="0" lang="zh-CN" altLang="en-US" sz="1800" b="1" i="0" u="none" strike="noStrike" kern="1200" cap="none" spc="0" normalizeH="0" baseline="0" noProof="0">
              <a:ln>
                <a:noFill/>
              </a:ln>
              <a:solidFill>
                <a:srgbClr val="FFFFDD"/>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6" name="Rectangle 8"/>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由</a:t>
            </a:r>
            <a:r>
              <a:rPr kumimoji="0" lang="en-US" altLang="zh-CN"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t</a:t>
            </a:r>
            <a:r>
              <a:rPr kumimoji="0" lang="zh-CN" altLang="en-US"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到</a:t>
            </a:r>
            <a:r>
              <a:rPr kumimoji="0" lang="en-US" altLang="zh-CN"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t+</a:t>
            </a:r>
            <a:r>
              <a:rPr kumimoji="0" lang="zh-CN" altLang="en-US"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a:t>
            </a:r>
            <a:r>
              <a:rPr kumimoji="0" lang="en-US" altLang="zh-CN"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t</a:t>
            </a:r>
            <a:r>
              <a:rPr kumimoji="0" lang="zh-CN" altLang="en-US"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时刻顾客数变为</a:t>
            </a:r>
            <a:r>
              <a:rPr kumimoji="0" lang="en-US" altLang="zh-CN"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k</a:t>
            </a:r>
            <a:r>
              <a:rPr kumimoji="0" lang="zh-CN" altLang="en-US" sz="36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j-lt"/>
                <a:ea typeface="+mj-ea"/>
                <a:cs typeface="+mj-cs"/>
              </a:rPr>
              <a:t>的概率变化</a:t>
            </a:r>
            <a:r>
              <a:rPr kumimoji="0" lang="zh-CN" altLang="en-US"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
            </a:r>
            <a:br>
              <a:rPr kumimoji="0" lang="zh-CN" altLang="en-US"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br>
            <a:endParaRPr kumimoji="0" lang="zh-CN" altLang="zh-CN" sz="36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6323" name="Rectangle 3"/>
          <p:cNvSpPr>
            <a:spLocks noGrp="1" noRot="1"/>
          </p:cNvSpPr>
          <p:nvPr>
            <p:ph type="body" sz="half" idx="1"/>
          </p:nvPr>
        </p:nvSpPr>
        <p:spPr>
          <a:xfrm>
            <a:off x="179388" y="981075"/>
            <a:ext cx="9217025" cy="5184775"/>
          </a:xfrm>
        </p:spPr>
        <p:txBody>
          <a:bodyPr vert="horz" wrap="square" lIns="91440" tIns="45720" rIns="91440" bIns="45720" numCol="1" anchor="t" anchorCtr="0" compatLnSpc="1"/>
          <a:lstStyle/>
          <a:p>
            <a:pPr marL="1600200" marR="0" lvl="3" indent="-228600" algn="l" defTabSz="914400" rtl="0" eaLnBrk="1" fontAlgn="base" latinLnBrk="0" hangingPunct="1">
              <a:lnSpc>
                <a:spcPct val="90000"/>
              </a:lnSpc>
              <a:spcBef>
                <a:spcPct val="20000"/>
              </a:spcBef>
              <a:spcAft>
                <a:spcPct val="0"/>
              </a:spcAft>
              <a:buClr>
                <a:schemeClr val="accent2"/>
              </a:buClr>
              <a:buSzPct val="90000"/>
              <a:buFont typeface="Wingdings" panose="05000000000000000000" pitchFamily="2" charset="2"/>
              <a:buChar char=""/>
              <a:defRPr/>
            </a:pPr>
            <a:endParaRPr kumimoji="0" lang="en-US" altLang="zh-CN" sz="2000" b="0" i="0" u="none" strike="noStrike" kern="0" cap="none" spc="0" normalizeH="0" baseline="0" noProof="1">
              <a:ln>
                <a:noFill/>
              </a:ln>
              <a:solidFill>
                <a:schemeClr val="tx1"/>
              </a:solidFill>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令各状态在</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时的概率分别为</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P</a:t>
            </a:r>
            <a:r>
              <a:rPr kumimoji="0" lang="en-US" altLang="zh-CN" sz="28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00</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P</a:t>
            </a:r>
            <a:r>
              <a:rPr kumimoji="0" lang="en-US" altLang="zh-CN" sz="28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01</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P</a:t>
            </a:r>
            <a:r>
              <a:rPr kumimoji="0" lang="en-US" altLang="zh-CN" sz="28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10</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P</a:t>
            </a:r>
            <a:r>
              <a:rPr kumimoji="0" lang="en-US" altLang="zh-CN" sz="28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11</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，则系统方程为</a:t>
            </a: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该系统是从状态（</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00</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）开始运转的，所以初始条件为</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P</a:t>
            </a:r>
            <a:r>
              <a:rPr kumimoji="0" lang="en-US" altLang="zh-CN" sz="28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00</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(0)=1</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P</a:t>
            </a:r>
            <a:r>
              <a:rPr kumimoji="0" lang="en-US" altLang="zh-CN" sz="28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01</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(0)=P</a:t>
            </a:r>
            <a:r>
              <a:rPr kumimoji="0" lang="en-US" altLang="zh-CN" sz="28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10</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(0)=</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P</a:t>
            </a:r>
            <a:r>
              <a:rPr kumimoji="0" lang="en-US" altLang="zh-CN" sz="3200" b="1" i="0" u="none" strike="noStrike" kern="0" cap="none" spc="0" normalizeH="0" baseline="-25000" noProof="1">
                <a:ln>
                  <a:noFill/>
                </a:ln>
                <a:solidFill>
                  <a:schemeClr val="tx1"/>
                </a:solidFill>
                <a:effectLst>
                  <a:outerShdw blurRad="38100" dist="38100" dir="2700000" algn="tl">
                    <a:srgbClr val="C0C0C0"/>
                  </a:outerShdw>
                </a:effectLst>
                <a:uLnTx/>
                <a:uFillTx/>
                <a:latin typeface="+mn-lt"/>
                <a:ea typeface="+mn-ea"/>
                <a:cs typeface="+mn-cs"/>
              </a:rPr>
              <a:t>11</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mn-cs"/>
              </a:rPr>
              <a:t>(0)=0</a:t>
            </a:r>
          </a:p>
        </p:txBody>
      </p:sp>
      <p:graphicFrame>
        <p:nvGraphicFramePr>
          <p:cNvPr id="63492" name="Object 4"/>
          <p:cNvGraphicFramePr>
            <a:graphicFrameLocks noGrp="1" noChangeAspect="1"/>
          </p:cNvGraphicFramePr>
          <p:nvPr>
            <p:ph sz="quarter" idx="2"/>
          </p:nvPr>
        </p:nvGraphicFramePr>
        <p:xfrm>
          <a:off x="404813" y="2349500"/>
          <a:ext cx="4157662" cy="2376488"/>
        </p:xfrm>
        <a:graphic>
          <a:graphicData uri="http://schemas.openxmlformats.org/presentationml/2006/ole">
            <mc:AlternateContent xmlns:mc="http://schemas.openxmlformats.org/markup-compatibility/2006">
              <mc:Choice xmlns:v="urn:schemas-microsoft-com:vml" Requires="v">
                <p:oleObj spid="_x0000_s36872" r:id="rId4" imgW="1600200" imgH="914400" progId="Equation.3">
                  <p:embed/>
                </p:oleObj>
              </mc:Choice>
              <mc:Fallback>
                <p:oleObj r:id="rId4" imgW="1600200" imgH="914400" progId="Equation.3">
                  <p:embed/>
                  <p:pic>
                    <p:nvPicPr>
                      <p:cNvPr id="0" name="图片 3148"/>
                      <p:cNvPicPr/>
                      <p:nvPr/>
                    </p:nvPicPr>
                    <p:blipFill>
                      <a:blip r:embed="rId5"/>
                      <a:srcRect/>
                      <a:stretch>
                        <a:fillRect/>
                      </a:stretch>
                    </p:blipFill>
                    <p:spPr>
                      <a:xfrm>
                        <a:off x="404813" y="2349500"/>
                        <a:ext cx="4157662" cy="2376488"/>
                      </a:xfrm>
                      <a:prstGeom prst="rect">
                        <a:avLst/>
                      </a:prstGeom>
                      <a:noFill/>
                      <a:ln w="38100">
                        <a:miter/>
                      </a:ln>
                    </p:spPr>
                  </p:pic>
                </p:oleObj>
              </mc:Fallback>
            </mc:AlternateContent>
          </a:graphicData>
        </a:graphic>
      </p:graphicFrame>
      <p:graphicFrame>
        <p:nvGraphicFramePr>
          <p:cNvPr id="63493" name="Object 7"/>
          <p:cNvGraphicFramePr>
            <a:graphicFrameLocks noGrp="1" noChangeAspect="1"/>
          </p:cNvGraphicFramePr>
          <p:nvPr>
            <p:ph sz="quarter" idx="3"/>
          </p:nvPr>
        </p:nvGraphicFramePr>
        <p:xfrm>
          <a:off x="4932363" y="1989138"/>
          <a:ext cx="4124325" cy="3011487"/>
        </p:xfrm>
        <a:graphic>
          <a:graphicData uri="http://schemas.openxmlformats.org/presentationml/2006/ole">
            <mc:AlternateContent xmlns:mc="http://schemas.openxmlformats.org/markup-compatibility/2006">
              <mc:Choice xmlns:v="urn:schemas-microsoft-com:vml" Requires="v">
                <p:oleObj spid="_x0000_s36873" r:id="rId6" imgW="3048000" imgH="2226945" progId="Visio.Drawing.11">
                  <p:embed/>
                </p:oleObj>
              </mc:Choice>
              <mc:Fallback>
                <p:oleObj r:id="rId6" imgW="3048000" imgH="2226945" progId="Visio.Drawing.11">
                  <p:embed/>
                  <p:pic>
                    <p:nvPicPr>
                      <p:cNvPr id="0" name="图片 3151"/>
                      <p:cNvPicPr/>
                      <p:nvPr/>
                    </p:nvPicPr>
                    <p:blipFill>
                      <a:blip r:embed="rId7"/>
                      <a:srcRect/>
                      <a:stretch>
                        <a:fillRect/>
                      </a:stretch>
                    </p:blipFill>
                    <p:spPr>
                      <a:xfrm>
                        <a:off x="4932363" y="1989138"/>
                        <a:ext cx="4124325" cy="3011487"/>
                      </a:xfrm>
                      <a:prstGeom prst="rect">
                        <a:avLst/>
                      </a:prstGeom>
                      <a:noFill/>
                      <a:ln w="38100">
                        <a:miter/>
                      </a:ln>
                    </p:spPr>
                  </p:pic>
                </p:oleObj>
              </mc:Fallback>
            </mc:AlternateContent>
          </a:graphicData>
        </a:graphic>
      </p:graphicFrame>
      <p:sp>
        <p:nvSpPr>
          <p:cNvPr id="63494" name="矩形 5"/>
          <p:cNvSpPr/>
          <p:nvPr/>
        </p:nvSpPr>
        <p:spPr>
          <a:xfrm>
            <a:off x="-3175" y="-100012"/>
            <a:ext cx="2030413" cy="646112"/>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sp>
        <p:nvSpPr>
          <p:cNvPr id="63495" name="Rectangle 8"/>
          <p:cNvSpPr/>
          <p:nvPr/>
        </p:nvSpPr>
        <p:spPr>
          <a:xfrm>
            <a:off x="4160838" y="719138"/>
            <a:ext cx="4305300" cy="584200"/>
          </a:xfrm>
          <a:prstGeom prst="rect">
            <a:avLst/>
          </a:prstGeom>
          <a:noFill/>
          <a:ln w="9525">
            <a:noFill/>
          </a:ln>
        </p:spPr>
        <p:txBody>
          <a:bodyPr wrap="none">
            <a:spAutoFit/>
          </a:bodyPr>
          <a:lstStyle/>
          <a:p>
            <a:r>
              <a:rPr lang="zh-CN" altLang="en-US" sz="3200" b="1" dirty="0">
                <a:latin typeface="Arial" panose="020B0604020202020204" pitchFamily="34" charset="0"/>
              </a:rPr>
              <a:t>各子系统均为</a:t>
            </a:r>
            <a:r>
              <a:rPr lang="zh-CN" altLang="en-US" sz="3200" b="1" dirty="0">
                <a:solidFill>
                  <a:srgbClr val="FF2621"/>
                </a:solidFill>
                <a:latin typeface="Arial" panose="020B0604020202020204" pitchFamily="34" charset="0"/>
              </a:rPr>
              <a:t>不可修复</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Rot="1"/>
          </p:cNvSpPr>
          <p:nvPr>
            <p:ph type="body" sz="half" idx="1"/>
          </p:nvPr>
        </p:nvSpPr>
        <p:spPr>
          <a:xfrm>
            <a:off x="0" y="627063"/>
            <a:ext cx="9144000"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sz="2800" b="1" dirty="0">
                <a:solidFill>
                  <a:srgbClr val="FF0000"/>
                </a:solidFill>
              </a:rPr>
              <a:t>从而可解出</a:t>
            </a:r>
          </a:p>
          <a:p>
            <a:pPr lvl="2" eaLnBrk="1" hangingPunct="1">
              <a:buClr>
                <a:schemeClr val="hlink"/>
              </a:buClr>
              <a:buSzPct val="85000"/>
              <a:buFont typeface="Wingdings" panose="05000000000000000000" pitchFamily="2" charset="2"/>
            </a:pPr>
            <a:endParaRPr lang="zh-CN" altLang="en-US" b="1" dirty="0">
              <a:solidFill>
                <a:srgbClr val="FF0000"/>
              </a:solidFill>
            </a:endParaRPr>
          </a:p>
          <a:p>
            <a:pPr lvl="2" eaLnBrk="1" hangingPunct="1">
              <a:buClr>
                <a:schemeClr val="hlink"/>
              </a:buClr>
              <a:buSzPct val="85000"/>
              <a:buFont typeface="Wingdings" panose="05000000000000000000" pitchFamily="2" charset="2"/>
            </a:pPr>
            <a:endParaRPr lang="zh-CN" altLang="en-US" b="1" dirty="0">
              <a:solidFill>
                <a:srgbClr val="FF0000"/>
              </a:solidFill>
            </a:endParaRPr>
          </a:p>
          <a:p>
            <a:pPr lvl="2" eaLnBrk="1" hangingPunct="1">
              <a:buClr>
                <a:schemeClr val="hlink"/>
              </a:buClr>
              <a:buSzPct val="85000"/>
              <a:buFont typeface="Wingdings" panose="05000000000000000000" pitchFamily="2" charset="2"/>
            </a:pPr>
            <a:endParaRPr lang="zh-CN" altLang="en-US" b="1" dirty="0">
              <a:solidFill>
                <a:srgbClr val="FF0000"/>
              </a:solidFill>
            </a:endParaRPr>
          </a:p>
          <a:p>
            <a:pPr lvl="2" eaLnBrk="1" hangingPunct="1">
              <a:buClr>
                <a:schemeClr val="hlink"/>
              </a:buClr>
              <a:buSzPct val="85000"/>
              <a:buFont typeface="Wingdings" panose="05000000000000000000" pitchFamily="2" charset="2"/>
            </a:pPr>
            <a:endParaRPr lang="zh-CN" altLang="en-US" b="1" dirty="0">
              <a:solidFill>
                <a:srgbClr val="FF0000"/>
              </a:solidFill>
            </a:endParaRPr>
          </a:p>
          <a:p>
            <a:pPr lvl="2" eaLnBrk="1" hangingPunct="1">
              <a:buClr>
                <a:schemeClr val="hlink"/>
              </a:buClr>
              <a:buSzPct val="85000"/>
              <a:buFont typeface="Wingdings" panose="05000000000000000000" pitchFamily="2" charset="2"/>
            </a:pPr>
            <a:endParaRPr lang="zh-CN" altLang="en-US" b="1" dirty="0">
              <a:solidFill>
                <a:srgbClr val="FF0000"/>
              </a:solidFill>
            </a:endParaRPr>
          </a:p>
          <a:p>
            <a:pPr lvl="2" eaLnBrk="1" hangingPunct="1">
              <a:buClr>
                <a:schemeClr val="hlink"/>
              </a:buClr>
              <a:buSzPct val="85000"/>
              <a:buFont typeface="Wingdings" panose="05000000000000000000" pitchFamily="2" charset="2"/>
            </a:pPr>
            <a:endParaRPr lang="zh-CN" altLang="en-US" b="1" dirty="0">
              <a:solidFill>
                <a:srgbClr val="FF0000"/>
              </a:solidFill>
            </a:endParaRPr>
          </a:p>
          <a:p>
            <a:pPr lvl="2" eaLnBrk="1" hangingPunct="1">
              <a:buClr>
                <a:schemeClr val="hlink"/>
              </a:buClr>
              <a:buSzPct val="85000"/>
              <a:buFont typeface="Wingdings" panose="05000000000000000000" pitchFamily="2" charset="2"/>
            </a:pPr>
            <a:endParaRPr lang="zh-CN" altLang="en-US" b="1" dirty="0">
              <a:solidFill>
                <a:srgbClr val="FF0000"/>
              </a:solidFill>
            </a:endParaRPr>
          </a:p>
          <a:p>
            <a:pPr lvl="1" eaLnBrk="1" hangingPunct="1">
              <a:buClr>
                <a:schemeClr val="accent2"/>
              </a:buClr>
              <a:buSzPct val="85000"/>
              <a:buFont typeface="Wingdings" panose="05000000000000000000" pitchFamily="2" charset="2"/>
            </a:pPr>
            <a:r>
              <a:rPr lang="zh-CN" altLang="en-US" b="1" dirty="0">
                <a:solidFill>
                  <a:srgbClr val="FF0000"/>
                </a:solidFill>
              </a:rPr>
              <a:t>状态（</a:t>
            </a:r>
            <a:r>
              <a:rPr lang="en-US" altLang="zh-CN" b="1" dirty="0">
                <a:solidFill>
                  <a:srgbClr val="FF0000"/>
                </a:solidFill>
              </a:rPr>
              <a:t>11</a:t>
            </a:r>
            <a:r>
              <a:rPr lang="zh-CN" altLang="en-US" b="1" dirty="0">
                <a:solidFill>
                  <a:srgbClr val="FF0000"/>
                </a:solidFill>
              </a:rPr>
              <a:t>）就是全系统失效，所以可靠度为</a:t>
            </a:r>
          </a:p>
        </p:txBody>
      </p:sp>
      <p:graphicFrame>
        <p:nvGraphicFramePr>
          <p:cNvPr id="64515" name="Object 4"/>
          <p:cNvGraphicFramePr>
            <a:graphicFrameLocks noGrp="1" noChangeAspect="1"/>
          </p:cNvGraphicFramePr>
          <p:nvPr>
            <p:ph sz="half" idx="2"/>
          </p:nvPr>
        </p:nvGraphicFramePr>
        <p:xfrm>
          <a:off x="1116013" y="981075"/>
          <a:ext cx="7786687" cy="3840163"/>
        </p:xfrm>
        <a:graphic>
          <a:graphicData uri="http://schemas.openxmlformats.org/presentationml/2006/ole">
            <mc:AlternateContent xmlns:mc="http://schemas.openxmlformats.org/markup-compatibility/2006">
              <mc:Choice xmlns:v="urn:schemas-microsoft-com:vml" Requires="v">
                <p:oleObj spid="_x0000_s37896" r:id="rId4" imgW="2832100" imgH="1397000" progId="Equation.DSMT4">
                  <p:embed/>
                </p:oleObj>
              </mc:Choice>
              <mc:Fallback>
                <p:oleObj r:id="rId4" imgW="2832100" imgH="1397000" progId="Equation.DSMT4">
                  <p:embed/>
                  <p:pic>
                    <p:nvPicPr>
                      <p:cNvPr id="0" name="图片 3146"/>
                      <p:cNvPicPr/>
                      <p:nvPr/>
                    </p:nvPicPr>
                    <p:blipFill>
                      <a:blip r:embed="rId5"/>
                      <a:srcRect/>
                      <a:stretch>
                        <a:fillRect/>
                      </a:stretch>
                    </p:blipFill>
                    <p:spPr>
                      <a:xfrm>
                        <a:off x="1116013" y="981075"/>
                        <a:ext cx="7786687" cy="3840163"/>
                      </a:xfrm>
                      <a:prstGeom prst="rect">
                        <a:avLst/>
                      </a:prstGeom>
                      <a:noFill/>
                      <a:ln w="38100">
                        <a:miter/>
                      </a:ln>
                    </p:spPr>
                  </p:pic>
                </p:oleObj>
              </mc:Fallback>
            </mc:AlternateContent>
          </a:graphicData>
        </a:graphic>
      </p:graphicFrame>
      <p:graphicFrame>
        <p:nvGraphicFramePr>
          <p:cNvPr id="64516" name="Object 7"/>
          <p:cNvGraphicFramePr>
            <a:graphicFrameLocks noChangeAspect="1"/>
          </p:cNvGraphicFramePr>
          <p:nvPr/>
        </p:nvGraphicFramePr>
        <p:xfrm>
          <a:off x="147638" y="5484813"/>
          <a:ext cx="8888412" cy="1184275"/>
        </p:xfrm>
        <a:graphic>
          <a:graphicData uri="http://schemas.openxmlformats.org/presentationml/2006/ole">
            <mc:AlternateContent xmlns:mc="http://schemas.openxmlformats.org/markup-compatibility/2006">
              <mc:Choice xmlns:v="urn:schemas-microsoft-com:vml" Requires="v">
                <p:oleObj spid="_x0000_s37897" r:id="rId6" imgW="3238500" imgH="431800" progId="Equation.3">
                  <p:embed/>
                </p:oleObj>
              </mc:Choice>
              <mc:Fallback>
                <p:oleObj r:id="rId6" imgW="3238500" imgH="431800" progId="Equation.3">
                  <p:embed/>
                  <p:pic>
                    <p:nvPicPr>
                      <p:cNvPr id="0" name="图片 3149"/>
                      <p:cNvPicPr/>
                      <p:nvPr/>
                    </p:nvPicPr>
                    <p:blipFill>
                      <a:blip r:embed="rId7"/>
                      <a:stretch>
                        <a:fillRect/>
                      </a:stretch>
                    </p:blipFill>
                    <p:spPr>
                      <a:xfrm>
                        <a:off x="147638" y="5484813"/>
                        <a:ext cx="8888412" cy="1184275"/>
                      </a:xfrm>
                      <a:prstGeom prst="rect">
                        <a:avLst/>
                      </a:prstGeom>
                      <a:noFill/>
                      <a:ln w="38100">
                        <a:noFill/>
                        <a:miter/>
                      </a:ln>
                    </p:spPr>
                  </p:pic>
                </p:oleObj>
              </mc:Fallback>
            </mc:AlternateContent>
          </a:graphicData>
        </a:graphic>
      </p:graphicFrame>
      <p:sp>
        <p:nvSpPr>
          <p:cNvPr id="64517" name="矩形 5"/>
          <p:cNvSpPr/>
          <p:nvPr/>
        </p:nvSpPr>
        <p:spPr>
          <a:xfrm>
            <a:off x="0" y="-19050"/>
            <a:ext cx="2030413"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sp>
        <p:nvSpPr>
          <p:cNvPr id="64518" name="Rectangle 7"/>
          <p:cNvSpPr/>
          <p:nvPr/>
        </p:nvSpPr>
        <p:spPr>
          <a:xfrm>
            <a:off x="3635375" y="42863"/>
            <a:ext cx="4303713" cy="584200"/>
          </a:xfrm>
          <a:prstGeom prst="rect">
            <a:avLst/>
          </a:prstGeom>
          <a:noFill/>
          <a:ln w="9525">
            <a:noFill/>
          </a:ln>
        </p:spPr>
        <p:txBody>
          <a:bodyPr wrap="none">
            <a:spAutoFit/>
          </a:bodyPr>
          <a:lstStyle/>
          <a:p>
            <a:r>
              <a:rPr lang="zh-CN" altLang="en-US" sz="3200" b="1" dirty="0">
                <a:latin typeface="Arial" panose="020B0604020202020204" pitchFamily="34" charset="0"/>
              </a:rPr>
              <a:t>各子系统均为</a:t>
            </a:r>
            <a:r>
              <a:rPr lang="zh-CN" altLang="en-US" sz="3200" b="1" dirty="0">
                <a:solidFill>
                  <a:srgbClr val="FF2621"/>
                </a:solidFill>
                <a:latin typeface="Arial" panose="020B0604020202020204" pitchFamily="34" charset="0"/>
              </a:rPr>
              <a:t>不可修复</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body" sz="half" idx="1"/>
          </p:nvPr>
        </p:nvSpPr>
        <p:spPr>
          <a:xfrm>
            <a:off x="468313" y="303213"/>
            <a:ext cx="8783638"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平均寿命为</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105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令</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n-ea"/>
                <a:cs typeface="+mn-cs"/>
              </a:rPr>
              <a:t>a</a:t>
            </a:r>
            <a:r>
              <a:rPr kumimoji="0" lang="en-US" altLang="zh-CN" sz="32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mn-lt"/>
                <a:ea typeface="+mn-ea"/>
                <a:cs typeface="+mn-cs"/>
              </a:rPr>
              <a:t>2</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=0</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就成为旁置方式，其平均寿命为</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1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令</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n-ea"/>
                <a:cs typeface="+mn-cs"/>
              </a:rPr>
              <a:t>a</a:t>
            </a:r>
            <a:r>
              <a:rPr kumimoji="0" lang="en-US" altLang="zh-CN" sz="32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n-ea"/>
                <a:cs typeface="+mn-cs"/>
              </a:rPr>
              <a:t>2</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n-ea"/>
                <a:cs typeface="+mn-cs"/>
              </a:rPr>
              <a:t>=a</a:t>
            </a:r>
            <a:r>
              <a:rPr kumimoji="0" lang="en-US" altLang="zh-CN" sz="3200" b="1" i="0" u="none" strike="noStrike" kern="0" cap="none" spc="0" normalizeH="0" baseline="-2500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n-ea"/>
                <a:cs typeface="+mn-cs"/>
              </a:rPr>
              <a:t>3</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就成为热备份方式，其平均寿命为</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en-US" altLang="zh-CN" sz="16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显然有</a:t>
            </a:r>
          </a:p>
        </p:txBody>
      </p:sp>
      <p:graphicFrame>
        <p:nvGraphicFramePr>
          <p:cNvPr id="65539" name="Object 7"/>
          <p:cNvGraphicFramePr>
            <a:graphicFrameLocks noChangeAspect="1"/>
          </p:cNvGraphicFramePr>
          <p:nvPr/>
        </p:nvGraphicFramePr>
        <p:xfrm>
          <a:off x="3348038" y="584200"/>
          <a:ext cx="5570537" cy="1150938"/>
        </p:xfrm>
        <a:graphic>
          <a:graphicData uri="http://schemas.openxmlformats.org/presentationml/2006/ole">
            <mc:AlternateContent xmlns:mc="http://schemas.openxmlformats.org/markup-compatibility/2006">
              <mc:Choice xmlns:v="urn:schemas-microsoft-com:vml" Requires="v">
                <p:oleObj spid="_x0000_s38926" r:id="rId3" imgW="2946400" imgH="609600" progId="Equation.3">
                  <p:embed/>
                </p:oleObj>
              </mc:Choice>
              <mc:Fallback>
                <p:oleObj r:id="rId3" imgW="2946400" imgH="609600" progId="Equation.3">
                  <p:embed/>
                  <p:pic>
                    <p:nvPicPr>
                      <p:cNvPr id="0" name="图片 3150"/>
                      <p:cNvPicPr/>
                      <p:nvPr/>
                    </p:nvPicPr>
                    <p:blipFill>
                      <a:blip r:embed="rId4"/>
                      <a:stretch>
                        <a:fillRect/>
                      </a:stretch>
                    </p:blipFill>
                    <p:spPr>
                      <a:xfrm>
                        <a:off x="3348038" y="584200"/>
                        <a:ext cx="5570537" cy="1150938"/>
                      </a:xfrm>
                      <a:prstGeom prst="rect">
                        <a:avLst/>
                      </a:prstGeom>
                      <a:noFill/>
                      <a:ln w="38100">
                        <a:noFill/>
                        <a:miter/>
                      </a:ln>
                    </p:spPr>
                  </p:pic>
                </p:oleObj>
              </mc:Fallback>
            </mc:AlternateContent>
          </a:graphicData>
        </a:graphic>
      </p:graphicFrame>
      <p:graphicFrame>
        <p:nvGraphicFramePr>
          <p:cNvPr id="65540" name="Object 8"/>
          <p:cNvGraphicFramePr>
            <a:graphicFrameLocks noChangeAspect="1"/>
          </p:cNvGraphicFramePr>
          <p:nvPr/>
        </p:nvGraphicFramePr>
        <p:xfrm>
          <a:off x="3132138" y="2060575"/>
          <a:ext cx="2160587" cy="1154113"/>
        </p:xfrm>
        <a:graphic>
          <a:graphicData uri="http://schemas.openxmlformats.org/presentationml/2006/ole">
            <mc:AlternateContent xmlns:mc="http://schemas.openxmlformats.org/markup-compatibility/2006">
              <mc:Choice xmlns:v="urn:schemas-microsoft-com:vml" Requires="v">
                <p:oleObj spid="_x0000_s38927" r:id="rId5" imgW="1143000" imgH="609600" progId="Equation.3">
                  <p:embed/>
                </p:oleObj>
              </mc:Choice>
              <mc:Fallback>
                <p:oleObj r:id="rId5" imgW="1143000" imgH="609600" progId="Equation.3">
                  <p:embed/>
                  <p:pic>
                    <p:nvPicPr>
                      <p:cNvPr id="0" name="图片 3147"/>
                      <p:cNvPicPr/>
                      <p:nvPr/>
                    </p:nvPicPr>
                    <p:blipFill>
                      <a:blip r:embed="rId6"/>
                      <a:stretch>
                        <a:fillRect/>
                      </a:stretch>
                    </p:blipFill>
                    <p:spPr>
                      <a:xfrm>
                        <a:off x="3132138" y="2060575"/>
                        <a:ext cx="2160587" cy="1154113"/>
                      </a:xfrm>
                      <a:prstGeom prst="rect">
                        <a:avLst/>
                      </a:prstGeom>
                      <a:noFill/>
                      <a:ln w="38100">
                        <a:noFill/>
                        <a:miter/>
                      </a:ln>
                    </p:spPr>
                  </p:pic>
                </p:oleObj>
              </mc:Fallback>
            </mc:AlternateContent>
          </a:graphicData>
        </a:graphic>
      </p:graphicFrame>
      <p:graphicFrame>
        <p:nvGraphicFramePr>
          <p:cNvPr id="65541" name="Object 9"/>
          <p:cNvGraphicFramePr>
            <a:graphicFrameLocks noChangeAspect="1"/>
          </p:cNvGraphicFramePr>
          <p:nvPr/>
        </p:nvGraphicFramePr>
        <p:xfrm>
          <a:off x="3398838" y="3573463"/>
          <a:ext cx="4256087" cy="2528887"/>
        </p:xfrm>
        <a:graphic>
          <a:graphicData uri="http://schemas.openxmlformats.org/presentationml/2006/ole">
            <mc:AlternateContent xmlns:mc="http://schemas.openxmlformats.org/markup-compatibility/2006">
              <mc:Choice xmlns:v="urn:schemas-microsoft-com:vml" Requires="v">
                <p:oleObj spid="_x0000_s38928" r:id="rId7" imgW="1968500" imgH="1168400" progId="Equation.DSMT4">
                  <p:embed/>
                </p:oleObj>
              </mc:Choice>
              <mc:Fallback>
                <p:oleObj r:id="rId7" imgW="1968500" imgH="1168400" progId="Equation.DSMT4">
                  <p:embed/>
                  <p:pic>
                    <p:nvPicPr>
                      <p:cNvPr id="0" name="图片 3153"/>
                      <p:cNvPicPr/>
                      <p:nvPr/>
                    </p:nvPicPr>
                    <p:blipFill>
                      <a:blip r:embed="rId8"/>
                      <a:stretch>
                        <a:fillRect/>
                      </a:stretch>
                    </p:blipFill>
                    <p:spPr>
                      <a:xfrm>
                        <a:off x="3398838" y="3573463"/>
                        <a:ext cx="4256087" cy="2528887"/>
                      </a:xfrm>
                      <a:prstGeom prst="rect">
                        <a:avLst/>
                      </a:prstGeom>
                      <a:solidFill>
                        <a:srgbClr val="FFFF00"/>
                      </a:solidFill>
                      <a:ln w="38100">
                        <a:noFill/>
                        <a:miter/>
                      </a:ln>
                    </p:spPr>
                  </p:pic>
                </p:oleObj>
              </mc:Fallback>
            </mc:AlternateContent>
          </a:graphicData>
        </a:graphic>
      </p:graphicFrame>
      <p:graphicFrame>
        <p:nvGraphicFramePr>
          <p:cNvPr id="65542" name="Object 10"/>
          <p:cNvGraphicFramePr>
            <a:graphicFrameLocks noChangeAspect="1"/>
          </p:cNvGraphicFramePr>
          <p:nvPr/>
        </p:nvGraphicFramePr>
        <p:xfrm>
          <a:off x="2274888" y="6256338"/>
          <a:ext cx="2146300" cy="630237"/>
        </p:xfrm>
        <a:graphic>
          <a:graphicData uri="http://schemas.openxmlformats.org/presentationml/2006/ole">
            <mc:AlternateContent xmlns:mc="http://schemas.openxmlformats.org/markup-compatibility/2006">
              <mc:Choice xmlns:v="urn:schemas-microsoft-com:vml" Requires="v">
                <p:oleObj spid="_x0000_s38929" r:id="rId9" imgW="989965" imgH="292100" progId="Equation.3">
                  <p:embed/>
                </p:oleObj>
              </mc:Choice>
              <mc:Fallback>
                <p:oleObj r:id="rId9" imgW="989965" imgH="292100" progId="Equation.3">
                  <p:embed/>
                  <p:pic>
                    <p:nvPicPr>
                      <p:cNvPr id="0" name="图片 3152"/>
                      <p:cNvPicPr/>
                      <p:nvPr/>
                    </p:nvPicPr>
                    <p:blipFill>
                      <a:blip r:embed="rId10"/>
                      <a:stretch>
                        <a:fillRect/>
                      </a:stretch>
                    </p:blipFill>
                    <p:spPr>
                      <a:xfrm>
                        <a:off x="2274888" y="6256338"/>
                        <a:ext cx="2146300" cy="630237"/>
                      </a:xfrm>
                      <a:prstGeom prst="rect">
                        <a:avLst/>
                      </a:prstGeom>
                      <a:solidFill>
                        <a:srgbClr val="FFFF00"/>
                      </a:solidFill>
                      <a:ln w="38100">
                        <a:noFill/>
                        <a:miter/>
                      </a:ln>
                    </p:spPr>
                  </p:pic>
                </p:oleObj>
              </mc:Fallback>
            </mc:AlternateContent>
          </a:graphicData>
        </a:graphic>
      </p:graphicFrame>
      <p:sp>
        <p:nvSpPr>
          <p:cNvPr id="8" name="矩形 7"/>
          <p:cNvSpPr/>
          <p:nvPr/>
        </p:nvSpPr>
        <p:spPr>
          <a:xfrm>
            <a:off x="0" y="-19050"/>
            <a:ext cx="2032000"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宋体" panose="02010600030101010101" pitchFamily="2" charset="-122"/>
                <a:cs typeface="+mn-cs"/>
              </a:rPr>
              <a:t>并接系统</a:t>
            </a:r>
          </a:p>
        </p:txBody>
      </p:sp>
      <p:sp>
        <p:nvSpPr>
          <p:cNvPr id="65544" name="Rectangle 9"/>
          <p:cNvSpPr/>
          <p:nvPr/>
        </p:nvSpPr>
        <p:spPr>
          <a:xfrm>
            <a:off x="3348038" y="0"/>
            <a:ext cx="4303712" cy="584200"/>
          </a:xfrm>
          <a:prstGeom prst="rect">
            <a:avLst/>
          </a:prstGeom>
          <a:noFill/>
          <a:ln w="9525">
            <a:noFill/>
          </a:ln>
        </p:spPr>
        <p:txBody>
          <a:bodyPr wrap="none">
            <a:spAutoFit/>
          </a:bodyPr>
          <a:lstStyle/>
          <a:p>
            <a:r>
              <a:rPr lang="zh-CN" altLang="en-US" sz="3200" b="1" dirty="0">
                <a:latin typeface="Arial" panose="020B0604020202020204" pitchFamily="34" charset="0"/>
              </a:rPr>
              <a:t>各子系统均为</a:t>
            </a:r>
            <a:r>
              <a:rPr lang="zh-CN" altLang="en-US" sz="3200" b="1" dirty="0">
                <a:solidFill>
                  <a:srgbClr val="FF2621"/>
                </a:solidFill>
                <a:latin typeface="Arial" panose="020B0604020202020204" pitchFamily="34" charset="0"/>
              </a:rPr>
              <a:t>不可修复</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a:defRPr/>
            </a:pPr>
            <a:r>
              <a:rPr lang="zh-CN" altLang="en-US" dirty="0">
                <a:effectLst/>
              </a:rPr>
              <a:t>据沃达丰反馈，网络问题是由部署于慕尼黑、法兰克福、柏林三地的“</a:t>
            </a:r>
            <a:r>
              <a:rPr lang="en-US" altLang="zh-CN" dirty="0">
                <a:effectLst/>
              </a:rPr>
              <a:t>failure of control equipment”</a:t>
            </a:r>
            <a:r>
              <a:rPr lang="zh-CN" altLang="en-US" dirty="0">
                <a:effectLst/>
              </a:rPr>
              <a:t>造成的。可以判断是</a:t>
            </a:r>
            <a:r>
              <a:rPr lang="zh-CN" altLang="en-US" dirty="0">
                <a:solidFill>
                  <a:srgbClr val="FF0000"/>
                </a:solidFill>
                <a:effectLst/>
              </a:rPr>
              <a:t>核心网控制面</a:t>
            </a:r>
            <a:r>
              <a:rPr lang="zh-CN" altLang="en-US" dirty="0">
                <a:effectLst/>
              </a:rPr>
              <a:t>出了严重故障。</a:t>
            </a:r>
          </a:p>
          <a:p>
            <a:pPr>
              <a:defRPr/>
            </a:pP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Rot="1"/>
          </p:cNvSpPr>
          <p:nvPr>
            <p:ph type="body" sz="half" idx="1"/>
          </p:nvPr>
        </p:nvSpPr>
        <p:spPr>
          <a:xfrm>
            <a:off x="0" y="1268413"/>
            <a:ext cx="9144000"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b="1" dirty="0"/>
              <a:t>各子系统均为可修复</a:t>
            </a:r>
          </a:p>
          <a:p>
            <a:pPr lvl="2" eaLnBrk="1" hangingPunct="1">
              <a:buClr>
                <a:schemeClr val="hlink"/>
              </a:buClr>
              <a:buSzPct val="85000"/>
              <a:buFont typeface="Wingdings" panose="05000000000000000000" pitchFamily="2" charset="2"/>
            </a:pPr>
            <a:r>
              <a:rPr lang="zh-CN" altLang="en-US" b="1" dirty="0"/>
              <a:t>全系统失效也就是各子系统在进行修复，它们的修复率分别为</a:t>
            </a:r>
            <a:r>
              <a:rPr lang="en-US" altLang="zh-CN" b="1" dirty="0">
                <a:latin typeface="Symbol" panose="05050102010706020507" pitchFamily="18" charset="2"/>
              </a:rPr>
              <a:t>b</a:t>
            </a:r>
            <a:r>
              <a:rPr lang="en-US" altLang="zh-CN" b="1" baseline="-25000" dirty="0"/>
              <a:t>r</a:t>
            </a:r>
            <a:r>
              <a:rPr lang="en-US" altLang="zh-CN" b="1" dirty="0"/>
              <a:t>(r=1,2, …,n)</a:t>
            </a:r>
            <a:r>
              <a:rPr lang="zh-CN" altLang="en-US" b="1" dirty="0"/>
              <a:t>，则平均修复时间为</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r>
              <a:rPr lang="zh-CN" altLang="en-US" b="1" dirty="0"/>
              <a:t>平均故障时间为</a:t>
            </a:r>
          </a:p>
        </p:txBody>
      </p:sp>
      <p:graphicFrame>
        <p:nvGraphicFramePr>
          <p:cNvPr id="66563" name="Object 4"/>
          <p:cNvGraphicFramePr>
            <a:graphicFrameLocks noGrp="1" noChangeAspect="1"/>
          </p:cNvGraphicFramePr>
          <p:nvPr>
            <p:ph sz="quarter" idx="2"/>
          </p:nvPr>
        </p:nvGraphicFramePr>
        <p:xfrm>
          <a:off x="684213" y="2624138"/>
          <a:ext cx="2879725" cy="1331912"/>
        </p:xfrm>
        <a:graphic>
          <a:graphicData uri="http://schemas.openxmlformats.org/presentationml/2006/ole">
            <mc:AlternateContent xmlns:mc="http://schemas.openxmlformats.org/markup-compatibility/2006">
              <mc:Choice xmlns:v="urn:schemas-microsoft-com:vml" Requires="v">
                <p:oleObj spid="_x0000_s39953" r:id="rId4" imgW="1180465" imgH="546100" progId="Equation.3">
                  <p:embed/>
                </p:oleObj>
              </mc:Choice>
              <mc:Fallback>
                <p:oleObj r:id="rId4" imgW="1180465" imgH="546100" progId="Equation.3">
                  <p:embed/>
                  <p:pic>
                    <p:nvPicPr>
                      <p:cNvPr id="0" name="图片 3159"/>
                      <p:cNvPicPr/>
                      <p:nvPr/>
                    </p:nvPicPr>
                    <p:blipFill>
                      <a:blip r:embed="rId5"/>
                      <a:srcRect/>
                      <a:stretch>
                        <a:fillRect/>
                      </a:stretch>
                    </p:blipFill>
                    <p:spPr>
                      <a:xfrm>
                        <a:off x="684213" y="2624138"/>
                        <a:ext cx="2879725" cy="1331912"/>
                      </a:xfrm>
                      <a:prstGeom prst="rect">
                        <a:avLst/>
                      </a:prstGeom>
                      <a:noFill/>
                      <a:ln w="38100">
                        <a:miter/>
                      </a:ln>
                    </p:spPr>
                  </p:pic>
                </p:oleObj>
              </mc:Fallback>
            </mc:AlternateContent>
          </a:graphicData>
        </a:graphic>
      </p:graphicFrame>
      <p:graphicFrame>
        <p:nvGraphicFramePr>
          <p:cNvPr id="66564" name="Object 7"/>
          <p:cNvGraphicFramePr>
            <a:graphicFrameLocks noChangeAspect="1"/>
          </p:cNvGraphicFramePr>
          <p:nvPr/>
        </p:nvGraphicFramePr>
        <p:xfrm>
          <a:off x="179388" y="4365625"/>
          <a:ext cx="8640762" cy="2324100"/>
        </p:xfrm>
        <a:graphic>
          <a:graphicData uri="http://schemas.openxmlformats.org/presentationml/2006/ole">
            <mc:AlternateContent xmlns:mc="http://schemas.openxmlformats.org/markup-compatibility/2006">
              <mc:Choice xmlns:v="urn:schemas-microsoft-com:vml" Requires="v">
                <p:oleObj spid="_x0000_s39954" r:id="rId6" imgW="3111500" imgH="838200" progId="Equation.3">
                  <p:embed/>
                </p:oleObj>
              </mc:Choice>
              <mc:Fallback>
                <p:oleObj r:id="rId6" imgW="3111500" imgH="838200" progId="Equation.3">
                  <p:embed/>
                  <p:pic>
                    <p:nvPicPr>
                      <p:cNvPr id="0" name="图片 3154"/>
                      <p:cNvPicPr/>
                      <p:nvPr/>
                    </p:nvPicPr>
                    <p:blipFill>
                      <a:blip r:embed="rId7"/>
                      <a:stretch>
                        <a:fillRect/>
                      </a:stretch>
                    </p:blipFill>
                    <p:spPr>
                      <a:xfrm>
                        <a:off x="179388" y="4365625"/>
                        <a:ext cx="8640762" cy="2324100"/>
                      </a:xfrm>
                      <a:prstGeom prst="rect">
                        <a:avLst/>
                      </a:prstGeom>
                      <a:noFill/>
                      <a:ln w="38100">
                        <a:noFill/>
                        <a:miter/>
                      </a:ln>
                    </p:spPr>
                  </p:pic>
                </p:oleObj>
              </mc:Fallback>
            </mc:AlternateContent>
          </a:graphicData>
        </a:graphic>
      </p:graphicFrame>
      <p:graphicFrame>
        <p:nvGraphicFramePr>
          <p:cNvPr id="66565" name="Object 8"/>
          <p:cNvGraphicFramePr>
            <a:graphicFrameLocks noGrp="1" noChangeAspect="1"/>
          </p:cNvGraphicFramePr>
          <p:nvPr>
            <p:ph sz="quarter" idx="3"/>
          </p:nvPr>
        </p:nvGraphicFramePr>
        <p:xfrm>
          <a:off x="4568825" y="0"/>
          <a:ext cx="4608513" cy="1263650"/>
        </p:xfrm>
        <a:graphic>
          <a:graphicData uri="http://schemas.openxmlformats.org/presentationml/2006/ole">
            <mc:AlternateContent xmlns:mc="http://schemas.openxmlformats.org/markup-compatibility/2006">
              <mc:Choice xmlns:v="urn:schemas-microsoft-com:vml" Requires="v">
                <p:oleObj spid="_x0000_s39955" r:id="rId8" imgW="1574800" imgH="431800" progId="Equation.3">
                  <p:embed/>
                </p:oleObj>
              </mc:Choice>
              <mc:Fallback>
                <p:oleObj r:id="rId8" imgW="1574800" imgH="431800" progId="Equation.3">
                  <p:embed/>
                  <p:pic>
                    <p:nvPicPr>
                      <p:cNvPr id="0" name="图片 3157"/>
                      <p:cNvPicPr/>
                      <p:nvPr/>
                    </p:nvPicPr>
                    <p:blipFill>
                      <a:blip r:embed="rId9"/>
                      <a:srcRect/>
                      <a:stretch>
                        <a:fillRect/>
                      </a:stretch>
                    </p:blipFill>
                    <p:spPr>
                      <a:xfrm>
                        <a:off x="4568825" y="0"/>
                        <a:ext cx="4608513" cy="1263650"/>
                      </a:xfrm>
                      <a:prstGeom prst="rect">
                        <a:avLst/>
                      </a:prstGeom>
                      <a:solidFill>
                        <a:srgbClr val="FFFF00">
                          <a:alpha val="100000"/>
                        </a:srgbClr>
                      </a:solidFill>
                      <a:ln w="38100">
                        <a:miter/>
                      </a:ln>
                    </p:spPr>
                  </p:pic>
                </p:oleObj>
              </mc:Fallback>
            </mc:AlternateContent>
          </a:graphicData>
        </a:graphic>
      </p:graphicFrame>
      <p:sp>
        <p:nvSpPr>
          <p:cNvPr id="66566" name="矩形 6"/>
          <p:cNvSpPr/>
          <p:nvPr/>
        </p:nvSpPr>
        <p:spPr>
          <a:xfrm>
            <a:off x="0" y="-19050"/>
            <a:ext cx="2030413"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graphicFrame>
        <p:nvGraphicFramePr>
          <p:cNvPr id="66567" name="对象 1"/>
          <p:cNvGraphicFramePr>
            <a:graphicFrameLocks noChangeAspect="1"/>
          </p:cNvGraphicFramePr>
          <p:nvPr/>
        </p:nvGraphicFramePr>
        <p:xfrm>
          <a:off x="5897563" y="2917825"/>
          <a:ext cx="2887662" cy="1331913"/>
        </p:xfrm>
        <a:graphic>
          <a:graphicData uri="http://schemas.openxmlformats.org/presentationml/2006/ole">
            <mc:AlternateContent xmlns:mc="http://schemas.openxmlformats.org/markup-compatibility/2006">
              <mc:Choice xmlns:v="urn:schemas-microsoft-com:vml" Requires="v">
                <p:oleObj spid="_x0000_s39956" r:id="rId10" imgW="2311400" imgH="1066800" progId="Equation.DSMT4">
                  <p:embed/>
                </p:oleObj>
              </mc:Choice>
              <mc:Fallback>
                <p:oleObj r:id="rId10" imgW="2311400" imgH="1066800" progId="Equation.DSMT4">
                  <p:embed/>
                  <p:pic>
                    <p:nvPicPr>
                      <p:cNvPr id="0" name="图片 3155"/>
                      <p:cNvPicPr/>
                      <p:nvPr/>
                    </p:nvPicPr>
                    <p:blipFill>
                      <a:blip r:embed="rId11"/>
                      <a:stretch>
                        <a:fillRect/>
                      </a:stretch>
                    </p:blipFill>
                    <p:spPr>
                      <a:xfrm>
                        <a:off x="5897563" y="2917825"/>
                        <a:ext cx="2887662" cy="1331913"/>
                      </a:xfrm>
                      <a:prstGeom prst="rect">
                        <a:avLst/>
                      </a:prstGeom>
                      <a:solidFill>
                        <a:srgbClr val="FFFF00"/>
                      </a:solidFill>
                      <a:ln w="38100">
                        <a:noFill/>
                        <a:miter/>
                      </a:ln>
                    </p:spPr>
                  </p:pic>
                </p:oleObj>
              </mc:Fallback>
            </mc:AlternateContent>
          </a:graphicData>
        </a:graphic>
      </p:graphicFrame>
      <p:graphicFrame>
        <p:nvGraphicFramePr>
          <p:cNvPr id="66568" name="对象 1"/>
          <p:cNvGraphicFramePr>
            <a:graphicFrameLocks noChangeAspect="1"/>
          </p:cNvGraphicFramePr>
          <p:nvPr/>
        </p:nvGraphicFramePr>
        <p:xfrm>
          <a:off x="4067175" y="6249988"/>
          <a:ext cx="2376488" cy="576262"/>
        </p:xfrm>
        <a:graphic>
          <a:graphicData uri="http://schemas.openxmlformats.org/presentationml/2006/ole">
            <mc:AlternateContent xmlns:mc="http://schemas.openxmlformats.org/markup-compatibility/2006">
              <mc:Choice xmlns:v="urn:schemas-microsoft-com:vml" Requires="v">
                <p:oleObj spid="_x0000_s39957" r:id="rId12" imgW="3568700" imgH="736600" progId="Equation.3">
                  <p:embed/>
                </p:oleObj>
              </mc:Choice>
              <mc:Fallback>
                <p:oleObj r:id="rId12" imgW="3568700" imgH="736600" progId="Equation.3">
                  <p:embed/>
                  <p:pic>
                    <p:nvPicPr>
                      <p:cNvPr id="0" name="图片 3160"/>
                      <p:cNvPicPr/>
                      <p:nvPr/>
                    </p:nvPicPr>
                    <p:blipFill>
                      <a:blip r:embed="rId13"/>
                      <a:stretch>
                        <a:fillRect/>
                      </a:stretch>
                    </p:blipFill>
                    <p:spPr>
                      <a:xfrm>
                        <a:off x="4067175" y="6249988"/>
                        <a:ext cx="2376488" cy="576262"/>
                      </a:xfrm>
                      <a:prstGeom prst="rect">
                        <a:avLst/>
                      </a:prstGeom>
                      <a:solidFill>
                        <a:srgbClr val="FFC0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4" name="Rectangle 8"/>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67587" name="Rectangle 3"/>
          <p:cNvSpPr>
            <a:spLocks noGrp="1" noRot="1"/>
          </p:cNvSpPr>
          <p:nvPr>
            <p:ph type="body" sz="half" idx="1"/>
          </p:nvPr>
        </p:nvSpPr>
        <p:spPr>
          <a:xfrm>
            <a:off x="250825" y="1268413"/>
            <a:ext cx="8642350" cy="158432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b="1" dirty="0"/>
              <a:t>若各子系统的运行状态的随机过程为</a:t>
            </a:r>
            <a:r>
              <a:rPr lang="en-US" altLang="zh-CN" b="1" dirty="0"/>
              <a:t>g</a:t>
            </a:r>
            <a:r>
              <a:rPr lang="en-US" altLang="zh-CN" b="1" baseline="-25000" dirty="0"/>
              <a:t>r</a:t>
            </a:r>
            <a:r>
              <a:rPr lang="en-US" altLang="zh-CN" b="1" dirty="0"/>
              <a:t>(t)</a:t>
            </a:r>
            <a:r>
              <a:rPr lang="zh-CN" altLang="en-US" b="1" dirty="0"/>
              <a:t>，且令失效时</a:t>
            </a:r>
            <a:r>
              <a:rPr lang="en-US" altLang="zh-CN" b="1" dirty="0"/>
              <a:t>g</a:t>
            </a:r>
            <a:r>
              <a:rPr lang="en-US" altLang="zh-CN" b="1" baseline="-25000" dirty="0"/>
              <a:t>r</a:t>
            </a:r>
            <a:r>
              <a:rPr lang="en-US" altLang="zh-CN" b="1" dirty="0"/>
              <a:t>(t)=1</a:t>
            </a:r>
            <a:r>
              <a:rPr lang="zh-CN" altLang="en-US" b="1" dirty="0"/>
              <a:t>，运行时</a:t>
            </a:r>
            <a:r>
              <a:rPr lang="en-US" altLang="zh-CN" b="1" dirty="0"/>
              <a:t>g</a:t>
            </a:r>
            <a:r>
              <a:rPr lang="en-US" altLang="zh-CN" b="1" baseline="-25000" dirty="0"/>
              <a:t>r</a:t>
            </a:r>
            <a:r>
              <a:rPr lang="en-US" altLang="zh-CN" b="1" dirty="0"/>
              <a:t>(t)=0</a:t>
            </a:r>
            <a:r>
              <a:rPr lang="zh-CN" altLang="en-US" b="1" dirty="0"/>
              <a:t>，可得并接系统的运行状态的随机过程为</a:t>
            </a:r>
          </a:p>
        </p:txBody>
      </p:sp>
      <p:graphicFrame>
        <p:nvGraphicFramePr>
          <p:cNvPr id="67588" name="Object 4"/>
          <p:cNvGraphicFramePr>
            <a:graphicFrameLocks noGrp="1" noChangeAspect="1"/>
          </p:cNvGraphicFramePr>
          <p:nvPr>
            <p:ph sz="quarter" idx="2"/>
          </p:nvPr>
        </p:nvGraphicFramePr>
        <p:xfrm>
          <a:off x="2916238" y="2636838"/>
          <a:ext cx="4032250" cy="1827212"/>
        </p:xfrm>
        <a:graphic>
          <a:graphicData uri="http://schemas.openxmlformats.org/presentationml/2006/ole">
            <mc:AlternateContent xmlns:mc="http://schemas.openxmlformats.org/markup-compatibility/2006">
              <mc:Choice xmlns:v="urn:schemas-microsoft-com:vml" Requires="v">
                <p:oleObj spid="_x0000_s40968" r:id="rId3" imgW="951865" imgH="431800" progId="Equation.3">
                  <p:embed/>
                </p:oleObj>
              </mc:Choice>
              <mc:Fallback>
                <p:oleObj r:id="rId3" imgW="951865" imgH="431800" progId="Equation.3">
                  <p:embed/>
                  <p:pic>
                    <p:nvPicPr>
                      <p:cNvPr id="0" name="图片 3156"/>
                      <p:cNvPicPr/>
                      <p:nvPr/>
                    </p:nvPicPr>
                    <p:blipFill>
                      <a:blip r:embed="rId4"/>
                      <a:srcRect/>
                      <a:stretch>
                        <a:fillRect/>
                      </a:stretch>
                    </p:blipFill>
                    <p:spPr>
                      <a:xfrm>
                        <a:off x="2916238" y="2636838"/>
                        <a:ext cx="4032250" cy="1827212"/>
                      </a:xfrm>
                      <a:prstGeom prst="rect">
                        <a:avLst/>
                      </a:prstGeom>
                      <a:noFill/>
                      <a:ln w="38100">
                        <a:miter/>
                      </a:ln>
                    </p:spPr>
                  </p:pic>
                </p:oleObj>
              </mc:Fallback>
            </mc:AlternateContent>
          </a:graphicData>
        </a:graphic>
      </p:graphicFrame>
      <p:graphicFrame>
        <p:nvGraphicFramePr>
          <p:cNvPr id="67589" name="Object 7"/>
          <p:cNvGraphicFramePr>
            <a:graphicFrameLocks noGrp="1" noChangeAspect="1"/>
          </p:cNvGraphicFramePr>
          <p:nvPr>
            <p:ph sz="quarter" idx="3"/>
          </p:nvPr>
        </p:nvGraphicFramePr>
        <p:xfrm>
          <a:off x="900113" y="3933825"/>
          <a:ext cx="5327650" cy="2967038"/>
        </p:xfrm>
        <a:graphic>
          <a:graphicData uri="http://schemas.openxmlformats.org/presentationml/2006/ole">
            <mc:AlternateContent xmlns:mc="http://schemas.openxmlformats.org/markup-compatibility/2006">
              <mc:Choice xmlns:v="urn:schemas-microsoft-com:vml" Requires="v">
                <p:oleObj spid="_x0000_s40969" r:id="rId5" imgW="8686800" imgH="4838700" progId="Visio.Drawing.11">
                  <p:embed/>
                </p:oleObj>
              </mc:Choice>
              <mc:Fallback>
                <p:oleObj r:id="rId5" imgW="8686800" imgH="4838700" progId="Visio.Drawing.11">
                  <p:embed/>
                  <p:pic>
                    <p:nvPicPr>
                      <p:cNvPr id="0" name="图片 3158"/>
                      <p:cNvPicPr/>
                      <p:nvPr/>
                    </p:nvPicPr>
                    <p:blipFill>
                      <a:blip r:embed="rId6"/>
                      <a:srcRect/>
                      <a:stretch>
                        <a:fillRect/>
                      </a:stretch>
                    </p:blipFill>
                    <p:spPr>
                      <a:xfrm>
                        <a:off x="900113" y="3933825"/>
                        <a:ext cx="5327650" cy="2967038"/>
                      </a:xfrm>
                      <a:prstGeom prst="rect">
                        <a:avLst/>
                      </a:prstGeom>
                      <a:noFill/>
                      <a:ln w="38100">
                        <a:miter/>
                      </a:ln>
                    </p:spPr>
                  </p:pic>
                </p:oleObj>
              </mc:Fallback>
            </mc:AlternateContent>
          </a:graphicData>
        </a:graphic>
      </p:graphicFrame>
      <p:sp>
        <p:nvSpPr>
          <p:cNvPr id="67590" name="矩形 5"/>
          <p:cNvSpPr/>
          <p:nvPr/>
        </p:nvSpPr>
        <p:spPr>
          <a:xfrm>
            <a:off x="0" y="-19050"/>
            <a:ext cx="2030413"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sp>
        <p:nvSpPr>
          <p:cNvPr id="67591" name="Rectangle 8"/>
          <p:cNvSpPr/>
          <p:nvPr/>
        </p:nvSpPr>
        <p:spPr>
          <a:xfrm>
            <a:off x="2771775" y="38100"/>
            <a:ext cx="3892550" cy="584200"/>
          </a:xfrm>
          <a:prstGeom prst="rect">
            <a:avLst/>
          </a:prstGeom>
          <a:noFill/>
          <a:ln w="9525">
            <a:noFill/>
          </a:ln>
        </p:spPr>
        <p:txBody>
          <a:bodyPr wrap="none">
            <a:spAutoFit/>
          </a:bodyPr>
          <a:lstStyle/>
          <a:p>
            <a:r>
              <a:rPr lang="zh-CN" altLang="en-US" sz="3200" b="1" dirty="0">
                <a:latin typeface="Arial" panose="020B0604020202020204" pitchFamily="34" charset="0"/>
              </a:rPr>
              <a:t>各子系统均为可修复</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Rot="1"/>
          </p:cNvSpPr>
          <p:nvPr>
            <p:ph type="body" sz="half" idx="1"/>
          </p:nvPr>
        </p:nvSpPr>
        <p:spPr>
          <a:xfrm>
            <a:off x="250825" y="1268413"/>
            <a:ext cx="8569325"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b="1" dirty="0"/>
              <a:t>示例</a:t>
            </a:r>
            <a:r>
              <a:rPr lang="en-US" altLang="zh-CN" b="1" dirty="0"/>
              <a:t>—</a:t>
            </a:r>
            <a:r>
              <a:rPr lang="zh-CN" altLang="en-US" b="1" dirty="0">
                <a:solidFill>
                  <a:srgbClr val="FF0000"/>
                </a:solidFill>
              </a:rPr>
              <a:t>子系统之间不相互独立</a:t>
            </a:r>
          </a:p>
          <a:p>
            <a:pPr lvl="2" eaLnBrk="1" hangingPunct="1">
              <a:buClr>
                <a:schemeClr val="hlink"/>
              </a:buClr>
              <a:buSzPct val="85000"/>
              <a:buFont typeface="Wingdings" panose="05000000000000000000" pitchFamily="2" charset="2"/>
            </a:pPr>
            <a:r>
              <a:rPr lang="zh-CN" altLang="en-US" b="1" dirty="0"/>
              <a:t>设两个子系统的故障率都是</a:t>
            </a:r>
            <a:r>
              <a:rPr lang="en-US" altLang="zh-CN" b="1" dirty="0">
                <a:latin typeface="Symbol" panose="05050102010706020507" pitchFamily="18" charset="2"/>
              </a:rPr>
              <a:t>a</a:t>
            </a:r>
            <a:r>
              <a:rPr lang="zh-CN" altLang="en-US" b="1" dirty="0">
                <a:latin typeface="Symbol" panose="05050102010706020507" pitchFamily="18" charset="2"/>
              </a:rPr>
              <a:t>，修复率都是</a:t>
            </a:r>
            <a:r>
              <a:rPr lang="en-US" altLang="zh-CN" b="1" dirty="0">
                <a:latin typeface="Symbol" panose="05050102010706020507" pitchFamily="18" charset="2"/>
              </a:rPr>
              <a:t>b</a:t>
            </a:r>
            <a:r>
              <a:rPr lang="zh-CN" altLang="en-US" b="1" dirty="0">
                <a:latin typeface="Symbol" panose="05050102010706020507" pitchFamily="18" charset="2"/>
              </a:rPr>
              <a:t>，并规定当两个子系统均出故障时，先修第</a:t>
            </a:r>
            <a:r>
              <a:rPr lang="en-US" altLang="zh-CN" b="1" dirty="0">
                <a:latin typeface="Symbol" panose="05050102010706020507" pitchFamily="18" charset="2"/>
              </a:rPr>
              <a:t>1</a:t>
            </a:r>
            <a:r>
              <a:rPr lang="zh-CN" altLang="en-US" b="1" dirty="0">
                <a:latin typeface="Symbol" panose="05050102010706020507" pitchFamily="18" charset="2"/>
              </a:rPr>
              <a:t>个子系统。</a:t>
            </a:r>
          </a:p>
        </p:txBody>
      </p:sp>
      <p:graphicFrame>
        <p:nvGraphicFramePr>
          <p:cNvPr id="68611" name="Object 4"/>
          <p:cNvGraphicFramePr>
            <a:graphicFrameLocks noGrp="1" noChangeAspect="1"/>
          </p:cNvGraphicFramePr>
          <p:nvPr>
            <p:ph sz="half" idx="2"/>
          </p:nvPr>
        </p:nvGraphicFramePr>
        <p:xfrm>
          <a:off x="5157788" y="2997200"/>
          <a:ext cx="3960812" cy="3419475"/>
        </p:xfrm>
        <a:graphic>
          <a:graphicData uri="http://schemas.openxmlformats.org/presentationml/2006/ole">
            <mc:AlternateContent xmlns:mc="http://schemas.openxmlformats.org/markup-compatibility/2006">
              <mc:Choice xmlns:v="urn:schemas-microsoft-com:vml" Requires="v">
                <p:oleObj spid="_x0000_s41989" r:id="rId4" imgW="3048000" imgH="2633345" progId="Visio.Drawing.11">
                  <p:embed/>
                </p:oleObj>
              </mc:Choice>
              <mc:Fallback>
                <p:oleObj r:id="rId4" imgW="3048000" imgH="2633345" progId="Visio.Drawing.11">
                  <p:embed/>
                  <p:pic>
                    <p:nvPicPr>
                      <p:cNvPr id="0" name="图片 3166"/>
                      <p:cNvPicPr/>
                      <p:nvPr/>
                    </p:nvPicPr>
                    <p:blipFill>
                      <a:blip r:embed="rId5"/>
                      <a:srcRect/>
                      <a:stretch>
                        <a:fillRect/>
                      </a:stretch>
                    </p:blipFill>
                    <p:spPr>
                      <a:xfrm>
                        <a:off x="5157788" y="2997200"/>
                        <a:ext cx="3960812" cy="3419475"/>
                      </a:xfrm>
                      <a:prstGeom prst="rect">
                        <a:avLst/>
                      </a:prstGeom>
                      <a:noFill/>
                      <a:ln w="38100">
                        <a:miter/>
                      </a:ln>
                    </p:spPr>
                  </p:pic>
                </p:oleObj>
              </mc:Fallback>
            </mc:AlternateContent>
          </a:graphicData>
        </a:graphic>
      </p:graphicFrame>
      <p:sp>
        <p:nvSpPr>
          <p:cNvPr id="68612" name="AutoShape 7"/>
          <p:cNvSpPr/>
          <p:nvPr/>
        </p:nvSpPr>
        <p:spPr>
          <a:xfrm>
            <a:off x="0" y="3573463"/>
            <a:ext cx="4787900" cy="1943100"/>
          </a:xfrm>
          <a:prstGeom prst="callout1">
            <a:avLst>
              <a:gd name="adj1" fmla="val 5884"/>
              <a:gd name="adj2" fmla="val 102204"/>
              <a:gd name="adj3" fmla="val -407"/>
              <a:gd name="adj4" fmla="val 121074"/>
            </a:avLst>
          </a:prstGeom>
          <a:solidFill>
            <a:schemeClr val="accent1"/>
          </a:solidFill>
          <a:ln w="9525" cap="flat" cmpd="sng">
            <a:solidFill>
              <a:schemeClr val="tx1"/>
            </a:solidFill>
            <a:prstDash val="solid"/>
            <a:miter/>
            <a:headEnd type="none" w="med" len="med"/>
            <a:tailEnd type="none" w="med" len="med"/>
          </a:ln>
        </p:spPr>
        <p:txBody>
          <a:bodyPr/>
          <a:lstStyle/>
          <a:p>
            <a:pPr marL="342900" indent="-342900">
              <a:buFont typeface="Arial" panose="020B0604020202020204" pitchFamily="34" charset="0"/>
              <a:buChar char="•"/>
            </a:pPr>
            <a:r>
              <a:rPr lang="zh-CN" altLang="en-US" sz="2400" b="1" dirty="0">
                <a:latin typeface="Arial" panose="020B0604020202020204" pitchFamily="34" charset="0"/>
              </a:rPr>
              <a:t>状态的第</a:t>
            </a:r>
            <a:r>
              <a:rPr lang="en-US" altLang="zh-CN" sz="2400" b="1" dirty="0">
                <a:latin typeface="Arial" panose="020B0604020202020204" pitchFamily="34" charset="0"/>
              </a:rPr>
              <a:t>1</a:t>
            </a:r>
            <a:r>
              <a:rPr lang="zh-CN" altLang="en-US" sz="2400" b="1" dirty="0">
                <a:latin typeface="Arial" panose="020B0604020202020204" pitchFamily="34" charset="0"/>
              </a:rPr>
              <a:t>位指示第</a:t>
            </a:r>
            <a:r>
              <a:rPr lang="en-US" altLang="zh-CN" sz="2400" b="1" dirty="0">
                <a:latin typeface="Arial" panose="020B0604020202020204" pitchFamily="34" charset="0"/>
              </a:rPr>
              <a:t>1</a:t>
            </a:r>
            <a:r>
              <a:rPr lang="zh-CN" altLang="en-US" sz="2400" b="1" dirty="0">
                <a:latin typeface="Arial" panose="020B0604020202020204" pitchFamily="34" charset="0"/>
              </a:rPr>
              <a:t>个子系统的运行状态；</a:t>
            </a:r>
            <a:endParaRPr lang="en-US" altLang="zh-CN" sz="2400" b="1" dirty="0">
              <a:latin typeface="Arial" panose="020B0604020202020204" pitchFamily="34" charset="0"/>
            </a:endParaRPr>
          </a:p>
          <a:p>
            <a:pPr marL="342900" indent="-342900">
              <a:buFont typeface="Arial" panose="020B0604020202020204" pitchFamily="34" charset="0"/>
              <a:buChar char="•"/>
            </a:pPr>
            <a:r>
              <a:rPr lang="zh-CN" altLang="en-US" sz="2400" b="1" dirty="0">
                <a:latin typeface="Arial" panose="020B0604020202020204" pitchFamily="34" charset="0"/>
              </a:rPr>
              <a:t>第</a:t>
            </a:r>
            <a:r>
              <a:rPr lang="en-US" altLang="zh-CN" sz="2400" b="1" dirty="0">
                <a:latin typeface="Arial" panose="020B0604020202020204" pitchFamily="34" charset="0"/>
              </a:rPr>
              <a:t>2</a:t>
            </a:r>
            <a:r>
              <a:rPr lang="zh-CN" altLang="en-US" sz="2400" b="1" dirty="0">
                <a:latin typeface="Arial" panose="020B0604020202020204" pitchFamily="34" charset="0"/>
              </a:rPr>
              <a:t>位指示第</a:t>
            </a:r>
            <a:r>
              <a:rPr lang="en-US" altLang="zh-CN" sz="2400" b="1" dirty="0">
                <a:latin typeface="Arial" panose="020B0604020202020204" pitchFamily="34" charset="0"/>
              </a:rPr>
              <a:t>2</a:t>
            </a:r>
            <a:r>
              <a:rPr lang="zh-CN" altLang="en-US" sz="2400" b="1" dirty="0">
                <a:latin typeface="Arial" panose="020B0604020202020204" pitchFamily="34" charset="0"/>
              </a:rPr>
              <a:t>个子系统的运行状态。</a:t>
            </a:r>
            <a:endParaRPr lang="en-US" altLang="zh-CN" sz="2400" b="1" dirty="0">
              <a:latin typeface="Arial" panose="020B0604020202020204" pitchFamily="34" charset="0"/>
            </a:endParaRPr>
          </a:p>
          <a:p>
            <a:pPr marL="342900" indent="-342900">
              <a:buFont typeface="Arial" panose="020B0604020202020204" pitchFamily="34" charset="0"/>
              <a:buChar char="•"/>
            </a:pPr>
            <a:r>
              <a:rPr lang="zh-CN" altLang="en-US" sz="2400" b="1" dirty="0">
                <a:latin typeface="Arial" panose="020B0604020202020204" pitchFamily="34" charset="0"/>
              </a:rPr>
              <a:t>“</a:t>
            </a:r>
            <a:r>
              <a:rPr lang="en-US" altLang="zh-CN" sz="2400" b="1" dirty="0">
                <a:latin typeface="Arial" panose="020B0604020202020204" pitchFamily="34" charset="0"/>
              </a:rPr>
              <a:t>0”</a:t>
            </a:r>
            <a:r>
              <a:rPr lang="zh-CN" altLang="en-US" sz="2400" b="1" dirty="0">
                <a:latin typeface="Arial" panose="020B0604020202020204" pitchFamily="34" charset="0"/>
              </a:rPr>
              <a:t>代表运行，“</a:t>
            </a:r>
            <a:r>
              <a:rPr lang="en-US" altLang="zh-CN" sz="2400" b="1" dirty="0">
                <a:latin typeface="Arial" panose="020B0604020202020204" pitchFamily="34" charset="0"/>
              </a:rPr>
              <a:t>1”</a:t>
            </a:r>
            <a:r>
              <a:rPr lang="zh-CN" altLang="en-US" sz="2400" b="1" dirty="0">
                <a:latin typeface="Arial" panose="020B0604020202020204" pitchFamily="34" charset="0"/>
              </a:rPr>
              <a:t>代表失效。</a:t>
            </a:r>
          </a:p>
        </p:txBody>
      </p:sp>
      <p:sp>
        <p:nvSpPr>
          <p:cNvPr id="68613" name="矩形 5"/>
          <p:cNvSpPr/>
          <p:nvPr/>
        </p:nvSpPr>
        <p:spPr>
          <a:xfrm>
            <a:off x="0" y="-19050"/>
            <a:ext cx="2030413" cy="646113"/>
          </a:xfrm>
          <a:prstGeom prst="rect">
            <a:avLst/>
          </a:prstGeom>
          <a:noFill/>
          <a:ln w="9525">
            <a:noFill/>
          </a:ln>
        </p:spPr>
        <p:txBody>
          <a:bodyPr wrap="none">
            <a:spAutoFit/>
          </a:bodyPr>
          <a:lstStyle/>
          <a:p>
            <a:r>
              <a:rPr lang="zh-CN" altLang="en-US" sz="3600" b="1" dirty="0">
                <a:solidFill>
                  <a:srgbClr val="FF0000"/>
                </a:solidFill>
                <a:latin typeface="Arial" panose="020B0604020202020204" pitchFamily="34" charset="0"/>
              </a:rPr>
              <a:t>并接系统</a:t>
            </a:r>
          </a:p>
        </p:txBody>
      </p:sp>
      <p:sp>
        <p:nvSpPr>
          <p:cNvPr id="68614" name="Rectangle 7"/>
          <p:cNvSpPr/>
          <p:nvPr/>
        </p:nvSpPr>
        <p:spPr>
          <a:xfrm>
            <a:off x="2771775" y="38100"/>
            <a:ext cx="3892550" cy="584200"/>
          </a:xfrm>
          <a:prstGeom prst="rect">
            <a:avLst/>
          </a:prstGeom>
          <a:noFill/>
          <a:ln w="9525">
            <a:noFill/>
          </a:ln>
        </p:spPr>
        <p:txBody>
          <a:bodyPr wrap="none">
            <a:spAutoFit/>
          </a:bodyPr>
          <a:lstStyle/>
          <a:p>
            <a:r>
              <a:rPr lang="zh-CN" altLang="en-US" sz="3200" b="1" dirty="0">
                <a:latin typeface="Arial" panose="020B0604020202020204" pitchFamily="34" charset="0"/>
              </a:rPr>
              <a:t>各子系统均为可修复</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41" name="Rectangle 9"/>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69635" name="Rectangle 3"/>
          <p:cNvSpPr>
            <a:spLocks noGrp="1" noRot="1"/>
          </p:cNvSpPr>
          <p:nvPr>
            <p:ph type="body" sz="half" idx="1"/>
          </p:nvPr>
        </p:nvSpPr>
        <p:spPr/>
        <p:txBody>
          <a:bodyPr vert="horz" wrap="square" lIns="91440" tIns="45720" rIns="91440" bIns="45720" anchor="t" anchorCtr="0"/>
          <a:lstStyle/>
          <a:p>
            <a:pPr lvl="2" eaLnBrk="1" hangingPunct="1">
              <a:buClr>
                <a:schemeClr val="hlink"/>
              </a:buClr>
              <a:buSzPct val="85000"/>
              <a:buFont typeface="Wingdings" panose="05000000000000000000" pitchFamily="2" charset="2"/>
            </a:pPr>
            <a:r>
              <a:rPr lang="zh-CN" altLang="en-US" dirty="0"/>
              <a:t>稳态方程</a:t>
            </a:r>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r>
              <a:rPr lang="zh-CN" altLang="en-US" dirty="0"/>
              <a:t>归一化条件</a:t>
            </a:r>
          </a:p>
        </p:txBody>
      </p:sp>
      <p:graphicFrame>
        <p:nvGraphicFramePr>
          <p:cNvPr id="69636" name="Object 4"/>
          <p:cNvGraphicFramePr>
            <a:graphicFrameLocks noGrp="1" noChangeAspect="1"/>
          </p:cNvGraphicFramePr>
          <p:nvPr>
            <p:ph sz="quarter" idx="2"/>
          </p:nvPr>
        </p:nvGraphicFramePr>
        <p:xfrm>
          <a:off x="827088" y="1887538"/>
          <a:ext cx="4032250" cy="2162175"/>
        </p:xfrm>
        <a:graphic>
          <a:graphicData uri="http://schemas.openxmlformats.org/presentationml/2006/ole">
            <mc:AlternateContent xmlns:mc="http://schemas.openxmlformats.org/markup-compatibility/2006">
              <mc:Choice xmlns:v="urn:schemas-microsoft-com:vml" Requires="v">
                <p:oleObj spid="_x0000_s43019" r:id="rId3" imgW="1752600" imgH="939800" progId="Equation.3">
                  <p:embed/>
                </p:oleObj>
              </mc:Choice>
              <mc:Fallback>
                <p:oleObj r:id="rId3" imgW="1752600" imgH="939800" progId="Equation.3">
                  <p:embed/>
                  <p:pic>
                    <p:nvPicPr>
                      <p:cNvPr id="0" name="图片 3167"/>
                      <p:cNvPicPr/>
                      <p:nvPr/>
                    </p:nvPicPr>
                    <p:blipFill>
                      <a:blip r:embed="rId4"/>
                      <a:srcRect/>
                      <a:stretch>
                        <a:fillRect/>
                      </a:stretch>
                    </p:blipFill>
                    <p:spPr>
                      <a:xfrm>
                        <a:off x="827088" y="1887538"/>
                        <a:ext cx="4032250" cy="2162175"/>
                      </a:xfrm>
                      <a:prstGeom prst="rect">
                        <a:avLst/>
                      </a:prstGeom>
                      <a:noFill/>
                      <a:ln w="38100">
                        <a:miter/>
                      </a:ln>
                    </p:spPr>
                  </p:pic>
                </p:oleObj>
              </mc:Fallback>
            </mc:AlternateContent>
          </a:graphicData>
        </a:graphic>
      </p:graphicFrame>
      <p:graphicFrame>
        <p:nvGraphicFramePr>
          <p:cNvPr id="69637" name="Object 7"/>
          <p:cNvGraphicFramePr>
            <a:graphicFrameLocks noChangeAspect="1"/>
          </p:cNvGraphicFramePr>
          <p:nvPr/>
        </p:nvGraphicFramePr>
        <p:xfrm>
          <a:off x="889000" y="5013325"/>
          <a:ext cx="4341813" cy="596900"/>
        </p:xfrm>
        <a:graphic>
          <a:graphicData uri="http://schemas.openxmlformats.org/presentationml/2006/ole">
            <mc:AlternateContent xmlns:mc="http://schemas.openxmlformats.org/markup-compatibility/2006">
              <mc:Choice xmlns:v="urn:schemas-microsoft-com:vml" Requires="v">
                <p:oleObj spid="_x0000_s43020" r:id="rId5" imgW="1663700" imgH="228600" progId="Equation.3">
                  <p:embed/>
                </p:oleObj>
              </mc:Choice>
              <mc:Fallback>
                <p:oleObj r:id="rId5" imgW="1663700" imgH="228600" progId="Equation.3">
                  <p:embed/>
                  <p:pic>
                    <p:nvPicPr>
                      <p:cNvPr id="0" name="图片 3164"/>
                      <p:cNvPicPr/>
                      <p:nvPr/>
                    </p:nvPicPr>
                    <p:blipFill>
                      <a:blip r:embed="rId6"/>
                      <a:stretch>
                        <a:fillRect/>
                      </a:stretch>
                    </p:blipFill>
                    <p:spPr>
                      <a:xfrm>
                        <a:off x="889000" y="5013325"/>
                        <a:ext cx="4341813" cy="596900"/>
                      </a:xfrm>
                      <a:prstGeom prst="rect">
                        <a:avLst/>
                      </a:prstGeom>
                      <a:noFill/>
                      <a:ln w="38100">
                        <a:noFill/>
                        <a:miter/>
                      </a:ln>
                    </p:spPr>
                  </p:pic>
                </p:oleObj>
              </mc:Fallback>
            </mc:AlternateContent>
          </a:graphicData>
        </a:graphic>
      </p:graphicFrame>
      <p:graphicFrame>
        <p:nvGraphicFramePr>
          <p:cNvPr id="69638" name="Object 8"/>
          <p:cNvGraphicFramePr>
            <a:graphicFrameLocks noGrp="1" noChangeAspect="1"/>
          </p:cNvGraphicFramePr>
          <p:nvPr>
            <p:ph sz="quarter" idx="3"/>
          </p:nvPr>
        </p:nvGraphicFramePr>
        <p:xfrm>
          <a:off x="5076825" y="1582738"/>
          <a:ext cx="3887788" cy="3357562"/>
        </p:xfrm>
        <a:graphic>
          <a:graphicData uri="http://schemas.openxmlformats.org/presentationml/2006/ole">
            <mc:AlternateContent xmlns:mc="http://schemas.openxmlformats.org/markup-compatibility/2006">
              <mc:Choice xmlns:v="urn:schemas-microsoft-com:vml" Requires="v">
                <p:oleObj spid="_x0000_s43021" r:id="rId7" imgW="3048000" imgH="2633345" progId="Visio.Drawing.11">
                  <p:embed/>
                </p:oleObj>
              </mc:Choice>
              <mc:Fallback>
                <p:oleObj r:id="rId7" imgW="3048000" imgH="2633345" progId="Visio.Drawing.11">
                  <p:embed/>
                  <p:pic>
                    <p:nvPicPr>
                      <p:cNvPr id="0" name="图片 3170"/>
                      <p:cNvPicPr/>
                      <p:nvPr/>
                    </p:nvPicPr>
                    <p:blipFill>
                      <a:blip r:embed="rId8"/>
                      <a:srcRect/>
                      <a:stretch>
                        <a:fillRect/>
                      </a:stretch>
                    </p:blipFill>
                    <p:spPr>
                      <a:xfrm>
                        <a:off x="5076825" y="1582738"/>
                        <a:ext cx="3887788" cy="3357562"/>
                      </a:xfrm>
                      <a:prstGeom prst="rect">
                        <a:avLst/>
                      </a:prstGeom>
                      <a:noFill/>
                      <a:ln w="38100">
                        <a:miter/>
                      </a:ln>
                    </p:spPr>
                  </p:pic>
                </p:oleObj>
              </mc:Fallback>
            </mc:AlternateContent>
          </a:graphicData>
        </a:graphic>
      </p:graphicFrame>
      <p:sp>
        <p:nvSpPr>
          <p:cNvPr id="69639" name="Rectangle 8"/>
          <p:cNvSpPr/>
          <p:nvPr/>
        </p:nvSpPr>
        <p:spPr>
          <a:xfrm>
            <a:off x="250825" y="38100"/>
            <a:ext cx="3892550" cy="584200"/>
          </a:xfrm>
          <a:prstGeom prst="rect">
            <a:avLst/>
          </a:prstGeom>
          <a:noFill/>
          <a:ln w="9525">
            <a:noFill/>
          </a:ln>
        </p:spPr>
        <p:txBody>
          <a:bodyPr wrap="none">
            <a:spAutoFit/>
          </a:bodyPr>
          <a:lstStyle/>
          <a:p>
            <a:r>
              <a:rPr lang="zh-CN" altLang="en-US" sz="3200" b="1" dirty="0">
                <a:latin typeface="Arial" panose="020B0604020202020204" pitchFamily="34" charset="0"/>
              </a:rPr>
              <a:t>各子系统均为可修复</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Rot="1"/>
          </p:cNvSpPr>
          <p:nvPr>
            <p:ph type="body" sz="half" idx="1"/>
          </p:nvPr>
        </p:nvSpPr>
        <p:spPr>
          <a:xfrm>
            <a:off x="395288" y="549275"/>
            <a:ext cx="8569325" cy="5184775"/>
          </a:xfrm>
        </p:spPr>
        <p:txBody>
          <a:bodyPr vert="horz" wrap="square" lIns="91440" tIns="45720" rIns="91440" bIns="45720" anchor="t" anchorCtr="0"/>
          <a:lstStyle/>
          <a:p>
            <a:pPr lvl="2" eaLnBrk="1" hangingPunct="1">
              <a:buClr>
                <a:schemeClr val="hlink"/>
              </a:buClr>
              <a:buSzPct val="85000"/>
              <a:buFont typeface="Wingdings" panose="05000000000000000000" pitchFamily="2" charset="2"/>
            </a:pPr>
            <a:r>
              <a:rPr lang="zh-CN" altLang="en-US" b="1" dirty="0"/>
              <a:t>可解得</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r>
              <a:rPr lang="zh-CN" altLang="en-US" b="1" dirty="0"/>
              <a:t>这就是系统的不可靠度，所以可靠度为：</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r>
              <a:rPr lang="zh-CN" altLang="en-US" b="1" dirty="0"/>
              <a:t>若两个子系统可以同时修复，则它们相互独立，其可靠度为</a:t>
            </a:r>
          </a:p>
          <a:p>
            <a:pPr lvl="2" eaLnBrk="1" hangingPunct="1">
              <a:buClr>
                <a:schemeClr val="hlink"/>
              </a:buClr>
              <a:buSzPct val="85000"/>
              <a:buFont typeface="Wingdings" panose="05000000000000000000" pitchFamily="2" charset="2"/>
            </a:pPr>
            <a:endParaRPr lang="zh-CN" altLang="en-US" b="1" dirty="0"/>
          </a:p>
          <a:p>
            <a:pPr lvl="2" eaLnBrk="1" hangingPunct="1">
              <a:buClr>
                <a:schemeClr val="hlink"/>
              </a:buClr>
              <a:buSzPct val="85000"/>
              <a:buFont typeface="Wingdings" panose="05000000000000000000" pitchFamily="2" charset="2"/>
            </a:pPr>
            <a:endParaRPr lang="zh-CN" altLang="en-US" b="1" dirty="0"/>
          </a:p>
          <a:p>
            <a:pPr lvl="3" eaLnBrk="1" hangingPunct="1">
              <a:buClr>
                <a:schemeClr val="accent2"/>
              </a:buClr>
              <a:buSzPct val="90000"/>
              <a:buFont typeface="Wingdings" panose="05000000000000000000" pitchFamily="2" charset="2"/>
            </a:pPr>
            <a:endParaRPr lang="en-US" altLang="zh-CN" b="1" dirty="0"/>
          </a:p>
          <a:p>
            <a:pPr lvl="3" eaLnBrk="1" hangingPunct="1">
              <a:buClr>
                <a:schemeClr val="accent2"/>
              </a:buClr>
              <a:buSzPct val="90000"/>
              <a:buFont typeface="Wingdings" panose="05000000000000000000" pitchFamily="2" charset="2"/>
            </a:pPr>
            <a:r>
              <a:rPr lang="zh-CN" altLang="en-US" b="1" dirty="0"/>
              <a:t>显然，</a:t>
            </a:r>
            <a:r>
              <a:rPr lang="en-US" altLang="zh-CN" b="1" dirty="0"/>
              <a:t>R&lt;R′</a:t>
            </a:r>
            <a:r>
              <a:rPr lang="zh-CN" altLang="en-US" b="1" dirty="0"/>
              <a:t>，这就是限制修复力的代价。</a:t>
            </a:r>
          </a:p>
        </p:txBody>
      </p:sp>
      <p:graphicFrame>
        <p:nvGraphicFramePr>
          <p:cNvPr id="70659" name="Object 4"/>
          <p:cNvGraphicFramePr>
            <a:graphicFrameLocks noGrp="1" noChangeAspect="1"/>
          </p:cNvGraphicFramePr>
          <p:nvPr>
            <p:ph sz="half" idx="2"/>
          </p:nvPr>
        </p:nvGraphicFramePr>
        <p:xfrm>
          <a:off x="2771775" y="188913"/>
          <a:ext cx="3527425" cy="1225550"/>
        </p:xfrm>
        <a:graphic>
          <a:graphicData uri="http://schemas.openxmlformats.org/presentationml/2006/ole">
            <mc:AlternateContent xmlns:mc="http://schemas.openxmlformats.org/markup-compatibility/2006">
              <mc:Choice xmlns:v="urn:schemas-microsoft-com:vml" Requires="v">
                <p:oleObj spid="_x0000_s44043" r:id="rId4" imgW="1498600" imgH="520700" progId="Equation.3">
                  <p:embed/>
                </p:oleObj>
              </mc:Choice>
              <mc:Fallback>
                <p:oleObj r:id="rId4" imgW="1498600" imgH="520700" progId="Equation.3">
                  <p:embed/>
                  <p:pic>
                    <p:nvPicPr>
                      <p:cNvPr id="0" name="图片 3163"/>
                      <p:cNvPicPr/>
                      <p:nvPr/>
                    </p:nvPicPr>
                    <p:blipFill>
                      <a:blip r:embed="rId5"/>
                      <a:srcRect/>
                      <a:stretch>
                        <a:fillRect/>
                      </a:stretch>
                    </p:blipFill>
                    <p:spPr>
                      <a:xfrm>
                        <a:off x="2771775" y="188913"/>
                        <a:ext cx="3527425" cy="1225550"/>
                      </a:xfrm>
                      <a:prstGeom prst="rect">
                        <a:avLst/>
                      </a:prstGeom>
                      <a:noFill/>
                      <a:ln w="38100">
                        <a:miter/>
                      </a:ln>
                    </p:spPr>
                  </p:pic>
                </p:oleObj>
              </mc:Fallback>
            </mc:AlternateContent>
          </a:graphicData>
        </a:graphic>
      </p:graphicFrame>
      <p:graphicFrame>
        <p:nvGraphicFramePr>
          <p:cNvPr id="70660" name="Object 5"/>
          <p:cNvGraphicFramePr>
            <a:graphicFrameLocks noChangeAspect="1"/>
          </p:cNvGraphicFramePr>
          <p:nvPr/>
        </p:nvGraphicFramePr>
        <p:xfrm>
          <a:off x="2195513" y="2060575"/>
          <a:ext cx="4525962" cy="1082675"/>
        </p:xfrm>
        <a:graphic>
          <a:graphicData uri="http://schemas.openxmlformats.org/presentationml/2006/ole">
            <mc:AlternateContent xmlns:mc="http://schemas.openxmlformats.org/markup-compatibility/2006">
              <mc:Choice xmlns:v="urn:schemas-microsoft-com:vml" Requires="v">
                <p:oleObj spid="_x0000_s44044" r:id="rId6" imgW="1968500" imgH="469900" progId="Equation.3">
                  <p:embed/>
                </p:oleObj>
              </mc:Choice>
              <mc:Fallback>
                <p:oleObj r:id="rId6" imgW="1968500" imgH="469900" progId="Equation.3">
                  <p:embed/>
                  <p:pic>
                    <p:nvPicPr>
                      <p:cNvPr id="0" name="图片 3168"/>
                      <p:cNvPicPr/>
                      <p:nvPr/>
                    </p:nvPicPr>
                    <p:blipFill>
                      <a:blip r:embed="rId7"/>
                      <a:stretch>
                        <a:fillRect/>
                      </a:stretch>
                    </p:blipFill>
                    <p:spPr>
                      <a:xfrm>
                        <a:off x="2195513" y="2060575"/>
                        <a:ext cx="4525962" cy="1082675"/>
                      </a:xfrm>
                      <a:prstGeom prst="rect">
                        <a:avLst/>
                      </a:prstGeom>
                      <a:noFill/>
                      <a:ln w="38100">
                        <a:noFill/>
                        <a:miter/>
                      </a:ln>
                    </p:spPr>
                  </p:pic>
                </p:oleObj>
              </mc:Fallback>
            </mc:AlternateContent>
          </a:graphicData>
        </a:graphic>
      </p:graphicFrame>
      <p:graphicFrame>
        <p:nvGraphicFramePr>
          <p:cNvPr id="70661" name="Object 6"/>
          <p:cNvGraphicFramePr>
            <a:graphicFrameLocks noChangeAspect="1"/>
          </p:cNvGraphicFramePr>
          <p:nvPr/>
        </p:nvGraphicFramePr>
        <p:xfrm>
          <a:off x="755650" y="4076700"/>
          <a:ext cx="8121650" cy="1296988"/>
        </p:xfrm>
        <a:graphic>
          <a:graphicData uri="http://schemas.openxmlformats.org/presentationml/2006/ole">
            <mc:AlternateContent xmlns:mc="http://schemas.openxmlformats.org/markup-compatibility/2006">
              <mc:Choice xmlns:v="urn:schemas-microsoft-com:vml" Requires="v">
                <p:oleObj spid="_x0000_s44045" r:id="rId8" imgW="2794000" imgH="444500" progId="Equation.DSMT4">
                  <p:embed/>
                </p:oleObj>
              </mc:Choice>
              <mc:Fallback>
                <p:oleObj r:id="rId8" imgW="2794000" imgH="444500" progId="Equation.DSMT4">
                  <p:embed/>
                  <p:pic>
                    <p:nvPicPr>
                      <p:cNvPr id="0" name="图片 3165"/>
                      <p:cNvPicPr/>
                      <p:nvPr/>
                    </p:nvPicPr>
                    <p:blipFill>
                      <a:blip r:embed="rId9"/>
                      <a:stretch>
                        <a:fillRect/>
                      </a:stretch>
                    </p:blipFill>
                    <p:spPr>
                      <a:xfrm>
                        <a:off x="755650" y="4076700"/>
                        <a:ext cx="8121650" cy="1296988"/>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p:cNvGraphicFramePr>
            <a:graphicFrameLocks noChangeAspect="1"/>
          </p:cNvGraphicFramePr>
          <p:nvPr/>
        </p:nvGraphicFramePr>
        <p:xfrm>
          <a:off x="0" y="3444875"/>
          <a:ext cx="114300" cy="215900"/>
        </p:xfrm>
        <a:graphic>
          <a:graphicData uri="http://schemas.openxmlformats.org/presentationml/2006/ole">
            <mc:AlternateContent xmlns:mc="http://schemas.openxmlformats.org/markup-compatibility/2006">
              <mc:Choice xmlns:v="urn:schemas-microsoft-com:vml" Requires="v">
                <p:oleObj spid="_x0000_s45067" r:id="rId4" imgW="114300" imgH="215900" progId="Equation.3">
                  <p:embed/>
                </p:oleObj>
              </mc:Choice>
              <mc:Fallback>
                <p:oleObj r:id="rId4" imgW="114300" imgH="215900" progId="Equation.3">
                  <p:embed/>
                  <p:pic>
                    <p:nvPicPr>
                      <p:cNvPr id="0" name="图片 3162"/>
                      <p:cNvPicPr/>
                      <p:nvPr/>
                    </p:nvPicPr>
                    <p:blipFill>
                      <a:blip r:embed="rId5"/>
                      <a:stretch>
                        <a:fillRect/>
                      </a:stretch>
                    </p:blipFill>
                    <p:spPr>
                      <a:xfrm>
                        <a:off x="0" y="3444875"/>
                        <a:ext cx="114300" cy="215900"/>
                      </a:xfrm>
                      <a:prstGeom prst="rect">
                        <a:avLst/>
                      </a:prstGeom>
                      <a:noFill/>
                      <a:ln w="38100">
                        <a:noFill/>
                        <a:miter/>
                      </a:ln>
                    </p:spPr>
                  </p:pic>
                </p:oleObj>
              </mc:Fallback>
            </mc:AlternateContent>
          </a:graphicData>
        </a:graphic>
      </p:graphicFrame>
      <p:graphicFrame>
        <p:nvGraphicFramePr>
          <p:cNvPr id="71683" name="Object 5"/>
          <p:cNvGraphicFramePr>
            <a:graphicFrameLocks noChangeAspect="1"/>
          </p:cNvGraphicFramePr>
          <p:nvPr/>
        </p:nvGraphicFramePr>
        <p:xfrm>
          <a:off x="0" y="3444875"/>
          <a:ext cx="114300" cy="215900"/>
        </p:xfrm>
        <a:graphic>
          <a:graphicData uri="http://schemas.openxmlformats.org/presentationml/2006/ole">
            <mc:AlternateContent xmlns:mc="http://schemas.openxmlformats.org/markup-compatibility/2006">
              <mc:Choice xmlns:v="urn:schemas-microsoft-com:vml" Requires="v">
                <p:oleObj spid="_x0000_s45068" r:id="rId6" imgW="114300" imgH="215900" progId="Equation.3">
                  <p:embed/>
                </p:oleObj>
              </mc:Choice>
              <mc:Fallback>
                <p:oleObj r:id="rId6" imgW="114300" imgH="215900" progId="Equation.3">
                  <p:embed/>
                  <p:pic>
                    <p:nvPicPr>
                      <p:cNvPr id="0" name="图片 3161"/>
                      <p:cNvPicPr/>
                      <p:nvPr/>
                    </p:nvPicPr>
                    <p:blipFill>
                      <a:blip r:embed="rId5"/>
                      <a:stretch>
                        <a:fillRect/>
                      </a:stretch>
                    </p:blipFill>
                    <p:spPr>
                      <a:xfrm>
                        <a:off x="0" y="3444875"/>
                        <a:ext cx="114300" cy="215900"/>
                      </a:xfrm>
                      <a:prstGeom prst="rect">
                        <a:avLst/>
                      </a:prstGeom>
                      <a:noFill/>
                      <a:ln w="38100">
                        <a:noFill/>
                        <a:miter/>
                      </a:ln>
                    </p:spPr>
                  </p:pic>
                </p:oleObj>
              </mc:Fallback>
            </mc:AlternateContent>
          </a:graphicData>
        </a:graphic>
      </p:graphicFrame>
      <p:sp>
        <p:nvSpPr>
          <p:cNvPr id="71684" name="Rectangle 7"/>
          <p:cNvSpPr/>
          <p:nvPr/>
        </p:nvSpPr>
        <p:spPr>
          <a:xfrm>
            <a:off x="609600" y="685800"/>
            <a:ext cx="8001000" cy="3081338"/>
          </a:xfrm>
          <a:prstGeom prst="rect">
            <a:avLst/>
          </a:prstGeom>
          <a:noFill/>
          <a:ln w="12700">
            <a:noFill/>
          </a:ln>
        </p:spPr>
        <p:txBody>
          <a:bodyPr>
            <a:spAutoFit/>
          </a:bodyPr>
          <a:lstStyle/>
          <a:p>
            <a:r>
              <a:rPr lang="en-US" altLang="zh-CN" sz="2800" b="1" dirty="0">
                <a:solidFill>
                  <a:srgbClr val="000000"/>
                </a:solidFill>
                <a:latin typeface="Times New Roman" panose="02020603050405020304" pitchFamily="18" charset="0"/>
              </a:rPr>
              <a:t>3</a:t>
            </a:r>
            <a:r>
              <a:rPr lang="zh-CN" altLang="en-US" sz="2800" b="1" dirty="0">
                <a:solidFill>
                  <a:srgbClr val="000000"/>
                </a:solidFill>
                <a:latin typeface="Times New Roman" panose="02020603050405020304" pitchFamily="18" charset="0"/>
              </a:rPr>
              <a:t>、混合串并联</a:t>
            </a:r>
          </a:p>
          <a:p>
            <a:r>
              <a:rPr lang="zh-CN" altLang="en-US" sz="2800" b="1" dirty="0">
                <a:solidFill>
                  <a:srgbClr val="000000"/>
                </a:solidFill>
                <a:latin typeface="Times New Roman" panose="02020603050405020304" pitchFamily="18" charset="0"/>
              </a:rPr>
              <a:t>	</a:t>
            </a:r>
          </a:p>
          <a:p>
            <a:r>
              <a:rPr lang="zh-CN" altLang="en-US" sz="2800" b="1" dirty="0">
                <a:solidFill>
                  <a:srgbClr val="000000"/>
                </a:solidFill>
                <a:latin typeface="Times New Roman" panose="02020603050405020304" pitchFamily="18" charset="0"/>
              </a:rPr>
              <a:t>	</a:t>
            </a:r>
          </a:p>
          <a:p>
            <a:endParaRPr lang="zh-CN" altLang="en-US" sz="2800" b="1" dirty="0">
              <a:solidFill>
                <a:srgbClr val="000000"/>
              </a:solidFill>
              <a:latin typeface="Times New Roman" panose="02020603050405020304" pitchFamily="18" charset="0"/>
            </a:endParaRPr>
          </a:p>
          <a:p>
            <a:r>
              <a:rPr lang="zh-CN" altLang="en-US" sz="2800" b="1" dirty="0">
                <a:solidFill>
                  <a:srgbClr val="000000"/>
                </a:solidFill>
                <a:latin typeface="Times New Roman" panose="02020603050405020304" pitchFamily="18" charset="0"/>
              </a:rPr>
              <a:t>串</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可靠度相乘  </a:t>
            </a:r>
            <a:endParaRPr lang="zh-CN" altLang="en-US" sz="2800" dirty="0">
              <a:solidFill>
                <a:srgbClr val="000000"/>
              </a:solidFill>
              <a:latin typeface="Times New Roman" panose="02020603050405020304" pitchFamily="18" charset="0"/>
            </a:endParaRPr>
          </a:p>
          <a:p>
            <a:pPr algn="just" eaLnBrk="0" hangingPunct="0"/>
            <a:r>
              <a:rPr lang="zh-CN" altLang="en-US" sz="2800" b="1" dirty="0">
                <a:solidFill>
                  <a:srgbClr val="000000"/>
                </a:solidFill>
                <a:latin typeface="Times New Roman" panose="02020603050405020304" pitchFamily="18" charset="0"/>
              </a:rPr>
              <a:t>	</a:t>
            </a:r>
          </a:p>
          <a:p>
            <a:pPr algn="just" eaLnBrk="0" hangingPunct="0"/>
            <a:r>
              <a:rPr lang="zh-CN" altLang="en-US" sz="2800" b="1" dirty="0">
                <a:solidFill>
                  <a:srgbClr val="000000"/>
                </a:solidFill>
                <a:latin typeface="Times New Roman" panose="02020603050405020304" pitchFamily="18" charset="0"/>
              </a:rPr>
              <a:t>并</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失效度相乘 </a:t>
            </a:r>
            <a:endParaRPr lang="zh-CN" altLang="en-US" sz="2800" dirty="0">
              <a:solidFill>
                <a:srgbClr val="000000"/>
              </a:solidFill>
              <a:latin typeface="Times New Roman" panose="02020603050405020304" pitchFamily="18" charset="0"/>
            </a:endParaRPr>
          </a:p>
        </p:txBody>
      </p:sp>
      <p:graphicFrame>
        <p:nvGraphicFramePr>
          <p:cNvPr id="71685" name="Object 8"/>
          <p:cNvGraphicFramePr>
            <a:graphicFrameLocks noChangeAspect="1"/>
          </p:cNvGraphicFramePr>
          <p:nvPr/>
        </p:nvGraphicFramePr>
        <p:xfrm>
          <a:off x="3581400" y="381000"/>
          <a:ext cx="4730750" cy="5943600"/>
        </p:xfrm>
        <a:graphic>
          <a:graphicData uri="http://schemas.openxmlformats.org/presentationml/2006/ole">
            <mc:AlternateContent xmlns:mc="http://schemas.openxmlformats.org/markup-compatibility/2006">
              <mc:Choice xmlns:v="urn:schemas-microsoft-com:vml" Requires="v">
                <p:oleObj spid="_x0000_s45069" r:id="rId7" imgW="6567170" imgH="8270875" progId="Visio.Drawing.6">
                  <p:embed/>
                </p:oleObj>
              </mc:Choice>
              <mc:Fallback>
                <p:oleObj r:id="rId7" imgW="6567170" imgH="8270875" progId="Visio.Drawing.6">
                  <p:embed/>
                  <p:pic>
                    <p:nvPicPr>
                      <p:cNvPr id="0" name="图片 3169"/>
                      <p:cNvPicPr/>
                      <p:nvPr/>
                    </p:nvPicPr>
                    <p:blipFill>
                      <a:blip r:embed="rId8">
                        <a:clrChange>
                          <a:clrFrom>
                            <a:srgbClr val="E6E6E6"/>
                          </a:clrFrom>
                          <a:clrTo>
                            <a:srgbClr val="E6E6E6">
                              <a:alpha val="0"/>
                            </a:srgbClr>
                          </a:clrTo>
                        </a:clrChange>
                      </a:blip>
                      <a:stretch>
                        <a:fillRect/>
                      </a:stretch>
                    </p:blipFill>
                    <p:spPr>
                      <a:xfrm>
                        <a:off x="3581400" y="381000"/>
                        <a:ext cx="4730750" cy="5943600"/>
                      </a:xfrm>
                      <a:prstGeom prst="rect">
                        <a:avLst/>
                      </a:prstGeom>
                      <a:noFill/>
                      <a:ln w="38100">
                        <a:noFill/>
                        <a:miter/>
                      </a:ln>
                    </p:spPr>
                  </p:pic>
                </p:oleObj>
              </mc:Fallback>
            </mc:AlternateContent>
          </a:graphicData>
        </a:graphic>
      </p:graphicFrame>
    </p:spTree>
  </p:cSld>
  <p:clrMapOvr>
    <a:masterClrMapping/>
  </p:clrMapOvr>
  <p:transition>
    <p:pull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2" name="Rectangle 8"/>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26307" name="Rectangle 3"/>
          <p:cNvSpPr>
            <a:spLocks noGrp="1" noRot="1" noChangeArrowheads="1"/>
          </p:cNvSpPr>
          <p:nvPr>
            <p:ph type="body" sz="half" idx="1"/>
          </p:nvPr>
        </p:nvSpPr>
        <p:spPr>
          <a:xfrm>
            <a:off x="250825" y="1268413"/>
            <a:ext cx="856932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串并混合系统</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示例一</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uLnTx/>
                <a:uFillTx/>
                <a:latin typeface="+mn-lt"/>
                <a:ea typeface="+mn-ea"/>
                <a:cs typeface="+mn-ea"/>
              </a:rPr>
              <a:t>不可靠度</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uLnTx/>
                <a:uFillTx/>
                <a:latin typeface="+mn-lt"/>
                <a:ea typeface="+mn-ea"/>
                <a:cs typeface="+mn-ea"/>
              </a:rPr>
              <a:t>可靠度</a:t>
            </a:r>
          </a:p>
        </p:txBody>
      </p:sp>
      <p:graphicFrame>
        <p:nvGraphicFramePr>
          <p:cNvPr id="72708" name="Object 4"/>
          <p:cNvGraphicFramePr>
            <a:graphicFrameLocks noGrp="1" noChangeAspect="1"/>
          </p:cNvGraphicFramePr>
          <p:nvPr>
            <p:ph sz="quarter" idx="2"/>
          </p:nvPr>
        </p:nvGraphicFramePr>
        <p:xfrm>
          <a:off x="4789488" y="1382713"/>
          <a:ext cx="3886200" cy="2117725"/>
        </p:xfrm>
        <a:graphic>
          <a:graphicData uri="http://schemas.openxmlformats.org/presentationml/2006/ole">
            <mc:AlternateContent xmlns:mc="http://schemas.openxmlformats.org/markup-compatibility/2006">
              <mc:Choice xmlns:v="urn:schemas-microsoft-com:vml" Requires="v">
                <p:oleObj spid="_x0000_s46091" r:id="rId4" imgW="2624455" imgH="1430655" progId="Visio.Drawing.11">
                  <p:embed/>
                </p:oleObj>
              </mc:Choice>
              <mc:Fallback>
                <p:oleObj r:id="rId4" imgW="2624455" imgH="1430655" progId="Visio.Drawing.11">
                  <p:embed/>
                  <p:pic>
                    <p:nvPicPr>
                      <p:cNvPr id="0" name="图片 3186"/>
                      <p:cNvPicPr/>
                      <p:nvPr/>
                    </p:nvPicPr>
                    <p:blipFill>
                      <a:blip r:embed="rId5"/>
                      <a:srcRect/>
                      <a:stretch>
                        <a:fillRect/>
                      </a:stretch>
                    </p:blipFill>
                    <p:spPr>
                      <a:xfrm>
                        <a:off x="4789488" y="1382713"/>
                        <a:ext cx="3886200" cy="2117725"/>
                      </a:xfrm>
                      <a:prstGeom prst="rect">
                        <a:avLst/>
                      </a:prstGeom>
                      <a:noFill/>
                      <a:ln w="38100">
                        <a:miter/>
                      </a:ln>
                    </p:spPr>
                  </p:pic>
                </p:oleObj>
              </mc:Fallback>
            </mc:AlternateContent>
          </a:graphicData>
        </a:graphic>
      </p:graphicFrame>
      <p:graphicFrame>
        <p:nvGraphicFramePr>
          <p:cNvPr id="72709" name="Object 7"/>
          <p:cNvGraphicFramePr>
            <a:graphicFrameLocks noGrp="1" noChangeAspect="1"/>
          </p:cNvGraphicFramePr>
          <p:nvPr>
            <p:ph sz="quarter" idx="3"/>
          </p:nvPr>
        </p:nvGraphicFramePr>
        <p:xfrm>
          <a:off x="1619250" y="3068638"/>
          <a:ext cx="3024188" cy="523875"/>
        </p:xfrm>
        <a:graphic>
          <a:graphicData uri="http://schemas.openxmlformats.org/presentationml/2006/ole">
            <mc:AlternateContent xmlns:mc="http://schemas.openxmlformats.org/markup-compatibility/2006">
              <mc:Choice xmlns:v="urn:schemas-microsoft-com:vml" Requires="v">
                <p:oleObj spid="_x0000_s46092" r:id="rId6" imgW="1320800" imgH="228600" progId="Equation.3">
                  <p:embed/>
                </p:oleObj>
              </mc:Choice>
              <mc:Fallback>
                <p:oleObj r:id="rId6" imgW="1320800" imgH="228600" progId="Equation.3">
                  <p:embed/>
                  <p:pic>
                    <p:nvPicPr>
                      <p:cNvPr id="0" name="图片 3182"/>
                      <p:cNvPicPr/>
                      <p:nvPr/>
                    </p:nvPicPr>
                    <p:blipFill>
                      <a:blip r:embed="rId7"/>
                      <a:srcRect/>
                      <a:stretch>
                        <a:fillRect/>
                      </a:stretch>
                    </p:blipFill>
                    <p:spPr>
                      <a:xfrm>
                        <a:off x="1619250" y="3068638"/>
                        <a:ext cx="3024188" cy="523875"/>
                      </a:xfrm>
                      <a:prstGeom prst="rect">
                        <a:avLst/>
                      </a:prstGeom>
                      <a:noFill/>
                      <a:ln w="38100">
                        <a:miter/>
                      </a:ln>
                    </p:spPr>
                  </p:pic>
                </p:oleObj>
              </mc:Fallback>
            </mc:AlternateContent>
          </a:graphicData>
        </a:graphic>
      </p:graphicFrame>
      <p:graphicFrame>
        <p:nvGraphicFramePr>
          <p:cNvPr id="72710" name="Object 10"/>
          <p:cNvGraphicFramePr>
            <a:graphicFrameLocks noChangeAspect="1"/>
          </p:cNvGraphicFramePr>
          <p:nvPr/>
        </p:nvGraphicFramePr>
        <p:xfrm>
          <a:off x="1547813" y="4724400"/>
          <a:ext cx="4275137" cy="523875"/>
        </p:xfrm>
        <a:graphic>
          <a:graphicData uri="http://schemas.openxmlformats.org/presentationml/2006/ole">
            <mc:AlternateContent xmlns:mc="http://schemas.openxmlformats.org/markup-compatibility/2006">
              <mc:Choice xmlns:v="urn:schemas-microsoft-com:vml" Requires="v">
                <p:oleObj spid="_x0000_s46093" r:id="rId8" imgW="1866900" imgH="228600" progId="Equation.3">
                  <p:embed/>
                </p:oleObj>
              </mc:Choice>
              <mc:Fallback>
                <p:oleObj r:id="rId8" imgW="1866900" imgH="228600" progId="Equation.3">
                  <p:embed/>
                  <p:pic>
                    <p:nvPicPr>
                      <p:cNvPr id="0" name="图片 3184"/>
                      <p:cNvPicPr/>
                      <p:nvPr/>
                    </p:nvPicPr>
                    <p:blipFill>
                      <a:blip r:embed="rId9"/>
                      <a:stretch>
                        <a:fillRect/>
                      </a:stretch>
                    </p:blipFill>
                    <p:spPr>
                      <a:xfrm>
                        <a:off x="1547813" y="4724400"/>
                        <a:ext cx="4275137" cy="5238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Rot="1"/>
          </p:cNvSpPr>
          <p:nvPr>
            <p:ph type="body" sz="half" idx="1"/>
          </p:nvPr>
        </p:nvSpPr>
        <p:spPr>
          <a:xfrm>
            <a:off x="250825" y="115888"/>
            <a:ext cx="8569325"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dirty="0"/>
              <a:t>示例二</a:t>
            </a:r>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endParaRPr lang="zh-CN" altLang="en-US" dirty="0"/>
          </a:p>
          <a:p>
            <a:pPr lvl="2" eaLnBrk="1" hangingPunct="1">
              <a:buClr>
                <a:schemeClr val="hlink"/>
              </a:buClr>
              <a:buSzPct val="85000"/>
              <a:buFont typeface="Wingdings" panose="05000000000000000000" pitchFamily="2" charset="2"/>
            </a:pPr>
            <a:r>
              <a:rPr lang="en-US" altLang="zh-CN" dirty="0">
                <a:solidFill>
                  <a:srgbClr val="FF0000"/>
                </a:solidFill>
              </a:rPr>
              <a:t>(a)</a:t>
            </a:r>
            <a:r>
              <a:rPr lang="zh-CN" altLang="en-US" dirty="0">
                <a:solidFill>
                  <a:srgbClr val="FF0000"/>
                </a:solidFill>
              </a:rPr>
              <a:t>图</a:t>
            </a:r>
          </a:p>
          <a:p>
            <a:pPr lvl="3" eaLnBrk="1" hangingPunct="1">
              <a:buClr>
                <a:schemeClr val="accent2"/>
              </a:buClr>
              <a:buSzPct val="90000"/>
              <a:buFont typeface="Wingdings" panose="05000000000000000000" pitchFamily="2" charset="2"/>
            </a:pPr>
            <a:r>
              <a:rPr lang="en-US" altLang="zh-CN" dirty="0"/>
              <a:t>R</a:t>
            </a:r>
            <a:r>
              <a:rPr lang="en-US" altLang="zh-CN" baseline="-25000" dirty="0"/>
              <a:t>1</a:t>
            </a:r>
            <a:r>
              <a:rPr lang="en-US" altLang="zh-CN" dirty="0"/>
              <a:t>//R</a:t>
            </a:r>
            <a:r>
              <a:rPr lang="en-US" altLang="zh-CN" baseline="-25000" dirty="0"/>
              <a:t>2</a:t>
            </a:r>
            <a:r>
              <a:rPr lang="zh-CN" altLang="en-US" dirty="0"/>
              <a:t>可靠度</a:t>
            </a:r>
            <a:endParaRPr lang="en-US" altLang="zh-CN" dirty="0"/>
          </a:p>
          <a:p>
            <a:pPr lvl="3" eaLnBrk="1" hangingPunct="1">
              <a:buClr>
                <a:schemeClr val="accent2"/>
              </a:buClr>
              <a:buSzPct val="90000"/>
              <a:buFont typeface="Wingdings" panose="05000000000000000000" pitchFamily="2" charset="2"/>
            </a:pPr>
            <a:endParaRPr lang="zh-CN" altLang="en-US" dirty="0"/>
          </a:p>
          <a:p>
            <a:pPr lvl="3" eaLnBrk="1" hangingPunct="1">
              <a:buClr>
                <a:schemeClr val="accent2"/>
              </a:buClr>
              <a:buSzPct val="90000"/>
              <a:buFont typeface="Wingdings" panose="05000000000000000000" pitchFamily="2" charset="2"/>
            </a:pPr>
            <a:endParaRPr lang="zh-CN" altLang="en-US" dirty="0"/>
          </a:p>
          <a:p>
            <a:pPr lvl="3" eaLnBrk="1" hangingPunct="1">
              <a:buClr>
                <a:schemeClr val="accent2"/>
              </a:buClr>
              <a:buSzPct val="90000"/>
              <a:buFont typeface="Wingdings" panose="05000000000000000000" pitchFamily="2" charset="2"/>
            </a:pPr>
            <a:r>
              <a:rPr lang="en-US" altLang="zh-CN" dirty="0"/>
              <a:t>R</a:t>
            </a:r>
            <a:r>
              <a:rPr lang="en-US" altLang="zh-CN" baseline="-25000" dirty="0"/>
              <a:t>3</a:t>
            </a:r>
            <a:r>
              <a:rPr lang="en-US" altLang="zh-CN" dirty="0"/>
              <a:t>//R</a:t>
            </a:r>
            <a:r>
              <a:rPr lang="en-US" altLang="zh-CN" baseline="-25000" dirty="0"/>
              <a:t>4</a:t>
            </a:r>
            <a:r>
              <a:rPr lang="zh-CN" altLang="en-US" dirty="0"/>
              <a:t>可靠度</a:t>
            </a:r>
            <a:endParaRPr lang="en-US" altLang="zh-CN" dirty="0"/>
          </a:p>
          <a:p>
            <a:pPr lvl="3" eaLnBrk="1" hangingPunct="1">
              <a:buClr>
                <a:schemeClr val="accent2"/>
              </a:buClr>
              <a:buSzPct val="90000"/>
              <a:buFont typeface="Wingdings" panose="05000000000000000000" pitchFamily="2" charset="2"/>
            </a:pPr>
            <a:endParaRPr lang="en-US" altLang="zh-CN" dirty="0"/>
          </a:p>
          <a:p>
            <a:pPr lvl="3" eaLnBrk="1" hangingPunct="1">
              <a:buClr>
                <a:schemeClr val="accent2"/>
              </a:buClr>
              <a:buSzPct val="90000"/>
              <a:buFont typeface="Wingdings" panose="05000000000000000000" pitchFamily="2" charset="2"/>
            </a:pPr>
            <a:endParaRPr lang="en-US" altLang="zh-CN" dirty="0"/>
          </a:p>
          <a:p>
            <a:pPr lvl="3" eaLnBrk="1" hangingPunct="1">
              <a:buClr>
                <a:schemeClr val="accent2"/>
              </a:buClr>
              <a:buSzPct val="90000"/>
              <a:buFont typeface="Wingdings" panose="05000000000000000000" pitchFamily="2" charset="2"/>
            </a:pPr>
            <a:r>
              <a:rPr lang="en-US" altLang="zh-CN" dirty="0"/>
              <a:t>(a)</a:t>
            </a:r>
            <a:r>
              <a:rPr lang="zh-CN" altLang="en-US" dirty="0"/>
              <a:t>图对应的可靠度</a:t>
            </a:r>
          </a:p>
          <a:p>
            <a:pPr lvl="3" eaLnBrk="1" hangingPunct="1">
              <a:buClr>
                <a:schemeClr val="accent2"/>
              </a:buClr>
              <a:buSzPct val="90000"/>
              <a:buFont typeface="Wingdings" panose="05000000000000000000" pitchFamily="2" charset="2"/>
            </a:pPr>
            <a:endParaRPr lang="zh-CN" altLang="en-US" dirty="0"/>
          </a:p>
        </p:txBody>
      </p:sp>
      <p:graphicFrame>
        <p:nvGraphicFramePr>
          <p:cNvPr id="73731" name="Object 8"/>
          <p:cNvGraphicFramePr>
            <a:graphicFrameLocks noGrp="1" noChangeAspect="1"/>
          </p:cNvGraphicFramePr>
          <p:nvPr>
            <p:ph sz="quarter" idx="2"/>
          </p:nvPr>
        </p:nvGraphicFramePr>
        <p:xfrm>
          <a:off x="1116013" y="331788"/>
          <a:ext cx="3744912" cy="2293937"/>
        </p:xfrm>
        <a:graphic>
          <a:graphicData uri="http://schemas.openxmlformats.org/presentationml/2006/ole">
            <mc:AlternateContent xmlns:mc="http://schemas.openxmlformats.org/markup-compatibility/2006">
              <mc:Choice xmlns:v="urn:schemas-microsoft-com:vml" Requires="v">
                <p:oleObj spid="_x0000_s47124" r:id="rId3" imgW="2624455" imgH="1608455" progId="Visio.Drawing.11">
                  <p:embed/>
                </p:oleObj>
              </mc:Choice>
              <mc:Fallback>
                <p:oleObj r:id="rId3" imgW="2624455" imgH="1608455" progId="Visio.Drawing.11">
                  <p:embed/>
                  <p:pic>
                    <p:nvPicPr>
                      <p:cNvPr id="0" name="图片 3189"/>
                      <p:cNvPicPr/>
                      <p:nvPr/>
                    </p:nvPicPr>
                    <p:blipFill>
                      <a:blip r:embed="rId4"/>
                      <a:srcRect/>
                      <a:stretch>
                        <a:fillRect/>
                      </a:stretch>
                    </p:blipFill>
                    <p:spPr>
                      <a:xfrm>
                        <a:off x="1116013" y="331788"/>
                        <a:ext cx="3744912" cy="2293937"/>
                      </a:xfrm>
                      <a:prstGeom prst="rect">
                        <a:avLst/>
                      </a:prstGeom>
                      <a:noFill/>
                      <a:ln w="38100">
                        <a:miter/>
                      </a:ln>
                    </p:spPr>
                  </p:pic>
                </p:oleObj>
              </mc:Fallback>
            </mc:AlternateContent>
          </a:graphicData>
        </a:graphic>
      </p:graphicFrame>
      <p:graphicFrame>
        <p:nvGraphicFramePr>
          <p:cNvPr id="73732" name="Object 9"/>
          <p:cNvGraphicFramePr>
            <a:graphicFrameLocks noChangeAspect="1"/>
          </p:cNvGraphicFramePr>
          <p:nvPr/>
        </p:nvGraphicFramePr>
        <p:xfrm>
          <a:off x="5292725" y="-100012"/>
          <a:ext cx="3455988" cy="2160587"/>
        </p:xfrm>
        <a:graphic>
          <a:graphicData uri="http://schemas.openxmlformats.org/presentationml/2006/ole">
            <mc:AlternateContent xmlns:mc="http://schemas.openxmlformats.org/markup-compatibility/2006">
              <mc:Choice xmlns:v="urn:schemas-microsoft-com:vml" Requires="v">
                <p:oleObj spid="_x0000_s47125" r:id="rId5" imgW="2624455" imgH="1642745" progId="Visio.Drawing.11">
                  <p:embed/>
                </p:oleObj>
              </mc:Choice>
              <mc:Fallback>
                <p:oleObj r:id="rId5" imgW="2624455" imgH="1642745" progId="Visio.Drawing.11">
                  <p:embed/>
                  <p:pic>
                    <p:nvPicPr>
                      <p:cNvPr id="0" name="图片 3190"/>
                      <p:cNvPicPr/>
                      <p:nvPr/>
                    </p:nvPicPr>
                    <p:blipFill>
                      <a:blip r:embed="rId6"/>
                      <a:stretch>
                        <a:fillRect/>
                      </a:stretch>
                    </p:blipFill>
                    <p:spPr>
                      <a:xfrm>
                        <a:off x="5292725" y="-100012"/>
                        <a:ext cx="3455988" cy="2160587"/>
                      </a:xfrm>
                      <a:prstGeom prst="rect">
                        <a:avLst/>
                      </a:prstGeom>
                      <a:noFill/>
                      <a:ln w="38100">
                        <a:noFill/>
                        <a:miter/>
                      </a:ln>
                    </p:spPr>
                  </p:pic>
                </p:oleObj>
              </mc:Fallback>
            </mc:AlternateContent>
          </a:graphicData>
        </a:graphic>
      </p:graphicFrame>
      <p:graphicFrame>
        <p:nvGraphicFramePr>
          <p:cNvPr id="73733" name="Object 10"/>
          <p:cNvGraphicFramePr>
            <a:graphicFrameLocks noChangeAspect="1"/>
          </p:cNvGraphicFramePr>
          <p:nvPr/>
        </p:nvGraphicFramePr>
        <p:xfrm>
          <a:off x="5364163" y="2132013"/>
          <a:ext cx="3563937" cy="2227262"/>
        </p:xfrm>
        <a:graphic>
          <a:graphicData uri="http://schemas.openxmlformats.org/presentationml/2006/ole">
            <mc:AlternateContent xmlns:mc="http://schemas.openxmlformats.org/markup-compatibility/2006">
              <mc:Choice xmlns:v="urn:schemas-microsoft-com:vml" Requires="v">
                <p:oleObj spid="_x0000_s47126" r:id="rId7" imgW="2624455" imgH="1642745" progId="Visio.Drawing.11">
                  <p:embed/>
                </p:oleObj>
              </mc:Choice>
              <mc:Fallback>
                <p:oleObj r:id="rId7" imgW="2624455" imgH="1642745" progId="Visio.Drawing.11">
                  <p:embed/>
                  <p:pic>
                    <p:nvPicPr>
                      <p:cNvPr id="0" name="图片 3192"/>
                      <p:cNvPicPr/>
                      <p:nvPr/>
                    </p:nvPicPr>
                    <p:blipFill>
                      <a:blip r:embed="rId8"/>
                      <a:stretch>
                        <a:fillRect/>
                      </a:stretch>
                    </p:blipFill>
                    <p:spPr>
                      <a:xfrm>
                        <a:off x="5364163" y="2132013"/>
                        <a:ext cx="3563937" cy="2227262"/>
                      </a:xfrm>
                      <a:prstGeom prst="rect">
                        <a:avLst/>
                      </a:prstGeom>
                      <a:noFill/>
                      <a:ln w="38100">
                        <a:noFill/>
                        <a:miter/>
                      </a:ln>
                    </p:spPr>
                  </p:pic>
                </p:oleObj>
              </mc:Fallback>
            </mc:AlternateContent>
          </a:graphicData>
        </a:graphic>
      </p:graphicFrame>
      <p:graphicFrame>
        <p:nvGraphicFramePr>
          <p:cNvPr id="73734" name="Object 11"/>
          <p:cNvGraphicFramePr>
            <a:graphicFrameLocks noChangeAspect="1"/>
          </p:cNvGraphicFramePr>
          <p:nvPr/>
        </p:nvGraphicFramePr>
        <p:xfrm>
          <a:off x="1835150" y="3789363"/>
          <a:ext cx="3240088" cy="490537"/>
        </p:xfrm>
        <a:graphic>
          <a:graphicData uri="http://schemas.openxmlformats.org/presentationml/2006/ole">
            <mc:AlternateContent xmlns:mc="http://schemas.openxmlformats.org/markup-compatibility/2006">
              <mc:Choice xmlns:v="urn:schemas-microsoft-com:vml" Requires="v">
                <p:oleObj spid="_x0000_s47127" r:id="rId9" imgW="1434465" imgH="215900" progId="Equation.3">
                  <p:embed/>
                </p:oleObj>
              </mc:Choice>
              <mc:Fallback>
                <p:oleObj r:id="rId9" imgW="1434465" imgH="215900" progId="Equation.3">
                  <p:embed/>
                  <p:pic>
                    <p:nvPicPr>
                      <p:cNvPr id="0" name="图片 3188"/>
                      <p:cNvPicPr/>
                      <p:nvPr/>
                    </p:nvPicPr>
                    <p:blipFill>
                      <a:blip r:embed="rId10"/>
                      <a:stretch>
                        <a:fillRect/>
                      </a:stretch>
                    </p:blipFill>
                    <p:spPr>
                      <a:xfrm>
                        <a:off x="1835150" y="3789363"/>
                        <a:ext cx="3240088" cy="490537"/>
                      </a:xfrm>
                      <a:prstGeom prst="rect">
                        <a:avLst/>
                      </a:prstGeom>
                      <a:noFill/>
                      <a:ln w="38100">
                        <a:noFill/>
                        <a:miter/>
                      </a:ln>
                    </p:spPr>
                  </p:pic>
                </p:oleObj>
              </mc:Fallback>
            </mc:AlternateContent>
          </a:graphicData>
        </a:graphic>
      </p:graphicFrame>
      <p:graphicFrame>
        <p:nvGraphicFramePr>
          <p:cNvPr id="73735" name="Object 12"/>
          <p:cNvGraphicFramePr>
            <a:graphicFrameLocks noChangeAspect="1"/>
          </p:cNvGraphicFramePr>
          <p:nvPr/>
        </p:nvGraphicFramePr>
        <p:xfrm>
          <a:off x="3851275" y="4581525"/>
          <a:ext cx="3311525" cy="520700"/>
        </p:xfrm>
        <a:graphic>
          <a:graphicData uri="http://schemas.openxmlformats.org/presentationml/2006/ole">
            <mc:AlternateContent xmlns:mc="http://schemas.openxmlformats.org/markup-compatibility/2006">
              <mc:Choice xmlns:v="urn:schemas-microsoft-com:vml" Requires="v">
                <p:oleObj spid="_x0000_s47128" r:id="rId11" imgW="1460500" imgH="228600" progId="Equation.3">
                  <p:embed/>
                </p:oleObj>
              </mc:Choice>
              <mc:Fallback>
                <p:oleObj r:id="rId11" imgW="1460500" imgH="228600" progId="Equation.3">
                  <p:embed/>
                  <p:pic>
                    <p:nvPicPr>
                      <p:cNvPr id="0" name="图片 3194"/>
                      <p:cNvPicPr/>
                      <p:nvPr/>
                    </p:nvPicPr>
                    <p:blipFill>
                      <a:blip r:embed="rId12"/>
                      <a:stretch>
                        <a:fillRect/>
                      </a:stretch>
                    </p:blipFill>
                    <p:spPr>
                      <a:xfrm>
                        <a:off x="3851275" y="4581525"/>
                        <a:ext cx="3311525" cy="520700"/>
                      </a:xfrm>
                      <a:prstGeom prst="rect">
                        <a:avLst/>
                      </a:prstGeom>
                      <a:noFill/>
                      <a:ln w="38100">
                        <a:noFill/>
                        <a:miter/>
                      </a:ln>
                    </p:spPr>
                  </p:pic>
                </p:oleObj>
              </mc:Fallback>
            </mc:AlternateContent>
          </a:graphicData>
        </a:graphic>
      </p:graphicFrame>
      <p:graphicFrame>
        <p:nvGraphicFramePr>
          <p:cNvPr id="73736" name="对象 1"/>
          <p:cNvGraphicFramePr>
            <a:graphicFrameLocks noChangeAspect="1"/>
          </p:cNvGraphicFramePr>
          <p:nvPr/>
        </p:nvGraphicFramePr>
        <p:xfrm>
          <a:off x="4572000" y="5876925"/>
          <a:ext cx="1835150" cy="519113"/>
        </p:xfrm>
        <a:graphic>
          <a:graphicData uri="http://schemas.openxmlformats.org/presentationml/2006/ole">
            <mc:AlternateContent xmlns:mc="http://schemas.openxmlformats.org/markup-compatibility/2006">
              <mc:Choice xmlns:v="urn:schemas-microsoft-com:vml" Requires="v">
                <p:oleObj spid="_x0000_s47129" r:id="rId13" imgW="812165" imgH="228600" progId="Equation.3">
                  <p:embed/>
                </p:oleObj>
              </mc:Choice>
              <mc:Fallback>
                <p:oleObj r:id="rId13" imgW="812165" imgH="228600" progId="Equation.3">
                  <p:embed/>
                  <p:pic>
                    <p:nvPicPr>
                      <p:cNvPr id="0" name="图片 3200"/>
                      <p:cNvPicPr/>
                      <p:nvPr/>
                    </p:nvPicPr>
                    <p:blipFill>
                      <a:blip r:embed="rId14"/>
                      <a:stretch>
                        <a:fillRect/>
                      </a:stretch>
                    </p:blipFill>
                    <p:spPr>
                      <a:xfrm>
                        <a:off x="4572000" y="5876925"/>
                        <a:ext cx="1835150" cy="5191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Rot="1" noChangeArrowheads="1"/>
          </p:cNvSpPr>
          <p:nvPr>
            <p:ph idx="1"/>
          </p:nvPr>
        </p:nvSpPr>
        <p:spPr>
          <a:xfrm>
            <a:off x="-107950" y="260350"/>
            <a:ext cx="5256213" cy="5184775"/>
          </a:xfrm>
        </p:spPr>
        <p:txBody>
          <a:bodyPr vert="horz" wrap="square" lIns="91440" tIns="45720" rIns="91440" bIns="45720" numCol="1" anchor="t" anchorCtr="0" compatLnSpc="1"/>
          <a:lstStyle/>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zh-CN" altLang="en-US" sz="2400" b="1" i="0" u="none" strike="noStrike" kern="0" cap="none" spc="0" normalizeH="0" baseline="0" noProof="0" dirty="0">
              <a:ln>
                <a:noFill/>
              </a:ln>
              <a:solidFill>
                <a:srgbClr val="FF0000"/>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en-US" altLang="zh-CN" sz="2800" b="1" i="0" u="none" strike="noStrike" kern="0" cap="none" spc="0" normalizeH="0" baseline="0" noProof="0" dirty="0">
                <a:ln>
                  <a:noFill/>
                </a:ln>
                <a:solidFill>
                  <a:schemeClr val="accent2">
                    <a:lumMod val="75000"/>
                  </a:schemeClr>
                </a:solidFill>
                <a:effectLst/>
                <a:uLnTx/>
                <a:uFillTx/>
                <a:latin typeface="+mn-lt"/>
                <a:ea typeface="+mn-ea"/>
                <a:cs typeface="+mn-ea"/>
              </a:rPr>
              <a:t>(b)</a:t>
            </a:r>
            <a:r>
              <a:rPr kumimoji="0" lang="zh-CN" altLang="en-US" sz="2800" b="1" i="0" u="none" strike="noStrike" kern="0" cap="none" spc="0" normalizeH="0" baseline="0" noProof="0" dirty="0">
                <a:ln>
                  <a:noFill/>
                </a:ln>
                <a:solidFill>
                  <a:schemeClr val="accent2">
                    <a:lumMod val="75000"/>
                  </a:schemeClr>
                </a:solidFill>
                <a:effectLst/>
                <a:uLnTx/>
                <a:uFillTx/>
                <a:latin typeface="+mn-lt"/>
                <a:ea typeface="+mn-ea"/>
                <a:cs typeface="+mn-ea"/>
              </a:rPr>
              <a:t>图</a:t>
            </a: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r>
              <a:rPr kumimoji="0" lang="en-US" altLang="zh-CN" sz="2400" b="1" i="0" u="none" strike="noStrike" kern="0" cap="none" spc="0" normalizeH="0" baseline="0" noProof="0" dirty="0">
                <a:ln>
                  <a:noFill/>
                </a:ln>
                <a:solidFill>
                  <a:srgbClr val="FF0000"/>
                </a:solidFill>
                <a:effectLst/>
                <a:uLnTx/>
                <a:uFillTx/>
                <a:latin typeface="+mn-lt"/>
                <a:ea typeface="+mn-ea"/>
                <a:cs typeface="+mn-ea"/>
              </a:rPr>
              <a:t>R</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1</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与</a:t>
            </a:r>
            <a:r>
              <a:rPr kumimoji="0" lang="en-US" altLang="zh-CN" sz="2400" b="1" i="0" u="none" strike="noStrike" kern="0" cap="none" spc="0" normalizeH="0" baseline="0" noProof="0" dirty="0">
                <a:ln>
                  <a:noFill/>
                </a:ln>
                <a:solidFill>
                  <a:srgbClr val="FF0000"/>
                </a:solidFill>
                <a:effectLst/>
                <a:uLnTx/>
                <a:uFillTx/>
                <a:latin typeface="+mn-lt"/>
                <a:ea typeface="+mn-ea"/>
                <a:cs typeface="+mn-ea"/>
              </a:rPr>
              <a:t>R</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3</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串联的可靠度</a:t>
            </a: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en-US" altLang="zh-CN" sz="2400" b="1" i="0" u="none" strike="noStrike" kern="0" cap="none" spc="0" normalizeH="0" baseline="0" noProof="0" dirty="0">
              <a:ln>
                <a:noFill/>
              </a:ln>
              <a:solidFill>
                <a:srgbClr val="FF0000"/>
              </a:solidFill>
              <a:effectLst/>
              <a:uLnTx/>
              <a:uFillTx/>
              <a:latin typeface="+mn-lt"/>
              <a:ea typeface="+mn-ea"/>
              <a:cs typeface="+mn-ea"/>
            </a:endParaRP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zh-CN" altLang="en-US" sz="2400" b="1" i="0" u="none" strike="noStrike" kern="0" cap="none" spc="0" normalizeH="0" baseline="0" noProof="0" dirty="0">
              <a:ln>
                <a:noFill/>
              </a:ln>
              <a:solidFill>
                <a:srgbClr val="FF0000"/>
              </a:solidFill>
              <a:effectLst/>
              <a:uLnTx/>
              <a:uFillTx/>
              <a:latin typeface="+mn-lt"/>
              <a:ea typeface="+mn-ea"/>
              <a:cs typeface="+mn-ea"/>
            </a:endParaRP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r>
              <a:rPr kumimoji="0" lang="en-US" altLang="zh-CN" sz="2400" b="1" i="0" u="none" strike="noStrike" kern="0" cap="none" spc="0" normalizeH="0" baseline="0" noProof="0" dirty="0">
                <a:ln>
                  <a:noFill/>
                </a:ln>
                <a:solidFill>
                  <a:srgbClr val="FF0000"/>
                </a:solidFill>
                <a:effectLst/>
                <a:uLnTx/>
                <a:uFillTx/>
                <a:latin typeface="+mn-lt"/>
                <a:ea typeface="+mn-ea"/>
                <a:cs typeface="+mn-ea"/>
              </a:rPr>
              <a:t>R</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2</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与</a:t>
            </a:r>
            <a:r>
              <a:rPr kumimoji="0" lang="en-US" altLang="zh-CN" sz="2400" b="1" i="0" u="none" strike="noStrike" kern="0" cap="none" spc="0" normalizeH="0" baseline="0" noProof="0" dirty="0">
                <a:ln>
                  <a:noFill/>
                </a:ln>
                <a:solidFill>
                  <a:srgbClr val="FF0000"/>
                </a:solidFill>
                <a:effectLst/>
                <a:uLnTx/>
                <a:uFillTx/>
                <a:latin typeface="+mn-lt"/>
                <a:ea typeface="+mn-ea"/>
                <a:cs typeface="+mn-ea"/>
              </a:rPr>
              <a:t>R</a:t>
            </a:r>
            <a:r>
              <a:rPr kumimoji="0" lang="en-US" altLang="zh-CN" sz="2400" b="1" i="0" u="none" strike="noStrike" kern="0" cap="none" spc="0" normalizeH="0" baseline="-25000" noProof="0" dirty="0">
                <a:ln>
                  <a:noFill/>
                </a:ln>
                <a:solidFill>
                  <a:srgbClr val="FF0000"/>
                </a:solidFill>
                <a:effectLst/>
                <a:uLnTx/>
                <a:uFillTx/>
                <a:latin typeface="+mn-lt"/>
                <a:ea typeface="+mn-ea"/>
                <a:cs typeface="+mn-ea"/>
              </a:rPr>
              <a:t>4</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串联的可靠度</a:t>
            </a: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en-US" altLang="zh-CN" sz="2400" b="1" i="0" u="none" strike="noStrike" kern="0" cap="none" spc="0" normalizeH="0" baseline="0" noProof="0" dirty="0">
              <a:ln>
                <a:noFill/>
              </a:ln>
              <a:solidFill>
                <a:srgbClr val="FF0000"/>
              </a:solidFill>
              <a:effectLst/>
              <a:uLnTx/>
              <a:uFillTx/>
              <a:latin typeface="+mn-lt"/>
              <a:ea typeface="+mn-ea"/>
              <a:cs typeface="+mn-ea"/>
            </a:endParaRP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zh-CN" altLang="en-US" sz="2400" b="1" i="0" u="none" strike="noStrike" kern="0" cap="none" spc="0" normalizeH="0" baseline="0" noProof="0" dirty="0">
              <a:ln>
                <a:noFill/>
              </a:ln>
              <a:solidFill>
                <a:srgbClr val="FF0000"/>
              </a:solidFill>
              <a:effectLst/>
              <a:uLnTx/>
              <a:uFillTx/>
              <a:latin typeface="+mn-lt"/>
              <a:ea typeface="+mn-ea"/>
              <a:cs typeface="+mn-ea"/>
            </a:endParaRP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r>
              <a:rPr kumimoji="0" lang="en-US" altLang="zh-CN" sz="2400" b="1" i="0" u="none" strike="noStrike" kern="0" cap="none" spc="0" normalizeH="0" baseline="0" noProof="0" dirty="0">
                <a:ln>
                  <a:noFill/>
                </a:ln>
                <a:solidFill>
                  <a:srgbClr val="FF0000"/>
                </a:solidFill>
                <a:effectLst/>
                <a:uLnTx/>
                <a:uFillTx/>
                <a:latin typeface="+mn-lt"/>
                <a:ea typeface="+mn-ea"/>
                <a:cs typeface="+mn-ea"/>
              </a:rPr>
              <a:t>(b)</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图对应的可靠度</a:t>
            </a:r>
          </a:p>
          <a:p>
            <a:pPr marL="1600200" marR="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a:pPr>
            <a:endParaRPr kumimoji="0" lang="zh-CN" altLang="en-US" sz="2400" b="1" i="0" u="none" strike="noStrike" kern="0" cap="none" spc="0" normalizeH="0" baseline="0" noProof="0" dirty="0">
              <a:ln>
                <a:noFill/>
              </a:ln>
              <a:solidFill>
                <a:srgbClr val="FF0000"/>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en-US" altLang="zh-CN" sz="2800" b="1" i="0" u="none" strike="noStrike" kern="0" cap="none" spc="0" normalizeH="0" baseline="0" noProof="0" dirty="0">
              <a:ln>
                <a:noFill/>
              </a:ln>
              <a:solidFill>
                <a:srgbClr val="FF0000"/>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uLnTx/>
                <a:uFillTx/>
                <a:latin typeface="+mn-lt"/>
                <a:ea typeface="+mn-ea"/>
                <a:cs typeface="+mn-ea"/>
              </a:rPr>
              <a:t>系统可靠度</a:t>
            </a:r>
            <a:endParaRPr kumimoji="0" lang="zh-CN" altLang="en-US" sz="2800" b="1" i="0" u="none" strike="noStrike" kern="0" cap="none" spc="0" normalizeH="0" baseline="-25000" noProof="0" dirty="0">
              <a:ln>
                <a:noFill/>
              </a:ln>
              <a:solidFill>
                <a:srgbClr val="FF0000"/>
              </a:solidFill>
              <a:effectLst/>
              <a:uLnTx/>
              <a:uFillTx/>
              <a:latin typeface="+mn-lt"/>
              <a:ea typeface="+mn-ea"/>
              <a:cs typeface="+mn-ea"/>
            </a:endParaRPr>
          </a:p>
        </p:txBody>
      </p:sp>
      <p:graphicFrame>
        <p:nvGraphicFramePr>
          <p:cNvPr id="74755" name="Object 6"/>
          <p:cNvGraphicFramePr>
            <a:graphicFrameLocks noChangeAspect="1"/>
          </p:cNvGraphicFramePr>
          <p:nvPr/>
        </p:nvGraphicFramePr>
        <p:xfrm>
          <a:off x="1685925" y="1708150"/>
          <a:ext cx="2454275" cy="747713"/>
        </p:xfrm>
        <a:graphic>
          <a:graphicData uri="http://schemas.openxmlformats.org/presentationml/2006/ole">
            <mc:AlternateContent xmlns:mc="http://schemas.openxmlformats.org/markup-compatibility/2006">
              <mc:Choice xmlns:v="urn:schemas-microsoft-com:vml" Requires="v">
                <p:oleObj spid="_x0000_s48154" r:id="rId3" imgW="965200" imgH="292100" progId="Equation.3">
                  <p:embed/>
                </p:oleObj>
              </mc:Choice>
              <mc:Fallback>
                <p:oleObj r:id="rId3" imgW="965200" imgH="292100" progId="Equation.3">
                  <p:embed/>
                  <p:pic>
                    <p:nvPicPr>
                      <p:cNvPr id="0" name="图片 3203"/>
                      <p:cNvPicPr/>
                      <p:nvPr/>
                    </p:nvPicPr>
                    <p:blipFill>
                      <a:blip r:embed="rId4"/>
                      <a:stretch>
                        <a:fillRect/>
                      </a:stretch>
                    </p:blipFill>
                    <p:spPr>
                      <a:xfrm>
                        <a:off x="1685925" y="1708150"/>
                        <a:ext cx="2454275" cy="747713"/>
                      </a:xfrm>
                      <a:prstGeom prst="rect">
                        <a:avLst/>
                      </a:prstGeom>
                      <a:noFill/>
                      <a:ln w="38100">
                        <a:noFill/>
                        <a:miter/>
                      </a:ln>
                    </p:spPr>
                  </p:pic>
                </p:oleObj>
              </mc:Fallback>
            </mc:AlternateContent>
          </a:graphicData>
        </a:graphic>
      </p:graphicFrame>
      <p:graphicFrame>
        <p:nvGraphicFramePr>
          <p:cNvPr id="74756" name="Object 7"/>
          <p:cNvGraphicFramePr>
            <a:graphicFrameLocks noChangeAspect="1"/>
          </p:cNvGraphicFramePr>
          <p:nvPr/>
        </p:nvGraphicFramePr>
        <p:xfrm>
          <a:off x="1908175" y="2997200"/>
          <a:ext cx="1817688" cy="576263"/>
        </p:xfrm>
        <a:graphic>
          <a:graphicData uri="http://schemas.openxmlformats.org/presentationml/2006/ole">
            <mc:AlternateContent xmlns:mc="http://schemas.openxmlformats.org/markup-compatibility/2006">
              <mc:Choice xmlns:v="urn:schemas-microsoft-com:vml" Requires="v">
                <p:oleObj spid="_x0000_s48155" r:id="rId5" imgW="685800" imgH="215900" progId="Equation.3">
                  <p:embed/>
                </p:oleObj>
              </mc:Choice>
              <mc:Fallback>
                <p:oleObj r:id="rId5" imgW="685800" imgH="215900" progId="Equation.3">
                  <p:embed/>
                  <p:pic>
                    <p:nvPicPr>
                      <p:cNvPr id="0" name="图片 3197"/>
                      <p:cNvPicPr/>
                      <p:nvPr/>
                    </p:nvPicPr>
                    <p:blipFill>
                      <a:blip r:embed="rId6"/>
                      <a:stretch>
                        <a:fillRect/>
                      </a:stretch>
                    </p:blipFill>
                    <p:spPr>
                      <a:xfrm>
                        <a:off x="1908175" y="2997200"/>
                        <a:ext cx="1817688" cy="576263"/>
                      </a:xfrm>
                      <a:prstGeom prst="rect">
                        <a:avLst/>
                      </a:prstGeom>
                      <a:noFill/>
                      <a:ln w="38100">
                        <a:noFill/>
                        <a:miter/>
                      </a:ln>
                    </p:spPr>
                  </p:pic>
                </p:oleObj>
              </mc:Fallback>
            </mc:AlternateContent>
          </a:graphicData>
        </a:graphic>
      </p:graphicFrame>
      <p:graphicFrame>
        <p:nvGraphicFramePr>
          <p:cNvPr id="74757" name="Object 8"/>
          <p:cNvGraphicFramePr>
            <a:graphicFrameLocks noChangeAspect="1"/>
          </p:cNvGraphicFramePr>
          <p:nvPr/>
        </p:nvGraphicFramePr>
        <p:xfrm>
          <a:off x="1692275" y="4365625"/>
          <a:ext cx="3848100" cy="592138"/>
        </p:xfrm>
        <a:graphic>
          <a:graphicData uri="http://schemas.openxmlformats.org/presentationml/2006/ole">
            <mc:AlternateContent xmlns:mc="http://schemas.openxmlformats.org/markup-compatibility/2006">
              <mc:Choice xmlns:v="urn:schemas-microsoft-com:vml" Requires="v">
                <p:oleObj spid="_x0000_s48156" r:id="rId7" imgW="1498600" imgH="228600" progId="Equation.3">
                  <p:embed/>
                </p:oleObj>
              </mc:Choice>
              <mc:Fallback>
                <p:oleObj r:id="rId7" imgW="1498600" imgH="228600" progId="Equation.3">
                  <p:embed/>
                  <p:pic>
                    <p:nvPicPr>
                      <p:cNvPr id="0" name="图片 3204"/>
                      <p:cNvPicPr/>
                      <p:nvPr/>
                    </p:nvPicPr>
                    <p:blipFill>
                      <a:blip r:embed="rId8"/>
                      <a:stretch>
                        <a:fillRect/>
                      </a:stretch>
                    </p:blipFill>
                    <p:spPr>
                      <a:xfrm>
                        <a:off x="1692275" y="4365625"/>
                        <a:ext cx="3848100" cy="592138"/>
                      </a:xfrm>
                      <a:prstGeom prst="rect">
                        <a:avLst/>
                      </a:prstGeom>
                      <a:solidFill>
                        <a:srgbClr val="FFFF00"/>
                      </a:solidFill>
                      <a:ln w="38100">
                        <a:noFill/>
                        <a:miter/>
                      </a:ln>
                    </p:spPr>
                  </p:pic>
                </p:oleObj>
              </mc:Fallback>
            </mc:AlternateContent>
          </a:graphicData>
        </a:graphic>
      </p:graphicFrame>
      <p:graphicFrame>
        <p:nvGraphicFramePr>
          <p:cNvPr id="74758" name="Object 9"/>
          <p:cNvGraphicFramePr>
            <a:graphicFrameLocks noChangeAspect="1"/>
          </p:cNvGraphicFramePr>
          <p:nvPr/>
        </p:nvGraphicFramePr>
        <p:xfrm>
          <a:off x="1547813" y="5805488"/>
          <a:ext cx="3390900" cy="592137"/>
        </p:xfrm>
        <a:graphic>
          <a:graphicData uri="http://schemas.openxmlformats.org/presentationml/2006/ole">
            <mc:AlternateContent xmlns:mc="http://schemas.openxmlformats.org/markup-compatibility/2006">
              <mc:Choice xmlns:v="urn:schemas-microsoft-com:vml" Requires="v">
                <p:oleObj spid="_x0000_s48157" r:id="rId9" imgW="1320800" imgH="228600" progId="Equation.3">
                  <p:embed/>
                </p:oleObj>
              </mc:Choice>
              <mc:Fallback>
                <p:oleObj r:id="rId9" imgW="1320800" imgH="228600" progId="Equation.3">
                  <p:embed/>
                  <p:pic>
                    <p:nvPicPr>
                      <p:cNvPr id="0" name="图片 3193"/>
                      <p:cNvPicPr/>
                      <p:nvPr/>
                    </p:nvPicPr>
                    <p:blipFill>
                      <a:blip r:embed="rId10"/>
                      <a:stretch>
                        <a:fillRect/>
                      </a:stretch>
                    </p:blipFill>
                    <p:spPr>
                      <a:xfrm>
                        <a:off x="1547813" y="5805488"/>
                        <a:ext cx="3390900" cy="592137"/>
                      </a:xfrm>
                      <a:prstGeom prst="rect">
                        <a:avLst/>
                      </a:prstGeom>
                      <a:solidFill>
                        <a:srgbClr val="FEE2DE"/>
                      </a:solidFill>
                      <a:ln w="38100">
                        <a:noFill/>
                        <a:miter/>
                      </a:ln>
                    </p:spPr>
                  </p:pic>
                </p:oleObj>
              </mc:Fallback>
            </mc:AlternateContent>
          </a:graphicData>
        </a:graphic>
      </p:graphicFrame>
      <p:graphicFrame>
        <p:nvGraphicFramePr>
          <p:cNvPr id="74759" name="对象 1"/>
          <p:cNvGraphicFramePr>
            <a:graphicFrameLocks noChangeAspect="1"/>
          </p:cNvGraphicFramePr>
          <p:nvPr/>
        </p:nvGraphicFramePr>
        <p:xfrm>
          <a:off x="5580063" y="4508500"/>
          <a:ext cx="3563937" cy="2227263"/>
        </p:xfrm>
        <a:graphic>
          <a:graphicData uri="http://schemas.openxmlformats.org/presentationml/2006/ole">
            <mc:AlternateContent xmlns:mc="http://schemas.openxmlformats.org/markup-compatibility/2006">
              <mc:Choice xmlns:v="urn:schemas-microsoft-com:vml" Requires="v">
                <p:oleObj spid="_x0000_s48158" r:id="rId11" imgW="2624455" imgH="1642745" progId="Visio.Drawing.11">
                  <p:embed/>
                </p:oleObj>
              </mc:Choice>
              <mc:Fallback>
                <p:oleObj r:id="rId11" imgW="2624455" imgH="1642745" progId="Visio.Drawing.11">
                  <p:embed/>
                  <p:pic>
                    <p:nvPicPr>
                      <p:cNvPr id="0" name="图片 3198"/>
                      <p:cNvPicPr/>
                      <p:nvPr/>
                    </p:nvPicPr>
                    <p:blipFill>
                      <a:blip r:embed="rId12"/>
                      <a:stretch>
                        <a:fillRect/>
                      </a:stretch>
                    </p:blipFill>
                    <p:spPr>
                      <a:xfrm>
                        <a:off x="5580063" y="4508500"/>
                        <a:ext cx="3563937" cy="2227263"/>
                      </a:xfrm>
                      <a:prstGeom prst="rect">
                        <a:avLst/>
                      </a:prstGeom>
                      <a:noFill/>
                      <a:ln w="38100">
                        <a:noFill/>
                        <a:miter/>
                      </a:ln>
                    </p:spPr>
                  </p:pic>
                </p:oleObj>
              </mc:Fallback>
            </mc:AlternateContent>
          </a:graphicData>
        </a:graphic>
      </p:graphicFrame>
      <p:graphicFrame>
        <p:nvGraphicFramePr>
          <p:cNvPr id="74760" name="对象 2"/>
          <p:cNvGraphicFramePr>
            <a:graphicFrameLocks noChangeAspect="1"/>
          </p:cNvGraphicFramePr>
          <p:nvPr/>
        </p:nvGraphicFramePr>
        <p:xfrm>
          <a:off x="5508625" y="2133600"/>
          <a:ext cx="3455988" cy="2160588"/>
        </p:xfrm>
        <a:graphic>
          <a:graphicData uri="http://schemas.openxmlformats.org/presentationml/2006/ole">
            <mc:AlternateContent xmlns:mc="http://schemas.openxmlformats.org/markup-compatibility/2006">
              <mc:Choice xmlns:v="urn:schemas-microsoft-com:vml" Requires="v">
                <p:oleObj spid="_x0000_s48159" r:id="rId13" imgW="2624455" imgH="1642745" progId="Visio.Drawing.11">
                  <p:embed/>
                </p:oleObj>
              </mc:Choice>
              <mc:Fallback>
                <p:oleObj r:id="rId13" imgW="2624455" imgH="1642745" progId="Visio.Drawing.11">
                  <p:embed/>
                  <p:pic>
                    <p:nvPicPr>
                      <p:cNvPr id="0" name="图片 3201"/>
                      <p:cNvPicPr/>
                      <p:nvPr/>
                    </p:nvPicPr>
                    <p:blipFill>
                      <a:blip r:embed="rId14"/>
                      <a:stretch>
                        <a:fillRect/>
                      </a:stretch>
                    </p:blipFill>
                    <p:spPr>
                      <a:xfrm>
                        <a:off x="5508625" y="2133600"/>
                        <a:ext cx="3455988" cy="2160588"/>
                      </a:xfrm>
                      <a:prstGeom prst="rect">
                        <a:avLst/>
                      </a:prstGeom>
                      <a:noFill/>
                      <a:ln w="38100">
                        <a:noFill/>
                        <a:miter/>
                      </a:ln>
                    </p:spPr>
                  </p:pic>
                </p:oleObj>
              </mc:Fallback>
            </mc:AlternateContent>
          </a:graphicData>
        </a:graphic>
      </p:graphicFrame>
      <p:graphicFrame>
        <p:nvGraphicFramePr>
          <p:cNvPr id="74761" name="对象 3"/>
          <p:cNvGraphicFramePr>
            <a:graphicFrameLocks noChangeAspect="1"/>
          </p:cNvGraphicFramePr>
          <p:nvPr/>
        </p:nvGraphicFramePr>
        <p:xfrm>
          <a:off x="5399088" y="-100012"/>
          <a:ext cx="3744912" cy="2293937"/>
        </p:xfrm>
        <a:graphic>
          <a:graphicData uri="http://schemas.openxmlformats.org/presentationml/2006/ole">
            <mc:AlternateContent xmlns:mc="http://schemas.openxmlformats.org/markup-compatibility/2006">
              <mc:Choice xmlns:v="urn:schemas-microsoft-com:vml" Requires="v">
                <p:oleObj spid="_x0000_s48160" r:id="rId15" imgW="2624455" imgH="1608455" progId="Visio.Drawing.11">
                  <p:embed/>
                </p:oleObj>
              </mc:Choice>
              <mc:Fallback>
                <p:oleObj r:id="rId15" imgW="2624455" imgH="1608455" progId="Visio.Drawing.11">
                  <p:embed/>
                  <p:pic>
                    <p:nvPicPr>
                      <p:cNvPr id="0" name="图片 3199"/>
                      <p:cNvPicPr/>
                      <p:nvPr/>
                    </p:nvPicPr>
                    <p:blipFill>
                      <a:blip r:embed="rId16"/>
                      <a:stretch>
                        <a:fillRect/>
                      </a:stretch>
                    </p:blipFill>
                    <p:spPr>
                      <a:xfrm>
                        <a:off x="5399088" y="-100012"/>
                        <a:ext cx="3744912" cy="2293937"/>
                      </a:xfrm>
                      <a:prstGeom prst="rect">
                        <a:avLst/>
                      </a:prstGeom>
                      <a:noFill/>
                      <a:ln w="38100">
                        <a:noFill/>
                        <a:miter/>
                      </a:ln>
                    </p:spPr>
                  </p:pic>
                </p:oleObj>
              </mc:Fallback>
            </mc:AlternateContent>
          </a:graphicData>
        </a:graphic>
      </p:graphicFrame>
      <p:graphicFrame>
        <p:nvGraphicFramePr>
          <p:cNvPr id="74762" name="Object 10"/>
          <p:cNvGraphicFramePr>
            <a:graphicFrameLocks noChangeAspect="1"/>
          </p:cNvGraphicFramePr>
          <p:nvPr/>
        </p:nvGraphicFramePr>
        <p:xfrm>
          <a:off x="0" y="0"/>
          <a:ext cx="1835150" cy="519113"/>
        </p:xfrm>
        <a:graphic>
          <a:graphicData uri="http://schemas.openxmlformats.org/presentationml/2006/ole">
            <mc:AlternateContent xmlns:mc="http://schemas.openxmlformats.org/markup-compatibility/2006">
              <mc:Choice xmlns:v="urn:schemas-microsoft-com:vml" Requires="v">
                <p:oleObj spid="_x0000_s48161" r:id="rId17" imgW="812165" imgH="228600" progId="Equation.3">
                  <p:embed/>
                </p:oleObj>
              </mc:Choice>
              <mc:Fallback>
                <p:oleObj r:id="rId17" imgW="812165" imgH="228600" progId="Equation.3">
                  <p:embed/>
                  <p:pic>
                    <p:nvPicPr>
                      <p:cNvPr id="0" name="图片 3196"/>
                      <p:cNvPicPr/>
                      <p:nvPr/>
                    </p:nvPicPr>
                    <p:blipFill>
                      <a:blip r:embed="rId18"/>
                      <a:stretch>
                        <a:fillRect/>
                      </a:stretch>
                    </p:blipFill>
                    <p:spPr>
                      <a:xfrm>
                        <a:off x="0" y="0"/>
                        <a:ext cx="1835150" cy="519113"/>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p:nvPr/>
        </p:nvSpPr>
        <p:spPr>
          <a:xfrm>
            <a:off x="762000" y="457200"/>
            <a:ext cx="9144000" cy="519113"/>
          </a:xfrm>
          <a:prstGeom prst="rect">
            <a:avLst/>
          </a:prstGeom>
          <a:noFill/>
          <a:ln w="12700">
            <a:noFill/>
          </a:ln>
        </p:spPr>
        <p:txBody>
          <a:bodyPr>
            <a:spAutoFit/>
          </a:bodyPr>
          <a:lstStyle/>
          <a:p>
            <a:r>
              <a:rPr lang="zh-CN" altLang="en-US" sz="2800" b="1" dirty="0">
                <a:solidFill>
                  <a:srgbClr val="000000"/>
                </a:solidFill>
                <a:latin typeface="宋体" panose="02010600030101010101" pitchFamily="2" charset="-122"/>
              </a:rPr>
              <a:t>总结：桥状态法</a:t>
            </a:r>
            <a:r>
              <a:rPr lang="zh-CN" altLang="en-US" sz="2200" b="1" dirty="0">
                <a:solidFill>
                  <a:srgbClr val="000000"/>
                </a:solidFill>
                <a:latin typeface="宋体" panose="02010600030101010101" pitchFamily="2" charset="-122"/>
              </a:rPr>
              <a:t>  </a:t>
            </a:r>
            <a:endParaRPr lang="zh-CN" altLang="en-US" sz="2400" dirty="0">
              <a:solidFill>
                <a:srgbClr val="000000"/>
              </a:solidFill>
              <a:latin typeface="Times New Roman" panose="02020603050405020304" pitchFamily="18" charset="0"/>
            </a:endParaRPr>
          </a:p>
        </p:txBody>
      </p:sp>
      <p:graphicFrame>
        <p:nvGraphicFramePr>
          <p:cNvPr id="75779" name="Object 3"/>
          <p:cNvGraphicFramePr>
            <a:graphicFrameLocks noChangeAspect="1"/>
          </p:cNvGraphicFramePr>
          <p:nvPr/>
        </p:nvGraphicFramePr>
        <p:xfrm>
          <a:off x="1600200" y="1066800"/>
          <a:ext cx="6324600" cy="5237163"/>
        </p:xfrm>
        <a:graphic>
          <a:graphicData uri="http://schemas.openxmlformats.org/presentationml/2006/ole">
            <mc:AlternateContent xmlns:mc="http://schemas.openxmlformats.org/markup-compatibility/2006">
              <mc:Choice xmlns:v="urn:schemas-microsoft-com:vml" Requires="v">
                <p:oleObj spid="_x0000_s49157" r:id="rId3" imgW="6588125" imgH="5288915" progId="Visio.Drawing.11">
                  <p:embed/>
                </p:oleObj>
              </mc:Choice>
              <mc:Fallback>
                <p:oleObj r:id="rId3" imgW="6588125" imgH="5288915" progId="Visio.Drawing.11">
                  <p:embed/>
                  <p:pic>
                    <p:nvPicPr>
                      <p:cNvPr id="0" name="图片 3202"/>
                      <p:cNvPicPr/>
                      <p:nvPr/>
                    </p:nvPicPr>
                    <p:blipFill>
                      <a:blip r:embed="rId4">
                        <a:clrChange>
                          <a:clrFrom>
                            <a:srgbClr val="E6E6E6"/>
                          </a:clrFrom>
                          <a:clrTo>
                            <a:srgbClr val="E6E6E6">
                              <a:alpha val="0"/>
                            </a:srgbClr>
                          </a:clrTo>
                        </a:clrChange>
                      </a:blip>
                      <a:stretch>
                        <a:fillRect/>
                      </a:stretch>
                    </p:blipFill>
                    <p:spPr>
                      <a:xfrm>
                        <a:off x="1600200" y="1066800"/>
                        <a:ext cx="6324600" cy="5237163"/>
                      </a:xfrm>
                      <a:prstGeom prst="rect">
                        <a:avLst/>
                      </a:prstGeom>
                      <a:noFill/>
                      <a:ln w="38100">
                        <a:noFill/>
                        <a:miter/>
                      </a:ln>
                    </p:spPr>
                  </p:pic>
                </p:oleObj>
              </mc:Fallback>
            </mc:AlternateContent>
          </a:graphicData>
        </a:graphic>
      </p:graphicFrame>
    </p:spTree>
  </p:cSld>
  <p:clrMapOvr>
    <a:masterClrMapping/>
  </p:clrMapOvr>
  <p:transition>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国内事件</a:t>
            </a:r>
          </a:p>
        </p:txBody>
      </p:sp>
      <p:sp>
        <p:nvSpPr>
          <p:cNvPr id="3" name="内容占位符 2"/>
          <p:cNvSpPr>
            <a:spLocks noGrp="1"/>
          </p:cNvSpPr>
          <p:nvPr>
            <p:ph idx="1"/>
          </p:nvPr>
        </p:nvSpPr>
        <p:spPr>
          <a:xfrm>
            <a:off x="250825" y="1268413"/>
            <a:ext cx="8893175" cy="5184775"/>
          </a:xfrm>
        </p:spPr>
        <p:txBody>
          <a:bodyPr/>
          <a:lstStyle/>
          <a:p>
            <a:pPr>
              <a:defRPr/>
            </a:pPr>
            <a:r>
              <a:rPr lang="en-US" altLang="zh-CN" sz="2000" dirty="0">
                <a:effectLst/>
                <a:latin typeface="方正粗黑宋简体" panose="02000000000000000000" pitchFamily="2" charset="-122"/>
                <a:ea typeface="方正粗黑宋简体" panose="02000000000000000000" pitchFamily="2" charset="-122"/>
              </a:rPr>
              <a:t>2001</a:t>
            </a:r>
            <a:r>
              <a:rPr lang="zh-CN" altLang="en-US" sz="2000" dirty="0">
                <a:effectLst/>
                <a:latin typeface="方正粗黑宋简体" panose="02000000000000000000" pitchFamily="2" charset="-122"/>
                <a:ea typeface="方正粗黑宋简体" panose="02000000000000000000" pitchFamily="2" charset="-122"/>
              </a:rPr>
              <a:t>年</a:t>
            </a:r>
            <a:r>
              <a:rPr lang="en-US" altLang="zh-CN" sz="2000" dirty="0">
                <a:effectLst/>
                <a:latin typeface="方正粗黑宋简体" panose="02000000000000000000" pitchFamily="2" charset="-122"/>
                <a:ea typeface="方正粗黑宋简体" panose="02000000000000000000" pitchFamily="2" charset="-122"/>
              </a:rPr>
              <a:t>2</a:t>
            </a:r>
            <a:r>
              <a:rPr lang="zh-CN" altLang="en-US" sz="2000" dirty="0">
                <a:effectLst/>
                <a:latin typeface="方正粗黑宋简体" panose="02000000000000000000" pitchFamily="2" charset="-122"/>
                <a:ea typeface="方正粗黑宋简体" panose="02000000000000000000" pitchFamily="2" charset="-122"/>
              </a:rPr>
              <a:t>月</a:t>
            </a:r>
            <a:r>
              <a:rPr lang="en-US" altLang="zh-CN" sz="2000" dirty="0">
                <a:effectLst/>
                <a:latin typeface="方正粗黑宋简体" panose="02000000000000000000" pitchFamily="2" charset="-122"/>
                <a:ea typeface="方正粗黑宋简体" panose="02000000000000000000" pitchFamily="2" charset="-122"/>
              </a:rPr>
              <a:t>9</a:t>
            </a:r>
            <a:r>
              <a:rPr lang="zh-CN" altLang="en-US" sz="2000" dirty="0">
                <a:effectLst/>
                <a:latin typeface="方正粗黑宋简体" panose="02000000000000000000" pitchFamily="2" charset="-122"/>
                <a:ea typeface="方正粗黑宋简体" panose="02000000000000000000" pitchFamily="2" charset="-122"/>
              </a:rPr>
              <a:t>日，中美海底光缆故障，使大量</a:t>
            </a:r>
            <a:r>
              <a:rPr lang="en-US" altLang="zh-CN" sz="2000" dirty="0">
                <a:effectLst/>
                <a:latin typeface="方正粗黑宋简体" panose="02000000000000000000" pitchFamily="2" charset="-122"/>
                <a:ea typeface="方正粗黑宋简体" panose="02000000000000000000" pitchFamily="2" charset="-122"/>
              </a:rPr>
              <a:t>.com</a:t>
            </a:r>
            <a:r>
              <a:rPr lang="zh-CN" altLang="en-US" sz="2000" dirty="0">
                <a:effectLst/>
                <a:latin typeface="方正粗黑宋简体" panose="02000000000000000000" pitchFamily="2" charset="-122"/>
                <a:ea typeface="方正粗黑宋简体" panose="02000000000000000000" pitchFamily="2" charset="-122"/>
              </a:rPr>
              <a:t>域名无法访问，经抢修于</a:t>
            </a:r>
            <a:r>
              <a:rPr lang="en-US" altLang="zh-CN" sz="2000" dirty="0">
                <a:effectLst/>
                <a:latin typeface="方正粗黑宋简体" panose="02000000000000000000" pitchFamily="2" charset="-122"/>
                <a:ea typeface="方正粗黑宋简体" panose="02000000000000000000" pitchFamily="2" charset="-122"/>
              </a:rPr>
              <a:t>2</a:t>
            </a:r>
            <a:r>
              <a:rPr lang="zh-CN" altLang="en-US" sz="2000" dirty="0">
                <a:effectLst/>
                <a:latin typeface="方正粗黑宋简体" panose="02000000000000000000" pitchFamily="2" charset="-122"/>
                <a:ea typeface="方正粗黑宋简体" panose="02000000000000000000" pitchFamily="2" charset="-122"/>
              </a:rPr>
              <a:t>月</a:t>
            </a:r>
            <a:r>
              <a:rPr lang="en-US" altLang="zh-CN" sz="2000" dirty="0">
                <a:effectLst/>
                <a:latin typeface="方正粗黑宋简体" panose="02000000000000000000" pitchFamily="2" charset="-122"/>
                <a:ea typeface="方正粗黑宋简体" panose="02000000000000000000" pitchFamily="2" charset="-122"/>
              </a:rPr>
              <a:t>22</a:t>
            </a:r>
            <a:r>
              <a:rPr lang="zh-CN" altLang="en-US" sz="2000" dirty="0">
                <a:effectLst/>
                <a:latin typeface="方正粗黑宋简体" panose="02000000000000000000" pitchFamily="2" charset="-122"/>
                <a:ea typeface="方正粗黑宋简体" panose="02000000000000000000" pitchFamily="2" charset="-122"/>
              </a:rPr>
              <a:t>日恢复。</a:t>
            </a:r>
            <a:endParaRPr lang="en-US" altLang="zh-CN" sz="2000" dirty="0">
              <a:effectLst/>
              <a:latin typeface="方正粗黑宋简体" panose="02000000000000000000" pitchFamily="2" charset="-122"/>
              <a:ea typeface="方正粗黑宋简体" panose="02000000000000000000" pitchFamily="2" charset="-122"/>
            </a:endParaRPr>
          </a:p>
          <a:p>
            <a:pPr lvl="1">
              <a:defRPr/>
            </a:pPr>
            <a:r>
              <a:rPr lang="zh-CN" altLang="en-US" sz="2000" b="1" dirty="0">
                <a:latin typeface="方正粗黑宋简体" panose="02000000000000000000" pitchFamily="2" charset="-122"/>
                <a:ea typeface="方正粗黑宋简体" panose="02000000000000000000" pitchFamily="2" charset="-122"/>
              </a:rPr>
              <a:t>故障原因：中美海底光缆被渔船走锚钩断。</a:t>
            </a:r>
            <a:endParaRPr lang="en-US" altLang="zh-CN" sz="2000" b="1" dirty="0">
              <a:latin typeface="方正粗黑宋简体" panose="02000000000000000000" pitchFamily="2" charset="-122"/>
              <a:ea typeface="方正粗黑宋简体" panose="02000000000000000000" pitchFamily="2" charset="-122"/>
            </a:endParaRPr>
          </a:p>
          <a:p>
            <a:pPr>
              <a:defRPr/>
            </a:pPr>
            <a:r>
              <a:rPr lang="en-US" altLang="zh-CN" sz="2000" dirty="0">
                <a:effectLst/>
                <a:latin typeface="方正粗黑宋简体" panose="02000000000000000000" pitchFamily="2" charset="-122"/>
                <a:ea typeface="方正粗黑宋简体" panose="02000000000000000000" pitchFamily="2" charset="-122"/>
              </a:rPr>
              <a:t>2006</a:t>
            </a:r>
            <a:r>
              <a:rPr lang="zh-CN" altLang="en-US" sz="2000" dirty="0">
                <a:effectLst/>
                <a:latin typeface="方正粗黑宋简体" panose="02000000000000000000" pitchFamily="2" charset="-122"/>
                <a:ea typeface="方正粗黑宋简体" panose="02000000000000000000" pitchFamily="2" charset="-122"/>
              </a:rPr>
              <a:t>年</a:t>
            </a:r>
            <a:r>
              <a:rPr lang="en-US" altLang="zh-CN" sz="2000" dirty="0">
                <a:effectLst/>
                <a:latin typeface="方正粗黑宋简体" panose="02000000000000000000" pitchFamily="2" charset="-122"/>
                <a:ea typeface="方正粗黑宋简体" panose="02000000000000000000" pitchFamily="2" charset="-122"/>
              </a:rPr>
              <a:t>12</a:t>
            </a:r>
            <a:r>
              <a:rPr lang="zh-CN" altLang="en-US" sz="2000" dirty="0">
                <a:effectLst/>
                <a:latin typeface="方正粗黑宋简体" panose="02000000000000000000" pitchFamily="2" charset="-122"/>
                <a:ea typeface="方正粗黑宋简体" panose="02000000000000000000" pitchFamily="2" charset="-122"/>
              </a:rPr>
              <a:t>月</a:t>
            </a:r>
            <a:r>
              <a:rPr lang="en-US" altLang="zh-CN" sz="2000" dirty="0">
                <a:effectLst/>
                <a:latin typeface="方正粗黑宋简体" panose="02000000000000000000" pitchFamily="2" charset="-122"/>
                <a:ea typeface="方正粗黑宋简体" panose="02000000000000000000" pitchFamily="2" charset="-122"/>
              </a:rPr>
              <a:t>27</a:t>
            </a:r>
            <a:r>
              <a:rPr lang="zh-CN" altLang="en-US" sz="2000" dirty="0">
                <a:effectLst/>
                <a:latin typeface="方正粗黑宋简体" panose="02000000000000000000" pitchFamily="2" charset="-122"/>
                <a:ea typeface="方正粗黑宋简体" panose="02000000000000000000" pitchFamily="2" charset="-122"/>
              </a:rPr>
              <a:t>日，中国大陆至台湾地区、美国、欧洲等方向的通信线路大量中断，国际港澳台互联网访问质量受到严重影响，包括雅虎等国际网站无法访问。此外，国际港澳台话音和专线业务受到一定影响。</a:t>
            </a:r>
            <a:endParaRPr lang="en-US" altLang="zh-CN" sz="2000" dirty="0">
              <a:effectLst/>
              <a:latin typeface="方正粗黑宋简体" panose="02000000000000000000" pitchFamily="2" charset="-122"/>
              <a:ea typeface="方正粗黑宋简体" panose="02000000000000000000" pitchFamily="2" charset="-122"/>
            </a:endParaRPr>
          </a:p>
          <a:p>
            <a:pPr lvl="1">
              <a:defRPr/>
            </a:pPr>
            <a:r>
              <a:rPr lang="zh-CN" altLang="en-US" sz="2000" b="1" dirty="0">
                <a:latin typeface="方正粗黑宋简体" panose="02000000000000000000" pitchFamily="2" charset="-122"/>
                <a:ea typeface="方正粗黑宋简体" panose="02000000000000000000" pitchFamily="2" charset="-122"/>
              </a:rPr>
              <a:t>故障原因：受南海海域发生强烈地震影响，多条国际海底通信光缆发生中断。</a:t>
            </a:r>
            <a:endParaRPr lang="en-US" altLang="zh-CN" sz="2000" b="1" dirty="0">
              <a:latin typeface="方正粗黑宋简体" panose="02000000000000000000" pitchFamily="2" charset="-122"/>
              <a:ea typeface="方正粗黑宋简体" panose="02000000000000000000" pitchFamily="2" charset="-122"/>
            </a:endParaRPr>
          </a:p>
          <a:p>
            <a:pPr>
              <a:defRPr/>
            </a:pPr>
            <a:r>
              <a:rPr lang="en-US" altLang="zh-CN" sz="2000" dirty="0">
                <a:effectLst/>
                <a:latin typeface="方正粗黑宋简体" panose="02000000000000000000" pitchFamily="2" charset="-122"/>
                <a:ea typeface="方正粗黑宋简体" panose="02000000000000000000" pitchFamily="2" charset="-122"/>
              </a:rPr>
              <a:t>2009</a:t>
            </a:r>
            <a:r>
              <a:rPr lang="zh-CN" altLang="en-US" sz="2000" dirty="0">
                <a:effectLst/>
                <a:latin typeface="方正粗黑宋简体" panose="02000000000000000000" pitchFamily="2" charset="-122"/>
                <a:ea typeface="方正粗黑宋简体" panose="02000000000000000000" pitchFamily="2" charset="-122"/>
              </a:rPr>
              <a:t>年</a:t>
            </a:r>
            <a:r>
              <a:rPr lang="en-US" altLang="zh-CN" sz="2000" dirty="0">
                <a:effectLst/>
                <a:latin typeface="方正粗黑宋简体" panose="02000000000000000000" pitchFamily="2" charset="-122"/>
                <a:ea typeface="方正粗黑宋简体" panose="02000000000000000000" pitchFamily="2" charset="-122"/>
              </a:rPr>
              <a:t>5</a:t>
            </a:r>
            <a:r>
              <a:rPr lang="zh-CN" altLang="en-US" sz="2000" dirty="0">
                <a:effectLst/>
                <a:latin typeface="方正粗黑宋简体" panose="02000000000000000000" pitchFamily="2" charset="-122"/>
                <a:ea typeface="方正粗黑宋简体" panose="02000000000000000000" pitchFamily="2" charset="-122"/>
              </a:rPr>
              <a:t>月</a:t>
            </a:r>
            <a:r>
              <a:rPr lang="en-US" altLang="zh-CN" sz="2000" dirty="0">
                <a:effectLst/>
                <a:latin typeface="方正粗黑宋简体" panose="02000000000000000000" pitchFamily="2" charset="-122"/>
                <a:ea typeface="方正粗黑宋简体" panose="02000000000000000000" pitchFamily="2" charset="-122"/>
              </a:rPr>
              <a:t>19</a:t>
            </a:r>
            <a:r>
              <a:rPr lang="zh-CN" altLang="en-US" sz="2000" dirty="0">
                <a:effectLst/>
                <a:latin typeface="方正粗黑宋简体" panose="02000000000000000000" pitchFamily="2" charset="-122"/>
                <a:ea typeface="方正粗黑宋简体" panose="02000000000000000000" pitchFamily="2" charset="-122"/>
              </a:rPr>
              <a:t>日，自</a:t>
            </a:r>
            <a:r>
              <a:rPr lang="en-US" altLang="zh-CN" sz="2000" dirty="0">
                <a:effectLst/>
                <a:latin typeface="方正粗黑宋简体" panose="02000000000000000000" pitchFamily="2" charset="-122"/>
                <a:ea typeface="方正粗黑宋简体" panose="02000000000000000000" pitchFamily="2" charset="-122"/>
              </a:rPr>
              <a:t>21</a:t>
            </a:r>
            <a:r>
              <a:rPr lang="zh-CN" altLang="en-US" sz="2000" dirty="0">
                <a:effectLst/>
                <a:latin typeface="方正粗黑宋简体" panose="02000000000000000000" pitchFamily="2" charset="-122"/>
                <a:ea typeface="方正粗黑宋简体" panose="02000000000000000000" pitchFamily="2" charset="-122"/>
              </a:rPr>
              <a:t>时起，江苏、河北、山西、广西、浙江等省陆续出现互联网网络故障。</a:t>
            </a:r>
            <a:endParaRPr lang="en-US" altLang="zh-CN" sz="2000" dirty="0">
              <a:effectLst/>
              <a:latin typeface="方正粗黑宋简体" panose="02000000000000000000" pitchFamily="2" charset="-122"/>
              <a:ea typeface="方正粗黑宋简体" panose="02000000000000000000" pitchFamily="2" charset="-122"/>
            </a:endParaRPr>
          </a:p>
          <a:p>
            <a:pPr lvl="1">
              <a:defRPr/>
            </a:pPr>
            <a:r>
              <a:rPr lang="zh-CN" altLang="en-US" sz="2000" b="1" dirty="0">
                <a:latin typeface="方正粗黑宋简体" panose="02000000000000000000" pitchFamily="2" charset="-122"/>
                <a:ea typeface="方正粗黑宋简体" panose="02000000000000000000" pitchFamily="2" charset="-122"/>
              </a:rPr>
              <a:t>故障原因：暴风网站的域名解析系统受到网络攻击出现故障，导致电信运营企业的递归域名解析服务器收到大量异常请求而引发拥塞。</a:t>
            </a:r>
            <a:endParaRPr lang="en-US" altLang="zh-CN" sz="2000" b="1" dirty="0">
              <a:latin typeface="方正粗黑宋简体" panose="02000000000000000000" pitchFamily="2" charset="-122"/>
              <a:ea typeface="方正粗黑宋简体" panose="02000000000000000000" pitchFamily="2" charset="-122"/>
            </a:endParaRPr>
          </a:p>
          <a:p>
            <a:pPr>
              <a:defRPr/>
            </a:pPr>
            <a:r>
              <a:rPr lang="zh-CN" altLang="en-US" sz="2000" dirty="0">
                <a:effectLst/>
                <a:latin typeface="方正粗黑宋简体" panose="02000000000000000000" pitchFamily="2" charset="-122"/>
                <a:ea typeface="方正粗黑宋简体" panose="02000000000000000000" pitchFamily="2" charset="-122"/>
              </a:rPr>
              <a:t>　</a:t>
            </a:r>
            <a:r>
              <a:rPr lang="en-US" altLang="zh-CN" sz="2000" dirty="0">
                <a:effectLst/>
                <a:latin typeface="方正粗黑宋简体" panose="02000000000000000000" pitchFamily="2" charset="-122"/>
                <a:ea typeface="方正粗黑宋简体" panose="02000000000000000000" pitchFamily="2" charset="-122"/>
              </a:rPr>
              <a:t>2010</a:t>
            </a:r>
            <a:r>
              <a:rPr lang="zh-CN" altLang="en-US" sz="2000" dirty="0">
                <a:effectLst/>
                <a:latin typeface="方正粗黑宋简体" panose="02000000000000000000" pitchFamily="2" charset="-122"/>
                <a:ea typeface="方正粗黑宋简体" panose="02000000000000000000" pitchFamily="2" charset="-122"/>
              </a:rPr>
              <a:t>年</a:t>
            </a:r>
            <a:r>
              <a:rPr lang="en-US" altLang="zh-CN" sz="2000" dirty="0">
                <a:effectLst/>
                <a:latin typeface="方正粗黑宋简体" panose="02000000000000000000" pitchFamily="2" charset="-122"/>
                <a:ea typeface="方正粗黑宋简体" panose="02000000000000000000" pitchFamily="2" charset="-122"/>
              </a:rPr>
              <a:t>1</a:t>
            </a:r>
            <a:r>
              <a:rPr lang="zh-CN" altLang="en-US" sz="2000" dirty="0">
                <a:effectLst/>
                <a:latin typeface="方正粗黑宋简体" panose="02000000000000000000" pitchFamily="2" charset="-122"/>
                <a:ea typeface="方正粗黑宋简体" panose="02000000000000000000" pitchFamily="2" charset="-122"/>
              </a:rPr>
              <a:t>月</a:t>
            </a:r>
            <a:r>
              <a:rPr lang="en-US" altLang="zh-CN" sz="2000" dirty="0">
                <a:effectLst/>
                <a:latin typeface="方正粗黑宋简体" panose="02000000000000000000" pitchFamily="2" charset="-122"/>
                <a:ea typeface="方正粗黑宋简体" panose="02000000000000000000" pitchFamily="2" charset="-122"/>
              </a:rPr>
              <a:t>12</a:t>
            </a:r>
            <a:r>
              <a:rPr lang="zh-CN" altLang="en-US" sz="2000" dirty="0">
                <a:effectLst/>
                <a:latin typeface="方正粗黑宋简体" panose="02000000000000000000" pitchFamily="2" charset="-122"/>
                <a:ea typeface="方正粗黑宋简体" panose="02000000000000000000" pitchFamily="2" charset="-122"/>
              </a:rPr>
              <a:t>日，在中国内地大部分地区和美国、欧洲等地无法登录百度网站，长达</a:t>
            </a:r>
            <a:r>
              <a:rPr lang="en-US" altLang="zh-CN" sz="2000" dirty="0">
                <a:effectLst/>
                <a:latin typeface="方正粗黑宋简体" panose="02000000000000000000" pitchFamily="2" charset="-122"/>
                <a:ea typeface="方正粗黑宋简体" panose="02000000000000000000" pitchFamily="2" charset="-122"/>
              </a:rPr>
              <a:t>8</a:t>
            </a:r>
            <a:r>
              <a:rPr lang="zh-CN" altLang="en-US" sz="2000" dirty="0">
                <a:effectLst/>
                <a:latin typeface="方正粗黑宋简体" panose="02000000000000000000" pitchFamily="2" charset="-122"/>
                <a:ea typeface="方正粗黑宋简体" panose="02000000000000000000" pitchFamily="2" charset="-122"/>
              </a:rPr>
              <a:t>个小时，是百度成立以来最严重的服务器故障事件。</a:t>
            </a:r>
            <a:endParaRPr lang="en-US" altLang="zh-CN" sz="2000" dirty="0">
              <a:effectLst/>
              <a:latin typeface="方正粗黑宋简体" panose="02000000000000000000" pitchFamily="2" charset="-122"/>
              <a:ea typeface="方正粗黑宋简体" panose="02000000000000000000" pitchFamily="2" charset="-122"/>
            </a:endParaRPr>
          </a:p>
          <a:p>
            <a:pPr lvl="1">
              <a:defRPr/>
            </a:pPr>
            <a:r>
              <a:rPr lang="zh-CN" altLang="en-US" sz="2000" b="1" dirty="0">
                <a:latin typeface="方正粗黑宋简体" panose="02000000000000000000" pitchFamily="2" charset="-122"/>
                <a:ea typeface="方正粗黑宋简体" panose="02000000000000000000" pitchFamily="2" charset="-122"/>
              </a:rPr>
              <a:t>故障原因：百度被自称是伊朗网军（</a:t>
            </a:r>
            <a:r>
              <a:rPr lang="en-US" altLang="zh-CN" sz="2000" b="1" dirty="0">
                <a:latin typeface="方正粗黑宋简体" panose="02000000000000000000" pitchFamily="2" charset="-122"/>
                <a:ea typeface="方正粗黑宋简体" panose="02000000000000000000" pitchFamily="2" charset="-122"/>
              </a:rPr>
              <a:t>Iranian Cyber Army</a:t>
            </a:r>
            <a:r>
              <a:rPr lang="zh-CN" altLang="en-US" sz="2000" b="1" dirty="0">
                <a:latin typeface="方正粗黑宋简体" panose="02000000000000000000" pitchFamily="2" charset="-122"/>
                <a:ea typeface="方正粗黑宋简体" panose="02000000000000000000" pitchFamily="2" charset="-122"/>
              </a:rPr>
              <a:t>）的黑客组织入侵，网站的域名被更换至雅虎属下的两个域名服务器。</a:t>
            </a:r>
          </a:p>
          <a:p>
            <a:pPr lvl="1">
              <a:defRPr/>
            </a:pPr>
            <a:endParaRPr lang="zh-CN" altLang="en-US" sz="2000" b="1" dirty="0">
              <a:latin typeface="方正粗黑宋简体" panose="02000000000000000000" pitchFamily="2" charset="-122"/>
              <a:ea typeface="方正粗黑宋简体" panose="02000000000000000000" pitchFamily="2" charset="-122"/>
            </a:endParaRPr>
          </a:p>
          <a:p>
            <a:pPr lvl="1">
              <a:defRPr/>
            </a:pPr>
            <a:endParaRPr lang="zh-CN" altLang="en-US" sz="2000" b="1" dirty="0">
              <a:latin typeface="方正粗黑宋简体" panose="02000000000000000000" pitchFamily="2" charset="-122"/>
              <a:ea typeface="方正粗黑宋简体" panose="02000000000000000000" pitchFamily="2" charset="-122"/>
            </a:endParaRPr>
          </a:p>
          <a:p>
            <a:pPr>
              <a:defRPr/>
            </a:pPr>
            <a:endParaRPr lang="zh-CN" altLang="en-US" sz="2000" dirty="0">
              <a:effectLst/>
              <a:latin typeface="方正粗黑宋简体" panose="02000000000000000000" pitchFamily="2" charset="-122"/>
              <a:ea typeface="方正粗黑宋简体" panose="02000000000000000000" pitchFamily="2" charset="-122"/>
            </a:endParaRPr>
          </a:p>
          <a:p>
            <a:pPr>
              <a:defRPr/>
            </a:pPr>
            <a:endParaRPr lang="zh-CN" altLang="en-US" sz="2000" dirty="0">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p:nvPr/>
        </p:nvSpPr>
        <p:spPr>
          <a:xfrm>
            <a:off x="1143000" y="762000"/>
            <a:ext cx="9144000" cy="519113"/>
          </a:xfrm>
          <a:prstGeom prst="rect">
            <a:avLst/>
          </a:prstGeom>
          <a:noFill/>
          <a:ln w="12700">
            <a:noFill/>
          </a:ln>
        </p:spPr>
        <p:txBody>
          <a:bodyPr>
            <a:spAutoFit/>
          </a:bodyPr>
          <a:lstStyle/>
          <a:p>
            <a:r>
              <a:rPr lang="zh-CN" altLang="en-US" sz="2800" b="1" dirty="0">
                <a:solidFill>
                  <a:srgbClr val="000000"/>
                </a:solidFill>
                <a:latin typeface="宋体" panose="02010600030101010101" pitchFamily="2" charset="-122"/>
              </a:rPr>
              <a:t>多桥：按桥状态组合</a:t>
            </a:r>
            <a:r>
              <a:rPr lang="zh-CN" altLang="en-US" sz="1100" dirty="0">
                <a:solidFill>
                  <a:srgbClr val="000000"/>
                </a:solidFill>
                <a:latin typeface="Times New Roman" panose="02020603050405020304" pitchFamily="18" charset="0"/>
              </a:rPr>
              <a:t> </a:t>
            </a:r>
            <a:endParaRPr lang="zh-CN" altLang="en-US" sz="2400" dirty="0">
              <a:solidFill>
                <a:srgbClr val="000000"/>
              </a:solidFill>
              <a:latin typeface="Times New Roman" panose="02020603050405020304" pitchFamily="18" charset="0"/>
            </a:endParaRPr>
          </a:p>
        </p:txBody>
      </p:sp>
      <p:graphicFrame>
        <p:nvGraphicFramePr>
          <p:cNvPr id="76803" name="Object 3"/>
          <p:cNvGraphicFramePr>
            <a:graphicFrameLocks noChangeAspect="1"/>
          </p:cNvGraphicFramePr>
          <p:nvPr/>
        </p:nvGraphicFramePr>
        <p:xfrm>
          <a:off x="457200" y="2057400"/>
          <a:ext cx="7848600" cy="3222625"/>
        </p:xfrm>
        <a:graphic>
          <a:graphicData uri="http://schemas.openxmlformats.org/presentationml/2006/ole">
            <mc:AlternateContent xmlns:mc="http://schemas.openxmlformats.org/markup-compatibility/2006">
              <mc:Choice xmlns:v="urn:schemas-microsoft-com:vml" Requires="v">
                <p:oleObj spid="_x0000_s50181" r:id="rId3" imgW="8369300" imgH="6261100" progId="Visio.Drawing.11">
                  <p:embed/>
                </p:oleObj>
              </mc:Choice>
              <mc:Fallback>
                <p:oleObj r:id="rId3" imgW="8369300" imgH="6261100" progId="Visio.Drawing.11">
                  <p:embed/>
                  <p:pic>
                    <p:nvPicPr>
                      <p:cNvPr id="0" name="图片 3195"/>
                      <p:cNvPicPr/>
                      <p:nvPr/>
                    </p:nvPicPr>
                    <p:blipFill>
                      <a:blip r:embed="rId4">
                        <a:clrChange>
                          <a:clrFrom>
                            <a:srgbClr val="E6E6E6"/>
                          </a:clrFrom>
                          <a:clrTo>
                            <a:srgbClr val="FFFFFF"/>
                          </a:clrTo>
                        </a:clrChange>
                      </a:blip>
                      <a:stretch>
                        <a:fillRect/>
                      </a:stretch>
                    </p:blipFill>
                    <p:spPr>
                      <a:xfrm>
                        <a:off x="457200" y="2057400"/>
                        <a:ext cx="7848600" cy="3222625"/>
                      </a:xfrm>
                      <a:prstGeom prst="rect">
                        <a:avLst/>
                      </a:prstGeom>
                      <a:noFill/>
                      <a:ln w="38100">
                        <a:noFill/>
                        <a:miter/>
                      </a:ln>
                    </p:spPr>
                  </p:pic>
                </p:oleObj>
              </mc:Fallback>
            </mc:AlternateContent>
          </a:graphicData>
        </a:graphic>
      </p:graphicFrame>
    </p:spTree>
  </p:cSld>
  <p:clrMapOvr>
    <a:masterClrMapping/>
  </p:clrMapOvr>
  <p:transition>
    <p:pull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26" name="Object 2"/>
          <p:cNvGraphicFramePr>
            <a:graphicFrameLocks noChangeAspect="1"/>
          </p:cNvGraphicFramePr>
          <p:nvPr/>
        </p:nvGraphicFramePr>
        <p:xfrm>
          <a:off x="914400" y="228600"/>
          <a:ext cx="6629400" cy="6246813"/>
        </p:xfrm>
        <a:graphic>
          <a:graphicData uri="http://schemas.openxmlformats.org/presentationml/2006/ole">
            <mc:AlternateContent xmlns:mc="http://schemas.openxmlformats.org/markup-compatibility/2006">
              <mc:Choice xmlns:v="urn:schemas-microsoft-com:vml" Requires="v">
                <p:oleObj spid="_x0000_s51205" r:id="rId3" imgW="11620500" imgH="11188700" progId="Visio.Drawing.11">
                  <p:embed/>
                </p:oleObj>
              </mc:Choice>
              <mc:Fallback>
                <p:oleObj r:id="rId3" imgW="11620500" imgH="11188700" progId="Visio.Drawing.11">
                  <p:embed/>
                  <p:pic>
                    <p:nvPicPr>
                      <p:cNvPr id="0" name="图片 3191"/>
                      <p:cNvPicPr/>
                      <p:nvPr/>
                    </p:nvPicPr>
                    <p:blipFill>
                      <a:blip r:embed="rId4">
                        <a:clrChange>
                          <a:clrFrom>
                            <a:srgbClr val="E6E6E6"/>
                          </a:clrFrom>
                          <a:clrTo>
                            <a:srgbClr val="FFFFFF"/>
                          </a:clrTo>
                        </a:clrChange>
                      </a:blip>
                      <a:stretch>
                        <a:fillRect/>
                      </a:stretch>
                    </p:blipFill>
                    <p:spPr>
                      <a:xfrm>
                        <a:off x="914400" y="228600"/>
                        <a:ext cx="6629400" cy="6246813"/>
                      </a:xfrm>
                      <a:prstGeom prst="rect">
                        <a:avLst/>
                      </a:prstGeom>
                      <a:noFill/>
                      <a:ln w="38100">
                        <a:noFill/>
                        <a:miter/>
                      </a:ln>
                    </p:spPr>
                  </p:pic>
                </p:oleObj>
              </mc:Fallback>
            </mc:AlternateContent>
          </a:graphicData>
        </a:graphic>
      </p:graphicFrame>
    </p:spTree>
  </p:cSld>
  <p:clrMapOvr>
    <a:masterClrMapping/>
  </p:clrMapOvr>
  <p:transition>
    <p:pull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j-lt"/>
                <a:ea typeface="+mj-ea"/>
                <a:cs typeface="+mj-cs"/>
              </a:rPr>
              <a:t>6.1.5  </a:t>
            </a:r>
            <a:r>
              <a:rPr kumimoji="0" lang="zh-CN" altLang="en-US"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可靠性设计</a:t>
            </a:r>
          </a:p>
        </p:txBody>
      </p:sp>
      <p:sp>
        <p:nvSpPr>
          <p:cNvPr id="234499"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可靠性设计基本原则</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1</a:t>
            </a:r>
            <a:endPar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FF0000"/>
                </a:solidFill>
                <a:effectLst/>
                <a:uLnTx/>
                <a:uFillTx/>
                <a:latin typeface="+mn-lt"/>
                <a:ea typeface="+mn-ea"/>
                <a:cs typeface="+mn-ea"/>
              </a:rPr>
              <a:t>避免串接的子系统过多</a:t>
            </a: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这包括尽量</a:t>
            </a:r>
            <a:r>
              <a:rPr kumimoji="0" lang="zh-CN" altLang="en-US" sz="2800" b="1" i="0" u="none" strike="noStrike" kern="0" cap="none" spc="0" normalizeH="0" baseline="0" noProof="0" dirty="0">
                <a:ln>
                  <a:noFill/>
                </a:ln>
                <a:solidFill>
                  <a:srgbClr val="FF0000"/>
                </a:solidFill>
                <a:effectLst/>
                <a:uLnTx/>
                <a:uFillTx/>
                <a:latin typeface="+mn-lt"/>
                <a:ea typeface="+mn-ea"/>
                <a:cs typeface="+mn-ea"/>
              </a:rPr>
              <a:t>简化系统</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构成，</a:t>
            </a:r>
            <a:r>
              <a:rPr kumimoji="0" lang="zh-CN" altLang="en-US" sz="2800" b="1" i="0" u="none" strike="noStrike" kern="0" cap="none" spc="0" normalizeH="0" baseline="0" noProof="0" dirty="0">
                <a:ln>
                  <a:noFill/>
                </a:ln>
                <a:solidFill>
                  <a:srgbClr val="FF0000"/>
                </a:solidFill>
                <a:effectLst/>
                <a:uLnTx/>
                <a:uFillTx/>
                <a:latin typeface="+mn-lt"/>
                <a:ea typeface="+mn-ea"/>
                <a:cs typeface="+mn-ea"/>
              </a:rPr>
              <a:t>减少元器件</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和部件的数目。</a:t>
            </a:r>
            <a:r>
              <a:rPr kumimoji="0" lang="zh-CN" altLang="en-US" sz="2800" b="1" i="0" u="none" strike="noStrike" kern="0" cap="none" spc="0" normalizeH="0" baseline="0" noProof="0" dirty="0">
                <a:ln>
                  <a:noFill/>
                </a:ln>
                <a:solidFill>
                  <a:srgbClr val="FF0000"/>
                </a:solidFill>
                <a:effectLst/>
                <a:uLnTx/>
                <a:uFillTx/>
                <a:latin typeface="+mn-lt"/>
                <a:ea typeface="+mn-ea"/>
                <a:cs typeface="+mn-ea"/>
              </a:rPr>
              <a:t>接口尽量标准化</a:t>
            </a:r>
            <a:r>
              <a:rPr kumimoji="0" lang="zh-CN" altLang="en-US" sz="2800" b="1" i="0" u="none" strike="noStrike" kern="0" cap="none" spc="0" normalizeH="0" baseline="0" noProof="0" dirty="0">
                <a:ln>
                  <a:noFill/>
                </a:ln>
                <a:solidFill>
                  <a:schemeClr val="tx2"/>
                </a:solidFill>
                <a:effectLst/>
                <a:uLnTx/>
                <a:uFillTx/>
                <a:latin typeface="+mn-lt"/>
                <a:ea typeface="+mn-ea"/>
                <a:cs typeface="+mn-ea"/>
              </a:rPr>
              <a:t>以减少转接设备。</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FF0000"/>
                </a:solidFill>
                <a:effectLst/>
                <a:uLnTx/>
                <a:uFillTx/>
                <a:latin typeface="+mn-lt"/>
                <a:ea typeface="+mn-ea"/>
                <a:cs typeface="+mn-ea"/>
              </a:rPr>
              <a:t>必要时采用备份以形成并接系统</a:t>
            </a: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除了直接采用旁置、半热和热备份方式外，也可采用变相的备用设施。</a:t>
            </a:r>
          </a:p>
          <a:p>
            <a:pPr marL="1600200" marR="0" lvl="3" indent="-228600" algn="l" defTabSz="914400" rtl="0" eaLnBrk="1" fontAlgn="base" latinLnBrk="0" hangingPunct="1">
              <a:lnSpc>
                <a:spcPct val="90000"/>
              </a:lnSpc>
              <a:spcBef>
                <a:spcPct val="20000"/>
              </a:spcBef>
              <a:spcAft>
                <a:spcPct val="0"/>
              </a:spcAft>
              <a:buClr>
                <a:schemeClr val="accent2"/>
              </a:buClr>
              <a:buSzPct val="90000"/>
              <a:buFont typeface="Wingdings" panose="05000000000000000000" pitchFamily="2" charset="2"/>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ea"/>
              </a:rPr>
              <a:t>例如，在通信网中，若把呼损认为是不可靠的因素之一，采用</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迂回路由</a:t>
            </a:r>
            <a:r>
              <a:rPr kumimoji="0" lang="zh-CN" altLang="en-US" sz="2400" b="1" i="0" u="none" strike="noStrike" kern="0" cap="none" spc="0" normalizeH="0" baseline="0" noProof="0" dirty="0">
                <a:ln>
                  <a:noFill/>
                </a:ln>
                <a:solidFill>
                  <a:schemeClr val="tx1"/>
                </a:solidFill>
                <a:effectLst/>
                <a:uLnTx/>
                <a:uFillTx/>
                <a:latin typeface="+mn-lt"/>
                <a:ea typeface="+mn-ea"/>
                <a:cs typeface="+mn-ea"/>
              </a:rPr>
              <a:t>，甚至利用大群化效应等，实质上也等效于增加了备用电路。</a:t>
            </a:r>
          </a:p>
          <a:p>
            <a:pPr marL="1600200" marR="0" lvl="3" indent="-228600" algn="l" defTabSz="914400" rtl="0" eaLnBrk="1" fontAlgn="base" latinLnBrk="0" hangingPunct="1">
              <a:lnSpc>
                <a:spcPct val="90000"/>
              </a:lnSpc>
              <a:spcBef>
                <a:spcPct val="20000"/>
              </a:spcBef>
              <a:spcAft>
                <a:spcPct val="0"/>
              </a:spcAft>
              <a:buClr>
                <a:schemeClr val="accent2"/>
              </a:buClr>
              <a:buSzPct val="90000"/>
              <a:buFont typeface="Wingdings" panose="05000000000000000000" pitchFamily="2" charset="2"/>
              <a:buChar char=""/>
              <a:defRPr/>
            </a:pPr>
            <a:r>
              <a:rPr kumimoji="0" lang="zh-CN" altLang="en-US" sz="2400" b="1" i="0" u="none" strike="noStrike" kern="0" cap="none" spc="0" normalizeH="0" baseline="0" noProof="0" dirty="0">
                <a:ln>
                  <a:noFill/>
                </a:ln>
                <a:solidFill>
                  <a:schemeClr val="tx1"/>
                </a:solidFill>
                <a:effectLst/>
                <a:uLnTx/>
                <a:uFillTx/>
                <a:latin typeface="+mn-lt"/>
                <a:ea typeface="+mn-ea"/>
                <a:cs typeface="+mn-ea"/>
              </a:rPr>
              <a:t>对于一个系统中的薄弱环节或核心部分采用</a:t>
            </a:r>
            <a:r>
              <a:rPr kumimoji="0" lang="zh-CN" altLang="en-US" sz="2400" b="1" i="0" u="none" strike="noStrike" kern="0" cap="none" spc="0" normalizeH="0" baseline="0" noProof="0" dirty="0">
                <a:ln>
                  <a:noFill/>
                </a:ln>
                <a:solidFill>
                  <a:srgbClr val="FF0000"/>
                </a:solidFill>
                <a:effectLst/>
                <a:uLnTx/>
                <a:uFillTx/>
                <a:latin typeface="+mn-lt"/>
                <a:ea typeface="+mn-ea"/>
                <a:cs typeface="+mn-ea"/>
              </a:rPr>
              <a:t>备份</a:t>
            </a:r>
            <a:r>
              <a:rPr kumimoji="0" lang="zh-CN" altLang="en-US" sz="2400" b="1" i="0" u="none" strike="noStrike" kern="0" cap="none" spc="0" normalizeH="0" baseline="0" noProof="0" dirty="0">
                <a:ln>
                  <a:noFill/>
                </a:ln>
                <a:solidFill>
                  <a:schemeClr val="tx1"/>
                </a:solidFill>
                <a:effectLst/>
                <a:uLnTx/>
                <a:uFillTx/>
                <a:latin typeface="+mn-lt"/>
                <a:ea typeface="+mn-ea"/>
                <a:cs typeface="+mn-ea"/>
              </a:rPr>
              <a:t>更显得重要。</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1">
                <a:ln>
                  <a:noFill/>
                </a:ln>
                <a:solidFill>
                  <a:schemeClr val="tx2"/>
                </a:solidFill>
                <a:effectLst>
                  <a:outerShdw blurRad="38100" dist="38100" dir="2700000" algn="tl">
                    <a:srgbClr val="C0C0C0"/>
                  </a:outerShdw>
                </a:effectLst>
                <a:uLnTx/>
                <a:uFillTx/>
                <a:latin typeface="+mj-lt"/>
                <a:ea typeface="+mj-ea"/>
                <a:cs typeface="+mj-cs"/>
              </a:rPr>
              <a:t>2.3.1 </a:t>
            </a:r>
            <a:r>
              <a:rPr kumimoji="0" lang="zh-CN" altLang="en-US" sz="4000" b="1" i="0" u="none" strike="noStrike" kern="0" cap="none" spc="0" normalizeH="0" baseline="0" noProof="1">
                <a:ln>
                  <a:noFill/>
                </a:ln>
                <a:solidFill>
                  <a:schemeClr val="tx2"/>
                </a:solidFill>
                <a:effectLst>
                  <a:outerShdw blurRad="38100" dist="38100" dir="2700000" algn="tl">
                    <a:srgbClr val="C0C0C0"/>
                  </a:outerShdw>
                </a:effectLst>
                <a:uLnTx/>
                <a:uFillTx/>
                <a:latin typeface="+mj-lt"/>
                <a:ea typeface="+mj-ea"/>
                <a:cs typeface="+mj-cs"/>
              </a:rPr>
              <a:t>大群化效应</a:t>
            </a:r>
          </a:p>
        </p:txBody>
      </p:sp>
      <p:sp>
        <p:nvSpPr>
          <p:cNvPr id="271363"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1">
                <a:ln>
                  <a:noFill/>
                </a:ln>
                <a:solidFill>
                  <a:schemeClr val="tx1"/>
                </a:solidFill>
                <a:effectLst>
                  <a:outerShdw blurRad="38100" dist="38100" dir="2700000" algn="tl">
                    <a:srgbClr val="000000"/>
                  </a:outerShdw>
                </a:effectLst>
                <a:uLnTx/>
                <a:uFillTx/>
                <a:latin typeface="+mn-lt"/>
                <a:ea typeface="+mn-ea"/>
                <a:cs typeface="+mn-cs"/>
              </a:rPr>
              <a:t>什么是大群化效应</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1">
                <a:ln>
                  <a:noFill/>
                </a:ln>
                <a:solidFill>
                  <a:srgbClr val="3C3C5A"/>
                </a:solidFill>
                <a:effectLst/>
                <a:uLnTx/>
                <a:uFillTx/>
                <a:latin typeface="+mn-lt"/>
                <a:ea typeface="+mn-ea"/>
                <a:cs typeface="+mn-ea"/>
              </a:rPr>
              <a:t>一般地说，社会资源在一定范围内</a:t>
            </a:r>
            <a:r>
              <a:rPr kumimoji="0" lang="zh-CN" altLang="en-US" sz="3200" b="1" i="0" u="none" strike="noStrike" kern="0" cap="none" spc="0" normalizeH="0" baseline="0" noProof="1">
                <a:ln>
                  <a:noFill/>
                </a:ln>
                <a:solidFill>
                  <a:srgbClr val="FF0000"/>
                </a:solidFill>
                <a:effectLst/>
                <a:uLnTx/>
                <a:uFillTx/>
                <a:latin typeface="+mn-lt"/>
                <a:ea typeface="+mn-ea"/>
                <a:cs typeface="+mn-ea"/>
              </a:rPr>
              <a:t>统一利用优于分散经营</a:t>
            </a:r>
            <a:r>
              <a:rPr kumimoji="0" lang="zh-CN" altLang="en-US" sz="3200" b="1" i="0" u="none" strike="noStrike" kern="0" cap="none" spc="0" normalizeH="0" baseline="0" noProof="1">
                <a:ln>
                  <a:noFill/>
                </a:ln>
                <a:solidFill>
                  <a:srgbClr val="3C3C5A"/>
                </a:solidFill>
                <a:effectLst/>
                <a:uLnTx/>
                <a:uFillTx/>
                <a:latin typeface="+mn-lt"/>
                <a:ea typeface="+mn-ea"/>
                <a:cs typeface="+mn-ea"/>
              </a:rPr>
              <a:t>。通信网中的信道资源也有类似的规律。</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1">
                <a:ln>
                  <a:noFill/>
                </a:ln>
                <a:solidFill>
                  <a:srgbClr val="3C3C5A"/>
                </a:solidFill>
                <a:effectLst/>
                <a:uLnTx/>
                <a:uFillTx/>
                <a:latin typeface="+mn-lt"/>
                <a:ea typeface="+mn-ea"/>
                <a:cs typeface="+mn-ea"/>
              </a:rPr>
              <a:t>在</a:t>
            </a:r>
            <a:r>
              <a:rPr kumimoji="0" lang="zh-CN" altLang="en-US" sz="3200" b="1" i="0" u="none" strike="noStrike" kern="0" cap="none" spc="0" normalizeH="0" baseline="0" noProof="1">
                <a:ln>
                  <a:noFill/>
                </a:ln>
                <a:solidFill>
                  <a:srgbClr val="FF0000"/>
                </a:solidFill>
                <a:effectLst/>
                <a:uLnTx/>
                <a:uFillTx/>
                <a:latin typeface="+mn-lt"/>
                <a:ea typeface="+mn-ea"/>
                <a:cs typeface="+mn-ea"/>
              </a:rPr>
              <a:t>一定质量指标</a:t>
            </a:r>
            <a:r>
              <a:rPr kumimoji="0" lang="zh-CN" altLang="en-US" sz="3200" b="1" i="0" u="none" strike="noStrike" kern="0" cap="none" spc="0" normalizeH="0" baseline="0" noProof="1">
                <a:ln>
                  <a:noFill/>
                </a:ln>
                <a:solidFill>
                  <a:srgbClr val="3C3C5A"/>
                </a:solidFill>
                <a:effectLst/>
                <a:uLnTx/>
                <a:uFillTx/>
                <a:latin typeface="+mn-lt"/>
                <a:ea typeface="+mn-ea"/>
                <a:cs typeface="+mn-ea"/>
              </a:rPr>
              <a:t>的要求下，</a:t>
            </a:r>
            <a:r>
              <a:rPr kumimoji="0" lang="zh-CN" altLang="en-US" sz="3200" b="1" i="0" u="none" strike="noStrike" kern="0" cap="none" spc="0" normalizeH="0" baseline="0" noProof="1">
                <a:ln>
                  <a:noFill/>
                </a:ln>
                <a:solidFill>
                  <a:srgbClr val="FF0000"/>
                </a:solidFill>
                <a:effectLst/>
                <a:uLnTx/>
                <a:uFillTx/>
                <a:latin typeface="+mn-lt"/>
                <a:ea typeface="+mn-ea"/>
                <a:cs typeface="+mn-ea"/>
              </a:rPr>
              <a:t>信道统一分配会增加信道的利用率</a:t>
            </a:r>
            <a:r>
              <a:rPr kumimoji="0" lang="zh-CN" altLang="en-US" sz="3200" b="1" i="0" u="none" strike="noStrike" kern="0" cap="none" spc="0" normalizeH="0" baseline="0" noProof="1">
                <a:ln>
                  <a:noFill/>
                </a:ln>
                <a:solidFill>
                  <a:srgbClr val="3C3C5A"/>
                </a:solidFill>
                <a:effectLst/>
                <a:uLnTx/>
                <a:uFillTx/>
                <a:latin typeface="+mn-lt"/>
                <a:ea typeface="+mn-ea"/>
                <a:cs typeface="+mn-ea"/>
              </a:rPr>
              <a:t>。或者说，</a:t>
            </a:r>
            <a:r>
              <a:rPr kumimoji="0" lang="zh-CN" altLang="en-US" sz="3200" b="1" i="0" u="none" strike="noStrike" kern="0" cap="none" spc="0" normalizeH="0" baseline="0" noProof="1">
                <a:ln>
                  <a:noFill/>
                </a:ln>
                <a:solidFill>
                  <a:srgbClr val="FB2D59"/>
                </a:solidFill>
                <a:effectLst/>
                <a:uLnTx/>
                <a:uFillTx/>
                <a:latin typeface="+mn-lt"/>
                <a:ea typeface="+mn-ea"/>
                <a:cs typeface="+mn-ea"/>
              </a:rPr>
              <a:t>信道的统一分配，可比分散利用传送更多的业务量，而仍能保证一定的质量指标</a:t>
            </a:r>
            <a:r>
              <a:rPr kumimoji="0" lang="zh-CN" altLang="en-US" sz="3200" b="1" i="0" u="none" strike="noStrike" kern="0" cap="none" spc="0" normalizeH="0" baseline="0" noProof="1">
                <a:ln>
                  <a:noFill/>
                </a:ln>
                <a:solidFill>
                  <a:srgbClr val="3C3C5A"/>
                </a:solidFill>
                <a:effectLst/>
                <a:uLnTx/>
                <a:uFillTx/>
                <a:latin typeface="+mn-lt"/>
                <a:ea typeface="+mn-ea"/>
                <a:cs typeface="+mn-ea"/>
              </a:rPr>
              <a:t>。这种规律就是</a:t>
            </a:r>
            <a:r>
              <a:rPr kumimoji="0" lang="zh-CN" altLang="en-US" sz="3200" b="1" i="0" u="none" strike="noStrike" kern="0" cap="none" spc="0" normalizeH="0" baseline="0" noProof="1">
                <a:ln>
                  <a:noFill/>
                </a:ln>
                <a:solidFill>
                  <a:srgbClr val="FF0000"/>
                </a:solidFill>
                <a:effectLst/>
                <a:uLnTx/>
                <a:uFillTx/>
                <a:latin typeface="+mn-lt"/>
                <a:ea typeface="+mn-ea"/>
                <a:cs typeface="+mn-ea"/>
              </a:rPr>
              <a:t>大群化效应</a:t>
            </a:r>
            <a:r>
              <a:rPr kumimoji="0" lang="zh-CN" altLang="en-US" sz="3200" b="1" i="0" u="none" strike="noStrike" kern="0" cap="none" spc="0" normalizeH="0" baseline="0" noProof="1">
                <a:ln>
                  <a:noFill/>
                </a:ln>
                <a:solidFill>
                  <a:srgbClr val="3C3C5A"/>
                </a:solidFill>
                <a:effectLst/>
                <a:uLnTx/>
                <a:uFillTx/>
                <a:latin typeface="+mn-lt"/>
                <a:ea typeface="+mn-ea"/>
                <a:cs typeface="+mn-ea"/>
              </a:rPr>
              <a:t>。</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Rot="1"/>
          </p:cNvSpPr>
          <p:nvPr>
            <p:ph type="body" sz="half" idx="1"/>
          </p:nvPr>
        </p:nvSpPr>
        <p:spPr>
          <a:xfrm>
            <a:off x="0" y="1268413"/>
            <a:ext cx="8748713" cy="5184775"/>
          </a:xfrm>
        </p:spPr>
        <p:txBody>
          <a:bodyPr vert="horz" wrap="square" lIns="91440" tIns="45720" rIns="91440" bIns="45720" anchor="t" anchorCtr="0"/>
          <a:lstStyle/>
          <a:p>
            <a:pPr lvl="1" eaLnBrk="1" hangingPunct="1">
              <a:buClr>
                <a:schemeClr val="accent2"/>
              </a:buClr>
              <a:buSzPct val="85000"/>
              <a:buFont typeface="Wingdings" panose="05000000000000000000" pitchFamily="2" charset="2"/>
            </a:pPr>
            <a:r>
              <a:rPr lang="zh-CN" altLang="en-US" sz="2800" dirty="0"/>
              <a:t>以</a:t>
            </a:r>
            <a:r>
              <a:rPr lang="en-US" altLang="zh-CN" sz="2800" dirty="0"/>
              <a:t>a=10</a:t>
            </a:r>
            <a:r>
              <a:rPr lang="zh-CN" altLang="en-US" sz="2800" dirty="0"/>
              <a:t>厄朗为例，要求</a:t>
            </a:r>
            <a:r>
              <a:rPr lang="en-US" altLang="zh-CN" sz="2800" dirty="0"/>
              <a:t>p</a:t>
            </a:r>
            <a:r>
              <a:rPr lang="en-US" altLang="zh-CN" sz="2800" baseline="-25000" dirty="0"/>
              <a:t>c</a:t>
            </a:r>
            <a:r>
              <a:rPr lang="en-US" altLang="zh-CN" sz="2800" dirty="0"/>
              <a:t>&lt;0.1</a:t>
            </a:r>
            <a:r>
              <a:rPr lang="zh-CN" altLang="en-US" sz="2800" dirty="0"/>
              <a:t>。两种业务安排如下图。</a:t>
            </a:r>
          </a:p>
        </p:txBody>
      </p:sp>
      <p:sp>
        <p:nvSpPr>
          <p:cNvPr id="145412" name="AutoShape 7"/>
          <p:cNvSpPr/>
          <p:nvPr/>
        </p:nvSpPr>
        <p:spPr bwMode="auto">
          <a:xfrm>
            <a:off x="0" y="2420938"/>
            <a:ext cx="2916238" cy="2879725"/>
          </a:xfrm>
          <a:prstGeom prst="callout1">
            <a:avLst>
              <a:gd name="adj1" fmla="val 3694"/>
              <a:gd name="adj2" fmla="val 102940"/>
              <a:gd name="adj3" fmla="val 10361"/>
              <a:gd name="adj4" fmla="val 110472"/>
            </a:avLst>
          </a:prstGeom>
          <a:solidFill>
            <a:schemeClr val="accent1"/>
          </a:solidFill>
          <a:ln w="9525">
            <a:solidFill>
              <a:schemeClr val="tx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若要求</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p</a:t>
            </a:r>
            <a:r>
              <a:rPr kumimoji="0" lang="en-US" altLang="zh-CN" sz="2400" b="0" i="0" u="none" strike="noStrike" kern="1200" cap="none" spc="0" normalizeH="0" baseline="-25000" noProof="1">
                <a:ln>
                  <a:noFill/>
                </a:ln>
                <a:solidFill>
                  <a:schemeClr val="tx1"/>
                </a:solidFill>
                <a:effectLst/>
                <a:uLnTx/>
                <a:uFillTx/>
                <a:latin typeface="Arial" panose="020B0604020202020204" pitchFamily="34" charset="0"/>
                <a:ea typeface="宋体" panose="02010600030101010101" pitchFamily="2" charset="-122"/>
                <a:cs typeface="+mn-cs"/>
              </a:rPr>
              <a:t>c</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≤0.1</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a=1</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厄朗时，需</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m=3</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1">
                <a:ln>
                  <a:noFill/>
                </a:ln>
                <a:solidFill>
                  <a:schemeClr val="tx1"/>
                </a:solidFill>
                <a:effectLst/>
                <a:uLnTx/>
                <a:uFillTx/>
                <a:latin typeface="Symbol" panose="05050102010706020507" pitchFamily="18" charset="2"/>
                <a:ea typeface="宋体" panose="02010600030101010101" pitchFamily="2" charset="-122"/>
                <a:cs typeface="+mn-cs"/>
              </a:rPr>
              <a:t>h</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=31%</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a=10</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厄朗时，需</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m=13</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1">
                <a:ln>
                  <a:noFill/>
                </a:ln>
                <a:solidFill>
                  <a:schemeClr val="tx1"/>
                </a:solidFill>
                <a:effectLst/>
                <a:uLnTx/>
                <a:uFillTx/>
                <a:latin typeface="Symbol" panose="05050102010706020507" pitchFamily="18" charset="2"/>
                <a:ea typeface="宋体" panose="02010600030101010101" pitchFamily="2" charset="-122"/>
                <a:cs typeface="+mn-cs"/>
              </a:rPr>
              <a:t>h</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=70.5%</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a=100</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厄朗时，需</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m=96</a:t>
            </a:r>
            <a:r>
              <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1">
                <a:ln>
                  <a:noFill/>
                </a:ln>
                <a:solidFill>
                  <a:schemeClr val="tx1"/>
                </a:solidFill>
                <a:effectLst/>
                <a:uLnTx/>
                <a:uFillTx/>
                <a:latin typeface="Symbol" panose="05050102010706020507" pitchFamily="18" charset="2"/>
                <a:ea typeface="宋体" panose="02010600030101010101" pitchFamily="2" charset="-122"/>
                <a:cs typeface="+mn-cs"/>
              </a:rPr>
              <a:t>h</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=94%</a:t>
            </a:r>
          </a:p>
        </p:txBody>
      </p:sp>
      <p:graphicFrame>
        <p:nvGraphicFramePr>
          <p:cNvPr id="80900" name="Object 8"/>
          <p:cNvGraphicFramePr>
            <a:graphicFrameLocks noGrp="1" noChangeAspect="1"/>
          </p:cNvGraphicFramePr>
          <p:nvPr>
            <p:ph sz="quarter" idx="3"/>
          </p:nvPr>
        </p:nvGraphicFramePr>
        <p:xfrm>
          <a:off x="3201988" y="2146300"/>
          <a:ext cx="5834062" cy="4022725"/>
        </p:xfrm>
        <a:graphic>
          <a:graphicData uri="http://schemas.openxmlformats.org/presentationml/2006/ole">
            <mc:AlternateContent xmlns:mc="http://schemas.openxmlformats.org/markup-compatibility/2006">
              <mc:Choice xmlns:v="urn:schemas-microsoft-com:vml" Requires="v">
                <p:oleObj spid="_x0000_s52229" r:id="rId3" imgW="5569585" imgH="3844925" progId="Visio.Drawing.11">
                  <p:embed/>
                </p:oleObj>
              </mc:Choice>
              <mc:Fallback>
                <p:oleObj r:id="rId3" imgW="5569585" imgH="3844925" progId="Visio.Drawing.11">
                  <p:embed/>
                  <p:pic>
                    <p:nvPicPr>
                      <p:cNvPr id="0" name="图片 3206"/>
                      <p:cNvPicPr/>
                      <p:nvPr/>
                    </p:nvPicPr>
                    <p:blipFill>
                      <a:blip r:embed="rId4"/>
                      <a:srcRect/>
                      <a:stretch>
                        <a:fillRect/>
                      </a:stretch>
                    </p:blipFill>
                    <p:spPr>
                      <a:xfrm>
                        <a:off x="3201988" y="2146300"/>
                        <a:ext cx="5834062" cy="4022725"/>
                      </a:xfrm>
                      <a:prstGeom prst="rect">
                        <a:avLst/>
                      </a:prstGeom>
                      <a:solidFill>
                        <a:srgbClr val="FFFF71">
                          <a:alpha val="100000"/>
                        </a:srgbClr>
                      </a:solidFill>
                      <a:ln w="38100">
                        <a:miter/>
                      </a:ln>
                    </p:spPr>
                  </p:pic>
                </p:oleObj>
              </mc:Fallback>
            </mc:AlternateContent>
          </a:graphicData>
        </a:graphic>
      </p:graphicFrame>
      <p:sp>
        <p:nvSpPr>
          <p:cNvPr id="6" name="Rectangle 3"/>
          <p:cNvSpPr txBox="1">
            <a:spLocks noRot="1" noChangeArrowheads="1"/>
          </p:cNvSpPr>
          <p:nvPr/>
        </p:nvSpPr>
        <p:spPr bwMode="auto">
          <a:xfrm>
            <a:off x="284163" y="44450"/>
            <a:ext cx="8497888" cy="882650"/>
          </a:xfrm>
          <a:prstGeom prst="rect">
            <a:avLst/>
          </a:prstGeom>
          <a:solidFill>
            <a:schemeClr val="accent3"/>
          </a:solidFill>
          <a:ln>
            <a:noFill/>
          </a:ln>
          <a:effec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b="1">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b="1">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9pPr>
          </a:lstStyle>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1200" cap="none" spc="0" normalizeH="0" baseline="0" noProof="1">
                <a:ln>
                  <a:noFill/>
                </a:ln>
                <a:solidFill>
                  <a:srgbClr val="FF0000"/>
                </a:solidFill>
                <a:effectLst/>
                <a:uLnTx/>
                <a:uFillTx/>
                <a:latin typeface="+mn-lt"/>
                <a:ea typeface="+mn-ea"/>
                <a:cs typeface="+mn-cs"/>
              </a:rPr>
              <a:t>当业务量一定时，用分散的线路和集中的线路分别加以计算，就可看出大群化效应。</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Rot="1"/>
          </p:cNvSpPr>
          <p:nvPr>
            <p:ph type="body" sz="half" idx="1"/>
          </p:nvPr>
        </p:nvSpPr>
        <p:spPr>
          <a:xfrm>
            <a:off x="368300" y="-17462"/>
            <a:ext cx="8497888" cy="5184775"/>
          </a:xfrm>
        </p:spPr>
        <p:txBody>
          <a:bodyPr vert="horz" wrap="square" lIns="91440" tIns="45720" rIns="91440" bIns="45720" anchor="t" anchorCtr="0"/>
          <a:lstStyle/>
          <a:p>
            <a:pPr lvl="2" eaLnBrk="1" hangingPunct="1">
              <a:buClr>
                <a:schemeClr val="hlink"/>
              </a:buClr>
              <a:buSzPct val="85000"/>
              <a:buFont typeface="Wingdings" panose="05000000000000000000" pitchFamily="2" charset="2"/>
            </a:pPr>
            <a:r>
              <a:rPr lang="zh-CN" altLang="en-US" dirty="0">
                <a:solidFill>
                  <a:srgbClr val="FF0000"/>
                </a:solidFill>
              </a:rPr>
              <a:t>以</a:t>
            </a:r>
            <a:r>
              <a:rPr lang="en-US" altLang="zh-CN" dirty="0">
                <a:solidFill>
                  <a:srgbClr val="FF0000"/>
                </a:solidFill>
              </a:rPr>
              <a:t>a=10</a:t>
            </a:r>
            <a:r>
              <a:rPr lang="zh-CN" altLang="en-US" dirty="0">
                <a:solidFill>
                  <a:srgbClr val="FF0000"/>
                </a:solidFill>
              </a:rPr>
              <a:t>厄朗为例，要求</a:t>
            </a:r>
            <a:r>
              <a:rPr lang="en-US" altLang="zh-CN" dirty="0">
                <a:solidFill>
                  <a:srgbClr val="FF0000"/>
                </a:solidFill>
              </a:rPr>
              <a:t>p</a:t>
            </a:r>
            <a:r>
              <a:rPr lang="en-US" altLang="zh-CN" baseline="-25000" dirty="0">
                <a:solidFill>
                  <a:srgbClr val="FF0000"/>
                </a:solidFill>
              </a:rPr>
              <a:t>c</a:t>
            </a:r>
            <a:r>
              <a:rPr lang="en-US" altLang="zh-CN" dirty="0">
                <a:solidFill>
                  <a:srgbClr val="FF0000"/>
                </a:solidFill>
              </a:rPr>
              <a:t>&lt;0.1</a:t>
            </a:r>
            <a:r>
              <a:rPr lang="zh-CN" altLang="en-US" dirty="0">
                <a:solidFill>
                  <a:srgbClr val="FF0000"/>
                </a:solidFill>
              </a:rPr>
              <a:t>。</a:t>
            </a:r>
          </a:p>
        </p:txBody>
      </p:sp>
      <p:sp>
        <p:nvSpPr>
          <p:cNvPr id="81923" name="AutoShape 7"/>
          <p:cNvSpPr/>
          <p:nvPr/>
        </p:nvSpPr>
        <p:spPr>
          <a:xfrm>
            <a:off x="107950" y="3117850"/>
            <a:ext cx="2865438" cy="1657350"/>
          </a:xfrm>
          <a:prstGeom prst="callout1">
            <a:avLst>
              <a:gd name="adj1" fmla="val 3694"/>
              <a:gd name="adj2" fmla="val 102940"/>
              <a:gd name="adj3" fmla="val -6792"/>
              <a:gd name="adj4" fmla="val 113833"/>
            </a:avLst>
          </a:prstGeom>
          <a:solidFill>
            <a:schemeClr val="accent1"/>
          </a:solidFill>
          <a:ln w="9525" cap="flat" cmpd="sng">
            <a:solidFill>
              <a:schemeClr val="tx1"/>
            </a:solidFill>
            <a:prstDash val="solid"/>
            <a:miter/>
            <a:headEnd type="none" w="med" len="med"/>
            <a:tailEnd type="none" w="med" len="med"/>
          </a:ln>
        </p:spPr>
        <p:txBody>
          <a:bodyPr/>
          <a:lstStyle/>
          <a:p>
            <a:r>
              <a:rPr lang="zh-CN" altLang="en-US" sz="2000" dirty="0">
                <a:latin typeface="Arial" panose="020B0604020202020204" pitchFamily="34" charset="0"/>
              </a:rPr>
              <a:t>图（</a:t>
            </a:r>
            <a:r>
              <a:rPr lang="en-US" altLang="zh-CN" sz="2000" dirty="0">
                <a:latin typeface="Arial" panose="020B0604020202020204" pitchFamily="34" charset="0"/>
              </a:rPr>
              <a:t>a</a:t>
            </a:r>
            <a:r>
              <a:rPr lang="zh-CN" altLang="en-US" sz="2000" dirty="0">
                <a:latin typeface="Arial" panose="020B0604020202020204" pitchFamily="34" charset="0"/>
              </a:rPr>
              <a:t>）中用</a:t>
            </a:r>
            <a:r>
              <a:rPr lang="en-US" altLang="zh-CN" sz="2000" dirty="0">
                <a:latin typeface="Arial" panose="020B0604020202020204" pitchFamily="34" charset="0"/>
              </a:rPr>
              <a:t>10</a:t>
            </a:r>
            <a:r>
              <a:rPr lang="zh-CN" altLang="en-US" sz="2000" dirty="0">
                <a:latin typeface="Arial" panose="020B0604020202020204" pitchFamily="34" charset="0"/>
              </a:rPr>
              <a:t>个</a:t>
            </a:r>
            <a:r>
              <a:rPr lang="en-US" altLang="zh-CN" sz="2000" dirty="0">
                <a:latin typeface="Arial" panose="020B0604020202020204" pitchFamily="34" charset="0"/>
              </a:rPr>
              <a:t>M|M|3</a:t>
            </a:r>
            <a:r>
              <a:rPr lang="zh-CN" altLang="en-US" sz="2000" dirty="0">
                <a:latin typeface="Arial" panose="020B0604020202020204" pitchFamily="34" charset="0"/>
              </a:rPr>
              <a:t>即时拒绝系统传送</a:t>
            </a:r>
            <a:r>
              <a:rPr lang="en-US" altLang="zh-CN" sz="2000" dirty="0">
                <a:latin typeface="Arial" panose="020B0604020202020204" pitchFamily="34" charset="0"/>
              </a:rPr>
              <a:t>10</a:t>
            </a:r>
            <a:r>
              <a:rPr lang="zh-CN" altLang="en-US" sz="2000" dirty="0">
                <a:latin typeface="Arial" panose="020B0604020202020204" pitchFamily="34" charset="0"/>
              </a:rPr>
              <a:t>厄朗的总呼叫量，用户呼损可不大于</a:t>
            </a:r>
            <a:r>
              <a:rPr lang="en-US" altLang="zh-CN" sz="2000" dirty="0">
                <a:latin typeface="Arial" panose="020B0604020202020204" pitchFamily="34" charset="0"/>
              </a:rPr>
              <a:t>0.1                                               </a:t>
            </a:r>
            <a:endParaRPr lang="zh-CN" altLang="en-US" sz="2000" dirty="0">
              <a:latin typeface="Arial" panose="020B0604020202020204" pitchFamily="34" charset="0"/>
            </a:endParaRPr>
          </a:p>
        </p:txBody>
      </p:sp>
      <p:graphicFrame>
        <p:nvGraphicFramePr>
          <p:cNvPr id="81924" name="Object 8"/>
          <p:cNvGraphicFramePr>
            <a:graphicFrameLocks noGrp="1" noChangeAspect="1"/>
          </p:cNvGraphicFramePr>
          <p:nvPr>
            <p:ph sz="quarter" idx="3"/>
          </p:nvPr>
        </p:nvGraphicFramePr>
        <p:xfrm>
          <a:off x="3309938" y="1412875"/>
          <a:ext cx="5834062" cy="4157663"/>
        </p:xfrm>
        <a:graphic>
          <a:graphicData uri="http://schemas.openxmlformats.org/presentationml/2006/ole">
            <mc:AlternateContent xmlns:mc="http://schemas.openxmlformats.org/markup-compatibility/2006">
              <mc:Choice xmlns:v="urn:schemas-microsoft-com:vml" Requires="v">
                <p:oleObj spid="_x0000_s53253" r:id="rId3" imgW="4309745" imgH="3073400" progId="Visio.Drawing.11">
                  <p:embed/>
                </p:oleObj>
              </mc:Choice>
              <mc:Fallback>
                <p:oleObj r:id="rId3" imgW="4309745" imgH="3073400" progId="Visio.Drawing.11">
                  <p:embed/>
                  <p:pic>
                    <p:nvPicPr>
                      <p:cNvPr id="0" name="图片 3205"/>
                      <p:cNvPicPr/>
                      <p:nvPr/>
                    </p:nvPicPr>
                    <p:blipFill>
                      <a:blip r:embed="rId4"/>
                      <a:srcRect/>
                      <a:stretch>
                        <a:fillRect/>
                      </a:stretch>
                    </p:blipFill>
                    <p:spPr>
                      <a:xfrm>
                        <a:off x="3309938" y="1412875"/>
                        <a:ext cx="5834062" cy="4157663"/>
                      </a:xfrm>
                      <a:prstGeom prst="rect">
                        <a:avLst/>
                      </a:prstGeom>
                      <a:solidFill>
                        <a:srgbClr val="FFFFBA">
                          <a:alpha val="100000"/>
                        </a:srgbClr>
                      </a:solidFill>
                      <a:ln>
                        <a:solidFill>
                          <a:schemeClr val="tx2">
                            <a:alpha val="100000"/>
                          </a:schemeClr>
                        </a:solidFill>
                        <a:miter lim="800000"/>
                        <a:headEnd/>
                        <a:tailEnd/>
                      </a:ln>
                    </p:spPr>
                  </p:pic>
                </p:oleObj>
              </mc:Fallback>
            </mc:AlternateContent>
          </a:graphicData>
        </a:graphic>
      </p:graphicFrame>
      <p:sp>
        <p:nvSpPr>
          <p:cNvPr id="2" name="矩形 1"/>
          <p:cNvSpPr/>
          <p:nvPr/>
        </p:nvSpPr>
        <p:spPr>
          <a:xfrm>
            <a:off x="6405563" y="1593850"/>
            <a:ext cx="2717800" cy="1016000"/>
          </a:xfrm>
          <a:prstGeom prst="rect">
            <a:avLst/>
          </a:prstGeom>
          <a:solidFill>
            <a:schemeClr val="accent3">
              <a:lumMod val="75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0" cap="none" spc="0" normalizeH="0" baseline="0" noProof="1">
                <a:ln>
                  <a:noFill/>
                </a:ln>
                <a:solidFill>
                  <a:srgbClr val="005FBE"/>
                </a:solidFill>
                <a:effectLst>
                  <a:outerShdw blurRad="38100" dist="38100" dir="2700000" algn="tl">
                    <a:srgbClr val="C0C0C0"/>
                  </a:outerShdw>
                </a:effectLst>
                <a:uLnTx/>
                <a:uFillTx/>
                <a:latin typeface="Arial" panose="020B0604020202020204"/>
                <a:ea typeface="宋体" panose="02010600030101010101" pitchFamily="2" charset="-122"/>
                <a:cs typeface="+mn-cs"/>
              </a:rPr>
              <a:t>图（</a:t>
            </a:r>
            <a:r>
              <a:rPr kumimoji="0" lang="en-US" altLang="zh-CN" sz="2000" b="0" i="0" u="none" strike="noStrike" kern="0" cap="none" spc="0" normalizeH="0" baseline="0" noProof="1">
                <a:ln>
                  <a:noFill/>
                </a:ln>
                <a:solidFill>
                  <a:srgbClr val="005FBE"/>
                </a:solidFill>
                <a:effectLst>
                  <a:outerShdw blurRad="38100" dist="38100" dir="2700000" algn="tl">
                    <a:srgbClr val="C0C0C0"/>
                  </a:outerShdw>
                </a:effectLst>
                <a:uLnTx/>
                <a:uFillTx/>
                <a:latin typeface="Arial" panose="020B0604020202020204"/>
                <a:ea typeface="宋体" panose="02010600030101010101" pitchFamily="2" charset="-122"/>
                <a:cs typeface="+mn-cs"/>
              </a:rPr>
              <a:t>b</a:t>
            </a:r>
            <a:r>
              <a:rPr kumimoji="0" lang="zh-CN" altLang="en-US" sz="2000" b="0" i="0" u="none" strike="noStrike" kern="0" cap="none" spc="0" normalizeH="0" baseline="0" noProof="1">
                <a:ln>
                  <a:noFill/>
                </a:ln>
                <a:solidFill>
                  <a:srgbClr val="005FBE"/>
                </a:solidFill>
                <a:effectLst>
                  <a:outerShdw blurRad="38100" dist="38100" dir="2700000" algn="tl">
                    <a:srgbClr val="C0C0C0"/>
                  </a:outerShdw>
                </a:effectLst>
                <a:uLnTx/>
                <a:uFillTx/>
                <a:latin typeface="Arial" panose="020B0604020202020204"/>
                <a:ea typeface="宋体" panose="02010600030101010101" pitchFamily="2" charset="-122"/>
                <a:cs typeface="+mn-cs"/>
              </a:rPr>
              <a:t>）用一个</a:t>
            </a:r>
            <a:r>
              <a:rPr kumimoji="0" lang="en-US" altLang="zh-CN" sz="2000" b="0" i="0" u="none" strike="noStrike" kern="0" cap="none" spc="0" normalizeH="0" baseline="0" noProof="1">
                <a:ln>
                  <a:noFill/>
                </a:ln>
                <a:solidFill>
                  <a:srgbClr val="005FBE"/>
                </a:solidFill>
                <a:effectLst>
                  <a:outerShdw blurRad="38100" dist="38100" dir="2700000" algn="tl">
                    <a:srgbClr val="C0C0C0"/>
                  </a:outerShdw>
                </a:effectLst>
                <a:uLnTx/>
                <a:uFillTx/>
                <a:latin typeface="Arial" panose="020B0604020202020204"/>
                <a:ea typeface="宋体" panose="02010600030101010101" pitchFamily="2" charset="-122"/>
                <a:cs typeface="+mn-cs"/>
              </a:rPr>
              <a:t>M|M|13</a:t>
            </a:r>
            <a:r>
              <a:rPr kumimoji="0" lang="zh-CN" altLang="en-US" sz="2000" b="0" i="0" u="none" strike="noStrike" kern="0" cap="none" spc="0" normalizeH="0" baseline="0" noProof="1">
                <a:ln>
                  <a:noFill/>
                </a:ln>
                <a:solidFill>
                  <a:srgbClr val="005FBE"/>
                </a:solidFill>
                <a:effectLst>
                  <a:outerShdw blurRad="38100" dist="38100" dir="2700000" algn="tl">
                    <a:srgbClr val="C0C0C0"/>
                  </a:outerShdw>
                </a:effectLst>
                <a:uLnTx/>
                <a:uFillTx/>
                <a:latin typeface="Arial" panose="020B0604020202020204"/>
                <a:ea typeface="宋体" panose="02010600030101010101" pitchFamily="2" charset="-122"/>
                <a:cs typeface="+mn-cs"/>
              </a:rPr>
              <a:t>即时拒绝系统，也可使呼损小于</a:t>
            </a:r>
            <a:r>
              <a:rPr kumimoji="0" lang="en-US" altLang="zh-CN" sz="2000" b="0" i="0" u="none" strike="noStrike" kern="0" cap="none" spc="0" normalizeH="0" baseline="0" noProof="1">
                <a:ln>
                  <a:noFill/>
                </a:ln>
                <a:solidFill>
                  <a:srgbClr val="005FBE"/>
                </a:solidFill>
                <a:effectLst>
                  <a:outerShdw blurRad="38100" dist="38100" dir="2700000" algn="tl">
                    <a:srgbClr val="C0C0C0"/>
                  </a:outerShdw>
                </a:effectLst>
                <a:uLnTx/>
                <a:uFillTx/>
                <a:latin typeface="Arial" panose="020B0604020202020204"/>
                <a:ea typeface="宋体" panose="02010600030101010101" pitchFamily="2" charset="-122"/>
                <a:cs typeface="+mn-cs"/>
              </a:rPr>
              <a:t>0.1</a:t>
            </a:r>
            <a:endPar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26" name="矩形 2"/>
          <p:cNvSpPr/>
          <p:nvPr/>
        </p:nvSpPr>
        <p:spPr>
          <a:xfrm>
            <a:off x="57150" y="5780088"/>
            <a:ext cx="9086850" cy="830262"/>
          </a:xfrm>
          <a:prstGeom prst="rect">
            <a:avLst/>
          </a:prstGeom>
          <a:solidFill>
            <a:srgbClr val="FFC000"/>
          </a:solidFill>
          <a:ln w="9525">
            <a:noFill/>
          </a:ln>
        </p:spPr>
        <p:txBody>
          <a:bodyPr>
            <a:spAutoFit/>
          </a:bodyPr>
          <a:lstStyle/>
          <a:p>
            <a:pPr marL="342900" indent="-342900">
              <a:buClr>
                <a:srgbClr val="B20048"/>
              </a:buClr>
              <a:buFont typeface="Arial" panose="020B0604020202020204" pitchFamily="34" charset="0"/>
              <a:buChar char="•"/>
            </a:pPr>
            <a:r>
              <a:rPr lang="en-US" altLang="zh-CN" sz="2400" dirty="0">
                <a:solidFill>
                  <a:srgbClr val="2C5884"/>
                </a:solidFill>
                <a:latin typeface="Arial" panose="020B0604020202020204" pitchFamily="34" charset="0"/>
              </a:rPr>
              <a:t>(a)</a:t>
            </a:r>
            <a:r>
              <a:rPr lang="zh-CN" altLang="en-US" sz="2400" dirty="0">
                <a:solidFill>
                  <a:srgbClr val="2C5884"/>
                </a:solidFill>
                <a:latin typeface="Arial" panose="020B0604020202020204" pitchFamily="34" charset="0"/>
              </a:rPr>
              <a:t>信道利用率仅</a:t>
            </a:r>
            <a:r>
              <a:rPr lang="en-US" altLang="zh-CN" sz="2400" dirty="0">
                <a:solidFill>
                  <a:srgbClr val="2C5884"/>
                </a:solidFill>
                <a:latin typeface="Arial" panose="020B0604020202020204" pitchFamily="34" charset="0"/>
              </a:rPr>
              <a:t>31%</a:t>
            </a:r>
            <a:r>
              <a:rPr lang="zh-CN" altLang="en-US" sz="2400" dirty="0">
                <a:solidFill>
                  <a:srgbClr val="2C5884"/>
                </a:solidFill>
                <a:latin typeface="Arial" panose="020B0604020202020204" pitchFamily="34" charset="0"/>
              </a:rPr>
              <a:t>，而</a:t>
            </a:r>
            <a:r>
              <a:rPr lang="en-US" altLang="zh-CN" sz="2400" dirty="0">
                <a:solidFill>
                  <a:srgbClr val="2C5884"/>
                </a:solidFill>
                <a:latin typeface="Arial" panose="020B0604020202020204" pitchFamily="34" charset="0"/>
              </a:rPr>
              <a:t>(b)</a:t>
            </a:r>
            <a:r>
              <a:rPr lang="zh-CN" altLang="en-US" sz="2400" dirty="0">
                <a:solidFill>
                  <a:srgbClr val="2C5884"/>
                </a:solidFill>
                <a:latin typeface="Arial" panose="020B0604020202020204" pitchFamily="34" charset="0"/>
              </a:rPr>
              <a:t>可达到</a:t>
            </a:r>
            <a:r>
              <a:rPr lang="en-US" altLang="zh-CN" sz="2400" dirty="0">
                <a:solidFill>
                  <a:srgbClr val="2C5884"/>
                </a:solidFill>
                <a:latin typeface="Arial" panose="020B0604020202020204" pitchFamily="34" charset="0"/>
              </a:rPr>
              <a:t>70.5%</a:t>
            </a:r>
            <a:r>
              <a:rPr lang="zh-CN" altLang="en-US" sz="2400" dirty="0">
                <a:solidFill>
                  <a:srgbClr val="2C5884"/>
                </a:solidFill>
                <a:latin typeface="Arial" panose="020B0604020202020204" pitchFamily="34" charset="0"/>
              </a:rPr>
              <a:t>，且较（</a:t>
            </a:r>
            <a:r>
              <a:rPr lang="en-US" altLang="zh-CN" sz="2400" dirty="0">
                <a:solidFill>
                  <a:srgbClr val="2C5884"/>
                </a:solidFill>
                <a:latin typeface="Arial" panose="020B0604020202020204" pitchFamily="34" charset="0"/>
              </a:rPr>
              <a:t>a</a:t>
            </a:r>
            <a:r>
              <a:rPr lang="zh-CN" altLang="en-US" sz="2400" dirty="0">
                <a:solidFill>
                  <a:srgbClr val="2C5884"/>
                </a:solidFill>
                <a:latin typeface="Arial" panose="020B0604020202020204" pitchFamily="34" charset="0"/>
              </a:rPr>
              <a:t>）节省了</a:t>
            </a:r>
            <a:r>
              <a:rPr lang="en-US" altLang="zh-CN" sz="2400" dirty="0">
                <a:solidFill>
                  <a:srgbClr val="2C5884"/>
                </a:solidFill>
                <a:latin typeface="Arial" panose="020B0604020202020204" pitchFamily="34" charset="0"/>
              </a:rPr>
              <a:t>17</a:t>
            </a:r>
            <a:r>
              <a:rPr lang="zh-CN" altLang="en-US" sz="2400" dirty="0">
                <a:solidFill>
                  <a:srgbClr val="2C5884"/>
                </a:solidFill>
                <a:latin typeface="Arial" panose="020B0604020202020204" pitchFamily="34" charset="0"/>
              </a:rPr>
              <a:t>条信道。业务量愈大，这种效应愈明显。</a:t>
            </a:r>
          </a:p>
        </p:txBody>
      </p:sp>
      <p:sp>
        <p:nvSpPr>
          <p:cNvPr id="8" name="AutoShape 7"/>
          <p:cNvSpPr/>
          <p:nvPr/>
        </p:nvSpPr>
        <p:spPr bwMode="auto">
          <a:xfrm>
            <a:off x="57150" y="471488"/>
            <a:ext cx="2916238" cy="2246313"/>
          </a:xfrm>
          <a:custGeom>
            <a:avLst/>
            <a:gdLst>
              <a:gd name="connsiteX0" fmla="*/ 0 w 2916238"/>
              <a:gd name="connsiteY0" fmla="*/ 0 h 2232198"/>
              <a:gd name="connsiteX1" fmla="*/ 2916238 w 2916238"/>
              <a:gd name="connsiteY1" fmla="*/ 0 h 2232198"/>
              <a:gd name="connsiteX2" fmla="*/ 2916238 w 2916238"/>
              <a:gd name="connsiteY2" fmla="*/ 2232198 h 2232198"/>
              <a:gd name="connsiteX3" fmla="*/ 0 w 2916238"/>
              <a:gd name="connsiteY3" fmla="*/ 2232198 h 2232198"/>
              <a:gd name="connsiteX4" fmla="*/ 0 w 2916238"/>
              <a:gd name="connsiteY4" fmla="*/ 0 h 2232198"/>
              <a:gd name="connsiteX0-1" fmla="*/ 3001975 w 2916238"/>
              <a:gd name="connsiteY0-2" fmla="*/ 82457 h 2232198"/>
              <a:gd name="connsiteX1-3" fmla="*/ 3221626 w 2916238"/>
              <a:gd name="connsiteY1-4" fmla="*/ 231278 h 2232198"/>
              <a:gd name="connsiteX0-5" fmla="*/ 0 w 3019232"/>
              <a:gd name="connsiteY0-6" fmla="*/ 0 h 2232198"/>
              <a:gd name="connsiteX1-7" fmla="*/ 2916238 w 3019232"/>
              <a:gd name="connsiteY1-8" fmla="*/ 0 h 2232198"/>
              <a:gd name="connsiteX2-9" fmla="*/ 2916238 w 3019232"/>
              <a:gd name="connsiteY2-10" fmla="*/ 2232198 h 2232198"/>
              <a:gd name="connsiteX3-11" fmla="*/ 0 w 3019232"/>
              <a:gd name="connsiteY3-12" fmla="*/ 2232198 h 2232198"/>
              <a:gd name="connsiteX4-13" fmla="*/ 0 w 3019232"/>
              <a:gd name="connsiteY4-14" fmla="*/ 0 h 2232198"/>
              <a:gd name="connsiteX0-15" fmla="*/ 3001975 w 3019232"/>
              <a:gd name="connsiteY0-16" fmla="*/ 82457 h 2232198"/>
              <a:gd name="connsiteX1-17" fmla="*/ 2960368 w 3019232"/>
              <a:gd name="connsiteY1-18" fmla="*/ 71621 h 2232198"/>
              <a:gd name="connsiteX0-19" fmla="*/ 0 w 2960368"/>
              <a:gd name="connsiteY0-20" fmla="*/ 0 h 2232198"/>
              <a:gd name="connsiteX1-21" fmla="*/ 2916238 w 2960368"/>
              <a:gd name="connsiteY1-22" fmla="*/ 0 h 2232198"/>
              <a:gd name="connsiteX2-23" fmla="*/ 2916238 w 2960368"/>
              <a:gd name="connsiteY2-24" fmla="*/ 2232198 h 2232198"/>
              <a:gd name="connsiteX3-25" fmla="*/ 0 w 2960368"/>
              <a:gd name="connsiteY3-26" fmla="*/ 2232198 h 2232198"/>
              <a:gd name="connsiteX4-27" fmla="*/ 0 w 2960368"/>
              <a:gd name="connsiteY4-28" fmla="*/ 0 h 2232198"/>
              <a:gd name="connsiteX0-29" fmla="*/ 2842318 w 2960368"/>
              <a:gd name="connsiteY0-30" fmla="*/ 9885 h 2232198"/>
              <a:gd name="connsiteX1-31" fmla="*/ 2960368 w 2960368"/>
              <a:gd name="connsiteY1-32" fmla="*/ 71621 h 2232198"/>
              <a:gd name="connsiteX0-33" fmla="*/ 0 w 2916238"/>
              <a:gd name="connsiteY0-34" fmla="*/ 14127 h 2246325"/>
              <a:gd name="connsiteX1-35" fmla="*/ 2916238 w 2916238"/>
              <a:gd name="connsiteY1-36" fmla="*/ 14127 h 2246325"/>
              <a:gd name="connsiteX2-37" fmla="*/ 2916238 w 2916238"/>
              <a:gd name="connsiteY2-38" fmla="*/ 2246325 h 2246325"/>
              <a:gd name="connsiteX3-39" fmla="*/ 0 w 2916238"/>
              <a:gd name="connsiteY3-40" fmla="*/ 2246325 h 2246325"/>
              <a:gd name="connsiteX4-41" fmla="*/ 0 w 2916238"/>
              <a:gd name="connsiteY4-42" fmla="*/ 14127 h 2246325"/>
              <a:gd name="connsiteX0-43" fmla="*/ 2842318 w 2916238"/>
              <a:gd name="connsiteY0-44" fmla="*/ 24012 h 2246325"/>
              <a:gd name="connsiteX1-45" fmla="*/ 2858768 w 2916238"/>
              <a:gd name="connsiteY1-46" fmla="*/ 13176 h 2246325"/>
            </a:gdLst>
            <a:ahLst/>
            <a:cxnLst>
              <a:cxn ang="0">
                <a:pos x="connsiteX0-1" y="connsiteY0-2"/>
              </a:cxn>
              <a:cxn ang="0">
                <a:pos x="connsiteX1-3" y="connsiteY1-4"/>
              </a:cxn>
            </a:cxnLst>
            <a:rect l="l" t="t" r="r" b="b"/>
            <a:pathLst>
              <a:path w="2916238" h="2246325" stroke="0" extrusionOk="0">
                <a:moveTo>
                  <a:pt x="0" y="14127"/>
                </a:moveTo>
                <a:lnTo>
                  <a:pt x="2916238" y="14127"/>
                </a:lnTo>
                <a:lnTo>
                  <a:pt x="2916238" y="2246325"/>
                </a:lnTo>
                <a:lnTo>
                  <a:pt x="0" y="2246325"/>
                </a:lnTo>
                <a:lnTo>
                  <a:pt x="0" y="14127"/>
                </a:lnTo>
                <a:close/>
              </a:path>
              <a:path w="2916238" h="2246325" fill="none" extrusionOk="0">
                <a:moveTo>
                  <a:pt x="2842318" y="24012"/>
                </a:moveTo>
                <a:cubicBezTo>
                  <a:pt x="2915535" y="73619"/>
                  <a:pt x="2785551" y="-36431"/>
                  <a:pt x="2858768" y="13176"/>
                </a:cubicBezTo>
              </a:path>
            </a:pathLst>
          </a:custGeom>
          <a:solidFill>
            <a:schemeClr val="accent6">
              <a:lumMod val="20000"/>
              <a:lumOff val="80000"/>
            </a:schemeClr>
          </a:solidFill>
          <a:ln w="9525">
            <a:solidFill>
              <a:schemeClr val="tx1"/>
            </a:solid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若要求</a:t>
            </a:r>
            <a:r>
              <a:rPr kumimoji="0" lang="en-US" altLang="zh-CN"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p</a:t>
            </a:r>
            <a:r>
              <a:rPr kumimoji="0" lang="en-US" altLang="zh-CN" sz="1800" b="0" i="0" u="none" strike="noStrike" kern="1200" cap="none" spc="0" normalizeH="0" baseline="-25000" noProof="1">
                <a:ln>
                  <a:noFill/>
                </a:ln>
                <a:solidFill>
                  <a:schemeClr val="tx1"/>
                </a:solidFill>
                <a:effectLst/>
                <a:uLnTx/>
                <a:uFillTx/>
                <a:latin typeface="Arial" panose="020B0604020202020204" pitchFamily="34" charset="0"/>
                <a:ea typeface="宋体" panose="02010600030101010101" pitchFamily="2" charset="-122"/>
                <a:cs typeface="+mn-cs"/>
              </a:rPr>
              <a:t>c</a:t>
            </a:r>
            <a:r>
              <a:rPr kumimoji="0" lang="en-US" altLang="zh-CN" sz="2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≤0.1</a:t>
            </a:r>
            <a:endParaRPr kumimoji="0" lang="en-US" altLang="zh-CN" sz="18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a=1</a:t>
            </a:r>
            <a:r>
              <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厄朗时，需</a:t>
            </a: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m=3</a:t>
            </a:r>
            <a:r>
              <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1">
                <a:ln>
                  <a:noFill/>
                </a:ln>
                <a:solidFill>
                  <a:schemeClr val="tx1"/>
                </a:solidFill>
                <a:effectLst/>
                <a:uLnTx/>
                <a:uFillTx/>
                <a:latin typeface="Symbol" panose="05050102010706020507" pitchFamily="18" charset="2"/>
                <a:ea typeface="宋体" panose="02010600030101010101" pitchFamily="2" charset="-122"/>
                <a:cs typeface="+mn-cs"/>
              </a:rPr>
              <a:t>h</a:t>
            </a: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=31%</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a=10</a:t>
            </a:r>
            <a:r>
              <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厄朗时，需</a:t>
            </a: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m=13</a:t>
            </a:r>
            <a:r>
              <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1">
                <a:ln>
                  <a:noFill/>
                </a:ln>
                <a:solidFill>
                  <a:schemeClr val="tx1"/>
                </a:solidFill>
                <a:effectLst/>
                <a:uLnTx/>
                <a:uFillTx/>
                <a:latin typeface="Symbol" panose="05050102010706020507" pitchFamily="18" charset="2"/>
                <a:ea typeface="宋体" panose="02010600030101010101" pitchFamily="2" charset="-122"/>
                <a:cs typeface="+mn-cs"/>
              </a:rPr>
              <a:t>h</a:t>
            </a: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=70.5%</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a=100</a:t>
            </a:r>
            <a:r>
              <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厄朗时，需</a:t>
            </a: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m=96</a:t>
            </a:r>
            <a:r>
              <a:rPr kumimoji="0" lang="zh-CN" altLang="en-US"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1">
                <a:ln>
                  <a:noFill/>
                </a:ln>
                <a:solidFill>
                  <a:schemeClr val="tx1"/>
                </a:solidFill>
                <a:effectLst/>
                <a:uLnTx/>
                <a:uFillTx/>
                <a:latin typeface="Symbol" panose="05050102010706020507" pitchFamily="18" charset="2"/>
                <a:ea typeface="宋体" panose="02010600030101010101" pitchFamily="2" charset="-122"/>
                <a:cs typeface="+mn-cs"/>
              </a:rPr>
              <a:t>h</a:t>
            </a:r>
            <a:r>
              <a:rPr kumimoji="0" lang="en-US" altLang="zh-CN" sz="2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t>=94%</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Rot="1"/>
          </p:cNvSpPr>
          <p:nvPr>
            <p:ph idx="1"/>
          </p:nvPr>
        </p:nvSpPr>
        <p:spPr/>
        <p:txBody>
          <a:bodyPr vert="horz" wrap="square" lIns="91440" tIns="45720" rIns="91440" bIns="45720" anchor="t" anchorCtr="0"/>
          <a:lstStyle/>
          <a:p>
            <a:pPr lvl="1" eaLnBrk="1" hangingPunct="1"/>
            <a:r>
              <a:rPr lang="zh-CN" altLang="en-US" dirty="0">
                <a:solidFill>
                  <a:srgbClr val="FF0000"/>
                </a:solidFill>
              </a:rPr>
              <a:t>尽量减小</a:t>
            </a:r>
            <a:r>
              <a:rPr lang="zh-CN" altLang="en-US" dirty="0"/>
              <a:t>各子</a:t>
            </a:r>
            <a:r>
              <a:rPr lang="zh-CN" altLang="en-US" dirty="0">
                <a:solidFill>
                  <a:srgbClr val="FF0000"/>
                </a:solidFill>
              </a:rPr>
              <a:t>系统或部件</a:t>
            </a:r>
            <a:r>
              <a:rPr lang="zh-CN" altLang="en-US" dirty="0"/>
              <a:t>的</a:t>
            </a:r>
            <a:r>
              <a:rPr lang="zh-CN" altLang="en-US" dirty="0">
                <a:solidFill>
                  <a:srgbClr val="FF0000"/>
                </a:solidFill>
              </a:rPr>
              <a:t>故障率</a:t>
            </a:r>
          </a:p>
          <a:p>
            <a:pPr lvl="2" eaLnBrk="1" hangingPunct="1"/>
            <a:r>
              <a:rPr lang="zh-CN" altLang="en-US" dirty="0"/>
              <a:t>这包括元器件的选择、老化和筛选，生产和安装工艺的提高，也包括精心设计和测试。</a:t>
            </a:r>
          </a:p>
          <a:p>
            <a:pPr lvl="1" eaLnBrk="1" hangingPunct="1"/>
            <a:r>
              <a:rPr lang="zh-CN" altLang="en-US" dirty="0"/>
              <a:t>尽量</a:t>
            </a:r>
            <a:r>
              <a:rPr lang="zh-CN" altLang="en-US" dirty="0">
                <a:solidFill>
                  <a:srgbClr val="FF0000"/>
                </a:solidFill>
              </a:rPr>
              <a:t>增加修复率</a:t>
            </a:r>
          </a:p>
          <a:p>
            <a:pPr lvl="2" eaLnBrk="1" hangingPunct="1"/>
            <a:r>
              <a:rPr lang="zh-CN" altLang="en-US" dirty="0"/>
              <a:t>这就是增加维护力量，提高维护人员素质，采用故障诊断技术以便成块置换等。</a:t>
            </a:r>
          </a:p>
        </p:txBody>
      </p:sp>
      <p:sp>
        <p:nvSpPr>
          <p:cNvPr id="82947" name="Text Box 4"/>
          <p:cNvSpPr txBox="1"/>
          <p:nvPr/>
        </p:nvSpPr>
        <p:spPr>
          <a:xfrm>
            <a:off x="395288" y="4392613"/>
            <a:ext cx="8280400" cy="1917700"/>
          </a:xfrm>
          <a:prstGeom prst="rect">
            <a:avLst/>
          </a:prstGeom>
          <a:noFill/>
          <a:ln w="9525">
            <a:noFill/>
          </a:ln>
        </p:spPr>
        <p:txBody>
          <a:bodyPr>
            <a:spAutoFit/>
          </a:bodyPr>
          <a:lstStyle/>
          <a:p>
            <a:pPr>
              <a:spcBef>
                <a:spcPct val="50000"/>
              </a:spcBef>
            </a:pPr>
            <a:r>
              <a:rPr lang="zh-CN" altLang="en-US" sz="2400" b="1" dirty="0">
                <a:solidFill>
                  <a:srgbClr val="FF2621"/>
                </a:solidFill>
                <a:latin typeface="Arial" panose="020B0604020202020204" pitchFamily="34" charset="0"/>
              </a:rPr>
              <a:t>所有上述提高可靠性的措施都是要付出代价的。</a:t>
            </a:r>
            <a:r>
              <a:rPr lang="zh-CN" altLang="en-US" sz="2400" b="1" dirty="0">
                <a:latin typeface="Arial" panose="020B0604020202020204" pitchFamily="34" charset="0"/>
              </a:rPr>
              <a:t>例如，简化系统可能会影响性能，多用备份要增加投资，减小故障率和增加修复率也是要增加费用的。最佳的可靠性设计就是对这些矛盾因素取得妥协，或者说应合理分配各子系统的可靠度，以使在保证总可靠度的前提下，付出最少的费用。</a:t>
            </a:r>
          </a:p>
        </p:txBody>
      </p:sp>
      <p:sp>
        <p:nvSpPr>
          <p:cNvPr id="82948" name="矩形 1"/>
          <p:cNvSpPr/>
          <p:nvPr/>
        </p:nvSpPr>
        <p:spPr>
          <a:xfrm>
            <a:off x="827088" y="476250"/>
            <a:ext cx="4802187" cy="592138"/>
          </a:xfrm>
          <a:prstGeom prst="rect">
            <a:avLst/>
          </a:prstGeom>
          <a:noFill/>
          <a:ln w="9525">
            <a:noFill/>
          </a:ln>
        </p:spPr>
        <p:txBody>
          <a:bodyPr wrap="none">
            <a:spAutoFit/>
          </a:bodyPr>
          <a:lstStyle/>
          <a:p>
            <a:pPr>
              <a:lnSpc>
                <a:spcPct val="90000"/>
              </a:lnSpc>
            </a:pPr>
            <a:r>
              <a:rPr lang="zh-CN" altLang="en-US" sz="3600" b="1" dirty="0">
                <a:latin typeface="Arial" panose="020B0604020202020204" pitchFamily="34" charset="0"/>
              </a:rPr>
              <a:t>可靠性设计基本原则续</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1160193"/>
          <p:cNvSpPr txBox="1"/>
          <p:nvPr/>
        </p:nvSpPr>
        <p:spPr>
          <a:xfrm>
            <a:off x="2286000" y="5638800"/>
            <a:ext cx="4953000" cy="457200"/>
          </a:xfrm>
          <a:prstGeom prst="rect">
            <a:avLst/>
          </a:prstGeom>
          <a:noFill/>
          <a:ln w="9525">
            <a:noFill/>
          </a:ln>
        </p:spPr>
        <p:txBody>
          <a:bodyPr>
            <a:spAutoFit/>
          </a:bodyPr>
          <a:lstStyle/>
          <a:p>
            <a:pPr algn="just">
              <a:spcBef>
                <a:spcPct val="50000"/>
              </a:spcBef>
            </a:pPr>
            <a:r>
              <a:rPr lang="zh-CN" altLang="en-US" sz="2400" dirty="0">
                <a:latin typeface="Times New Roman" panose="02020603050405020304" pitchFamily="18" charset="0"/>
              </a:rPr>
              <a:t>图 屏蔽主机防火墙体系结构</a:t>
            </a:r>
          </a:p>
        </p:txBody>
      </p:sp>
      <p:sp>
        <p:nvSpPr>
          <p:cNvPr id="83971" name="矩形 1160194"/>
          <p:cNvSpPr/>
          <p:nvPr/>
        </p:nvSpPr>
        <p:spPr>
          <a:xfrm>
            <a:off x="2595563" y="2027238"/>
            <a:ext cx="9144000" cy="0"/>
          </a:xfrm>
          <a:prstGeom prst="rect">
            <a:avLst/>
          </a:prstGeom>
          <a:noFill/>
          <a:ln w="9525">
            <a:noFill/>
          </a:ln>
        </p:spPr>
        <p:txBody>
          <a:bodyPr/>
          <a:lstStyle/>
          <a:p>
            <a:endParaRPr lang="zh-CN" altLang="en-US" sz="2400" dirty="0">
              <a:latin typeface="Arial" panose="020B0604020202020204" pitchFamily="34" charset="0"/>
            </a:endParaRPr>
          </a:p>
        </p:txBody>
      </p:sp>
      <p:sp>
        <p:nvSpPr>
          <p:cNvPr id="83972" name="矩形 1160195"/>
          <p:cNvSpPr/>
          <p:nvPr/>
        </p:nvSpPr>
        <p:spPr>
          <a:xfrm>
            <a:off x="971550" y="2936875"/>
            <a:ext cx="6743700" cy="312738"/>
          </a:xfrm>
          <a:prstGeom prst="rect">
            <a:avLst/>
          </a:prstGeom>
          <a:solidFill>
            <a:srgbClr val="0033CC"/>
          </a:solidFill>
          <a:ln w="9525">
            <a:noFill/>
          </a:ln>
        </p:spPr>
        <p:txBody>
          <a:bodyPr/>
          <a:lstStyle/>
          <a:p>
            <a:endParaRPr lang="zh-CN" altLang="en-US" sz="2400" dirty="0">
              <a:latin typeface="Arial" panose="020B0604020202020204" pitchFamily="34" charset="0"/>
            </a:endParaRPr>
          </a:p>
        </p:txBody>
      </p:sp>
      <p:sp>
        <p:nvSpPr>
          <p:cNvPr id="83973" name="任意多边形 1160196"/>
          <p:cNvSpPr/>
          <p:nvPr/>
        </p:nvSpPr>
        <p:spPr>
          <a:xfrm>
            <a:off x="2590800" y="2438400"/>
            <a:ext cx="1000125" cy="27495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888" h="5197">
                <a:moveTo>
                  <a:pt x="295" y="5197"/>
                </a:moveTo>
                <a:lnTo>
                  <a:pt x="1593" y="5197"/>
                </a:lnTo>
                <a:lnTo>
                  <a:pt x="1629" y="5195"/>
                </a:lnTo>
                <a:lnTo>
                  <a:pt x="1665" y="5188"/>
                </a:lnTo>
                <a:lnTo>
                  <a:pt x="1698" y="5177"/>
                </a:lnTo>
                <a:lnTo>
                  <a:pt x="1731" y="5163"/>
                </a:lnTo>
                <a:lnTo>
                  <a:pt x="1762" y="5144"/>
                </a:lnTo>
                <a:lnTo>
                  <a:pt x="1789" y="5122"/>
                </a:lnTo>
                <a:lnTo>
                  <a:pt x="1815" y="5097"/>
                </a:lnTo>
                <a:lnTo>
                  <a:pt x="1837" y="5069"/>
                </a:lnTo>
                <a:lnTo>
                  <a:pt x="1855" y="5038"/>
                </a:lnTo>
                <a:lnTo>
                  <a:pt x="1870" y="5006"/>
                </a:lnTo>
                <a:lnTo>
                  <a:pt x="1880" y="4972"/>
                </a:lnTo>
                <a:lnTo>
                  <a:pt x="1886" y="4937"/>
                </a:lnTo>
                <a:lnTo>
                  <a:pt x="1888" y="4902"/>
                </a:lnTo>
                <a:lnTo>
                  <a:pt x="1888" y="296"/>
                </a:lnTo>
                <a:lnTo>
                  <a:pt x="1886" y="260"/>
                </a:lnTo>
                <a:lnTo>
                  <a:pt x="1880" y="225"/>
                </a:lnTo>
                <a:lnTo>
                  <a:pt x="1870" y="191"/>
                </a:lnTo>
                <a:lnTo>
                  <a:pt x="1855" y="159"/>
                </a:lnTo>
                <a:lnTo>
                  <a:pt x="1837" y="128"/>
                </a:lnTo>
                <a:lnTo>
                  <a:pt x="1815" y="100"/>
                </a:lnTo>
                <a:lnTo>
                  <a:pt x="1789" y="75"/>
                </a:lnTo>
                <a:lnTo>
                  <a:pt x="1762" y="53"/>
                </a:lnTo>
                <a:lnTo>
                  <a:pt x="1731" y="35"/>
                </a:lnTo>
                <a:lnTo>
                  <a:pt x="1698" y="20"/>
                </a:lnTo>
                <a:lnTo>
                  <a:pt x="1665" y="9"/>
                </a:lnTo>
                <a:lnTo>
                  <a:pt x="1629" y="3"/>
                </a:lnTo>
                <a:lnTo>
                  <a:pt x="1593" y="0"/>
                </a:lnTo>
                <a:lnTo>
                  <a:pt x="295" y="0"/>
                </a:lnTo>
                <a:lnTo>
                  <a:pt x="259" y="3"/>
                </a:lnTo>
                <a:lnTo>
                  <a:pt x="225" y="9"/>
                </a:lnTo>
                <a:lnTo>
                  <a:pt x="190" y="20"/>
                </a:lnTo>
                <a:lnTo>
                  <a:pt x="158" y="35"/>
                </a:lnTo>
                <a:lnTo>
                  <a:pt x="128" y="53"/>
                </a:lnTo>
                <a:lnTo>
                  <a:pt x="99" y="75"/>
                </a:lnTo>
                <a:lnTo>
                  <a:pt x="75" y="100"/>
                </a:lnTo>
                <a:lnTo>
                  <a:pt x="53" y="128"/>
                </a:lnTo>
                <a:lnTo>
                  <a:pt x="34" y="159"/>
                </a:lnTo>
                <a:lnTo>
                  <a:pt x="20" y="191"/>
                </a:lnTo>
                <a:lnTo>
                  <a:pt x="8" y="225"/>
                </a:lnTo>
                <a:lnTo>
                  <a:pt x="2" y="260"/>
                </a:lnTo>
                <a:lnTo>
                  <a:pt x="0" y="296"/>
                </a:lnTo>
                <a:lnTo>
                  <a:pt x="0" y="4902"/>
                </a:lnTo>
                <a:lnTo>
                  <a:pt x="2" y="4937"/>
                </a:lnTo>
                <a:lnTo>
                  <a:pt x="8" y="4972"/>
                </a:lnTo>
                <a:lnTo>
                  <a:pt x="20" y="5006"/>
                </a:lnTo>
                <a:lnTo>
                  <a:pt x="34" y="5038"/>
                </a:lnTo>
                <a:lnTo>
                  <a:pt x="53" y="5069"/>
                </a:lnTo>
                <a:lnTo>
                  <a:pt x="75" y="5097"/>
                </a:lnTo>
                <a:lnTo>
                  <a:pt x="99" y="5122"/>
                </a:lnTo>
                <a:lnTo>
                  <a:pt x="128" y="5144"/>
                </a:lnTo>
                <a:lnTo>
                  <a:pt x="158" y="5163"/>
                </a:lnTo>
                <a:lnTo>
                  <a:pt x="190" y="5177"/>
                </a:lnTo>
                <a:lnTo>
                  <a:pt x="225" y="5188"/>
                </a:lnTo>
                <a:lnTo>
                  <a:pt x="259" y="5195"/>
                </a:lnTo>
                <a:lnTo>
                  <a:pt x="295" y="5197"/>
                </a:lnTo>
                <a:close/>
              </a:path>
            </a:pathLst>
          </a:custGeom>
          <a:solidFill>
            <a:srgbClr val="66FF33">
              <a:alpha val="100000"/>
            </a:srgbClr>
          </a:solidFill>
          <a:ln w="9525">
            <a:noFill/>
          </a:ln>
        </p:spPr>
        <p:txBody>
          <a:bodyPr/>
          <a:lstStyle/>
          <a:p>
            <a:endParaRPr lang="zh-CN" altLang="en-US"/>
          </a:p>
        </p:txBody>
      </p:sp>
      <p:sp>
        <p:nvSpPr>
          <p:cNvPr id="83974" name="任意多边形 1160197"/>
          <p:cNvSpPr/>
          <p:nvPr/>
        </p:nvSpPr>
        <p:spPr>
          <a:xfrm>
            <a:off x="2593975" y="1562100"/>
            <a:ext cx="2749550" cy="12493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194" h="2361">
                <a:moveTo>
                  <a:pt x="295" y="2361"/>
                </a:moveTo>
                <a:lnTo>
                  <a:pt x="4899" y="2361"/>
                </a:lnTo>
                <a:lnTo>
                  <a:pt x="4934" y="2360"/>
                </a:lnTo>
                <a:lnTo>
                  <a:pt x="4969" y="2352"/>
                </a:lnTo>
                <a:lnTo>
                  <a:pt x="5003" y="2342"/>
                </a:lnTo>
                <a:lnTo>
                  <a:pt x="5035" y="2328"/>
                </a:lnTo>
                <a:lnTo>
                  <a:pt x="5066" y="2309"/>
                </a:lnTo>
                <a:lnTo>
                  <a:pt x="5094" y="2287"/>
                </a:lnTo>
                <a:lnTo>
                  <a:pt x="5119" y="2261"/>
                </a:lnTo>
                <a:lnTo>
                  <a:pt x="5141" y="2234"/>
                </a:lnTo>
                <a:lnTo>
                  <a:pt x="5159" y="2203"/>
                </a:lnTo>
                <a:lnTo>
                  <a:pt x="5174" y="2170"/>
                </a:lnTo>
                <a:lnTo>
                  <a:pt x="5185" y="2137"/>
                </a:lnTo>
                <a:lnTo>
                  <a:pt x="5191" y="2101"/>
                </a:lnTo>
                <a:lnTo>
                  <a:pt x="5194" y="2066"/>
                </a:lnTo>
                <a:lnTo>
                  <a:pt x="5194" y="295"/>
                </a:lnTo>
                <a:lnTo>
                  <a:pt x="5191" y="260"/>
                </a:lnTo>
                <a:lnTo>
                  <a:pt x="5185" y="224"/>
                </a:lnTo>
                <a:lnTo>
                  <a:pt x="5174" y="189"/>
                </a:lnTo>
                <a:lnTo>
                  <a:pt x="5159" y="157"/>
                </a:lnTo>
                <a:lnTo>
                  <a:pt x="5141" y="127"/>
                </a:lnTo>
                <a:lnTo>
                  <a:pt x="5119" y="98"/>
                </a:lnTo>
                <a:lnTo>
                  <a:pt x="5094" y="74"/>
                </a:lnTo>
                <a:lnTo>
                  <a:pt x="5066" y="52"/>
                </a:lnTo>
                <a:lnTo>
                  <a:pt x="5035" y="33"/>
                </a:lnTo>
                <a:lnTo>
                  <a:pt x="5003" y="18"/>
                </a:lnTo>
                <a:lnTo>
                  <a:pt x="4969" y="9"/>
                </a:lnTo>
                <a:lnTo>
                  <a:pt x="4934" y="1"/>
                </a:lnTo>
                <a:lnTo>
                  <a:pt x="4899" y="0"/>
                </a:lnTo>
                <a:lnTo>
                  <a:pt x="295" y="0"/>
                </a:lnTo>
                <a:lnTo>
                  <a:pt x="259" y="1"/>
                </a:lnTo>
                <a:lnTo>
                  <a:pt x="225" y="9"/>
                </a:lnTo>
                <a:lnTo>
                  <a:pt x="190" y="18"/>
                </a:lnTo>
                <a:lnTo>
                  <a:pt x="158" y="33"/>
                </a:lnTo>
                <a:lnTo>
                  <a:pt x="128" y="52"/>
                </a:lnTo>
                <a:lnTo>
                  <a:pt x="99" y="74"/>
                </a:lnTo>
                <a:lnTo>
                  <a:pt x="75" y="98"/>
                </a:lnTo>
                <a:lnTo>
                  <a:pt x="53" y="127"/>
                </a:lnTo>
                <a:lnTo>
                  <a:pt x="34" y="157"/>
                </a:lnTo>
                <a:lnTo>
                  <a:pt x="20" y="189"/>
                </a:lnTo>
                <a:lnTo>
                  <a:pt x="8" y="224"/>
                </a:lnTo>
                <a:lnTo>
                  <a:pt x="2" y="260"/>
                </a:lnTo>
                <a:lnTo>
                  <a:pt x="0" y="295"/>
                </a:lnTo>
                <a:lnTo>
                  <a:pt x="0" y="2066"/>
                </a:lnTo>
                <a:lnTo>
                  <a:pt x="2" y="2101"/>
                </a:lnTo>
                <a:lnTo>
                  <a:pt x="8" y="2137"/>
                </a:lnTo>
                <a:lnTo>
                  <a:pt x="20" y="2170"/>
                </a:lnTo>
                <a:lnTo>
                  <a:pt x="34" y="2203"/>
                </a:lnTo>
                <a:lnTo>
                  <a:pt x="53" y="2234"/>
                </a:lnTo>
                <a:lnTo>
                  <a:pt x="75" y="2261"/>
                </a:lnTo>
                <a:lnTo>
                  <a:pt x="99" y="2287"/>
                </a:lnTo>
                <a:lnTo>
                  <a:pt x="128" y="2309"/>
                </a:lnTo>
                <a:lnTo>
                  <a:pt x="158" y="2328"/>
                </a:lnTo>
                <a:lnTo>
                  <a:pt x="190" y="2342"/>
                </a:lnTo>
                <a:lnTo>
                  <a:pt x="225" y="2352"/>
                </a:lnTo>
                <a:lnTo>
                  <a:pt x="259" y="2360"/>
                </a:lnTo>
                <a:lnTo>
                  <a:pt x="295" y="2361"/>
                </a:lnTo>
                <a:close/>
              </a:path>
            </a:pathLst>
          </a:custGeom>
          <a:solidFill>
            <a:srgbClr val="66FF33">
              <a:alpha val="100000"/>
            </a:srgbClr>
          </a:solidFill>
          <a:ln w="9525">
            <a:noFill/>
          </a:ln>
        </p:spPr>
        <p:txBody>
          <a:bodyPr/>
          <a:lstStyle/>
          <a:p>
            <a:endParaRPr lang="zh-CN" altLang="en-US"/>
          </a:p>
        </p:txBody>
      </p:sp>
      <p:sp>
        <p:nvSpPr>
          <p:cNvPr id="83975" name="矩形 1160198"/>
          <p:cNvSpPr/>
          <p:nvPr/>
        </p:nvSpPr>
        <p:spPr>
          <a:xfrm>
            <a:off x="1282700" y="3249613"/>
            <a:ext cx="125413" cy="468312"/>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3976" name="矩形 1160199"/>
          <p:cNvSpPr/>
          <p:nvPr/>
        </p:nvSpPr>
        <p:spPr>
          <a:xfrm>
            <a:off x="2157413" y="3201988"/>
            <a:ext cx="125412" cy="469900"/>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3977" name="任意多边形 1160200"/>
          <p:cNvSpPr/>
          <p:nvPr/>
        </p:nvSpPr>
        <p:spPr>
          <a:xfrm>
            <a:off x="1528763" y="3986213"/>
            <a:ext cx="66675" cy="26987"/>
          </a:xfrm>
          <a:custGeom>
            <a:avLst/>
            <a:gdLst/>
            <a:ahLst/>
            <a:cxnLst>
              <a:cxn ang="0">
                <a:pos x="2147483647" y="2147483647"/>
              </a:cxn>
              <a:cxn ang="0">
                <a:pos x="2147483647" y="0"/>
              </a:cxn>
              <a:cxn ang="0">
                <a:pos x="0" y="0"/>
              </a:cxn>
              <a:cxn ang="0">
                <a:pos x="2147483647" y="2147483647"/>
              </a:cxn>
            </a:cxnLst>
            <a:rect l="0" t="0" r="0" b="0"/>
            <a:pathLst>
              <a:path w="126" h="52">
                <a:moveTo>
                  <a:pt x="75" y="52"/>
                </a:moveTo>
                <a:lnTo>
                  <a:pt x="126" y="0"/>
                </a:lnTo>
                <a:lnTo>
                  <a:pt x="0" y="0"/>
                </a:lnTo>
                <a:lnTo>
                  <a:pt x="75" y="52"/>
                </a:lnTo>
                <a:close/>
              </a:path>
            </a:pathLst>
          </a:custGeom>
          <a:solidFill>
            <a:srgbClr val="E6E6E6">
              <a:alpha val="100000"/>
            </a:srgbClr>
          </a:solidFill>
          <a:ln w="9525">
            <a:noFill/>
          </a:ln>
        </p:spPr>
        <p:txBody>
          <a:bodyPr/>
          <a:lstStyle/>
          <a:p>
            <a:endParaRPr lang="zh-CN" altLang="en-US"/>
          </a:p>
        </p:txBody>
      </p:sp>
      <p:sp>
        <p:nvSpPr>
          <p:cNvPr id="83978" name="任意多边形 1160201"/>
          <p:cNvSpPr/>
          <p:nvPr/>
        </p:nvSpPr>
        <p:spPr>
          <a:xfrm>
            <a:off x="1112838" y="3989388"/>
            <a:ext cx="107950" cy="50800"/>
          </a:xfrm>
          <a:custGeom>
            <a:avLst/>
            <a:gdLst/>
            <a:ahLst/>
            <a:cxnLst>
              <a:cxn ang="0">
                <a:pos x="2147483647" y="2147483647"/>
              </a:cxn>
              <a:cxn ang="0">
                <a:pos x="2147483647" y="0"/>
              </a:cxn>
              <a:cxn ang="0">
                <a:pos x="0" y="2147483647"/>
              </a:cxn>
              <a:cxn ang="0">
                <a:pos x="2147483647" y="2147483647"/>
              </a:cxn>
            </a:cxnLst>
            <a:rect l="0" t="0" r="0" b="0"/>
            <a:pathLst>
              <a:path w="202" h="95">
                <a:moveTo>
                  <a:pt x="202" y="95"/>
                </a:moveTo>
                <a:lnTo>
                  <a:pt x="95" y="0"/>
                </a:lnTo>
                <a:lnTo>
                  <a:pt x="0" y="95"/>
                </a:lnTo>
                <a:lnTo>
                  <a:pt x="202" y="95"/>
                </a:lnTo>
                <a:close/>
              </a:path>
            </a:pathLst>
          </a:custGeom>
          <a:solidFill>
            <a:srgbClr val="E6E6E6">
              <a:alpha val="100000"/>
            </a:srgbClr>
          </a:solidFill>
          <a:ln w="9525">
            <a:noFill/>
          </a:ln>
        </p:spPr>
        <p:txBody>
          <a:bodyPr/>
          <a:lstStyle/>
          <a:p>
            <a:endParaRPr lang="zh-CN" altLang="en-US"/>
          </a:p>
        </p:txBody>
      </p:sp>
      <p:sp>
        <p:nvSpPr>
          <p:cNvPr id="83979" name="任意多边形 1160202"/>
          <p:cNvSpPr/>
          <p:nvPr/>
        </p:nvSpPr>
        <p:spPr>
          <a:xfrm>
            <a:off x="1166813" y="3986213"/>
            <a:ext cx="407987" cy="53975"/>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71" h="101">
                <a:moveTo>
                  <a:pt x="771" y="40"/>
                </a:moveTo>
                <a:lnTo>
                  <a:pt x="696" y="0"/>
                </a:lnTo>
                <a:lnTo>
                  <a:pt x="101" y="0"/>
                </a:lnTo>
                <a:lnTo>
                  <a:pt x="0" y="52"/>
                </a:lnTo>
                <a:lnTo>
                  <a:pt x="101" y="101"/>
                </a:lnTo>
                <a:lnTo>
                  <a:pt x="708" y="101"/>
                </a:lnTo>
                <a:lnTo>
                  <a:pt x="771" y="40"/>
                </a:lnTo>
                <a:close/>
              </a:path>
            </a:pathLst>
          </a:custGeom>
          <a:solidFill>
            <a:srgbClr val="9A9A9A">
              <a:alpha val="100000"/>
            </a:srgbClr>
          </a:solidFill>
          <a:ln w="9525">
            <a:noFill/>
          </a:ln>
        </p:spPr>
        <p:txBody>
          <a:bodyPr/>
          <a:lstStyle/>
          <a:p>
            <a:endParaRPr lang="zh-CN" altLang="en-US"/>
          </a:p>
        </p:txBody>
      </p:sp>
      <p:sp>
        <p:nvSpPr>
          <p:cNvPr id="83980" name="任意多边形 1160203"/>
          <p:cNvSpPr/>
          <p:nvPr/>
        </p:nvSpPr>
        <p:spPr>
          <a:xfrm>
            <a:off x="1233488" y="4019550"/>
            <a:ext cx="241300"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55" h="32">
                <a:moveTo>
                  <a:pt x="455" y="0"/>
                </a:moveTo>
                <a:lnTo>
                  <a:pt x="0" y="0"/>
                </a:lnTo>
                <a:lnTo>
                  <a:pt x="0" y="2"/>
                </a:lnTo>
                <a:lnTo>
                  <a:pt x="0" y="4"/>
                </a:lnTo>
                <a:lnTo>
                  <a:pt x="1" y="5"/>
                </a:lnTo>
                <a:lnTo>
                  <a:pt x="2" y="6"/>
                </a:lnTo>
                <a:lnTo>
                  <a:pt x="5" y="8"/>
                </a:lnTo>
                <a:lnTo>
                  <a:pt x="8" y="9"/>
                </a:lnTo>
                <a:lnTo>
                  <a:pt x="11" y="10"/>
                </a:lnTo>
                <a:lnTo>
                  <a:pt x="16" y="13"/>
                </a:lnTo>
                <a:lnTo>
                  <a:pt x="19" y="13"/>
                </a:lnTo>
                <a:lnTo>
                  <a:pt x="24" y="14"/>
                </a:lnTo>
                <a:lnTo>
                  <a:pt x="29" y="15"/>
                </a:lnTo>
                <a:lnTo>
                  <a:pt x="35" y="16"/>
                </a:lnTo>
                <a:lnTo>
                  <a:pt x="40" y="18"/>
                </a:lnTo>
                <a:lnTo>
                  <a:pt x="48" y="19"/>
                </a:lnTo>
                <a:lnTo>
                  <a:pt x="55" y="21"/>
                </a:lnTo>
                <a:lnTo>
                  <a:pt x="62" y="21"/>
                </a:lnTo>
                <a:lnTo>
                  <a:pt x="70" y="22"/>
                </a:lnTo>
                <a:lnTo>
                  <a:pt x="78" y="24"/>
                </a:lnTo>
                <a:lnTo>
                  <a:pt x="94" y="25"/>
                </a:lnTo>
                <a:lnTo>
                  <a:pt x="113" y="26"/>
                </a:lnTo>
                <a:lnTo>
                  <a:pt x="134" y="27"/>
                </a:lnTo>
                <a:lnTo>
                  <a:pt x="153" y="29"/>
                </a:lnTo>
                <a:lnTo>
                  <a:pt x="176" y="31"/>
                </a:lnTo>
                <a:lnTo>
                  <a:pt x="198" y="31"/>
                </a:lnTo>
                <a:lnTo>
                  <a:pt x="221" y="32"/>
                </a:lnTo>
                <a:lnTo>
                  <a:pt x="244" y="32"/>
                </a:lnTo>
                <a:lnTo>
                  <a:pt x="268" y="31"/>
                </a:lnTo>
                <a:lnTo>
                  <a:pt x="289" y="31"/>
                </a:lnTo>
                <a:lnTo>
                  <a:pt x="310" y="29"/>
                </a:lnTo>
                <a:lnTo>
                  <a:pt x="329" y="27"/>
                </a:lnTo>
                <a:lnTo>
                  <a:pt x="350" y="26"/>
                </a:lnTo>
                <a:lnTo>
                  <a:pt x="367" y="25"/>
                </a:lnTo>
                <a:lnTo>
                  <a:pt x="385" y="24"/>
                </a:lnTo>
                <a:lnTo>
                  <a:pt x="391" y="22"/>
                </a:lnTo>
                <a:lnTo>
                  <a:pt x="398" y="21"/>
                </a:lnTo>
                <a:lnTo>
                  <a:pt x="406" y="19"/>
                </a:lnTo>
                <a:lnTo>
                  <a:pt x="413" y="19"/>
                </a:lnTo>
                <a:lnTo>
                  <a:pt x="418" y="18"/>
                </a:lnTo>
                <a:lnTo>
                  <a:pt x="424" y="16"/>
                </a:lnTo>
                <a:lnTo>
                  <a:pt x="430" y="15"/>
                </a:lnTo>
                <a:lnTo>
                  <a:pt x="434" y="14"/>
                </a:lnTo>
                <a:lnTo>
                  <a:pt x="439" y="13"/>
                </a:lnTo>
                <a:lnTo>
                  <a:pt x="442" y="10"/>
                </a:lnTo>
                <a:lnTo>
                  <a:pt x="446" y="9"/>
                </a:lnTo>
                <a:lnTo>
                  <a:pt x="450" y="8"/>
                </a:lnTo>
                <a:lnTo>
                  <a:pt x="451" y="6"/>
                </a:lnTo>
                <a:lnTo>
                  <a:pt x="453" y="5"/>
                </a:lnTo>
                <a:lnTo>
                  <a:pt x="453" y="4"/>
                </a:lnTo>
                <a:lnTo>
                  <a:pt x="455" y="2"/>
                </a:lnTo>
                <a:lnTo>
                  <a:pt x="455"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3981" name="图片 1160204"/>
          <p:cNvPicPr>
            <a:picLocks noChangeAspect="1"/>
          </p:cNvPicPr>
          <p:nvPr/>
        </p:nvPicPr>
        <p:blipFill>
          <a:blip r:embed="rId3"/>
          <a:stretch>
            <a:fillRect/>
          </a:stretch>
        </p:blipFill>
        <p:spPr>
          <a:xfrm>
            <a:off x="1233488" y="4019550"/>
            <a:ext cx="241300" cy="17463"/>
          </a:xfrm>
          <a:prstGeom prst="rect">
            <a:avLst/>
          </a:prstGeom>
          <a:noFill/>
          <a:ln w="9525">
            <a:noFill/>
          </a:ln>
        </p:spPr>
      </p:pic>
      <p:pic>
        <p:nvPicPr>
          <p:cNvPr id="83982" name="图片 1160205"/>
          <p:cNvPicPr>
            <a:picLocks noChangeAspect="1"/>
          </p:cNvPicPr>
          <p:nvPr/>
        </p:nvPicPr>
        <p:blipFill>
          <a:blip r:embed="rId4"/>
          <a:stretch>
            <a:fillRect/>
          </a:stretch>
        </p:blipFill>
        <p:spPr>
          <a:xfrm>
            <a:off x="1233488" y="4019550"/>
            <a:ext cx="241300" cy="17463"/>
          </a:xfrm>
          <a:prstGeom prst="rect">
            <a:avLst/>
          </a:prstGeom>
          <a:noFill/>
          <a:ln w="9525">
            <a:noFill/>
          </a:ln>
        </p:spPr>
      </p:pic>
      <p:sp>
        <p:nvSpPr>
          <p:cNvPr id="83983" name="任意多边形 1160206"/>
          <p:cNvSpPr/>
          <p:nvPr/>
        </p:nvSpPr>
        <p:spPr>
          <a:xfrm>
            <a:off x="1541463" y="3986213"/>
            <a:ext cx="53975" cy="200025"/>
          </a:xfrm>
          <a:custGeom>
            <a:avLst/>
            <a:gdLst/>
            <a:ahLst/>
            <a:cxnLst>
              <a:cxn ang="0">
                <a:pos x="0" y="2147483647"/>
              </a:cxn>
              <a:cxn ang="0">
                <a:pos x="2147483647" y="0"/>
              </a:cxn>
              <a:cxn ang="0">
                <a:pos x="2147483647" y="2147483647"/>
              </a:cxn>
              <a:cxn ang="0">
                <a:pos x="0" y="2147483647"/>
              </a:cxn>
              <a:cxn ang="0">
                <a:pos x="0" y="2147483647"/>
              </a:cxn>
            </a:cxnLst>
            <a:rect l="0" t="0" r="0" b="0"/>
            <a:pathLst>
              <a:path w="102" h="379">
                <a:moveTo>
                  <a:pt x="0" y="101"/>
                </a:moveTo>
                <a:lnTo>
                  <a:pt x="102" y="0"/>
                </a:lnTo>
                <a:lnTo>
                  <a:pt x="102" y="278"/>
                </a:lnTo>
                <a:lnTo>
                  <a:pt x="0" y="379"/>
                </a:lnTo>
                <a:lnTo>
                  <a:pt x="0" y="101"/>
                </a:lnTo>
                <a:close/>
              </a:path>
            </a:pathLst>
          </a:custGeom>
          <a:solidFill>
            <a:srgbClr val="9A9A9A">
              <a:alpha val="100000"/>
            </a:srgbClr>
          </a:solidFill>
          <a:ln w="9525">
            <a:noFill/>
          </a:ln>
        </p:spPr>
        <p:txBody>
          <a:bodyPr/>
          <a:lstStyle/>
          <a:p>
            <a:endParaRPr lang="zh-CN" altLang="en-US"/>
          </a:p>
        </p:txBody>
      </p:sp>
      <p:sp>
        <p:nvSpPr>
          <p:cNvPr id="83984" name="矩形 1160207"/>
          <p:cNvSpPr/>
          <p:nvPr/>
        </p:nvSpPr>
        <p:spPr>
          <a:xfrm>
            <a:off x="1112838" y="4040188"/>
            <a:ext cx="428625" cy="1174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3985" name="任意多边形 1160208"/>
          <p:cNvSpPr/>
          <p:nvPr/>
        </p:nvSpPr>
        <p:spPr>
          <a:xfrm>
            <a:off x="1247775" y="4040188"/>
            <a:ext cx="6350" cy="1174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 h="222">
                <a:moveTo>
                  <a:pt x="12" y="0"/>
                </a:moveTo>
                <a:lnTo>
                  <a:pt x="9" y="14"/>
                </a:lnTo>
                <a:lnTo>
                  <a:pt x="6" y="27"/>
                </a:lnTo>
                <a:lnTo>
                  <a:pt x="3" y="42"/>
                </a:lnTo>
                <a:lnTo>
                  <a:pt x="2" y="54"/>
                </a:lnTo>
                <a:lnTo>
                  <a:pt x="1" y="69"/>
                </a:lnTo>
                <a:lnTo>
                  <a:pt x="1" y="83"/>
                </a:lnTo>
                <a:lnTo>
                  <a:pt x="0" y="97"/>
                </a:lnTo>
                <a:lnTo>
                  <a:pt x="0" y="112"/>
                </a:lnTo>
                <a:lnTo>
                  <a:pt x="0" y="124"/>
                </a:lnTo>
                <a:lnTo>
                  <a:pt x="1" y="139"/>
                </a:lnTo>
                <a:lnTo>
                  <a:pt x="1" y="153"/>
                </a:lnTo>
                <a:lnTo>
                  <a:pt x="2" y="168"/>
                </a:lnTo>
                <a:lnTo>
                  <a:pt x="3" y="181"/>
                </a:lnTo>
                <a:lnTo>
                  <a:pt x="6" y="195"/>
                </a:lnTo>
                <a:lnTo>
                  <a:pt x="9" y="208"/>
                </a:lnTo>
                <a:lnTo>
                  <a:pt x="12" y="2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3986" name="矩形 1160209"/>
          <p:cNvSpPr/>
          <p:nvPr/>
        </p:nvSpPr>
        <p:spPr>
          <a:xfrm>
            <a:off x="1112838" y="4157663"/>
            <a:ext cx="428625" cy="285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3987" name="任意多边形 1160210"/>
          <p:cNvSpPr>
            <a:spLocks noEditPoints="1"/>
          </p:cNvSpPr>
          <p:nvPr/>
        </p:nvSpPr>
        <p:spPr>
          <a:xfrm>
            <a:off x="1268413" y="4067175"/>
            <a:ext cx="69850"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32" h="13">
                <a:moveTo>
                  <a:pt x="0" y="13"/>
                </a:moveTo>
                <a:lnTo>
                  <a:pt x="37" y="13"/>
                </a:lnTo>
                <a:lnTo>
                  <a:pt x="37" y="0"/>
                </a:lnTo>
                <a:lnTo>
                  <a:pt x="0" y="0"/>
                </a:lnTo>
                <a:lnTo>
                  <a:pt x="0" y="13"/>
                </a:lnTo>
                <a:close/>
                <a:moveTo>
                  <a:pt x="56" y="13"/>
                </a:moveTo>
                <a:lnTo>
                  <a:pt x="75" y="13"/>
                </a:lnTo>
                <a:lnTo>
                  <a:pt x="75" y="0"/>
                </a:lnTo>
                <a:lnTo>
                  <a:pt x="56" y="0"/>
                </a:lnTo>
                <a:lnTo>
                  <a:pt x="56" y="13"/>
                </a:lnTo>
                <a:close/>
                <a:moveTo>
                  <a:pt x="93" y="13"/>
                </a:moveTo>
                <a:lnTo>
                  <a:pt x="132" y="13"/>
                </a:lnTo>
                <a:lnTo>
                  <a:pt x="132" y="0"/>
                </a:lnTo>
                <a:lnTo>
                  <a:pt x="93" y="0"/>
                </a:lnTo>
                <a:lnTo>
                  <a:pt x="93" y="13"/>
                </a:lnTo>
                <a:close/>
              </a:path>
            </a:pathLst>
          </a:custGeom>
          <a:solidFill>
            <a:srgbClr val="C0C0C0">
              <a:alpha val="100000"/>
            </a:srgbClr>
          </a:solidFill>
          <a:ln w="9525">
            <a:noFill/>
          </a:ln>
        </p:spPr>
        <p:txBody>
          <a:bodyPr/>
          <a:lstStyle/>
          <a:p>
            <a:endParaRPr lang="zh-CN" altLang="en-US"/>
          </a:p>
        </p:txBody>
      </p:sp>
      <p:sp>
        <p:nvSpPr>
          <p:cNvPr id="83988" name="矩形 1160211"/>
          <p:cNvSpPr/>
          <p:nvPr/>
        </p:nvSpPr>
        <p:spPr>
          <a:xfrm>
            <a:off x="1268413" y="406717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3989" name="矩形 1160212"/>
          <p:cNvSpPr/>
          <p:nvPr/>
        </p:nvSpPr>
        <p:spPr>
          <a:xfrm>
            <a:off x="1296988" y="4067175"/>
            <a:ext cx="11112"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3990" name="矩形 1160213"/>
          <p:cNvSpPr/>
          <p:nvPr/>
        </p:nvSpPr>
        <p:spPr>
          <a:xfrm>
            <a:off x="1317625" y="4067175"/>
            <a:ext cx="20638"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3991" name="任意多边形 1160214"/>
          <p:cNvSpPr>
            <a:spLocks noEditPoints="1"/>
          </p:cNvSpPr>
          <p:nvPr/>
        </p:nvSpPr>
        <p:spPr>
          <a:xfrm>
            <a:off x="1127125" y="4052888"/>
            <a:ext cx="307975" cy="42862"/>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84" h="82">
                <a:moveTo>
                  <a:pt x="0" y="82"/>
                </a:moveTo>
                <a:lnTo>
                  <a:pt x="76" y="82"/>
                </a:lnTo>
                <a:lnTo>
                  <a:pt x="76" y="0"/>
                </a:lnTo>
                <a:lnTo>
                  <a:pt x="0" y="0"/>
                </a:lnTo>
                <a:lnTo>
                  <a:pt x="0" y="82"/>
                </a:lnTo>
                <a:close/>
                <a:moveTo>
                  <a:pt x="518" y="60"/>
                </a:moveTo>
                <a:lnTo>
                  <a:pt x="584" y="60"/>
                </a:lnTo>
                <a:lnTo>
                  <a:pt x="584" y="18"/>
                </a:lnTo>
                <a:lnTo>
                  <a:pt x="518" y="18"/>
                </a:lnTo>
                <a:lnTo>
                  <a:pt x="518" y="60"/>
                </a:lnTo>
                <a:close/>
              </a:path>
            </a:pathLst>
          </a:custGeom>
          <a:solidFill>
            <a:srgbClr val="C0C0C0">
              <a:alpha val="100000"/>
            </a:srgbClr>
          </a:solidFill>
          <a:ln w="9525">
            <a:noFill/>
          </a:ln>
        </p:spPr>
        <p:txBody>
          <a:bodyPr/>
          <a:lstStyle/>
          <a:p>
            <a:endParaRPr lang="zh-CN" altLang="en-US"/>
          </a:p>
        </p:txBody>
      </p:sp>
      <p:sp>
        <p:nvSpPr>
          <p:cNvPr id="83992" name="任意多边形 1160215"/>
          <p:cNvSpPr>
            <a:spLocks noEditPoints="1"/>
          </p:cNvSpPr>
          <p:nvPr/>
        </p:nvSpPr>
        <p:spPr>
          <a:xfrm>
            <a:off x="1116013" y="4046538"/>
            <a:ext cx="422275" cy="131762"/>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97" h="249">
                <a:moveTo>
                  <a:pt x="276" y="199"/>
                </a:moveTo>
                <a:lnTo>
                  <a:pt x="793" y="199"/>
                </a:lnTo>
                <a:lnTo>
                  <a:pt x="793" y="0"/>
                </a:lnTo>
                <a:lnTo>
                  <a:pt x="276" y="0"/>
                </a:lnTo>
                <a:lnTo>
                  <a:pt x="273" y="11"/>
                </a:lnTo>
                <a:lnTo>
                  <a:pt x="270" y="23"/>
                </a:lnTo>
                <a:lnTo>
                  <a:pt x="267" y="36"/>
                </a:lnTo>
                <a:lnTo>
                  <a:pt x="266" y="49"/>
                </a:lnTo>
                <a:lnTo>
                  <a:pt x="265" y="62"/>
                </a:lnTo>
                <a:lnTo>
                  <a:pt x="265" y="75"/>
                </a:lnTo>
                <a:lnTo>
                  <a:pt x="262" y="87"/>
                </a:lnTo>
                <a:lnTo>
                  <a:pt x="262" y="99"/>
                </a:lnTo>
                <a:lnTo>
                  <a:pt x="262" y="111"/>
                </a:lnTo>
                <a:lnTo>
                  <a:pt x="265" y="124"/>
                </a:lnTo>
                <a:lnTo>
                  <a:pt x="265" y="137"/>
                </a:lnTo>
                <a:lnTo>
                  <a:pt x="266" y="150"/>
                </a:lnTo>
                <a:lnTo>
                  <a:pt x="267" y="161"/>
                </a:lnTo>
                <a:lnTo>
                  <a:pt x="270" y="174"/>
                </a:lnTo>
                <a:lnTo>
                  <a:pt x="273" y="187"/>
                </a:lnTo>
                <a:lnTo>
                  <a:pt x="276" y="199"/>
                </a:lnTo>
                <a:close/>
                <a:moveTo>
                  <a:pt x="468" y="173"/>
                </a:moveTo>
                <a:lnTo>
                  <a:pt x="765" y="173"/>
                </a:lnTo>
                <a:lnTo>
                  <a:pt x="765" y="27"/>
                </a:lnTo>
                <a:lnTo>
                  <a:pt x="468" y="27"/>
                </a:lnTo>
                <a:lnTo>
                  <a:pt x="468" y="173"/>
                </a:lnTo>
                <a:close/>
                <a:moveTo>
                  <a:pt x="721" y="249"/>
                </a:moveTo>
                <a:lnTo>
                  <a:pt x="785" y="249"/>
                </a:lnTo>
                <a:lnTo>
                  <a:pt x="787" y="249"/>
                </a:lnTo>
                <a:lnTo>
                  <a:pt x="790" y="249"/>
                </a:lnTo>
                <a:lnTo>
                  <a:pt x="791" y="248"/>
                </a:lnTo>
                <a:lnTo>
                  <a:pt x="792" y="247"/>
                </a:lnTo>
                <a:lnTo>
                  <a:pt x="793" y="246"/>
                </a:lnTo>
                <a:lnTo>
                  <a:pt x="796" y="244"/>
                </a:lnTo>
                <a:lnTo>
                  <a:pt x="797" y="241"/>
                </a:lnTo>
                <a:lnTo>
                  <a:pt x="797" y="238"/>
                </a:lnTo>
                <a:lnTo>
                  <a:pt x="797" y="237"/>
                </a:lnTo>
                <a:lnTo>
                  <a:pt x="797" y="233"/>
                </a:lnTo>
                <a:lnTo>
                  <a:pt x="796" y="231"/>
                </a:lnTo>
                <a:lnTo>
                  <a:pt x="796" y="230"/>
                </a:lnTo>
                <a:lnTo>
                  <a:pt x="792" y="227"/>
                </a:lnTo>
                <a:lnTo>
                  <a:pt x="790" y="226"/>
                </a:lnTo>
                <a:lnTo>
                  <a:pt x="789" y="223"/>
                </a:lnTo>
                <a:lnTo>
                  <a:pt x="787" y="223"/>
                </a:lnTo>
                <a:lnTo>
                  <a:pt x="785" y="223"/>
                </a:lnTo>
                <a:lnTo>
                  <a:pt x="721" y="223"/>
                </a:lnTo>
                <a:lnTo>
                  <a:pt x="721" y="249"/>
                </a:lnTo>
                <a:close/>
                <a:moveTo>
                  <a:pt x="77" y="249"/>
                </a:moveTo>
                <a:lnTo>
                  <a:pt x="13" y="249"/>
                </a:lnTo>
                <a:lnTo>
                  <a:pt x="10" y="249"/>
                </a:lnTo>
                <a:lnTo>
                  <a:pt x="8" y="249"/>
                </a:lnTo>
                <a:lnTo>
                  <a:pt x="7" y="248"/>
                </a:lnTo>
                <a:lnTo>
                  <a:pt x="5" y="247"/>
                </a:lnTo>
                <a:lnTo>
                  <a:pt x="2" y="246"/>
                </a:lnTo>
                <a:lnTo>
                  <a:pt x="2" y="244"/>
                </a:lnTo>
                <a:lnTo>
                  <a:pt x="0" y="241"/>
                </a:lnTo>
                <a:lnTo>
                  <a:pt x="0" y="238"/>
                </a:lnTo>
                <a:lnTo>
                  <a:pt x="0" y="237"/>
                </a:lnTo>
                <a:lnTo>
                  <a:pt x="0" y="233"/>
                </a:lnTo>
                <a:lnTo>
                  <a:pt x="0" y="231"/>
                </a:lnTo>
                <a:lnTo>
                  <a:pt x="2" y="230"/>
                </a:lnTo>
                <a:lnTo>
                  <a:pt x="5" y="227"/>
                </a:lnTo>
                <a:lnTo>
                  <a:pt x="8" y="226"/>
                </a:lnTo>
                <a:lnTo>
                  <a:pt x="9" y="223"/>
                </a:lnTo>
                <a:lnTo>
                  <a:pt x="10" y="223"/>
                </a:lnTo>
                <a:lnTo>
                  <a:pt x="13" y="223"/>
                </a:lnTo>
                <a:lnTo>
                  <a:pt x="77" y="223"/>
                </a:lnTo>
                <a:lnTo>
                  <a:pt x="77" y="249"/>
                </a:lnTo>
                <a:close/>
                <a:moveTo>
                  <a:pt x="286" y="51"/>
                </a:moveTo>
                <a:lnTo>
                  <a:pt x="418" y="51"/>
                </a:lnTo>
                <a:lnTo>
                  <a:pt x="418" y="38"/>
                </a:lnTo>
                <a:lnTo>
                  <a:pt x="286" y="38"/>
                </a:lnTo>
                <a:lnTo>
                  <a:pt x="286" y="51"/>
                </a:lnTo>
                <a:close/>
              </a:path>
            </a:pathLst>
          </a:custGeom>
          <a:solidFill>
            <a:srgbClr val="C0C0C0">
              <a:alpha val="100000"/>
            </a:srgbClr>
          </a:solidFill>
          <a:ln w="9525">
            <a:noFill/>
          </a:ln>
        </p:spPr>
        <p:txBody>
          <a:bodyPr/>
          <a:lstStyle/>
          <a:p>
            <a:endParaRPr lang="zh-CN" altLang="en-US"/>
          </a:p>
        </p:txBody>
      </p:sp>
      <p:sp>
        <p:nvSpPr>
          <p:cNvPr id="83993" name="任意多边形 1160216"/>
          <p:cNvSpPr/>
          <p:nvPr/>
        </p:nvSpPr>
        <p:spPr>
          <a:xfrm>
            <a:off x="1255713" y="4046538"/>
            <a:ext cx="280987" cy="104775"/>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31" h="199">
                <a:moveTo>
                  <a:pt x="14" y="199"/>
                </a:moveTo>
                <a:lnTo>
                  <a:pt x="531" y="199"/>
                </a:lnTo>
                <a:lnTo>
                  <a:pt x="531" y="0"/>
                </a:lnTo>
                <a:lnTo>
                  <a:pt x="14" y="0"/>
                </a:lnTo>
                <a:lnTo>
                  <a:pt x="11" y="11"/>
                </a:lnTo>
                <a:lnTo>
                  <a:pt x="8" y="23"/>
                </a:lnTo>
                <a:lnTo>
                  <a:pt x="5" y="36"/>
                </a:lnTo>
                <a:lnTo>
                  <a:pt x="4" y="49"/>
                </a:lnTo>
                <a:lnTo>
                  <a:pt x="3" y="62"/>
                </a:lnTo>
                <a:lnTo>
                  <a:pt x="3" y="75"/>
                </a:lnTo>
                <a:lnTo>
                  <a:pt x="0" y="87"/>
                </a:lnTo>
                <a:lnTo>
                  <a:pt x="0" y="99"/>
                </a:lnTo>
                <a:lnTo>
                  <a:pt x="0" y="111"/>
                </a:lnTo>
                <a:lnTo>
                  <a:pt x="3" y="124"/>
                </a:lnTo>
                <a:lnTo>
                  <a:pt x="3" y="137"/>
                </a:lnTo>
                <a:lnTo>
                  <a:pt x="4" y="150"/>
                </a:lnTo>
                <a:lnTo>
                  <a:pt x="5" y="161"/>
                </a:lnTo>
                <a:lnTo>
                  <a:pt x="8" y="174"/>
                </a:lnTo>
                <a:lnTo>
                  <a:pt x="11" y="187"/>
                </a:lnTo>
                <a:lnTo>
                  <a:pt x="14" y="199"/>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3994" name="直接连接符 1160217"/>
          <p:cNvSpPr/>
          <p:nvPr/>
        </p:nvSpPr>
        <p:spPr>
          <a:xfrm>
            <a:off x="1339850" y="4046538"/>
            <a:ext cx="1588" cy="104775"/>
          </a:xfrm>
          <a:prstGeom prst="line">
            <a:avLst/>
          </a:prstGeom>
          <a:ln w="3175" cap="flat" cmpd="sng">
            <a:solidFill>
              <a:srgbClr val="000000"/>
            </a:solidFill>
            <a:prstDash val="solid"/>
            <a:headEnd type="none" w="med" len="med"/>
            <a:tailEnd type="none" w="med" len="med"/>
          </a:ln>
        </p:spPr>
      </p:sp>
      <p:sp>
        <p:nvSpPr>
          <p:cNvPr id="83995" name="直接连接符 1160218"/>
          <p:cNvSpPr/>
          <p:nvPr/>
        </p:nvSpPr>
        <p:spPr>
          <a:xfrm flipH="1">
            <a:off x="1257300" y="4081463"/>
            <a:ext cx="82550" cy="1587"/>
          </a:xfrm>
          <a:prstGeom prst="line">
            <a:avLst/>
          </a:prstGeom>
          <a:ln w="3175" cap="flat" cmpd="sng">
            <a:solidFill>
              <a:srgbClr val="000000"/>
            </a:solidFill>
            <a:prstDash val="solid"/>
            <a:headEnd type="none" w="med" len="med"/>
            <a:tailEnd type="none" w="med" len="med"/>
          </a:ln>
        </p:spPr>
      </p:sp>
      <p:sp>
        <p:nvSpPr>
          <p:cNvPr id="83996" name="直接连接符 1160219"/>
          <p:cNvSpPr/>
          <p:nvPr/>
        </p:nvSpPr>
        <p:spPr>
          <a:xfrm flipH="1">
            <a:off x="1257300" y="4116388"/>
            <a:ext cx="82550" cy="1587"/>
          </a:xfrm>
          <a:prstGeom prst="line">
            <a:avLst/>
          </a:prstGeom>
          <a:ln w="3175" cap="flat" cmpd="sng">
            <a:solidFill>
              <a:srgbClr val="000000"/>
            </a:solidFill>
            <a:prstDash val="solid"/>
            <a:headEnd type="none" w="med" len="med"/>
            <a:tailEnd type="none" w="med" len="med"/>
          </a:ln>
        </p:spPr>
      </p:sp>
      <p:sp>
        <p:nvSpPr>
          <p:cNvPr id="83997" name="矩形 1160220"/>
          <p:cNvSpPr/>
          <p:nvPr/>
        </p:nvSpPr>
        <p:spPr>
          <a:xfrm>
            <a:off x="1363663" y="4060825"/>
            <a:ext cx="157162" cy="7778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3998" name="直接连接符 1160221"/>
          <p:cNvSpPr/>
          <p:nvPr/>
        </p:nvSpPr>
        <p:spPr>
          <a:xfrm>
            <a:off x="1471613" y="4060825"/>
            <a:ext cx="1587" cy="28575"/>
          </a:xfrm>
          <a:prstGeom prst="line">
            <a:avLst/>
          </a:prstGeom>
          <a:ln w="3175" cap="flat" cmpd="sng">
            <a:solidFill>
              <a:srgbClr val="000000"/>
            </a:solidFill>
            <a:prstDash val="solid"/>
            <a:headEnd type="none" w="med" len="med"/>
            <a:tailEnd type="none" w="med" len="med"/>
          </a:ln>
        </p:spPr>
      </p:sp>
      <p:sp>
        <p:nvSpPr>
          <p:cNvPr id="83999" name="直接连接符 1160222"/>
          <p:cNvSpPr/>
          <p:nvPr/>
        </p:nvSpPr>
        <p:spPr>
          <a:xfrm>
            <a:off x="1363663" y="4089400"/>
            <a:ext cx="157162" cy="1588"/>
          </a:xfrm>
          <a:prstGeom prst="line">
            <a:avLst/>
          </a:prstGeom>
          <a:ln w="3175" cap="flat" cmpd="sng">
            <a:solidFill>
              <a:srgbClr val="000000"/>
            </a:solidFill>
            <a:prstDash val="solid"/>
            <a:headEnd type="none" w="med" len="med"/>
            <a:tailEnd type="none" w="med" len="med"/>
          </a:ln>
        </p:spPr>
      </p:sp>
      <p:sp>
        <p:nvSpPr>
          <p:cNvPr id="84000" name="任意多边形 1160223"/>
          <p:cNvSpPr/>
          <p:nvPr/>
        </p:nvSpPr>
        <p:spPr>
          <a:xfrm>
            <a:off x="1498600" y="4164013"/>
            <a:ext cx="39688"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6" h="26">
                <a:moveTo>
                  <a:pt x="0" y="26"/>
                </a:moveTo>
                <a:lnTo>
                  <a:pt x="64" y="26"/>
                </a:lnTo>
                <a:lnTo>
                  <a:pt x="66" y="26"/>
                </a:lnTo>
                <a:lnTo>
                  <a:pt x="69" y="26"/>
                </a:lnTo>
                <a:lnTo>
                  <a:pt x="70" y="25"/>
                </a:lnTo>
                <a:lnTo>
                  <a:pt x="71" y="24"/>
                </a:lnTo>
                <a:lnTo>
                  <a:pt x="72" y="23"/>
                </a:lnTo>
                <a:lnTo>
                  <a:pt x="75" y="21"/>
                </a:lnTo>
                <a:lnTo>
                  <a:pt x="76" y="18"/>
                </a:lnTo>
                <a:lnTo>
                  <a:pt x="76" y="15"/>
                </a:lnTo>
                <a:lnTo>
                  <a:pt x="76" y="14"/>
                </a:lnTo>
                <a:lnTo>
                  <a:pt x="76" y="10"/>
                </a:lnTo>
                <a:lnTo>
                  <a:pt x="75" y="8"/>
                </a:lnTo>
                <a:lnTo>
                  <a:pt x="75" y="7"/>
                </a:lnTo>
                <a:lnTo>
                  <a:pt x="71" y="4"/>
                </a:lnTo>
                <a:lnTo>
                  <a:pt x="69" y="3"/>
                </a:lnTo>
                <a:lnTo>
                  <a:pt x="68" y="0"/>
                </a:lnTo>
                <a:lnTo>
                  <a:pt x="66" y="0"/>
                </a:lnTo>
                <a:lnTo>
                  <a:pt x="64" y="0"/>
                </a:lnTo>
                <a:lnTo>
                  <a:pt x="0" y="0"/>
                </a:lnTo>
                <a:lnTo>
                  <a:pt x="0"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01" name="任意多边形 1160224"/>
          <p:cNvSpPr/>
          <p:nvPr/>
        </p:nvSpPr>
        <p:spPr>
          <a:xfrm>
            <a:off x="1116013" y="4164013"/>
            <a:ext cx="41275"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7" h="26">
                <a:moveTo>
                  <a:pt x="77" y="26"/>
                </a:moveTo>
                <a:lnTo>
                  <a:pt x="13" y="26"/>
                </a:lnTo>
                <a:lnTo>
                  <a:pt x="10" y="26"/>
                </a:lnTo>
                <a:lnTo>
                  <a:pt x="8" y="26"/>
                </a:lnTo>
                <a:lnTo>
                  <a:pt x="7" y="25"/>
                </a:lnTo>
                <a:lnTo>
                  <a:pt x="5" y="24"/>
                </a:lnTo>
                <a:lnTo>
                  <a:pt x="2" y="23"/>
                </a:lnTo>
                <a:lnTo>
                  <a:pt x="2" y="21"/>
                </a:lnTo>
                <a:lnTo>
                  <a:pt x="0" y="18"/>
                </a:lnTo>
                <a:lnTo>
                  <a:pt x="0" y="15"/>
                </a:lnTo>
                <a:lnTo>
                  <a:pt x="0" y="14"/>
                </a:lnTo>
                <a:lnTo>
                  <a:pt x="0" y="10"/>
                </a:lnTo>
                <a:lnTo>
                  <a:pt x="0" y="8"/>
                </a:lnTo>
                <a:lnTo>
                  <a:pt x="2" y="7"/>
                </a:lnTo>
                <a:lnTo>
                  <a:pt x="5" y="4"/>
                </a:lnTo>
                <a:lnTo>
                  <a:pt x="8" y="3"/>
                </a:lnTo>
                <a:lnTo>
                  <a:pt x="9" y="0"/>
                </a:lnTo>
                <a:lnTo>
                  <a:pt x="10" y="0"/>
                </a:lnTo>
                <a:lnTo>
                  <a:pt x="13" y="0"/>
                </a:lnTo>
                <a:lnTo>
                  <a:pt x="77" y="0"/>
                </a:lnTo>
                <a:lnTo>
                  <a:pt x="77"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02" name="矩形 1160225"/>
          <p:cNvSpPr/>
          <p:nvPr/>
        </p:nvSpPr>
        <p:spPr>
          <a:xfrm>
            <a:off x="1268413" y="4067175"/>
            <a:ext cx="698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03" name="直接连接符 1160226"/>
          <p:cNvSpPr/>
          <p:nvPr/>
        </p:nvSpPr>
        <p:spPr>
          <a:xfrm flipV="1">
            <a:off x="1268413" y="4040188"/>
            <a:ext cx="1587" cy="6350"/>
          </a:xfrm>
          <a:prstGeom prst="line">
            <a:avLst/>
          </a:prstGeom>
          <a:ln w="3175" cap="flat" cmpd="sng">
            <a:solidFill>
              <a:srgbClr val="000000"/>
            </a:solidFill>
            <a:prstDash val="solid"/>
            <a:headEnd type="none" w="med" len="med"/>
            <a:tailEnd type="none" w="med" len="med"/>
          </a:ln>
        </p:spPr>
      </p:sp>
      <p:sp>
        <p:nvSpPr>
          <p:cNvPr id="84004" name="直接连接符 1160227"/>
          <p:cNvSpPr/>
          <p:nvPr/>
        </p:nvSpPr>
        <p:spPr>
          <a:xfrm flipV="1">
            <a:off x="1268413" y="4151313"/>
            <a:ext cx="1587" cy="6350"/>
          </a:xfrm>
          <a:prstGeom prst="line">
            <a:avLst/>
          </a:prstGeom>
          <a:ln w="3175" cap="flat" cmpd="sng">
            <a:solidFill>
              <a:srgbClr val="000000"/>
            </a:solidFill>
            <a:prstDash val="solid"/>
            <a:headEnd type="none" w="med" len="med"/>
            <a:tailEnd type="none" w="med" len="med"/>
          </a:ln>
        </p:spPr>
      </p:sp>
      <p:sp>
        <p:nvSpPr>
          <p:cNvPr id="84005" name="直接连接符 1160228"/>
          <p:cNvSpPr/>
          <p:nvPr/>
        </p:nvSpPr>
        <p:spPr>
          <a:xfrm>
            <a:off x="1270000" y="4098925"/>
            <a:ext cx="6350" cy="1588"/>
          </a:xfrm>
          <a:prstGeom prst="line">
            <a:avLst/>
          </a:prstGeom>
          <a:ln w="4763" cap="flat" cmpd="sng">
            <a:solidFill>
              <a:srgbClr val="00FF00"/>
            </a:solidFill>
            <a:prstDash val="solid"/>
            <a:headEnd type="none" w="med" len="med"/>
            <a:tailEnd type="none" w="med" len="med"/>
          </a:ln>
        </p:spPr>
      </p:sp>
      <p:sp>
        <p:nvSpPr>
          <p:cNvPr id="84006" name="直接连接符 1160229"/>
          <p:cNvSpPr/>
          <p:nvPr/>
        </p:nvSpPr>
        <p:spPr>
          <a:xfrm>
            <a:off x="1270000" y="4070350"/>
            <a:ext cx="6350" cy="1588"/>
          </a:xfrm>
          <a:prstGeom prst="line">
            <a:avLst/>
          </a:prstGeom>
          <a:ln w="4763" cap="flat" cmpd="sng">
            <a:solidFill>
              <a:srgbClr val="00FF00"/>
            </a:solidFill>
            <a:prstDash val="solid"/>
            <a:headEnd type="none" w="med" len="med"/>
            <a:tailEnd type="none" w="med" len="med"/>
          </a:ln>
        </p:spPr>
      </p:sp>
      <p:sp>
        <p:nvSpPr>
          <p:cNvPr id="84007" name="直接连接符 1160230"/>
          <p:cNvSpPr/>
          <p:nvPr/>
        </p:nvSpPr>
        <p:spPr>
          <a:xfrm>
            <a:off x="1320800" y="4070350"/>
            <a:ext cx="4763" cy="1588"/>
          </a:xfrm>
          <a:prstGeom prst="line">
            <a:avLst/>
          </a:prstGeom>
          <a:ln w="4763" cap="flat" cmpd="sng">
            <a:solidFill>
              <a:srgbClr val="00FF00"/>
            </a:solidFill>
            <a:prstDash val="solid"/>
            <a:headEnd type="none" w="med" len="med"/>
            <a:tailEnd type="none" w="med" len="med"/>
          </a:ln>
        </p:spPr>
      </p:sp>
      <p:sp>
        <p:nvSpPr>
          <p:cNvPr id="84008" name="直接连接符 1160231"/>
          <p:cNvSpPr/>
          <p:nvPr/>
        </p:nvSpPr>
        <p:spPr>
          <a:xfrm>
            <a:off x="1384300" y="4081463"/>
            <a:ext cx="6350" cy="1587"/>
          </a:xfrm>
          <a:prstGeom prst="line">
            <a:avLst/>
          </a:prstGeom>
          <a:ln w="4763" cap="flat" cmpd="sng">
            <a:solidFill>
              <a:srgbClr val="00FF00"/>
            </a:solidFill>
            <a:prstDash val="solid"/>
            <a:headEnd type="none" w="med" len="med"/>
            <a:tailEnd type="none" w="med" len="med"/>
          </a:ln>
        </p:spPr>
      </p:sp>
      <p:sp>
        <p:nvSpPr>
          <p:cNvPr id="84009" name="任意多边形 1160232"/>
          <p:cNvSpPr/>
          <p:nvPr/>
        </p:nvSpPr>
        <p:spPr>
          <a:xfrm>
            <a:off x="1489075" y="3705225"/>
            <a:ext cx="52388"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0" h="595">
                <a:moveTo>
                  <a:pt x="0" y="595"/>
                </a:moveTo>
                <a:lnTo>
                  <a:pt x="76" y="519"/>
                </a:lnTo>
                <a:lnTo>
                  <a:pt x="76" y="380"/>
                </a:lnTo>
                <a:lnTo>
                  <a:pt x="100" y="304"/>
                </a:lnTo>
                <a:lnTo>
                  <a:pt x="100" y="0"/>
                </a:lnTo>
                <a:lnTo>
                  <a:pt x="0" y="101"/>
                </a:lnTo>
                <a:lnTo>
                  <a:pt x="0" y="595"/>
                </a:lnTo>
                <a:close/>
              </a:path>
            </a:pathLst>
          </a:custGeom>
          <a:solidFill>
            <a:srgbClr val="9A9A9A">
              <a:alpha val="100000"/>
            </a:srgbClr>
          </a:solidFill>
          <a:ln w="9525">
            <a:noFill/>
          </a:ln>
        </p:spPr>
        <p:txBody>
          <a:bodyPr/>
          <a:lstStyle/>
          <a:p>
            <a:endParaRPr lang="zh-CN" altLang="en-US"/>
          </a:p>
        </p:txBody>
      </p:sp>
      <p:sp>
        <p:nvSpPr>
          <p:cNvPr id="84010" name="任意多边形 1160233"/>
          <p:cNvSpPr/>
          <p:nvPr/>
        </p:nvSpPr>
        <p:spPr>
          <a:xfrm>
            <a:off x="1489075" y="3705225"/>
            <a:ext cx="52388"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0" h="595">
                <a:moveTo>
                  <a:pt x="0" y="595"/>
                </a:moveTo>
                <a:lnTo>
                  <a:pt x="76" y="519"/>
                </a:lnTo>
                <a:lnTo>
                  <a:pt x="76" y="380"/>
                </a:lnTo>
                <a:lnTo>
                  <a:pt x="100" y="304"/>
                </a:lnTo>
                <a:lnTo>
                  <a:pt x="100" y="0"/>
                </a:lnTo>
                <a:lnTo>
                  <a:pt x="0" y="101"/>
                </a:lnTo>
                <a:lnTo>
                  <a:pt x="0" y="59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11" name="任意多边形 1160234"/>
          <p:cNvSpPr/>
          <p:nvPr/>
        </p:nvSpPr>
        <p:spPr>
          <a:xfrm>
            <a:off x="1166813" y="3705225"/>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8" h="101">
                <a:moveTo>
                  <a:pt x="708" y="0"/>
                </a:moveTo>
                <a:lnTo>
                  <a:pt x="101" y="0"/>
                </a:lnTo>
                <a:lnTo>
                  <a:pt x="0" y="101"/>
                </a:lnTo>
                <a:lnTo>
                  <a:pt x="608" y="101"/>
                </a:lnTo>
                <a:lnTo>
                  <a:pt x="708" y="0"/>
                </a:lnTo>
                <a:close/>
              </a:path>
            </a:pathLst>
          </a:custGeom>
          <a:solidFill>
            <a:srgbClr val="E6E6E6">
              <a:alpha val="100000"/>
            </a:srgbClr>
          </a:solidFill>
          <a:ln w="9525">
            <a:noFill/>
          </a:ln>
        </p:spPr>
        <p:txBody>
          <a:bodyPr/>
          <a:lstStyle/>
          <a:p>
            <a:endParaRPr lang="zh-CN" altLang="en-US"/>
          </a:p>
        </p:txBody>
      </p:sp>
      <p:sp>
        <p:nvSpPr>
          <p:cNvPr id="84012" name="任意多边形 1160235"/>
          <p:cNvSpPr/>
          <p:nvPr/>
        </p:nvSpPr>
        <p:spPr>
          <a:xfrm>
            <a:off x="1166813" y="3705225"/>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8" h="101">
                <a:moveTo>
                  <a:pt x="708" y="0"/>
                </a:moveTo>
                <a:lnTo>
                  <a:pt x="101" y="0"/>
                </a:lnTo>
                <a:lnTo>
                  <a:pt x="0" y="101"/>
                </a:lnTo>
                <a:lnTo>
                  <a:pt x="608" y="101"/>
                </a:lnTo>
                <a:lnTo>
                  <a:pt x="708"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13" name="矩形 1160236"/>
          <p:cNvSpPr/>
          <p:nvPr/>
        </p:nvSpPr>
        <p:spPr>
          <a:xfrm>
            <a:off x="1166813" y="3759200"/>
            <a:ext cx="322262" cy="26035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014" name="图片 1160237"/>
          <p:cNvPicPr>
            <a:picLocks noChangeAspect="1"/>
          </p:cNvPicPr>
          <p:nvPr/>
        </p:nvPicPr>
        <p:blipFill>
          <a:blip r:embed="rId5"/>
          <a:stretch>
            <a:fillRect/>
          </a:stretch>
        </p:blipFill>
        <p:spPr>
          <a:xfrm>
            <a:off x="1212850" y="3798888"/>
            <a:ext cx="228600" cy="160337"/>
          </a:xfrm>
          <a:prstGeom prst="rect">
            <a:avLst/>
          </a:prstGeom>
          <a:noFill/>
          <a:ln w="9525">
            <a:noFill/>
          </a:ln>
        </p:spPr>
      </p:pic>
      <p:pic>
        <p:nvPicPr>
          <p:cNvPr id="84015" name="图片 1160238"/>
          <p:cNvPicPr>
            <a:picLocks noChangeAspect="1"/>
          </p:cNvPicPr>
          <p:nvPr/>
        </p:nvPicPr>
        <p:blipFill>
          <a:blip r:embed="rId6"/>
          <a:stretch>
            <a:fillRect/>
          </a:stretch>
        </p:blipFill>
        <p:spPr>
          <a:xfrm>
            <a:off x="1212850" y="3798888"/>
            <a:ext cx="228600" cy="160337"/>
          </a:xfrm>
          <a:prstGeom prst="rect">
            <a:avLst/>
          </a:prstGeom>
          <a:noFill/>
          <a:ln w="9525">
            <a:noFill/>
          </a:ln>
        </p:spPr>
      </p:pic>
      <p:sp>
        <p:nvSpPr>
          <p:cNvPr id="84016" name="矩形 1160239"/>
          <p:cNvSpPr/>
          <p:nvPr/>
        </p:nvSpPr>
        <p:spPr>
          <a:xfrm>
            <a:off x="1217613" y="3803650"/>
            <a:ext cx="220662" cy="153988"/>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17" name="任意多边形 1160240"/>
          <p:cNvSpPr/>
          <p:nvPr/>
        </p:nvSpPr>
        <p:spPr>
          <a:xfrm>
            <a:off x="1196975" y="3784600"/>
            <a:ext cx="261938" cy="193675"/>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94" h="368">
                <a:moveTo>
                  <a:pt x="19" y="349"/>
                </a:moveTo>
                <a:lnTo>
                  <a:pt x="474" y="349"/>
                </a:lnTo>
                <a:lnTo>
                  <a:pt x="474" y="19"/>
                </a:lnTo>
                <a:lnTo>
                  <a:pt x="494" y="19"/>
                </a:lnTo>
                <a:lnTo>
                  <a:pt x="494" y="0"/>
                </a:lnTo>
                <a:lnTo>
                  <a:pt x="0" y="0"/>
                </a:lnTo>
                <a:lnTo>
                  <a:pt x="0" y="368"/>
                </a:lnTo>
                <a:lnTo>
                  <a:pt x="19" y="368"/>
                </a:lnTo>
                <a:lnTo>
                  <a:pt x="19" y="34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18" name="图片 1160241"/>
          <p:cNvPicPr>
            <a:picLocks noChangeAspect="1"/>
          </p:cNvPicPr>
          <p:nvPr/>
        </p:nvPicPr>
        <p:blipFill>
          <a:blip r:embed="rId7"/>
          <a:stretch>
            <a:fillRect/>
          </a:stretch>
        </p:blipFill>
        <p:spPr>
          <a:xfrm>
            <a:off x="1196975" y="3784600"/>
            <a:ext cx="260350" cy="193675"/>
          </a:xfrm>
          <a:prstGeom prst="rect">
            <a:avLst/>
          </a:prstGeom>
          <a:noFill/>
          <a:ln w="9525">
            <a:noFill/>
          </a:ln>
        </p:spPr>
      </p:pic>
      <p:pic>
        <p:nvPicPr>
          <p:cNvPr id="84019" name="图片 1160242"/>
          <p:cNvPicPr>
            <a:picLocks noChangeAspect="1"/>
          </p:cNvPicPr>
          <p:nvPr/>
        </p:nvPicPr>
        <p:blipFill>
          <a:blip r:embed="rId8"/>
          <a:stretch>
            <a:fillRect/>
          </a:stretch>
        </p:blipFill>
        <p:spPr>
          <a:xfrm>
            <a:off x="1196975" y="3784600"/>
            <a:ext cx="260350" cy="193675"/>
          </a:xfrm>
          <a:prstGeom prst="rect">
            <a:avLst/>
          </a:prstGeom>
          <a:noFill/>
          <a:ln w="9525">
            <a:noFill/>
          </a:ln>
        </p:spPr>
      </p:pic>
      <p:sp>
        <p:nvSpPr>
          <p:cNvPr id="84020" name="直接连接符 1160243"/>
          <p:cNvSpPr/>
          <p:nvPr/>
        </p:nvSpPr>
        <p:spPr>
          <a:xfrm>
            <a:off x="1255713" y="4003675"/>
            <a:ext cx="1587" cy="15875"/>
          </a:xfrm>
          <a:prstGeom prst="line">
            <a:avLst/>
          </a:prstGeom>
          <a:ln w="3175" cap="flat" cmpd="sng">
            <a:solidFill>
              <a:srgbClr val="000000"/>
            </a:solidFill>
            <a:prstDash val="solid"/>
            <a:headEnd type="none" w="med" len="med"/>
            <a:tailEnd type="none" w="med" len="med"/>
          </a:ln>
        </p:spPr>
      </p:sp>
      <p:sp>
        <p:nvSpPr>
          <p:cNvPr id="84021" name="直接连接符 1160244"/>
          <p:cNvSpPr/>
          <p:nvPr/>
        </p:nvSpPr>
        <p:spPr>
          <a:xfrm>
            <a:off x="1214438" y="4003675"/>
            <a:ext cx="1587" cy="15875"/>
          </a:xfrm>
          <a:prstGeom prst="line">
            <a:avLst/>
          </a:prstGeom>
          <a:ln w="3175" cap="flat" cmpd="sng">
            <a:solidFill>
              <a:srgbClr val="000000"/>
            </a:solidFill>
            <a:prstDash val="solid"/>
            <a:headEnd type="none" w="med" len="med"/>
            <a:tailEnd type="none" w="med" len="med"/>
          </a:ln>
        </p:spPr>
      </p:sp>
      <p:sp>
        <p:nvSpPr>
          <p:cNvPr id="84022" name="直接连接符 1160245"/>
          <p:cNvSpPr/>
          <p:nvPr/>
        </p:nvSpPr>
        <p:spPr>
          <a:xfrm>
            <a:off x="1166813" y="4003675"/>
            <a:ext cx="322262" cy="1588"/>
          </a:xfrm>
          <a:prstGeom prst="line">
            <a:avLst/>
          </a:prstGeom>
          <a:ln w="3175" cap="flat" cmpd="sng">
            <a:solidFill>
              <a:srgbClr val="000000"/>
            </a:solidFill>
            <a:prstDash val="solid"/>
            <a:headEnd type="none" w="med" len="med"/>
            <a:tailEnd type="none" w="med" len="med"/>
          </a:ln>
        </p:spPr>
      </p:sp>
      <p:sp>
        <p:nvSpPr>
          <p:cNvPr id="84023" name="直接连接符 1160246"/>
          <p:cNvSpPr/>
          <p:nvPr/>
        </p:nvSpPr>
        <p:spPr>
          <a:xfrm>
            <a:off x="1374775" y="4070350"/>
            <a:ext cx="93663" cy="1588"/>
          </a:xfrm>
          <a:prstGeom prst="line">
            <a:avLst/>
          </a:prstGeom>
          <a:ln w="9525" cap="flat" cmpd="sng">
            <a:solidFill>
              <a:srgbClr val="000000"/>
            </a:solidFill>
            <a:prstDash val="solid"/>
            <a:headEnd type="none" w="med" len="med"/>
            <a:tailEnd type="none" w="med" len="med"/>
          </a:ln>
        </p:spPr>
      </p:sp>
      <p:sp>
        <p:nvSpPr>
          <p:cNvPr id="84024" name="任意多边形 1160247"/>
          <p:cNvSpPr/>
          <p:nvPr/>
        </p:nvSpPr>
        <p:spPr>
          <a:xfrm>
            <a:off x="1112838" y="3705225"/>
            <a:ext cx="482600" cy="481013"/>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911" h="910">
                <a:moveTo>
                  <a:pt x="0" y="910"/>
                </a:moveTo>
                <a:lnTo>
                  <a:pt x="0" y="632"/>
                </a:lnTo>
                <a:lnTo>
                  <a:pt x="95" y="537"/>
                </a:lnTo>
                <a:lnTo>
                  <a:pt x="101" y="537"/>
                </a:lnTo>
                <a:lnTo>
                  <a:pt x="101" y="101"/>
                </a:lnTo>
                <a:lnTo>
                  <a:pt x="202" y="0"/>
                </a:lnTo>
                <a:lnTo>
                  <a:pt x="809" y="0"/>
                </a:lnTo>
                <a:lnTo>
                  <a:pt x="809" y="304"/>
                </a:lnTo>
                <a:lnTo>
                  <a:pt x="785" y="380"/>
                </a:lnTo>
                <a:lnTo>
                  <a:pt x="785" y="519"/>
                </a:lnTo>
                <a:lnTo>
                  <a:pt x="771" y="531"/>
                </a:lnTo>
                <a:lnTo>
                  <a:pt x="911" y="531"/>
                </a:lnTo>
                <a:lnTo>
                  <a:pt x="911" y="809"/>
                </a:lnTo>
                <a:lnTo>
                  <a:pt x="809" y="910"/>
                </a:lnTo>
                <a:lnTo>
                  <a:pt x="0" y="910"/>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25" name="任意多边形 1160248"/>
          <p:cNvSpPr/>
          <p:nvPr/>
        </p:nvSpPr>
        <p:spPr>
          <a:xfrm>
            <a:off x="3201988" y="4656138"/>
            <a:ext cx="131762" cy="155575"/>
          </a:xfrm>
          <a:custGeom>
            <a:avLst/>
            <a:gdLst/>
            <a:ahLst/>
            <a:cxnLst>
              <a:cxn ang="0">
                <a:pos x="0" y="2147483647"/>
              </a:cxn>
              <a:cxn ang="0">
                <a:pos x="2147483647" y="2147483647"/>
              </a:cxn>
              <a:cxn ang="0">
                <a:pos x="2147483647" y="0"/>
              </a:cxn>
              <a:cxn ang="0">
                <a:pos x="0" y="2147483647"/>
              </a:cxn>
              <a:cxn ang="0">
                <a:pos x="0" y="2147483647"/>
              </a:cxn>
            </a:cxnLst>
            <a:rect l="0" t="0" r="0" b="0"/>
            <a:pathLst>
              <a:path w="249" h="295">
                <a:moveTo>
                  <a:pt x="0" y="295"/>
                </a:moveTo>
                <a:lnTo>
                  <a:pt x="249" y="43"/>
                </a:lnTo>
                <a:lnTo>
                  <a:pt x="249" y="0"/>
                </a:lnTo>
                <a:lnTo>
                  <a:pt x="0" y="249"/>
                </a:lnTo>
                <a:lnTo>
                  <a:pt x="0" y="295"/>
                </a:lnTo>
                <a:close/>
              </a:path>
            </a:pathLst>
          </a:custGeom>
          <a:solidFill>
            <a:srgbClr val="9A9A9A">
              <a:alpha val="100000"/>
            </a:srgbClr>
          </a:solidFill>
          <a:ln w="9525">
            <a:noFill/>
          </a:ln>
        </p:spPr>
        <p:txBody>
          <a:bodyPr/>
          <a:lstStyle/>
          <a:p>
            <a:endParaRPr lang="zh-CN" altLang="en-US"/>
          </a:p>
        </p:txBody>
      </p:sp>
      <p:sp>
        <p:nvSpPr>
          <p:cNvPr id="84026" name="任意多边形 1160249"/>
          <p:cNvSpPr/>
          <p:nvPr/>
        </p:nvSpPr>
        <p:spPr>
          <a:xfrm>
            <a:off x="2844800" y="3687763"/>
            <a:ext cx="495300" cy="125412"/>
          </a:xfrm>
          <a:custGeom>
            <a:avLst/>
            <a:gdLst/>
            <a:ahLst/>
            <a:cxnLst>
              <a:cxn ang="0">
                <a:pos x="0" y="2147483647"/>
              </a:cxn>
              <a:cxn ang="0">
                <a:pos x="2147483647" y="0"/>
              </a:cxn>
              <a:cxn ang="0">
                <a:pos x="2147483647" y="0"/>
              </a:cxn>
              <a:cxn ang="0">
                <a:pos x="2147483647" y="2147483647"/>
              </a:cxn>
              <a:cxn ang="0">
                <a:pos x="0" y="2147483647"/>
              </a:cxn>
            </a:cxnLst>
            <a:rect l="0" t="0" r="0" b="0"/>
            <a:pathLst>
              <a:path w="937" h="236">
                <a:moveTo>
                  <a:pt x="0" y="236"/>
                </a:moveTo>
                <a:lnTo>
                  <a:pt x="236" y="0"/>
                </a:lnTo>
                <a:lnTo>
                  <a:pt x="937" y="0"/>
                </a:lnTo>
                <a:lnTo>
                  <a:pt x="707" y="236"/>
                </a:lnTo>
                <a:lnTo>
                  <a:pt x="0" y="236"/>
                </a:lnTo>
                <a:close/>
              </a:path>
            </a:pathLst>
          </a:custGeom>
          <a:solidFill>
            <a:srgbClr val="E6E6E6">
              <a:alpha val="100000"/>
            </a:srgbClr>
          </a:solidFill>
          <a:ln w="9525">
            <a:noFill/>
          </a:ln>
        </p:spPr>
        <p:txBody>
          <a:bodyPr/>
          <a:lstStyle/>
          <a:p>
            <a:endParaRPr lang="zh-CN" altLang="en-US"/>
          </a:p>
        </p:txBody>
      </p:sp>
      <p:sp>
        <p:nvSpPr>
          <p:cNvPr id="84027" name="任意多边形 1160250"/>
          <p:cNvSpPr/>
          <p:nvPr/>
        </p:nvSpPr>
        <p:spPr>
          <a:xfrm>
            <a:off x="2844800" y="3687763"/>
            <a:ext cx="495300" cy="125412"/>
          </a:xfrm>
          <a:custGeom>
            <a:avLst/>
            <a:gdLst/>
            <a:ahLst/>
            <a:cxnLst>
              <a:cxn ang="0">
                <a:pos x="0" y="2147483647"/>
              </a:cxn>
              <a:cxn ang="0">
                <a:pos x="2147483647" y="0"/>
              </a:cxn>
              <a:cxn ang="0">
                <a:pos x="2147483647" y="0"/>
              </a:cxn>
              <a:cxn ang="0">
                <a:pos x="2147483647" y="2147483647"/>
              </a:cxn>
              <a:cxn ang="0">
                <a:pos x="0" y="2147483647"/>
              </a:cxn>
            </a:cxnLst>
            <a:rect l="0" t="0" r="0" b="0"/>
            <a:pathLst>
              <a:path w="937" h="236">
                <a:moveTo>
                  <a:pt x="0" y="236"/>
                </a:moveTo>
                <a:lnTo>
                  <a:pt x="236" y="0"/>
                </a:lnTo>
                <a:lnTo>
                  <a:pt x="937" y="0"/>
                </a:lnTo>
                <a:lnTo>
                  <a:pt x="707" y="236"/>
                </a:lnTo>
                <a:lnTo>
                  <a:pt x="0" y="236"/>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28" name="任意多边形 1160251"/>
          <p:cNvSpPr/>
          <p:nvPr/>
        </p:nvSpPr>
        <p:spPr>
          <a:xfrm>
            <a:off x="3217863" y="3687763"/>
            <a:ext cx="122237" cy="1100137"/>
          </a:xfrm>
          <a:custGeom>
            <a:avLst/>
            <a:gdLst/>
            <a:ahLst/>
            <a:cxnLst>
              <a:cxn ang="0">
                <a:pos x="0" y="2147483647"/>
              </a:cxn>
              <a:cxn ang="0">
                <a:pos x="2147483647" y="0"/>
              </a:cxn>
              <a:cxn ang="0">
                <a:pos x="2147483647" y="2147483647"/>
              </a:cxn>
              <a:cxn ang="0">
                <a:pos x="0" y="2147483647"/>
              </a:cxn>
              <a:cxn ang="0">
                <a:pos x="0" y="2147483647"/>
              </a:cxn>
            </a:cxnLst>
            <a:rect l="0" t="0" r="0" b="0"/>
            <a:pathLst>
              <a:path w="230" h="2077">
                <a:moveTo>
                  <a:pt x="0" y="236"/>
                </a:moveTo>
                <a:lnTo>
                  <a:pt x="230" y="0"/>
                </a:lnTo>
                <a:lnTo>
                  <a:pt x="230" y="1844"/>
                </a:lnTo>
                <a:lnTo>
                  <a:pt x="0" y="2077"/>
                </a:lnTo>
                <a:lnTo>
                  <a:pt x="0" y="236"/>
                </a:lnTo>
                <a:close/>
              </a:path>
            </a:pathLst>
          </a:custGeom>
          <a:solidFill>
            <a:srgbClr val="9A9A9A">
              <a:alpha val="100000"/>
            </a:srgbClr>
          </a:solidFill>
          <a:ln w="9525">
            <a:noFill/>
          </a:ln>
        </p:spPr>
        <p:txBody>
          <a:bodyPr/>
          <a:lstStyle/>
          <a:p>
            <a:endParaRPr lang="zh-CN" altLang="en-US"/>
          </a:p>
        </p:txBody>
      </p:sp>
      <p:sp>
        <p:nvSpPr>
          <p:cNvPr id="84029" name="矩形 1160252"/>
          <p:cNvSpPr/>
          <p:nvPr/>
        </p:nvSpPr>
        <p:spPr>
          <a:xfrm>
            <a:off x="2844800" y="3813175"/>
            <a:ext cx="373063" cy="97472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030" name="图片 1160253"/>
          <p:cNvPicPr>
            <a:picLocks noChangeAspect="1"/>
          </p:cNvPicPr>
          <p:nvPr/>
        </p:nvPicPr>
        <p:blipFill>
          <a:blip r:embed="rId9"/>
          <a:stretch>
            <a:fillRect/>
          </a:stretch>
        </p:blipFill>
        <p:spPr>
          <a:xfrm>
            <a:off x="2892425" y="3860800"/>
            <a:ext cx="277813" cy="590550"/>
          </a:xfrm>
          <a:prstGeom prst="rect">
            <a:avLst/>
          </a:prstGeom>
          <a:noFill/>
          <a:ln w="9525">
            <a:noFill/>
          </a:ln>
        </p:spPr>
      </p:pic>
      <p:sp>
        <p:nvSpPr>
          <p:cNvPr id="84031" name="矩形 1160254"/>
          <p:cNvSpPr/>
          <p:nvPr/>
        </p:nvSpPr>
        <p:spPr>
          <a:xfrm>
            <a:off x="2892425" y="3860800"/>
            <a:ext cx="277813" cy="59055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32" name="任意多边形 1160255"/>
          <p:cNvSpPr>
            <a:spLocks noEditPoints="1"/>
          </p:cNvSpPr>
          <p:nvPr/>
        </p:nvSpPr>
        <p:spPr>
          <a:xfrm>
            <a:off x="2924175" y="3892550"/>
            <a:ext cx="214313" cy="508000"/>
          </a:xfrm>
          <a:custGeom>
            <a:avLst/>
            <a:gdLst/>
            <a:ahLst/>
            <a:cxnLst>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0"/>
              </a:cxn>
              <a:cxn ang="0">
                <a:pos x="2147483647" y="0"/>
              </a:cxn>
              <a:cxn ang="0">
                <a:pos x="2147483647" y="2147483647"/>
              </a:cxn>
              <a:cxn ang="0">
                <a:pos x="0" y="2147483647"/>
              </a:cxn>
              <a:cxn ang="0">
                <a:pos x="0" y="0"/>
              </a:cxn>
            </a:cxnLst>
            <a:rect l="0" t="0" r="0" b="0"/>
            <a:pathLst>
              <a:path w="404" h="960">
                <a:moveTo>
                  <a:pt x="0" y="862"/>
                </a:moveTo>
                <a:lnTo>
                  <a:pt x="404" y="862"/>
                </a:lnTo>
                <a:lnTo>
                  <a:pt x="404" y="960"/>
                </a:lnTo>
                <a:lnTo>
                  <a:pt x="0" y="960"/>
                </a:lnTo>
                <a:lnTo>
                  <a:pt x="0" y="862"/>
                </a:lnTo>
                <a:close/>
                <a:moveTo>
                  <a:pt x="0" y="717"/>
                </a:moveTo>
                <a:lnTo>
                  <a:pt x="404" y="717"/>
                </a:lnTo>
                <a:lnTo>
                  <a:pt x="404" y="813"/>
                </a:lnTo>
                <a:lnTo>
                  <a:pt x="0" y="813"/>
                </a:lnTo>
                <a:lnTo>
                  <a:pt x="0" y="717"/>
                </a:lnTo>
                <a:close/>
                <a:moveTo>
                  <a:pt x="0" y="568"/>
                </a:moveTo>
                <a:lnTo>
                  <a:pt x="404" y="568"/>
                </a:lnTo>
                <a:lnTo>
                  <a:pt x="404" y="664"/>
                </a:lnTo>
                <a:lnTo>
                  <a:pt x="0" y="664"/>
                </a:lnTo>
                <a:lnTo>
                  <a:pt x="0" y="568"/>
                </a:lnTo>
                <a:close/>
                <a:moveTo>
                  <a:pt x="0" y="422"/>
                </a:moveTo>
                <a:lnTo>
                  <a:pt x="404" y="422"/>
                </a:lnTo>
                <a:lnTo>
                  <a:pt x="404" y="518"/>
                </a:lnTo>
                <a:lnTo>
                  <a:pt x="0" y="518"/>
                </a:lnTo>
                <a:lnTo>
                  <a:pt x="0" y="422"/>
                </a:lnTo>
                <a:close/>
                <a:moveTo>
                  <a:pt x="0" y="210"/>
                </a:moveTo>
                <a:lnTo>
                  <a:pt x="404" y="210"/>
                </a:lnTo>
                <a:lnTo>
                  <a:pt x="404" y="375"/>
                </a:lnTo>
                <a:lnTo>
                  <a:pt x="0" y="375"/>
                </a:lnTo>
                <a:lnTo>
                  <a:pt x="0" y="210"/>
                </a:lnTo>
                <a:close/>
                <a:moveTo>
                  <a:pt x="0" y="0"/>
                </a:moveTo>
                <a:lnTo>
                  <a:pt x="404" y="0"/>
                </a:lnTo>
                <a:lnTo>
                  <a:pt x="404" y="161"/>
                </a:lnTo>
                <a:lnTo>
                  <a:pt x="0" y="161"/>
                </a:lnTo>
                <a:lnTo>
                  <a:pt x="0" y="0"/>
                </a:lnTo>
                <a:close/>
              </a:path>
            </a:pathLst>
          </a:custGeom>
          <a:solidFill>
            <a:srgbClr val="C0C0C0">
              <a:alpha val="100000"/>
            </a:srgbClr>
          </a:solidFill>
          <a:ln w="9525">
            <a:noFill/>
          </a:ln>
        </p:spPr>
        <p:txBody>
          <a:bodyPr/>
          <a:lstStyle/>
          <a:p>
            <a:endParaRPr lang="zh-CN" altLang="en-US"/>
          </a:p>
        </p:txBody>
      </p:sp>
      <p:sp>
        <p:nvSpPr>
          <p:cNvPr id="84033" name="矩形 1160256"/>
          <p:cNvSpPr/>
          <p:nvPr/>
        </p:nvSpPr>
        <p:spPr>
          <a:xfrm>
            <a:off x="2924175" y="4348163"/>
            <a:ext cx="214313" cy="52387"/>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34" name="矩形 1160257"/>
          <p:cNvSpPr/>
          <p:nvPr/>
        </p:nvSpPr>
        <p:spPr>
          <a:xfrm>
            <a:off x="2924175" y="4271963"/>
            <a:ext cx="214313" cy="508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35" name="矩形 1160258"/>
          <p:cNvSpPr/>
          <p:nvPr/>
        </p:nvSpPr>
        <p:spPr>
          <a:xfrm>
            <a:off x="2924175" y="4192588"/>
            <a:ext cx="214313" cy="508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36" name="矩形 1160259"/>
          <p:cNvSpPr/>
          <p:nvPr/>
        </p:nvSpPr>
        <p:spPr>
          <a:xfrm>
            <a:off x="2924175" y="4114800"/>
            <a:ext cx="214313" cy="508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37" name="矩形 1160260"/>
          <p:cNvSpPr/>
          <p:nvPr/>
        </p:nvSpPr>
        <p:spPr>
          <a:xfrm>
            <a:off x="2924175" y="4003675"/>
            <a:ext cx="214313" cy="87313"/>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38" name="矩形 1160261"/>
          <p:cNvSpPr/>
          <p:nvPr/>
        </p:nvSpPr>
        <p:spPr>
          <a:xfrm>
            <a:off x="2924175" y="3892550"/>
            <a:ext cx="214313" cy="8413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39" name="任意多边形 1160262"/>
          <p:cNvSpPr/>
          <p:nvPr/>
        </p:nvSpPr>
        <p:spPr>
          <a:xfrm>
            <a:off x="3005138" y="4510088"/>
            <a:ext cx="50800" cy="50800"/>
          </a:xfrm>
          <a:custGeom>
            <a:avLst/>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96" h="96">
                <a:moveTo>
                  <a:pt x="0" y="50"/>
                </a:moveTo>
                <a:lnTo>
                  <a:pt x="0" y="37"/>
                </a:lnTo>
                <a:lnTo>
                  <a:pt x="2" y="28"/>
                </a:lnTo>
                <a:lnTo>
                  <a:pt x="6" y="21"/>
                </a:lnTo>
                <a:lnTo>
                  <a:pt x="12" y="13"/>
                </a:lnTo>
                <a:lnTo>
                  <a:pt x="21" y="7"/>
                </a:lnTo>
                <a:lnTo>
                  <a:pt x="27" y="3"/>
                </a:lnTo>
                <a:lnTo>
                  <a:pt x="39" y="0"/>
                </a:lnTo>
                <a:lnTo>
                  <a:pt x="49" y="0"/>
                </a:lnTo>
                <a:lnTo>
                  <a:pt x="58" y="0"/>
                </a:lnTo>
                <a:lnTo>
                  <a:pt x="64" y="3"/>
                </a:lnTo>
                <a:lnTo>
                  <a:pt x="74" y="7"/>
                </a:lnTo>
                <a:lnTo>
                  <a:pt x="80" y="13"/>
                </a:lnTo>
                <a:lnTo>
                  <a:pt x="86" y="21"/>
                </a:lnTo>
                <a:lnTo>
                  <a:pt x="92" y="28"/>
                </a:lnTo>
                <a:lnTo>
                  <a:pt x="92" y="37"/>
                </a:lnTo>
                <a:lnTo>
                  <a:pt x="96" y="50"/>
                </a:lnTo>
                <a:lnTo>
                  <a:pt x="92" y="58"/>
                </a:lnTo>
                <a:lnTo>
                  <a:pt x="92" y="68"/>
                </a:lnTo>
                <a:lnTo>
                  <a:pt x="86" y="74"/>
                </a:lnTo>
                <a:lnTo>
                  <a:pt x="80" y="84"/>
                </a:lnTo>
                <a:lnTo>
                  <a:pt x="74" y="87"/>
                </a:lnTo>
                <a:lnTo>
                  <a:pt x="64" y="93"/>
                </a:lnTo>
                <a:lnTo>
                  <a:pt x="58" y="93"/>
                </a:lnTo>
                <a:lnTo>
                  <a:pt x="49" y="96"/>
                </a:lnTo>
                <a:lnTo>
                  <a:pt x="39" y="93"/>
                </a:lnTo>
                <a:lnTo>
                  <a:pt x="27" y="93"/>
                </a:lnTo>
                <a:lnTo>
                  <a:pt x="21" y="87"/>
                </a:lnTo>
                <a:lnTo>
                  <a:pt x="12" y="84"/>
                </a:lnTo>
                <a:lnTo>
                  <a:pt x="6" y="74"/>
                </a:lnTo>
                <a:lnTo>
                  <a:pt x="2" y="68"/>
                </a:lnTo>
                <a:lnTo>
                  <a:pt x="0" y="58"/>
                </a:lnTo>
                <a:lnTo>
                  <a:pt x="0" y="5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40" name="图片 1160263"/>
          <p:cNvPicPr>
            <a:picLocks noChangeAspect="1"/>
          </p:cNvPicPr>
          <p:nvPr/>
        </p:nvPicPr>
        <p:blipFill>
          <a:blip r:embed="rId10"/>
          <a:stretch>
            <a:fillRect/>
          </a:stretch>
        </p:blipFill>
        <p:spPr>
          <a:xfrm>
            <a:off x="3003550" y="4508500"/>
            <a:ext cx="50800" cy="50800"/>
          </a:xfrm>
          <a:prstGeom prst="rect">
            <a:avLst/>
          </a:prstGeom>
          <a:noFill/>
          <a:ln w="9525">
            <a:noFill/>
          </a:ln>
        </p:spPr>
      </p:pic>
      <p:sp>
        <p:nvSpPr>
          <p:cNvPr id="84041" name="任意多边形 1160264"/>
          <p:cNvSpPr/>
          <p:nvPr/>
        </p:nvSpPr>
        <p:spPr>
          <a:xfrm>
            <a:off x="3016250" y="4521200"/>
            <a:ext cx="30163" cy="30163"/>
          </a:xfrm>
          <a:custGeom>
            <a:avLst/>
            <a:gdLst/>
            <a:ahLst/>
            <a:cxnLst>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Lst>
            <a:rect l="0" t="0" r="0" b="0"/>
            <a:pathLst>
              <a:path w="56" h="57">
                <a:moveTo>
                  <a:pt x="0" y="29"/>
                </a:moveTo>
                <a:lnTo>
                  <a:pt x="0" y="23"/>
                </a:lnTo>
                <a:lnTo>
                  <a:pt x="0" y="16"/>
                </a:lnTo>
                <a:lnTo>
                  <a:pt x="4" y="13"/>
                </a:lnTo>
                <a:lnTo>
                  <a:pt x="6" y="7"/>
                </a:lnTo>
                <a:lnTo>
                  <a:pt x="12" y="4"/>
                </a:lnTo>
                <a:lnTo>
                  <a:pt x="16" y="0"/>
                </a:lnTo>
                <a:lnTo>
                  <a:pt x="22" y="0"/>
                </a:lnTo>
                <a:lnTo>
                  <a:pt x="28" y="0"/>
                </a:lnTo>
                <a:lnTo>
                  <a:pt x="34" y="0"/>
                </a:lnTo>
                <a:lnTo>
                  <a:pt x="37" y="0"/>
                </a:lnTo>
                <a:lnTo>
                  <a:pt x="43" y="4"/>
                </a:lnTo>
                <a:lnTo>
                  <a:pt x="47" y="7"/>
                </a:lnTo>
                <a:lnTo>
                  <a:pt x="49" y="13"/>
                </a:lnTo>
                <a:lnTo>
                  <a:pt x="53" y="16"/>
                </a:lnTo>
                <a:lnTo>
                  <a:pt x="56" y="23"/>
                </a:lnTo>
                <a:lnTo>
                  <a:pt x="56" y="29"/>
                </a:lnTo>
                <a:lnTo>
                  <a:pt x="56" y="35"/>
                </a:lnTo>
                <a:lnTo>
                  <a:pt x="53" y="37"/>
                </a:lnTo>
                <a:lnTo>
                  <a:pt x="49" y="45"/>
                </a:lnTo>
                <a:lnTo>
                  <a:pt x="47" y="47"/>
                </a:lnTo>
                <a:lnTo>
                  <a:pt x="43" y="51"/>
                </a:lnTo>
                <a:lnTo>
                  <a:pt x="37" y="53"/>
                </a:lnTo>
                <a:lnTo>
                  <a:pt x="34" y="57"/>
                </a:lnTo>
                <a:lnTo>
                  <a:pt x="28" y="57"/>
                </a:lnTo>
                <a:lnTo>
                  <a:pt x="22" y="57"/>
                </a:lnTo>
                <a:lnTo>
                  <a:pt x="16" y="53"/>
                </a:lnTo>
                <a:lnTo>
                  <a:pt x="12" y="51"/>
                </a:lnTo>
                <a:lnTo>
                  <a:pt x="6" y="47"/>
                </a:lnTo>
                <a:lnTo>
                  <a:pt x="4" y="45"/>
                </a:lnTo>
                <a:lnTo>
                  <a:pt x="0" y="37"/>
                </a:lnTo>
                <a:lnTo>
                  <a:pt x="0" y="35"/>
                </a:lnTo>
                <a:lnTo>
                  <a:pt x="0" y="2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42" name="图片 1160265"/>
          <p:cNvPicPr>
            <a:picLocks noChangeAspect="1"/>
          </p:cNvPicPr>
          <p:nvPr/>
        </p:nvPicPr>
        <p:blipFill>
          <a:blip r:embed="rId11"/>
          <a:stretch>
            <a:fillRect/>
          </a:stretch>
        </p:blipFill>
        <p:spPr>
          <a:xfrm>
            <a:off x="3016250" y="4521200"/>
            <a:ext cx="30163" cy="30163"/>
          </a:xfrm>
          <a:prstGeom prst="rect">
            <a:avLst/>
          </a:prstGeom>
          <a:noFill/>
          <a:ln w="9525">
            <a:noFill/>
          </a:ln>
        </p:spPr>
      </p:pic>
      <p:sp>
        <p:nvSpPr>
          <p:cNvPr id="84043" name="任意多边形 1160266"/>
          <p:cNvSpPr/>
          <p:nvPr/>
        </p:nvSpPr>
        <p:spPr>
          <a:xfrm>
            <a:off x="3014663" y="4581525"/>
            <a:ext cx="31750" cy="31750"/>
          </a:xfrm>
          <a:custGeom>
            <a:avLst/>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59" h="58">
                <a:moveTo>
                  <a:pt x="0" y="31"/>
                </a:moveTo>
                <a:lnTo>
                  <a:pt x="0" y="25"/>
                </a:lnTo>
                <a:lnTo>
                  <a:pt x="3" y="18"/>
                </a:lnTo>
                <a:lnTo>
                  <a:pt x="7" y="12"/>
                </a:lnTo>
                <a:lnTo>
                  <a:pt x="9" y="9"/>
                </a:lnTo>
                <a:lnTo>
                  <a:pt x="13" y="6"/>
                </a:lnTo>
                <a:lnTo>
                  <a:pt x="19" y="2"/>
                </a:lnTo>
                <a:lnTo>
                  <a:pt x="25" y="0"/>
                </a:lnTo>
                <a:lnTo>
                  <a:pt x="31" y="0"/>
                </a:lnTo>
                <a:lnTo>
                  <a:pt x="37" y="0"/>
                </a:lnTo>
                <a:lnTo>
                  <a:pt x="40" y="2"/>
                </a:lnTo>
                <a:lnTo>
                  <a:pt x="46" y="6"/>
                </a:lnTo>
                <a:lnTo>
                  <a:pt x="50" y="9"/>
                </a:lnTo>
                <a:lnTo>
                  <a:pt x="52" y="12"/>
                </a:lnTo>
                <a:lnTo>
                  <a:pt x="56" y="18"/>
                </a:lnTo>
                <a:lnTo>
                  <a:pt x="59" y="25"/>
                </a:lnTo>
                <a:lnTo>
                  <a:pt x="59" y="31"/>
                </a:lnTo>
                <a:lnTo>
                  <a:pt x="59" y="37"/>
                </a:lnTo>
                <a:lnTo>
                  <a:pt x="56" y="39"/>
                </a:lnTo>
                <a:lnTo>
                  <a:pt x="52" y="46"/>
                </a:lnTo>
                <a:lnTo>
                  <a:pt x="50" y="49"/>
                </a:lnTo>
                <a:lnTo>
                  <a:pt x="46" y="52"/>
                </a:lnTo>
                <a:lnTo>
                  <a:pt x="40" y="55"/>
                </a:lnTo>
                <a:lnTo>
                  <a:pt x="37" y="58"/>
                </a:lnTo>
                <a:lnTo>
                  <a:pt x="31" y="58"/>
                </a:lnTo>
                <a:lnTo>
                  <a:pt x="25" y="58"/>
                </a:lnTo>
                <a:lnTo>
                  <a:pt x="19" y="55"/>
                </a:lnTo>
                <a:lnTo>
                  <a:pt x="13" y="52"/>
                </a:lnTo>
                <a:lnTo>
                  <a:pt x="9" y="49"/>
                </a:lnTo>
                <a:lnTo>
                  <a:pt x="7" y="46"/>
                </a:lnTo>
                <a:lnTo>
                  <a:pt x="3" y="39"/>
                </a:lnTo>
                <a:lnTo>
                  <a:pt x="0" y="37"/>
                </a:lnTo>
                <a:lnTo>
                  <a:pt x="0" y="31"/>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44" name="图片 1160267"/>
          <p:cNvPicPr>
            <a:picLocks noChangeAspect="1"/>
          </p:cNvPicPr>
          <p:nvPr/>
        </p:nvPicPr>
        <p:blipFill>
          <a:blip r:embed="rId12"/>
          <a:stretch>
            <a:fillRect/>
          </a:stretch>
        </p:blipFill>
        <p:spPr>
          <a:xfrm>
            <a:off x="3014663" y="4581525"/>
            <a:ext cx="30162" cy="30163"/>
          </a:xfrm>
          <a:prstGeom prst="rect">
            <a:avLst/>
          </a:prstGeom>
          <a:noFill/>
          <a:ln w="9525">
            <a:noFill/>
          </a:ln>
        </p:spPr>
      </p:pic>
      <p:sp>
        <p:nvSpPr>
          <p:cNvPr id="84045" name="任意多边形 1160268"/>
          <p:cNvSpPr/>
          <p:nvPr/>
        </p:nvSpPr>
        <p:spPr>
          <a:xfrm>
            <a:off x="3022600" y="4587875"/>
            <a:ext cx="19050" cy="20638"/>
          </a:xfrm>
          <a:custGeom>
            <a:avLst/>
            <a:gdLst/>
            <a:ahLst/>
            <a:cxnLst>
              <a:cxn ang="0">
                <a:pos x="0" y="2147483647"/>
              </a:cxn>
              <a:cxn ang="0">
                <a:pos x="0" y="2147483647"/>
              </a:cxn>
              <a:cxn ang="0">
                <a:pos x="0"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Lst>
            <a:rect l="0" t="0" r="0" b="0"/>
            <a:pathLst>
              <a:path w="37" h="37">
                <a:moveTo>
                  <a:pt x="0" y="19"/>
                </a:moveTo>
                <a:lnTo>
                  <a:pt x="0" y="15"/>
                </a:lnTo>
                <a:lnTo>
                  <a:pt x="0" y="9"/>
                </a:lnTo>
                <a:lnTo>
                  <a:pt x="6" y="6"/>
                </a:lnTo>
                <a:lnTo>
                  <a:pt x="12" y="0"/>
                </a:lnTo>
                <a:lnTo>
                  <a:pt x="14" y="0"/>
                </a:lnTo>
                <a:lnTo>
                  <a:pt x="18" y="0"/>
                </a:lnTo>
                <a:lnTo>
                  <a:pt x="21" y="0"/>
                </a:lnTo>
                <a:lnTo>
                  <a:pt x="24" y="0"/>
                </a:lnTo>
                <a:lnTo>
                  <a:pt x="30" y="6"/>
                </a:lnTo>
                <a:lnTo>
                  <a:pt x="33" y="9"/>
                </a:lnTo>
                <a:lnTo>
                  <a:pt x="37" y="15"/>
                </a:lnTo>
                <a:lnTo>
                  <a:pt x="37" y="19"/>
                </a:lnTo>
                <a:lnTo>
                  <a:pt x="37" y="21"/>
                </a:lnTo>
                <a:lnTo>
                  <a:pt x="33" y="25"/>
                </a:lnTo>
                <a:lnTo>
                  <a:pt x="30" y="31"/>
                </a:lnTo>
                <a:lnTo>
                  <a:pt x="24" y="34"/>
                </a:lnTo>
                <a:lnTo>
                  <a:pt x="21" y="37"/>
                </a:lnTo>
                <a:lnTo>
                  <a:pt x="18" y="37"/>
                </a:lnTo>
                <a:lnTo>
                  <a:pt x="14" y="37"/>
                </a:lnTo>
                <a:lnTo>
                  <a:pt x="12" y="34"/>
                </a:lnTo>
                <a:lnTo>
                  <a:pt x="6" y="31"/>
                </a:lnTo>
                <a:lnTo>
                  <a:pt x="0" y="25"/>
                </a:lnTo>
                <a:lnTo>
                  <a:pt x="0" y="21"/>
                </a:lnTo>
                <a:lnTo>
                  <a:pt x="0" y="1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46" name="图片 1160269"/>
          <p:cNvPicPr>
            <a:picLocks noChangeAspect="1"/>
          </p:cNvPicPr>
          <p:nvPr/>
        </p:nvPicPr>
        <p:blipFill>
          <a:blip r:embed="rId13"/>
          <a:stretch>
            <a:fillRect/>
          </a:stretch>
        </p:blipFill>
        <p:spPr>
          <a:xfrm>
            <a:off x="3022600" y="4587875"/>
            <a:ext cx="19050" cy="20638"/>
          </a:xfrm>
          <a:prstGeom prst="rect">
            <a:avLst/>
          </a:prstGeom>
          <a:noFill/>
          <a:ln w="9525">
            <a:noFill/>
          </a:ln>
        </p:spPr>
      </p:pic>
      <p:pic>
        <p:nvPicPr>
          <p:cNvPr id="84047" name="图片 1160270"/>
          <p:cNvPicPr>
            <a:picLocks noChangeAspect="1"/>
          </p:cNvPicPr>
          <p:nvPr/>
        </p:nvPicPr>
        <p:blipFill>
          <a:blip r:embed="rId14"/>
          <a:stretch>
            <a:fillRect/>
          </a:stretch>
        </p:blipFill>
        <p:spPr>
          <a:xfrm>
            <a:off x="2941638" y="3906838"/>
            <a:ext cx="180975" cy="15875"/>
          </a:xfrm>
          <a:prstGeom prst="rect">
            <a:avLst/>
          </a:prstGeom>
          <a:noFill/>
          <a:ln w="9525">
            <a:noFill/>
          </a:ln>
        </p:spPr>
      </p:pic>
      <p:pic>
        <p:nvPicPr>
          <p:cNvPr id="84048" name="图片 1160271"/>
          <p:cNvPicPr>
            <a:picLocks noChangeAspect="1"/>
          </p:cNvPicPr>
          <p:nvPr/>
        </p:nvPicPr>
        <p:blipFill>
          <a:blip r:embed="rId15"/>
          <a:stretch>
            <a:fillRect/>
          </a:stretch>
        </p:blipFill>
        <p:spPr>
          <a:xfrm>
            <a:off x="2941638" y="3906838"/>
            <a:ext cx="180975" cy="15875"/>
          </a:xfrm>
          <a:prstGeom prst="rect">
            <a:avLst/>
          </a:prstGeom>
          <a:noFill/>
          <a:ln w="9525">
            <a:noFill/>
          </a:ln>
        </p:spPr>
      </p:pic>
      <p:sp>
        <p:nvSpPr>
          <p:cNvPr id="84049" name="矩形 1160272"/>
          <p:cNvSpPr/>
          <p:nvPr/>
        </p:nvSpPr>
        <p:spPr>
          <a:xfrm>
            <a:off x="2941638" y="3906838"/>
            <a:ext cx="180975" cy="15875"/>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50" name="任意多边形 1160273"/>
          <p:cNvSpPr/>
          <p:nvPr/>
        </p:nvSpPr>
        <p:spPr>
          <a:xfrm>
            <a:off x="2978150" y="3938588"/>
            <a:ext cx="30163" cy="11112"/>
          </a:xfrm>
          <a:custGeom>
            <a:avLst/>
            <a:gdLst/>
            <a:ahLst/>
            <a:cxnLst>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59" h="21">
                <a:moveTo>
                  <a:pt x="59" y="0"/>
                </a:moveTo>
                <a:lnTo>
                  <a:pt x="0" y="0"/>
                </a:lnTo>
                <a:lnTo>
                  <a:pt x="0" y="3"/>
                </a:lnTo>
                <a:lnTo>
                  <a:pt x="3" y="9"/>
                </a:lnTo>
                <a:lnTo>
                  <a:pt x="3" y="13"/>
                </a:lnTo>
                <a:lnTo>
                  <a:pt x="6" y="15"/>
                </a:lnTo>
                <a:lnTo>
                  <a:pt x="15" y="19"/>
                </a:lnTo>
                <a:lnTo>
                  <a:pt x="21" y="21"/>
                </a:lnTo>
                <a:lnTo>
                  <a:pt x="27" y="21"/>
                </a:lnTo>
                <a:lnTo>
                  <a:pt x="33" y="21"/>
                </a:lnTo>
                <a:lnTo>
                  <a:pt x="37" y="19"/>
                </a:lnTo>
                <a:lnTo>
                  <a:pt x="49" y="15"/>
                </a:lnTo>
                <a:lnTo>
                  <a:pt x="53" y="13"/>
                </a:lnTo>
                <a:lnTo>
                  <a:pt x="55" y="9"/>
                </a:lnTo>
                <a:lnTo>
                  <a:pt x="59" y="3"/>
                </a:lnTo>
                <a:lnTo>
                  <a:pt x="59"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51" name="图片 1160274"/>
          <p:cNvPicPr>
            <a:picLocks noChangeAspect="1"/>
          </p:cNvPicPr>
          <p:nvPr/>
        </p:nvPicPr>
        <p:blipFill>
          <a:blip r:embed="rId16"/>
          <a:stretch>
            <a:fillRect/>
          </a:stretch>
        </p:blipFill>
        <p:spPr>
          <a:xfrm>
            <a:off x="2976563" y="3937000"/>
            <a:ext cx="31750" cy="11113"/>
          </a:xfrm>
          <a:prstGeom prst="rect">
            <a:avLst/>
          </a:prstGeom>
          <a:noFill/>
          <a:ln w="9525">
            <a:noFill/>
          </a:ln>
        </p:spPr>
      </p:pic>
      <p:sp>
        <p:nvSpPr>
          <p:cNvPr id="84052" name="任意多边形 1160275"/>
          <p:cNvSpPr/>
          <p:nvPr/>
        </p:nvSpPr>
        <p:spPr>
          <a:xfrm>
            <a:off x="2938463" y="4027488"/>
            <a:ext cx="177800" cy="30162"/>
          </a:xfrm>
          <a:custGeom>
            <a:avLst/>
            <a:gdLst/>
            <a:ahLst/>
            <a:cxnLst>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338" h="59">
                <a:moveTo>
                  <a:pt x="0" y="8"/>
                </a:moveTo>
                <a:lnTo>
                  <a:pt x="94" y="8"/>
                </a:lnTo>
                <a:lnTo>
                  <a:pt x="114" y="6"/>
                </a:lnTo>
                <a:lnTo>
                  <a:pt x="137" y="2"/>
                </a:lnTo>
                <a:lnTo>
                  <a:pt x="161" y="0"/>
                </a:lnTo>
                <a:lnTo>
                  <a:pt x="183" y="0"/>
                </a:lnTo>
                <a:lnTo>
                  <a:pt x="208" y="0"/>
                </a:lnTo>
                <a:lnTo>
                  <a:pt x="230" y="2"/>
                </a:lnTo>
                <a:lnTo>
                  <a:pt x="255" y="6"/>
                </a:lnTo>
                <a:lnTo>
                  <a:pt x="277" y="8"/>
                </a:lnTo>
                <a:lnTo>
                  <a:pt x="338" y="8"/>
                </a:lnTo>
                <a:lnTo>
                  <a:pt x="338" y="59"/>
                </a:lnTo>
                <a:lnTo>
                  <a:pt x="0" y="59"/>
                </a:lnTo>
                <a:lnTo>
                  <a:pt x="0" y="8"/>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53" name="图片 1160276"/>
          <p:cNvPicPr>
            <a:picLocks noChangeAspect="1"/>
          </p:cNvPicPr>
          <p:nvPr/>
        </p:nvPicPr>
        <p:blipFill>
          <a:blip r:embed="rId17"/>
          <a:stretch>
            <a:fillRect/>
          </a:stretch>
        </p:blipFill>
        <p:spPr>
          <a:xfrm>
            <a:off x="2936875" y="4025900"/>
            <a:ext cx="179388" cy="30163"/>
          </a:xfrm>
          <a:prstGeom prst="rect">
            <a:avLst/>
          </a:prstGeom>
          <a:noFill/>
          <a:ln w="9525">
            <a:noFill/>
          </a:ln>
        </p:spPr>
      </p:pic>
      <p:pic>
        <p:nvPicPr>
          <p:cNvPr id="84054" name="图片 1160277"/>
          <p:cNvPicPr>
            <a:picLocks noChangeAspect="1"/>
          </p:cNvPicPr>
          <p:nvPr/>
        </p:nvPicPr>
        <p:blipFill>
          <a:blip r:embed="rId18"/>
          <a:stretch>
            <a:fillRect/>
          </a:stretch>
        </p:blipFill>
        <p:spPr>
          <a:xfrm>
            <a:off x="2936875" y="4025900"/>
            <a:ext cx="179388" cy="30163"/>
          </a:xfrm>
          <a:prstGeom prst="rect">
            <a:avLst/>
          </a:prstGeom>
          <a:noFill/>
          <a:ln w="9525">
            <a:noFill/>
          </a:ln>
        </p:spPr>
      </p:pic>
      <p:sp>
        <p:nvSpPr>
          <p:cNvPr id="84055" name="任意多边形 1160278"/>
          <p:cNvSpPr/>
          <p:nvPr/>
        </p:nvSpPr>
        <p:spPr>
          <a:xfrm>
            <a:off x="2938463" y="4027488"/>
            <a:ext cx="177800" cy="30162"/>
          </a:xfrm>
          <a:custGeom>
            <a:avLst/>
            <a:gdLst/>
            <a:ahLst/>
            <a:cxnLst>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338" h="59">
                <a:moveTo>
                  <a:pt x="0" y="8"/>
                </a:moveTo>
                <a:lnTo>
                  <a:pt x="94" y="8"/>
                </a:lnTo>
                <a:lnTo>
                  <a:pt x="114" y="6"/>
                </a:lnTo>
                <a:lnTo>
                  <a:pt x="137" y="2"/>
                </a:lnTo>
                <a:lnTo>
                  <a:pt x="161" y="0"/>
                </a:lnTo>
                <a:lnTo>
                  <a:pt x="183" y="0"/>
                </a:lnTo>
                <a:lnTo>
                  <a:pt x="208" y="0"/>
                </a:lnTo>
                <a:lnTo>
                  <a:pt x="230" y="2"/>
                </a:lnTo>
                <a:lnTo>
                  <a:pt x="255" y="6"/>
                </a:lnTo>
                <a:lnTo>
                  <a:pt x="277" y="8"/>
                </a:lnTo>
                <a:lnTo>
                  <a:pt x="338" y="8"/>
                </a:lnTo>
                <a:lnTo>
                  <a:pt x="338" y="59"/>
                </a:lnTo>
                <a:lnTo>
                  <a:pt x="0" y="59"/>
                </a:lnTo>
                <a:lnTo>
                  <a:pt x="0" y="8"/>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56" name="矩形 1160279"/>
          <p:cNvSpPr/>
          <p:nvPr/>
        </p:nvSpPr>
        <p:spPr>
          <a:xfrm>
            <a:off x="2946400" y="4041775"/>
            <a:ext cx="161925" cy="793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57" name="任意多边形 1160280"/>
          <p:cNvSpPr/>
          <p:nvPr/>
        </p:nvSpPr>
        <p:spPr>
          <a:xfrm>
            <a:off x="2938463" y="4124325"/>
            <a:ext cx="187325" cy="2540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354" h="47">
                <a:moveTo>
                  <a:pt x="0" y="37"/>
                </a:moveTo>
                <a:lnTo>
                  <a:pt x="0" y="10"/>
                </a:lnTo>
                <a:lnTo>
                  <a:pt x="112" y="10"/>
                </a:lnTo>
                <a:lnTo>
                  <a:pt x="128" y="7"/>
                </a:lnTo>
                <a:lnTo>
                  <a:pt x="143" y="4"/>
                </a:lnTo>
                <a:lnTo>
                  <a:pt x="159" y="0"/>
                </a:lnTo>
                <a:lnTo>
                  <a:pt x="177" y="0"/>
                </a:lnTo>
                <a:lnTo>
                  <a:pt x="192" y="0"/>
                </a:lnTo>
                <a:lnTo>
                  <a:pt x="208" y="4"/>
                </a:lnTo>
                <a:lnTo>
                  <a:pt x="224" y="7"/>
                </a:lnTo>
                <a:lnTo>
                  <a:pt x="239" y="10"/>
                </a:lnTo>
                <a:lnTo>
                  <a:pt x="354" y="10"/>
                </a:lnTo>
                <a:lnTo>
                  <a:pt x="354" y="37"/>
                </a:lnTo>
                <a:lnTo>
                  <a:pt x="239" y="37"/>
                </a:lnTo>
                <a:lnTo>
                  <a:pt x="224" y="41"/>
                </a:lnTo>
                <a:lnTo>
                  <a:pt x="208" y="45"/>
                </a:lnTo>
                <a:lnTo>
                  <a:pt x="192" y="47"/>
                </a:lnTo>
                <a:lnTo>
                  <a:pt x="173" y="47"/>
                </a:lnTo>
                <a:lnTo>
                  <a:pt x="159" y="47"/>
                </a:lnTo>
                <a:lnTo>
                  <a:pt x="143" y="45"/>
                </a:lnTo>
                <a:lnTo>
                  <a:pt x="128" y="41"/>
                </a:lnTo>
                <a:lnTo>
                  <a:pt x="112" y="37"/>
                </a:lnTo>
                <a:lnTo>
                  <a:pt x="0" y="37"/>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58" name="图片 1160281"/>
          <p:cNvPicPr>
            <a:picLocks noChangeAspect="1"/>
          </p:cNvPicPr>
          <p:nvPr/>
        </p:nvPicPr>
        <p:blipFill>
          <a:blip r:embed="rId19"/>
          <a:stretch>
            <a:fillRect/>
          </a:stretch>
        </p:blipFill>
        <p:spPr>
          <a:xfrm>
            <a:off x="2938463" y="4124325"/>
            <a:ext cx="187325" cy="25400"/>
          </a:xfrm>
          <a:prstGeom prst="rect">
            <a:avLst/>
          </a:prstGeom>
          <a:noFill/>
          <a:ln w="9525">
            <a:noFill/>
          </a:ln>
        </p:spPr>
      </p:pic>
      <p:pic>
        <p:nvPicPr>
          <p:cNvPr id="84059" name="图片 1160282"/>
          <p:cNvPicPr>
            <a:picLocks noChangeAspect="1"/>
          </p:cNvPicPr>
          <p:nvPr/>
        </p:nvPicPr>
        <p:blipFill>
          <a:blip r:embed="rId20"/>
          <a:stretch>
            <a:fillRect/>
          </a:stretch>
        </p:blipFill>
        <p:spPr>
          <a:xfrm>
            <a:off x="2938463" y="4124325"/>
            <a:ext cx="187325" cy="25400"/>
          </a:xfrm>
          <a:prstGeom prst="rect">
            <a:avLst/>
          </a:prstGeom>
          <a:noFill/>
          <a:ln w="9525">
            <a:noFill/>
          </a:ln>
        </p:spPr>
      </p:pic>
      <p:sp>
        <p:nvSpPr>
          <p:cNvPr id="84060" name="任意多边形 1160283"/>
          <p:cNvSpPr/>
          <p:nvPr/>
        </p:nvSpPr>
        <p:spPr>
          <a:xfrm>
            <a:off x="2938463" y="4124325"/>
            <a:ext cx="187325" cy="2540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354" h="47">
                <a:moveTo>
                  <a:pt x="0" y="37"/>
                </a:moveTo>
                <a:lnTo>
                  <a:pt x="0" y="10"/>
                </a:lnTo>
                <a:lnTo>
                  <a:pt x="112" y="10"/>
                </a:lnTo>
                <a:lnTo>
                  <a:pt x="128" y="7"/>
                </a:lnTo>
                <a:lnTo>
                  <a:pt x="143" y="4"/>
                </a:lnTo>
                <a:lnTo>
                  <a:pt x="159" y="0"/>
                </a:lnTo>
                <a:lnTo>
                  <a:pt x="177" y="0"/>
                </a:lnTo>
                <a:lnTo>
                  <a:pt x="192" y="0"/>
                </a:lnTo>
                <a:lnTo>
                  <a:pt x="208" y="4"/>
                </a:lnTo>
                <a:lnTo>
                  <a:pt x="224" y="7"/>
                </a:lnTo>
                <a:lnTo>
                  <a:pt x="239" y="10"/>
                </a:lnTo>
                <a:lnTo>
                  <a:pt x="354" y="10"/>
                </a:lnTo>
                <a:lnTo>
                  <a:pt x="354" y="37"/>
                </a:lnTo>
                <a:lnTo>
                  <a:pt x="239" y="37"/>
                </a:lnTo>
                <a:lnTo>
                  <a:pt x="224" y="41"/>
                </a:lnTo>
                <a:lnTo>
                  <a:pt x="208" y="45"/>
                </a:lnTo>
                <a:lnTo>
                  <a:pt x="192" y="47"/>
                </a:lnTo>
                <a:lnTo>
                  <a:pt x="173" y="47"/>
                </a:lnTo>
                <a:lnTo>
                  <a:pt x="159" y="47"/>
                </a:lnTo>
                <a:lnTo>
                  <a:pt x="143" y="45"/>
                </a:lnTo>
                <a:lnTo>
                  <a:pt x="128" y="41"/>
                </a:lnTo>
                <a:lnTo>
                  <a:pt x="112" y="37"/>
                </a:lnTo>
                <a:lnTo>
                  <a:pt x="0" y="37"/>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61" name="矩形 1160284"/>
          <p:cNvSpPr/>
          <p:nvPr/>
        </p:nvSpPr>
        <p:spPr>
          <a:xfrm>
            <a:off x="3097213" y="3930650"/>
            <a:ext cx="25400" cy="14288"/>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62" name="任意多边形 1160285"/>
          <p:cNvSpPr/>
          <p:nvPr/>
        </p:nvSpPr>
        <p:spPr>
          <a:xfrm>
            <a:off x="3055938" y="3932238"/>
            <a:ext cx="17462" cy="17462"/>
          </a:xfrm>
          <a:custGeom>
            <a:avLst/>
            <a:gdLst/>
            <a:ahLst/>
            <a:cxnLst>
              <a:cxn ang="0">
                <a:pos x="2147483647" y="2147483647"/>
              </a:cxn>
              <a:cxn ang="0">
                <a:pos x="0" y="2147483647"/>
              </a:cxn>
              <a:cxn ang="0">
                <a:pos x="0" y="0"/>
              </a:cxn>
              <a:cxn ang="0">
                <a:pos x="2147483647" y="2147483647"/>
              </a:cxn>
            </a:cxnLst>
            <a:rect l="0" t="0" r="0" b="0"/>
            <a:pathLst>
              <a:path w="31" h="31">
                <a:moveTo>
                  <a:pt x="31" y="16"/>
                </a:moveTo>
                <a:lnTo>
                  <a:pt x="0" y="31"/>
                </a:lnTo>
                <a:lnTo>
                  <a:pt x="0" y="0"/>
                </a:lnTo>
                <a:lnTo>
                  <a:pt x="31" y="1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63" name="任意多边形 1160286"/>
          <p:cNvSpPr/>
          <p:nvPr/>
        </p:nvSpPr>
        <p:spPr>
          <a:xfrm>
            <a:off x="3032125" y="3932238"/>
            <a:ext cx="15875" cy="17462"/>
          </a:xfrm>
          <a:custGeom>
            <a:avLst/>
            <a:gdLst/>
            <a:ahLst/>
            <a:cxnLst>
              <a:cxn ang="0">
                <a:pos x="0" y="2147483647"/>
              </a:cxn>
              <a:cxn ang="0">
                <a:pos x="2147483647" y="0"/>
              </a:cxn>
              <a:cxn ang="0">
                <a:pos x="2147483647" y="2147483647"/>
              </a:cxn>
              <a:cxn ang="0">
                <a:pos x="0" y="2147483647"/>
              </a:cxn>
            </a:cxnLst>
            <a:rect l="0" t="0" r="0" b="0"/>
            <a:pathLst>
              <a:path w="31" h="31">
                <a:moveTo>
                  <a:pt x="0" y="16"/>
                </a:moveTo>
                <a:lnTo>
                  <a:pt x="31" y="0"/>
                </a:lnTo>
                <a:lnTo>
                  <a:pt x="31" y="31"/>
                </a:lnTo>
                <a:lnTo>
                  <a:pt x="0" y="1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64" name="矩形 1160287"/>
          <p:cNvSpPr/>
          <p:nvPr/>
        </p:nvSpPr>
        <p:spPr>
          <a:xfrm>
            <a:off x="3084513" y="4065588"/>
            <a:ext cx="31750" cy="7937"/>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65" name="矩形 1160288"/>
          <p:cNvSpPr/>
          <p:nvPr/>
        </p:nvSpPr>
        <p:spPr>
          <a:xfrm>
            <a:off x="3092450" y="4151313"/>
            <a:ext cx="33338" cy="952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066" name="图片 1160289"/>
          <p:cNvPicPr>
            <a:picLocks noChangeAspect="1"/>
          </p:cNvPicPr>
          <p:nvPr/>
        </p:nvPicPr>
        <p:blipFill>
          <a:blip r:embed="rId21"/>
          <a:stretch>
            <a:fillRect/>
          </a:stretch>
        </p:blipFill>
        <p:spPr>
          <a:xfrm>
            <a:off x="3030538" y="3930650"/>
            <a:ext cx="93662" cy="230188"/>
          </a:xfrm>
          <a:prstGeom prst="rect">
            <a:avLst/>
          </a:prstGeom>
          <a:noFill/>
          <a:ln w="9525">
            <a:noFill/>
          </a:ln>
        </p:spPr>
      </p:pic>
      <p:pic>
        <p:nvPicPr>
          <p:cNvPr id="84067" name="图片 1160290"/>
          <p:cNvPicPr>
            <a:picLocks noChangeAspect="1"/>
          </p:cNvPicPr>
          <p:nvPr/>
        </p:nvPicPr>
        <p:blipFill>
          <a:blip r:embed="rId22"/>
          <a:stretch>
            <a:fillRect/>
          </a:stretch>
        </p:blipFill>
        <p:spPr>
          <a:xfrm>
            <a:off x="3030538" y="3930650"/>
            <a:ext cx="93662" cy="230188"/>
          </a:xfrm>
          <a:prstGeom prst="rect">
            <a:avLst/>
          </a:prstGeom>
          <a:noFill/>
          <a:ln w="9525">
            <a:noFill/>
          </a:ln>
        </p:spPr>
      </p:pic>
      <p:sp>
        <p:nvSpPr>
          <p:cNvPr id="84068" name="矩形 1160291"/>
          <p:cNvSpPr/>
          <p:nvPr/>
        </p:nvSpPr>
        <p:spPr>
          <a:xfrm>
            <a:off x="3097213" y="3930650"/>
            <a:ext cx="25400" cy="1428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69" name="任意多边形 1160292"/>
          <p:cNvSpPr/>
          <p:nvPr/>
        </p:nvSpPr>
        <p:spPr>
          <a:xfrm>
            <a:off x="3055938" y="3932238"/>
            <a:ext cx="17462" cy="17462"/>
          </a:xfrm>
          <a:custGeom>
            <a:avLst/>
            <a:gdLst/>
            <a:ahLst/>
            <a:cxnLst>
              <a:cxn ang="0">
                <a:pos x="2147483647" y="2147483647"/>
              </a:cxn>
              <a:cxn ang="0">
                <a:pos x="0" y="2147483647"/>
              </a:cxn>
              <a:cxn ang="0">
                <a:pos x="0" y="0"/>
              </a:cxn>
              <a:cxn ang="0">
                <a:pos x="2147483647" y="2147483647"/>
              </a:cxn>
            </a:cxnLst>
            <a:rect l="0" t="0" r="0" b="0"/>
            <a:pathLst>
              <a:path w="31" h="31">
                <a:moveTo>
                  <a:pt x="31" y="16"/>
                </a:moveTo>
                <a:lnTo>
                  <a:pt x="0" y="31"/>
                </a:lnTo>
                <a:lnTo>
                  <a:pt x="0" y="0"/>
                </a:lnTo>
                <a:lnTo>
                  <a:pt x="31" y="1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70" name="任意多边形 1160293"/>
          <p:cNvSpPr/>
          <p:nvPr/>
        </p:nvSpPr>
        <p:spPr>
          <a:xfrm>
            <a:off x="3032125" y="3932238"/>
            <a:ext cx="15875" cy="17462"/>
          </a:xfrm>
          <a:custGeom>
            <a:avLst/>
            <a:gdLst/>
            <a:ahLst/>
            <a:cxnLst>
              <a:cxn ang="0">
                <a:pos x="0" y="2147483647"/>
              </a:cxn>
              <a:cxn ang="0">
                <a:pos x="2147483647" y="0"/>
              </a:cxn>
              <a:cxn ang="0">
                <a:pos x="2147483647" y="2147483647"/>
              </a:cxn>
              <a:cxn ang="0">
                <a:pos x="0" y="2147483647"/>
              </a:cxn>
            </a:cxnLst>
            <a:rect l="0" t="0" r="0" b="0"/>
            <a:pathLst>
              <a:path w="31" h="31">
                <a:moveTo>
                  <a:pt x="0" y="16"/>
                </a:moveTo>
                <a:lnTo>
                  <a:pt x="31" y="0"/>
                </a:lnTo>
                <a:lnTo>
                  <a:pt x="31" y="31"/>
                </a:lnTo>
                <a:lnTo>
                  <a:pt x="0" y="1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71" name="矩形 1160294"/>
          <p:cNvSpPr/>
          <p:nvPr/>
        </p:nvSpPr>
        <p:spPr>
          <a:xfrm>
            <a:off x="3084513" y="4065588"/>
            <a:ext cx="31750" cy="7937"/>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72" name="矩形 1160295"/>
          <p:cNvSpPr/>
          <p:nvPr/>
        </p:nvSpPr>
        <p:spPr>
          <a:xfrm>
            <a:off x="3092450" y="4151313"/>
            <a:ext cx="33338" cy="9525"/>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73" name="直接连接符 1160296"/>
          <p:cNvSpPr/>
          <p:nvPr/>
        </p:nvSpPr>
        <p:spPr>
          <a:xfrm>
            <a:off x="2941638" y="3935413"/>
            <a:ext cx="15875" cy="1587"/>
          </a:xfrm>
          <a:prstGeom prst="line">
            <a:avLst/>
          </a:prstGeom>
          <a:ln w="4763" cap="flat" cmpd="sng">
            <a:solidFill>
              <a:srgbClr val="00FF00"/>
            </a:solidFill>
            <a:prstDash val="solid"/>
            <a:headEnd type="none" w="med" len="med"/>
            <a:tailEnd type="none" w="med" len="med"/>
          </a:ln>
        </p:spPr>
      </p:sp>
      <p:sp>
        <p:nvSpPr>
          <p:cNvPr id="84074" name="直接连接符 1160297"/>
          <p:cNvSpPr/>
          <p:nvPr/>
        </p:nvSpPr>
        <p:spPr>
          <a:xfrm>
            <a:off x="2938463" y="4070350"/>
            <a:ext cx="14287" cy="1588"/>
          </a:xfrm>
          <a:prstGeom prst="line">
            <a:avLst/>
          </a:prstGeom>
          <a:ln w="4763" cap="flat" cmpd="sng">
            <a:solidFill>
              <a:srgbClr val="00FF00"/>
            </a:solidFill>
            <a:prstDash val="solid"/>
            <a:headEnd type="none" w="med" len="med"/>
            <a:tailEnd type="none" w="med" len="med"/>
          </a:ln>
        </p:spPr>
      </p:sp>
      <p:sp>
        <p:nvSpPr>
          <p:cNvPr id="84075" name="矩形 1160298"/>
          <p:cNvSpPr/>
          <p:nvPr/>
        </p:nvSpPr>
        <p:spPr>
          <a:xfrm>
            <a:off x="2892425" y="4732338"/>
            <a:ext cx="87313" cy="17462"/>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76" name="矩形 1160299"/>
          <p:cNvSpPr/>
          <p:nvPr/>
        </p:nvSpPr>
        <p:spPr>
          <a:xfrm>
            <a:off x="2892425" y="4532313"/>
            <a:ext cx="87313"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77" name="矩形 1160300"/>
          <p:cNvSpPr/>
          <p:nvPr/>
        </p:nvSpPr>
        <p:spPr>
          <a:xfrm>
            <a:off x="2892425" y="4572000"/>
            <a:ext cx="87313"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78" name="矩形 1160301"/>
          <p:cNvSpPr/>
          <p:nvPr/>
        </p:nvSpPr>
        <p:spPr>
          <a:xfrm>
            <a:off x="2892425" y="4613275"/>
            <a:ext cx="87313" cy="14288"/>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79" name="矩形 1160302"/>
          <p:cNvSpPr/>
          <p:nvPr/>
        </p:nvSpPr>
        <p:spPr>
          <a:xfrm>
            <a:off x="2892425" y="4652963"/>
            <a:ext cx="87313"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0" name="矩形 1160303"/>
          <p:cNvSpPr/>
          <p:nvPr/>
        </p:nvSpPr>
        <p:spPr>
          <a:xfrm>
            <a:off x="2892425" y="4692650"/>
            <a:ext cx="87313"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1" name="矩形 1160304"/>
          <p:cNvSpPr/>
          <p:nvPr/>
        </p:nvSpPr>
        <p:spPr>
          <a:xfrm>
            <a:off x="2892425" y="4491038"/>
            <a:ext cx="87313" cy="17462"/>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2" name="矩形 1160305"/>
          <p:cNvSpPr/>
          <p:nvPr/>
        </p:nvSpPr>
        <p:spPr>
          <a:xfrm>
            <a:off x="3084513" y="4737100"/>
            <a:ext cx="85725"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3" name="矩形 1160306"/>
          <p:cNvSpPr/>
          <p:nvPr/>
        </p:nvSpPr>
        <p:spPr>
          <a:xfrm>
            <a:off x="3084513" y="4535488"/>
            <a:ext cx="85725"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4" name="矩形 1160307"/>
          <p:cNvSpPr/>
          <p:nvPr/>
        </p:nvSpPr>
        <p:spPr>
          <a:xfrm>
            <a:off x="3084513" y="4575175"/>
            <a:ext cx="85725"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5" name="矩形 1160308"/>
          <p:cNvSpPr/>
          <p:nvPr/>
        </p:nvSpPr>
        <p:spPr>
          <a:xfrm>
            <a:off x="3084513" y="4616450"/>
            <a:ext cx="85725"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6" name="矩形 1160309"/>
          <p:cNvSpPr/>
          <p:nvPr/>
        </p:nvSpPr>
        <p:spPr>
          <a:xfrm>
            <a:off x="3084513" y="4656138"/>
            <a:ext cx="85725"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7" name="矩形 1160310"/>
          <p:cNvSpPr/>
          <p:nvPr/>
        </p:nvSpPr>
        <p:spPr>
          <a:xfrm>
            <a:off x="3084513" y="4697413"/>
            <a:ext cx="85725"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8" name="矩形 1160311"/>
          <p:cNvSpPr/>
          <p:nvPr/>
        </p:nvSpPr>
        <p:spPr>
          <a:xfrm>
            <a:off x="3084513" y="4495800"/>
            <a:ext cx="85725" cy="1587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089" name="任意多边形 1160312"/>
          <p:cNvSpPr/>
          <p:nvPr/>
        </p:nvSpPr>
        <p:spPr>
          <a:xfrm>
            <a:off x="2844800" y="3687763"/>
            <a:ext cx="495300" cy="1123950"/>
          </a:xfrm>
          <a:custGeom>
            <a:avLst/>
            <a:gdLst/>
            <a:ahLst/>
            <a:cxnLst>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937" h="2123">
                <a:moveTo>
                  <a:pt x="32" y="2123"/>
                </a:moveTo>
                <a:lnTo>
                  <a:pt x="32" y="2077"/>
                </a:lnTo>
                <a:lnTo>
                  <a:pt x="0" y="2077"/>
                </a:lnTo>
                <a:lnTo>
                  <a:pt x="0" y="236"/>
                </a:lnTo>
                <a:lnTo>
                  <a:pt x="236" y="0"/>
                </a:lnTo>
                <a:lnTo>
                  <a:pt x="937" y="0"/>
                </a:lnTo>
                <a:lnTo>
                  <a:pt x="937" y="1844"/>
                </a:lnTo>
                <a:lnTo>
                  <a:pt x="925" y="1856"/>
                </a:lnTo>
                <a:lnTo>
                  <a:pt x="925" y="1871"/>
                </a:lnTo>
                <a:lnTo>
                  <a:pt x="676" y="2123"/>
                </a:lnTo>
                <a:lnTo>
                  <a:pt x="32" y="2123"/>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090" name="矩形 1160313"/>
          <p:cNvSpPr/>
          <p:nvPr/>
        </p:nvSpPr>
        <p:spPr>
          <a:xfrm>
            <a:off x="3914775" y="3194050"/>
            <a:ext cx="125413" cy="469900"/>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4091" name="矩形 1160314"/>
          <p:cNvSpPr/>
          <p:nvPr/>
        </p:nvSpPr>
        <p:spPr>
          <a:xfrm>
            <a:off x="4779963" y="3201988"/>
            <a:ext cx="125412" cy="469900"/>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4092" name="矩形 1160315"/>
          <p:cNvSpPr/>
          <p:nvPr/>
        </p:nvSpPr>
        <p:spPr>
          <a:xfrm>
            <a:off x="5718175" y="3217863"/>
            <a:ext cx="123825" cy="468312"/>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4093" name="矩形 1160316"/>
          <p:cNvSpPr/>
          <p:nvPr/>
        </p:nvSpPr>
        <p:spPr>
          <a:xfrm>
            <a:off x="6653213" y="3217863"/>
            <a:ext cx="125412" cy="468312"/>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4094" name="任意多边形 1160317"/>
          <p:cNvSpPr/>
          <p:nvPr/>
        </p:nvSpPr>
        <p:spPr>
          <a:xfrm>
            <a:off x="2401888" y="3986213"/>
            <a:ext cx="68262" cy="26987"/>
          </a:xfrm>
          <a:custGeom>
            <a:avLst/>
            <a:gdLst/>
            <a:ahLst/>
            <a:cxnLst>
              <a:cxn ang="0">
                <a:pos x="2147483647" y="2147483647"/>
              </a:cxn>
              <a:cxn ang="0">
                <a:pos x="2147483647" y="0"/>
              </a:cxn>
              <a:cxn ang="0">
                <a:pos x="0" y="0"/>
              </a:cxn>
              <a:cxn ang="0">
                <a:pos x="2147483647" y="2147483647"/>
              </a:cxn>
            </a:cxnLst>
            <a:rect l="0" t="0" r="0" b="0"/>
            <a:pathLst>
              <a:path w="127" h="52">
                <a:moveTo>
                  <a:pt x="76" y="52"/>
                </a:moveTo>
                <a:lnTo>
                  <a:pt x="127" y="0"/>
                </a:lnTo>
                <a:lnTo>
                  <a:pt x="0" y="0"/>
                </a:lnTo>
                <a:lnTo>
                  <a:pt x="76" y="52"/>
                </a:lnTo>
                <a:close/>
              </a:path>
            </a:pathLst>
          </a:custGeom>
          <a:solidFill>
            <a:srgbClr val="E6E6E6">
              <a:alpha val="100000"/>
            </a:srgbClr>
          </a:solidFill>
          <a:ln w="9525">
            <a:noFill/>
          </a:ln>
        </p:spPr>
        <p:txBody>
          <a:bodyPr/>
          <a:lstStyle/>
          <a:p>
            <a:endParaRPr lang="zh-CN" altLang="en-US"/>
          </a:p>
        </p:txBody>
      </p:sp>
      <p:sp>
        <p:nvSpPr>
          <p:cNvPr id="84095" name="任意多边形 1160318"/>
          <p:cNvSpPr/>
          <p:nvPr/>
        </p:nvSpPr>
        <p:spPr>
          <a:xfrm>
            <a:off x="1987550" y="3989388"/>
            <a:ext cx="106363" cy="50800"/>
          </a:xfrm>
          <a:custGeom>
            <a:avLst/>
            <a:gdLst/>
            <a:ahLst/>
            <a:cxnLst>
              <a:cxn ang="0">
                <a:pos x="2147483647" y="2147483647"/>
              </a:cxn>
              <a:cxn ang="0">
                <a:pos x="2147483647" y="0"/>
              </a:cxn>
              <a:cxn ang="0">
                <a:pos x="0" y="2147483647"/>
              </a:cxn>
              <a:cxn ang="0">
                <a:pos x="2147483647" y="2147483647"/>
              </a:cxn>
            </a:cxnLst>
            <a:rect l="0" t="0" r="0" b="0"/>
            <a:pathLst>
              <a:path w="202" h="95">
                <a:moveTo>
                  <a:pt x="202" y="95"/>
                </a:moveTo>
                <a:lnTo>
                  <a:pt x="96" y="0"/>
                </a:lnTo>
                <a:lnTo>
                  <a:pt x="0" y="95"/>
                </a:lnTo>
                <a:lnTo>
                  <a:pt x="202" y="95"/>
                </a:lnTo>
                <a:close/>
              </a:path>
            </a:pathLst>
          </a:custGeom>
          <a:solidFill>
            <a:srgbClr val="E6E6E6">
              <a:alpha val="100000"/>
            </a:srgbClr>
          </a:solidFill>
          <a:ln w="9525">
            <a:noFill/>
          </a:ln>
        </p:spPr>
        <p:txBody>
          <a:bodyPr/>
          <a:lstStyle/>
          <a:p>
            <a:endParaRPr lang="zh-CN" altLang="en-US"/>
          </a:p>
        </p:txBody>
      </p:sp>
      <p:sp>
        <p:nvSpPr>
          <p:cNvPr id="84096" name="任意多边形 1160319"/>
          <p:cNvSpPr/>
          <p:nvPr/>
        </p:nvSpPr>
        <p:spPr>
          <a:xfrm>
            <a:off x="2041525" y="3986213"/>
            <a:ext cx="407988" cy="53975"/>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71" h="101">
                <a:moveTo>
                  <a:pt x="771" y="40"/>
                </a:moveTo>
                <a:lnTo>
                  <a:pt x="696" y="0"/>
                </a:lnTo>
                <a:lnTo>
                  <a:pt x="100" y="0"/>
                </a:lnTo>
                <a:lnTo>
                  <a:pt x="0" y="52"/>
                </a:lnTo>
                <a:lnTo>
                  <a:pt x="100" y="101"/>
                </a:lnTo>
                <a:lnTo>
                  <a:pt x="708" y="101"/>
                </a:lnTo>
                <a:lnTo>
                  <a:pt x="771" y="40"/>
                </a:lnTo>
                <a:close/>
              </a:path>
            </a:pathLst>
          </a:custGeom>
          <a:solidFill>
            <a:srgbClr val="9A9A9A">
              <a:alpha val="100000"/>
            </a:srgbClr>
          </a:solidFill>
          <a:ln w="9525">
            <a:noFill/>
          </a:ln>
        </p:spPr>
        <p:txBody>
          <a:bodyPr/>
          <a:lstStyle/>
          <a:p>
            <a:endParaRPr lang="zh-CN" altLang="en-US"/>
          </a:p>
        </p:txBody>
      </p:sp>
      <p:sp>
        <p:nvSpPr>
          <p:cNvPr id="84097" name="任意多边形 1160320"/>
          <p:cNvSpPr/>
          <p:nvPr/>
        </p:nvSpPr>
        <p:spPr>
          <a:xfrm>
            <a:off x="2108200" y="4019550"/>
            <a:ext cx="241300"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55" h="32">
                <a:moveTo>
                  <a:pt x="455" y="0"/>
                </a:moveTo>
                <a:lnTo>
                  <a:pt x="0" y="0"/>
                </a:lnTo>
                <a:lnTo>
                  <a:pt x="0" y="2"/>
                </a:lnTo>
                <a:lnTo>
                  <a:pt x="0" y="4"/>
                </a:lnTo>
                <a:lnTo>
                  <a:pt x="2" y="5"/>
                </a:lnTo>
                <a:lnTo>
                  <a:pt x="3" y="6"/>
                </a:lnTo>
                <a:lnTo>
                  <a:pt x="5" y="8"/>
                </a:lnTo>
                <a:lnTo>
                  <a:pt x="9" y="9"/>
                </a:lnTo>
                <a:lnTo>
                  <a:pt x="11" y="10"/>
                </a:lnTo>
                <a:lnTo>
                  <a:pt x="15" y="13"/>
                </a:lnTo>
                <a:lnTo>
                  <a:pt x="20" y="13"/>
                </a:lnTo>
                <a:lnTo>
                  <a:pt x="24" y="14"/>
                </a:lnTo>
                <a:lnTo>
                  <a:pt x="30" y="15"/>
                </a:lnTo>
                <a:lnTo>
                  <a:pt x="36" y="16"/>
                </a:lnTo>
                <a:lnTo>
                  <a:pt x="41" y="18"/>
                </a:lnTo>
                <a:lnTo>
                  <a:pt x="48" y="19"/>
                </a:lnTo>
                <a:lnTo>
                  <a:pt x="56" y="21"/>
                </a:lnTo>
                <a:lnTo>
                  <a:pt x="63" y="21"/>
                </a:lnTo>
                <a:lnTo>
                  <a:pt x="69" y="22"/>
                </a:lnTo>
                <a:lnTo>
                  <a:pt x="78" y="24"/>
                </a:lnTo>
                <a:lnTo>
                  <a:pt x="95" y="25"/>
                </a:lnTo>
                <a:lnTo>
                  <a:pt x="113" y="26"/>
                </a:lnTo>
                <a:lnTo>
                  <a:pt x="133" y="27"/>
                </a:lnTo>
                <a:lnTo>
                  <a:pt x="154" y="29"/>
                </a:lnTo>
                <a:lnTo>
                  <a:pt x="176" y="31"/>
                </a:lnTo>
                <a:lnTo>
                  <a:pt x="198" y="31"/>
                </a:lnTo>
                <a:lnTo>
                  <a:pt x="222" y="32"/>
                </a:lnTo>
                <a:lnTo>
                  <a:pt x="245" y="32"/>
                </a:lnTo>
                <a:lnTo>
                  <a:pt x="267" y="31"/>
                </a:lnTo>
                <a:lnTo>
                  <a:pt x="289" y="31"/>
                </a:lnTo>
                <a:lnTo>
                  <a:pt x="310" y="29"/>
                </a:lnTo>
                <a:lnTo>
                  <a:pt x="330" y="27"/>
                </a:lnTo>
                <a:lnTo>
                  <a:pt x="350" y="26"/>
                </a:lnTo>
                <a:lnTo>
                  <a:pt x="367" y="25"/>
                </a:lnTo>
                <a:lnTo>
                  <a:pt x="384" y="24"/>
                </a:lnTo>
                <a:lnTo>
                  <a:pt x="391" y="22"/>
                </a:lnTo>
                <a:lnTo>
                  <a:pt x="399" y="21"/>
                </a:lnTo>
                <a:lnTo>
                  <a:pt x="406" y="19"/>
                </a:lnTo>
                <a:lnTo>
                  <a:pt x="412" y="19"/>
                </a:lnTo>
                <a:lnTo>
                  <a:pt x="418" y="18"/>
                </a:lnTo>
                <a:lnTo>
                  <a:pt x="425" y="16"/>
                </a:lnTo>
                <a:lnTo>
                  <a:pt x="429" y="15"/>
                </a:lnTo>
                <a:lnTo>
                  <a:pt x="434" y="14"/>
                </a:lnTo>
                <a:lnTo>
                  <a:pt x="438" y="13"/>
                </a:lnTo>
                <a:lnTo>
                  <a:pt x="443" y="10"/>
                </a:lnTo>
                <a:lnTo>
                  <a:pt x="447" y="9"/>
                </a:lnTo>
                <a:lnTo>
                  <a:pt x="450" y="8"/>
                </a:lnTo>
                <a:lnTo>
                  <a:pt x="452" y="6"/>
                </a:lnTo>
                <a:lnTo>
                  <a:pt x="454" y="5"/>
                </a:lnTo>
                <a:lnTo>
                  <a:pt x="454" y="4"/>
                </a:lnTo>
                <a:lnTo>
                  <a:pt x="455" y="2"/>
                </a:lnTo>
                <a:lnTo>
                  <a:pt x="455"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098" name="图片 1160321"/>
          <p:cNvPicPr>
            <a:picLocks noChangeAspect="1"/>
          </p:cNvPicPr>
          <p:nvPr/>
        </p:nvPicPr>
        <p:blipFill>
          <a:blip r:embed="rId3"/>
          <a:stretch>
            <a:fillRect/>
          </a:stretch>
        </p:blipFill>
        <p:spPr>
          <a:xfrm>
            <a:off x="2108200" y="4019550"/>
            <a:ext cx="241300" cy="17463"/>
          </a:xfrm>
          <a:prstGeom prst="rect">
            <a:avLst/>
          </a:prstGeom>
          <a:noFill/>
          <a:ln w="9525">
            <a:noFill/>
          </a:ln>
        </p:spPr>
      </p:pic>
      <p:pic>
        <p:nvPicPr>
          <p:cNvPr id="84099" name="图片 1160322"/>
          <p:cNvPicPr>
            <a:picLocks noChangeAspect="1"/>
          </p:cNvPicPr>
          <p:nvPr/>
        </p:nvPicPr>
        <p:blipFill>
          <a:blip r:embed="rId4"/>
          <a:stretch>
            <a:fillRect/>
          </a:stretch>
        </p:blipFill>
        <p:spPr>
          <a:xfrm>
            <a:off x="2108200" y="4019550"/>
            <a:ext cx="241300" cy="17463"/>
          </a:xfrm>
          <a:prstGeom prst="rect">
            <a:avLst/>
          </a:prstGeom>
          <a:noFill/>
          <a:ln w="9525">
            <a:noFill/>
          </a:ln>
        </p:spPr>
      </p:pic>
      <p:sp>
        <p:nvSpPr>
          <p:cNvPr id="84100" name="任意多边形 1160323"/>
          <p:cNvSpPr/>
          <p:nvPr/>
        </p:nvSpPr>
        <p:spPr>
          <a:xfrm>
            <a:off x="2416175" y="3986213"/>
            <a:ext cx="53975" cy="200025"/>
          </a:xfrm>
          <a:custGeom>
            <a:avLst/>
            <a:gdLst/>
            <a:ahLst/>
            <a:cxnLst>
              <a:cxn ang="0">
                <a:pos x="0" y="2147483647"/>
              </a:cxn>
              <a:cxn ang="0">
                <a:pos x="2147483647" y="0"/>
              </a:cxn>
              <a:cxn ang="0">
                <a:pos x="2147483647" y="2147483647"/>
              </a:cxn>
              <a:cxn ang="0">
                <a:pos x="0" y="2147483647"/>
              </a:cxn>
              <a:cxn ang="0">
                <a:pos x="0" y="2147483647"/>
              </a:cxn>
            </a:cxnLst>
            <a:rect l="0" t="0" r="0" b="0"/>
            <a:pathLst>
              <a:path w="101" h="379">
                <a:moveTo>
                  <a:pt x="0" y="101"/>
                </a:moveTo>
                <a:lnTo>
                  <a:pt x="101" y="0"/>
                </a:lnTo>
                <a:lnTo>
                  <a:pt x="101" y="278"/>
                </a:lnTo>
                <a:lnTo>
                  <a:pt x="0" y="379"/>
                </a:lnTo>
                <a:lnTo>
                  <a:pt x="0" y="101"/>
                </a:lnTo>
                <a:close/>
              </a:path>
            </a:pathLst>
          </a:custGeom>
          <a:solidFill>
            <a:srgbClr val="9A9A9A">
              <a:alpha val="100000"/>
            </a:srgbClr>
          </a:solidFill>
          <a:ln w="9525">
            <a:noFill/>
          </a:ln>
        </p:spPr>
        <p:txBody>
          <a:bodyPr/>
          <a:lstStyle/>
          <a:p>
            <a:endParaRPr lang="zh-CN" altLang="en-US"/>
          </a:p>
        </p:txBody>
      </p:sp>
      <p:sp>
        <p:nvSpPr>
          <p:cNvPr id="84101" name="矩形 1160324"/>
          <p:cNvSpPr/>
          <p:nvPr/>
        </p:nvSpPr>
        <p:spPr>
          <a:xfrm>
            <a:off x="1987550" y="4040188"/>
            <a:ext cx="428625" cy="1174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02" name="任意多边形 1160325"/>
          <p:cNvSpPr/>
          <p:nvPr/>
        </p:nvSpPr>
        <p:spPr>
          <a:xfrm>
            <a:off x="2120900" y="4040188"/>
            <a:ext cx="7938" cy="1174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 h="222">
                <a:moveTo>
                  <a:pt x="13" y="0"/>
                </a:moveTo>
                <a:lnTo>
                  <a:pt x="11" y="14"/>
                </a:lnTo>
                <a:lnTo>
                  <a:pt x="7" y="27"/>
                </a:lnTo>
                <a:lnTo>
                  <a:pt x="5" y="42"/>
                </a:lnTo>
                <a:lnTo>
                  <a:pt x="4" y="54"/>
                </a:lnTo>
                <a:lnTo>
                  <a:pt x="2" y="69"/>
                </a:lnTo>
                <a:lnTo>
                  <a:pt x="2" y="83"/>
                </a:lnTo>
                <a:lnTo>
                  <a:pt x="0" y="97"/>
                </a:lnTo>
                <a:lnTo>
                  <a:pt x="0" y="112"/>
                </a:lnTo>
                <a:lnTo>
                  <a:pt x="0" y="124"/>
                </a:lnTo>
                <a:lnTo>
                  <a:pt x="2" y="139"/>
                </a:lnTo>
                <a:lnTo>
                  <a:pt x="2" y="153"/>
                </a:lnTo>
                <a:lnTo>
                  <a:pt x="4" y="168"/>
                </a:lnTo>
                <a:lnTo>
                  <a:pt x="5" y="181"/>
                </a:lnTo>
                <a:lnTo>
                  <a:pt x="7" y="195"/>
                </a:lnTo>
                <a:lnTo>
                  <a:pt x="11" y="208"/>
                </a:lnTo>
                <a:lnTo>
                  <a:pt x="13" y="2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03" name="矩形 1160326"/>
          <p:cNvSpPr/>
          <p:nvPr/>
        </p:nvSpPr>
        <p:spPr>
          <a:xfrm>
            <a:off x="1987550" y="4157663"/>
            <a:ext cx="428625" cy="285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04" name="任意多边形 1160327"/>
          <p:cNvSpPr>
            <a:spLocks noEditPoints="1"/>
          </p:cNvSpPr>
          <p:nvPr/>
        </p:nvSpPr>
        <p:spPr>
          <a:xfrm>
            <a:off x="2141538" y="4067175"/>
            <a:ext cx="69850"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32" h="13">
                <a:moveTo>
                  <a:pt x="0" y="13"/>
                </a:moveTo>
                <a:lnTo>
                  <a:pt x="37" y="13"/>
                </a:lnTo>
                <a:lnTo>
                  <a:pt x="37" y="0"/>
                </a:lnTo>
                <a:lnTo>
                  <a:pt x="0" y="0"/>
                </a:lnTo>
                <a:lnTo>
                  <a:pt x="0" y="13"/>
                </a:lnTo>
                <a:close/>
                <a:moveTo>
                  <a:pt x="57" y="13"/>
                </a:moveTo>
                <a:lnTo>
                  <a:pt x="75" y="13"/>
                </a:lnTo>
                <a:lnTo>
                  <a:pt x="75" y="0"/>
                </a:lnTo>
                <a:lnTo>
                  <a:pt x="57" y="0"/>
                </a:lnTo>
                <a:lnTo>
                  <a:pt x="57" y="13"/>
                </a:lnTo>
                <a:close/>
                <a:moveTo>
                  <a:pt x="94" y="13"/>
                </a:moveTo>
                <a:lnTo>
                  <a:pt x="132" y="13"/>
                </a:lnTo>
                <a:lnTo>
                  <a:pt x="132" y="0"/>
                </a:lnTo>
                <a:lnTo>
                  <a:pt x="94" y="0"/>
                </a:lnTo>
                <a:lnTo>
                  <a:pt x="94" y="13"/>
                </a:lnTo>
                <a:close/>
              </a:path>
            </a:pathLst>
          </a:custGeom>
          <a:solidFill>
            <a:srgbClr val="C0C0C0">
              <a:alpha val="100000"/>
            </a:srgbClr>
          </a:solidFill>
          <a:ln w="9525">
            <a:noFill/>
          </a:ln>
        </p:spPr>
        <p:txBody>
          <a:bodyPr/>
          <a:lstStyle/>
          <a:p>
            <a:endParaRPr lang="zh-CN" altLang="en-US"/>
          </a:p>
        </p:txBody>
      </p:sp>
      <p:sp>
        <p:nvSpPr>
          <p:cNvPr id="84105" name="矩形 1160328"/>
          <p:cNvSpPr/>
          <p:nvPr/>
        </p:nvSpPr>
        <p:spPr>
          <a:xfrm>
            <a:off x="2141538" y="4067175"/>
            <a:ext cx="20637"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06" name="矩形 1160329"/>
          <p:cNvSpPr/>
          <p:nvPr/>
        </p:nvSpPr>
        <p:spPr>
          <a:xfrm>
            <a:off x="2171700" y="4067175"/>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07" name="矩形 1160330"/>
          <p:cNvSpPr/>
          <p:nvPr/>
        </p:nvSpPr>
        <p:spPr>
          <a:xfrm>
            <a:off x="2192338" y="406717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08" name="任意多边形 1160331"/>
          <p:cNvSpPr>
            <a:spLocks noEditPoints="1"/>
          </p:cNvSpPr>
          <p:nvPr/>
        </p:nvSpPr>
        <p:spPr>
          <a:xfrm>
            <a:off x="2000250" y="4052888"/>
            <a:ext cx="309563" cy="42862"/>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84" h="82">
                <a:moveTo>
                  <a:pt x="0" y="82"/>
                </a:moveTo>
                <a:lnTo>
                  <a:pt x="77" y="82"/>
                </a:lnTo>
                <a:lnTo>
                  <a:pt x="77" y="0"/>
                </a:lnTo>
                <a:lnTo>
                  <a:pt x="0" y="0"/>
                </a:lnTo>
                <a:lnTo>
                  <a:pt x="0" y="82"/>
                </a:lnTo>
                <a:close/>
                <a:moveTo>
                  <a:pt x="518" y="60"/>
                </a:moveTo>
                <a:lnTo>
                  <a:pt x="584" y="60"/>
                </a:lnTo>
                <a:lnTo>
                  <a:pt x="584" y="18"/>
                </a:lnTo>
                <a:lnTo>
                  <a:pt x="518" y="18"/>
                </a:lnTo>
                <a:lnTo>
                  <a:pt x="518" y="60"/>
                </a:lnTo>
                <a:close/>
              </a:path>
            </a:pathLst>
          </a:custGeom>
          <a:solidFill>
            <a:srgbClr val="C0C0C0">
              <a:alpha val="100000"/>
            </a:srgbClr>
          </a:solidFill>
          <a:ln w="9525">
            <a:noFill/>
          </a:ln>
        </p:spPr>
        <p:txBody>
          <a:bodyPr/>
          <a:lstStyle/>
          <a:p>
            <a:endParaRPr lang="zh-CN" altLang="en-US"/>
          </a:p>
        </p:txBody>
      </p:sp>
      <p:sp>
        <p:nvSpPr>
          <p:cNvPr id="84109" name="任意多边形 1160332"/>
          <p:cNvSpPr>
            <a:spLocks noEditPoints="1"/>
          </p:cNvSpPr>
          <p:nvPr/>
        </p:nvSpPr>
        <p:spPr>
          <a:xfrm>
            <a:off x="1990725" y="4046538"/>
            <a:ext cx="422275" cy="131762"/>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96" h="249">
                <a:moveTo>
                  <a:pt x="275" y="199"/>
                </a:moveTo>
                <a:lnTo>
                  <a:pt x="793" y="199"/>
                </a:lnTo>
                <a:lnTo>
                  <a:pt x="793" y="0"/>
                </a:lnTo>
                <a:lnTo>
                  <a:pt x="275" y="0"/>
                </a:lnTo>
                <a:lnTo>
                  <a:pt x="272" y="11"/>
                </a:lnTo>
                <a:lnTo>
                  <a:pt x="269" y="23"/>
                </a:lnTo>
                <a:lnTo>
                  <a:pt x="267" y="36"/>
                </a:lnTo>
                <a:lnTo>
                  <a:pt x="266" y="49"/>
                </a:lnTo>
                <a:lnTo>
                  <a:pt x="263" y="62"/>
                </a:lnTo>
                <a:lnTo>
                  <a:pt x="263" y="75"/>
                </a:lnTo>
                <a:lnTo>
                  <a:pt x="262" y="87"/>
                </a:lnTo>
                <a:lnTo>
                  <a:pt x="262" y="99"/>
                </a:lnTo>
                <a:lnTo>
                  <a:pt x="262" y="111"/>
                </a:lnTo>
                <a:lnTo>
                  <a:pt x="263" y="124"/>
                </a:lnTo>
                <a:lnTo>
                  <a:pt x="263" y="137"/>
                </a:lnTo>
                <a:lnTo>
                  <a:pt x="266" y="150"/>
                </a:lnTo>
                <a:lnTo>
                  <a:pt x="267" y="161"/>
                </a:lnTo>
                <a:lnTo>
                  <a:pt x="269" y="174"/>
                </a:lnTo>
                <a:lnTo>
                  <a:pt x="272" y="187"/>
                </a:lnTo>
                <a:lnTo>
                  <a:pt x="275" y="199"/>
                </a:lnTo>
                <a:close/>
                <a:moveTo>
                  <a:pt x="467" y="173"/>
                </a:moveTo>
                <a:lnTo>
                  <a:pt x="765" y="173"/>
                </a:lnTo>
                <a:lnTo>
                  <a:pt x="765" y="27"/>
                </a:lnTo>
                <a:lnTo>
                  <a:pt x="467" y="27"/>
                </a:lnTo>
                <a:lnTo>
                  <a:pt x="467" y="173"/>
                </a:lnTo>
                <a:close/>
                <a:moveTo>
                  <a:pt x="721" y="249"/>
                </a:moveTo>
                <a:lnTo>
                  <a:pt x="784" y="249"/>
                </a:lnTo>
                <a:lnTo>
                  <a:pt x="786" y="249"/>
                </a:lnTo>
                <a:lnTo>
                  <a:pt x="789" y="249"/>
                </a:lnTo>
                <a:lnTo>
                  <a:pt x="791" y="248"/>
                </a:lnTo>
                <a:lnTo>
                  <a:pt x="792" y="247"/>
                </a:lnTo>
                <a:lnTo>
                  <a:pt x="793" y="246"/>
                </a:lnTo>
                <a:lnTo>
                  <a:pt x="794" y="244"/>
                </a:lnTo>
                <a:lnTo>
                  <a:pt x="796" y="241"/>
                </a:lnTo>
                <a:lnTo>
                  <a:pt x="796" y="238"/>
                </a:lnTo>
                <a:lnTo>
                  <a:pt x="796" y="237"/>
                </a:lnTo>
                <a:lnTo>
                  <a:pt x="796" y="233"/>
                </a:lnTo>
                <a:lnTo>
                  <a:pt x="794" y="231"/>
                </a:lnTo>
                <a:lnTo>
                  <a:pt x="794" y="230"/>
                </a:lnTo>
                <a:lnTo>
                  <a:pt x="792" y="227"/>
                </a:lnTo>
                <a:lnTo>
                  <a:pt x="789" y="226"/>
                </a:lnTo>
                <a:lnTo>
                  <a:pt x="788" y="223"/>
                </a:lnTo>
                <a:lnTo>
                  <a:pt x="786" y="223"/>
                </a:lnTo>
                <a:lnTo>
                  <a:pt x="784" y="223"/>
                </a:lnTo>
                <a:lnTo>
                  <a:pt x="721" y="223"/>
                </a:lnTo>
                <a:lnTo>
                  <a:pt x="721" y="249"/>
                </a:lnTo>
                <a:close/>
                <a:moveTo>
                  <a:pt x="75" y="249"/>
                </a:moveTo>
                <a:lnTo>
                  <a:pt x="11" y="249"/>
                </a:lnTo>
                <a:lnTo>
                  <a:pt x="10" y="249"/>
                </a:lnTo>
                <a:lnTo>
                  <a:pt x="7" y="249"/>
                </a:lnTo>
                <a:lnTo>
                  <a:pt x="6" y="248"/>
                </a:lnTo>
                <a:lnTo>
                  <a:pt x="5" y="247"/>
                </a:lnTo>
                <a:lnTo>
                  <a:pt x="1" y="246"/>
                </a:lnTo>
                <a:lnTo>
                  <a:pt x="1" y="244"/>
                </a:lnTo>
                <a:lnTo>
                  <a:pt x="0" y="241"/>
                </a:lnTo>
                <a:lnTo>
                  <a:pt x="0" y="238"/>
                </a:lnTo>
                <a:lnTo>
                  <a:pt x="0" y="237"/>
                </a:lnTo>
                <a:lnTo>
                  <a:pt x="0" y="233"/>
                </a:lnTo>
                <a:lnTo>
                  <a:pt x="0" y="231"/>
                </a:lnTo>
                <a:lnTo>
                  <a:pt x="1" y="230"/>
                </a:lnTo>
                <a:lnTo>
                  <a:pt x="5" y="227"/>
                </a:lnTo>
                <a:lnTo>
                  <a:pt x="7" y="226"/>
                </a:lnTo>
                <a:lnTo>
                  <a:pt x="9" y="223"/>
                </a:lnTo>
                <a:lnTo>
                  <a:pt x="10" y="223"/>
                </a:lnTo>
                <a:lnTo>
                  <a:pt x="11" y="223"/>
                </a:lnTo>
                <a:lnTo>
                  <a:pt x="75" y="223"/>
                </a:lnTo>
                <a:lnTo>
                  <a:pt x="75" y="249"/>
                </a:lnTo>
                <a:close/>
                <a:moveTo>
                  <a:pt x="285" y="51"/>
                </a:moveTo>
                <a:lnTo>
                  <a:pt x="417" y="51"/>
                </a:lnTo>
                <a:lnTo>
                  <a:pt x="417" y="38"/>
                </a:lnTo>
                <a:lnTo>
                  <a:pt x="285" y="38"/>
                </a:lnTo>
                <a:lnTo>
                  <a:pt x="285" y="51"/>
                </a:lnTo>
                <a:close/>
              </a:path>
            </a:pathLst>
          </a:custGeom>
          <a:solidFill>
            <a:srgbClr val="C0C0C0">
              <a:alpha val="100000"/>
            </a:srgbClr>
          </a:solidFill>
          <a:ln w="9525">
            <a:noFill/>
          </a:ln>
        </p:spPr>
        <p:txBody>
          <a:bodyPr/>
          <a:lstStyle/>
          <a:p>
            <a:endParaRPr lang="zh-CN" altLang="en-US"/>
          </a:p>
        </p:txBody>
      </p:sp>
      <p:sp>
        <p:nvSpPr>
          <p:cNvPr id="84110" name="任意多边形 1160333"/>
          <p:cNvSpPr/>
          <p:nvPr/>
        </p:nvSpPr>
        <p:spPr>
          <a:xfrm>
            <a:off x="2130425" y="4046538"/>
            <a:ext cx="280988" cy="104775"/>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31" h="199">
                <a:moveTo>
                  <a:pt x="13" y="199"/>
                </a:moveTo>
                <a:lnTo>
                  <a:pt x="531" y="199"/>
                </a:lnTo>
                <a:lnTo>
                  <a:pt x="531" y="0"/>
                </a:lnTo>
                <a:lnTo>
                  <a:pt x="13" y="0"/>
                </a:lnTo>
                <a:lnTo>
                  <a:pt x="10" y="11"/>
                </a:lnTo>
                <a:lnTo>
                  <a:pt x="7" y="23"/>
                </a:lnTo>
                <a:lnTo>
                  <a:pt x="5" y="36"/>
                </a:lnTo>
                <a:lnTo>
                  <a:pt x="4" y="49"/>
                </a:lnTo>
                <a:lnTo>
                  <a:pt x="1" y="62"/>
                </a:lnTo>
                <a:lnTo>
                  <a:pt x="1" y="75"/>
                </a:lnTo>
                <a:lnTo>
                  <a:pt x="0" y="87"/>
                </a:lnTo>
                <a:lnTo>
                  <a:pt x="0" y="99"/>
                </a:lnTo>
                <a:lnTo>
                  <a:pt x="0" y="111"/>
                </a:lnTo>
                <a:lnTo>
                  <a:pt x="1" y="124"/>
                </a:lnTo>
                <a:lnTo>
                  <a:pt x="1" y="137"/>
                </a:lnTo>
                <a:lnTo>
                  <a:pt x="4" y="150"/>
                </a:lnTo>
                <a:lnTo>
                  <a:pt x="5" y="161"/>
                </a:lnTo>
                <a:lnTo>
                  <a:pt x="7" y="174"/>
                </a:lnTo>
                <a:lnTo>
                  <a:pt x="10" y="187"/>
                </a:lnTo>
                <a:lnTo>
                  <a:pt x="13" y="199"/>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11" name="直接连接符 1160334"/>
          <p:cNvSpPr/>
          <p:nvPr/>
        </p:nvSpPr>
        <p:spPr>
          <a:xfrm>
            <a:off x="2214563" y="4046538"/>
            <a:ext cx="1587" cy="104775"/>
          </a:xfrm>
          <a:prstGeom prst="line">
            <a:avLst/>
          </a:prstGeom>
          <a:ln w="3175" cap="flat" cmpd="sng">
            <a:solidFill>
              <a:srgbClr val="000000"/>
            </a:solidFill>
            <a:prstDash val="solid"/>
            <a:headEnd type="none" w="med" len="med"/>
            <a:tailEnd type="none" w="med" len="med"/>
          </a:ln>
        </p:spPr>
      </p:sp>
      <p:sp>
        <p:nvSpPr>
          <p:cNvPr id="84112" name="直接连接符 1160335"/>
          <p:cNvSpPr/>
          <p:nvPr/>
        </p:nvSpPr>
        <p:spPr>
          <a:xfrm flipH="1">
            <a:off x="2130425" y="4081463"/>
            <a:ext cx="84138" cy="1587"/>
          </a:xfrm>
          <a:prstGeom prst="line">
            <a:avLst/>
          </a:prstGeom>
          <a:ln w="3175" cap="flat" cmpd="sng">
            <a:solidFill>
              <a:srgbClr val="000000"/>
            </a:solidFill>
            <a:prstDash val="solid"/>
            <a:headEnd type="none" w="med" len="med"/>
            <a:tailEnd type="none" w="med" len="med"/>
          </a:ln>
        </p:spPr>
      </p:sp>
      <p:sp>
        <p:nvSpPr>
          <p:cNvPr id="84113" name="直接连接符 1160336"/>
          <p:cNvSpPr/>
          <p:nvPr/>
        </p:nvSpPr>
        <p:spPr>
          <a:xfrm flipH="1">
            <a:off x="2130425" y="4116388"/>
            <a:ext cx="84138" cy="1587"/>
          </a:xfrm>
          <a:prstGeom prst="line">
            <a:avLst/>
          </a:prstGeom>
          <a:ln w="3175" cap="flat" cmpd="sng">
            <a:solidFill>
              <a:srgbClr val="000000"/>
            </a:solidFill>
            <a:prstDash val="solid"/>
            <a:headEnd type="none" w="med" len="med"/>
            <a:tailEnd type="none" w="med" len="med"/>
          </a:ln>
        </p:spPr>
      </p:sp>
      <p:sp>
        <p:nvSpPr>
          <p:cNvPr id="84114" name="矩形 1160337"/>
          <p:cNvSpPr/>
          <p:nvPr/>
        </p:nvSpPr>
        <p:spPr>
          <a:xfrm>
            <a:off x="2238375" y="4060825"/>
            <a:ext cx="157163" cy="7778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15" name="直接连接符 1160338"/>
          <p:cNvSpPr/>
          <p:nvPr/>
        </p:nvSpPr>
        <p:spPr>
          <a:xfrm>
            <a:off x="2346325" y="4060825"/>
            <a:ext cx="1588" cy="28575"/>
          </a:xfrm>
          <a:prstGeom prst="line">
            <a:avLst/>
          </a:prstGeom>
          <a:ln w="3175" cap="flat" cmpd="sng">
            <a:solidFill>
              <a:srgbClr val="000000"/>
            </a:solidFill>
            <a:prstDash val="solid"/>
            <a:headEnd type="none" w="med" len="med"/>
            <a:tailEnd type="none" w="med" len="med"/>
          </a:ln>
        </p:spPr>
      </p:sp>
      <p:sp>
        <p:nvSpPr>
          <p:cNvPr id="84116" name="直接连接符 1160339"/>
          <p:cNvSpPr/>
          <p:nvPr/>
        </p:nvSpPr>
        <p:spPr>
          <a:xfrm>
            <a:off x="2238375" y="4089400"/>
            <a:ext cx="157163" cy="1588"/>
          </a:xfrm>
          <a:prstGeom prst="line">
            <a:avLst/>
          </a:prstGeom>
          <a:ln w="3175" cap="flat" cmpd="sng">
            <a:solidFill>
              <a:srgbClr val="000000"/>
            </a:solidFill>
            <a:prstDash val="solid"/>
            <a:headEnd type="none" w="med" len="med"/>
            <a:tailEnd type="none" w="med" len="med"/>
          </a:ln>
        </p:spPr>
      </p:sp>
      <p:sp>
        <p:nvSpPr>
          <p:cNvPr id="84117" name="任意多边形 1160340"/>
          <p:cNvSpPr/>
          <p:nvPr/>
        </p:nvSpPr>
        <p:spPr>
          <a:xfrm>
            <a:off x="2373313" y="4164013"/>
            <a:ext cx="39687"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5" h="26">
                <a:moveTo>
                  <a:pt x="0" y="26"/>
                </a:moveTo>
                <a:lnTo>
                  <a:pt x="63" y="26"/>
                </a:lnTo>
                <a:lnTo>
                  <a:pt x="65" y="26"/>
                </a:lnTo>
                <a:lnTo>
                  <a:pt x="68" y="26"/>
                </a:lnTo>
                <a:lnTo>
                  <a:pt x="70" y="25"/>
                </a:lnTo>
                <a:lnTo>
                  <a:pt x="71" y="24"/>
                </a:lnTo>
                <a:lnTo>
                  <a:pt x="72" y="23"/>
                </a:lnTo>
                <a:lnTo>
                  <a:pt x="73" y="21"/>
                </a:lnTo>
                <a:lnTo>
                  <a:pt x="75" y="18"/>
                </a:lnTo>
                <a:lnTo>
                  <a:pt x="75" y="15"/>
                </a:lnTo>
                <a:lnTo>
                  <a:pt x="75" y="14"/>
                </a:lnTo>
                <a:lnTo>
                  <a:pt x="75" y="10"/>
                </a:lnTo>
                <a:lnTo>
                  <a:pt x="73" y="8"/>
                </a:lnTo>
                <a:lnTo>
                  <a:pt x="73" y="7"/>
                </a:lnTo>
                <a:lnTo>
                  <a:pt x="71" y="4"/>
                </a:lnTo>
                <a:lnTo>
                  <a:pt x="68" y="3"/>
                </a:lnTo>
                <a:lnTo>
                  <a:pt x="67" y="0"/>
                </a:lnTo>
                <a:lnTo>
                  <a:pt x="65" y="0"/>
                </a:lnTo>
                <a:lnTo>
                  <a:pt x="63" y="0"/>
                </a:lnTo>
                <a:lnTo>
                  <a:pt x="0" y="0"/>
                </a:lnTo>
                <a:lnTo>
                  <a:pt x="0"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18" name="任意多边形 1160341"/>
          <p:cNvSpPr/>
          <p:nvPr/>
        </p:nvSpPr>
        <p:spPr>
          <a:xfrm>
            <a:off x="1990725" y="4164013"/>
            <a:ext cx="39688"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5" h="26">
                <a:moveTo>
                  <a:pt x="75" y="26"/>
                </a:moveTo>
                <a:lnTo>
                  <a:pt x="11" y="26"/>
                </a:lnTo>
                <a:lnTo>
                  <a:pt x="10" y="26"/>
                </a:lnTo>
                <a:lnTo>
                  <a:pt x="7" y="26"/>
                </a:lnTo>
                <a:lnTo>
                  <a:pt x="6" y="25"/>
                </a:lnTo>
                <a:lnTo>
                  <a:pt x="5" y="24"/>
                </a:lnTo>
                <a:lnTo>
                  <a:pt x="1" y="23"/>
                </a:lnTo>
                <a:lnTo>
                  <a:pt x="1" y="21"/>
                </a:lnTo>
                <a:lnTo>
                  <a:pt x="0" y="18"/>
                </a:lnTo>
                <a:lnTo>
                  <a:pt x="0" y="15"/>
                </a:lnTo>
                <a:lnTo>
                  <a:pt x="0" y="14"/>
                </a:lnTo>
                <a:lnTo>
                  <a:pt x="0" y="10"/>
                </a:lnTo>
                <a:lnTo>
                  <a:pt x="0" y="8"/>
                </a:lnTo>
                <a:lnTo>
                  <a:pt x="1" y="7"/>
                </a:lnTo>
                <a:lnTo>
                  <a:pt x="5" y="4"/>
                </a:lnTo>
                <a:lnTo>
                  <a:pt x="7" y="3"/>
                </a:lnTo>
                <a:lnTo>
                  <a:pt x="9" y="0"/>
                </a:lnTo>
                <a:lnTo>
                  <a:pt x="10" y="0"/>
                </a:lnTo>
                <a:lnTo>
                  <a:pt x="11" y="0"/>
                </a:lnTo>
                <a:lnTo>
                  <a:pt x="75" y="0"/>
                </a:lnTo>
                <a:lnTo>
                  <a:pt x="75"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19" name="矩形 1160342"/>
          <p:cNvSpPr/>
          <p:nvPr/>
        </p:nvSpPr>
        <p:spPr>
          <a:xfrm>
            <a:off x="2141538" y="4067175"/>
            <a:ext cx="698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20" name="直接连接符 1160343"/>
          <p:cNvSpPr/>
          <p:nvPr/>
        </p:nvSpPr>
        <p:spPr>
          <a:xfrm flipV="1">
            <a:off x="2141538" y="4040188"/>
            <a:ext cx="1587" cy="6350"/>
          </a:xfrm>
          <a:prstGeom prst="line">
            <a:avLst/>
          </a:prstGeom>
          <a:ln w="3175" cap="flat" cmpd="sng">
            <a:solidFill>
              <a:srgbClr val="000000"/>
            </a:solidFill>
            <a:prstDash val="solid"/>
            <a:headEnd type="none" w="med" len="med"/>
            <a:tailEnd type="none" w="med" len="med"/>
          </a:ln>
        </p:spPr>
      </p:sp>
      <p:sp>
        <p:nvSpPr>
          <p:cNvPr id="84121" name="直接连接符 1160344"/>
          <p:cNvSpPr/>
          <p:nvPr/>
        </p:nvSpPr>
        <p:spPr>
          <a:xfrm flipV="1">
            <a:off x="2141538" y="4151313"/>
            <a:ext cx="1587" cy="6350"/>
          </a:xfrm>
          <a:prstGeom prst="line">
            <a:avLst/>
          </a:prstGeom>
          <a:ln w="3175" cap="flat" cmpd="sng">
            <a:solidFill>
              <a:srgbClr val="000000"/>
            </a:solidFill>
            <a:prstDash val="solid"/>
            <a:headEnd type="none" w="med" len="med"/>
            <a:tailEnd type="none" w="med" len="med"/>
          </a:ln>
        </p:spPr>
      </p:sp>
      <p:sp>
        <p:nvSpPr>
          <p:cNvPr id="84122" name="直接连接符 1160345"/>
          <p:cNvSpPr/>
          <p:nvPr/>
        </p:nvSpPr>
        <p:spPr>
          <a:xfrm>
            <a:off x="2144713" y="4098925"/>
            <a:ext cx="6350" cy="1588"/>
          </a:xfrm>
          <a:prstGeom prst="line">
            <a:avLst/>
          </a:prstGeom>
          <a:ln w="4763" cap="flat" cmpd="sng">
            <a:solidFill>
              <a:srgbClr val="00FF00"/>
            </a:solidFill>
            <a:prstDash val="solid"/>
            <a:headEnd type="none" w="med" len="med"/>
            <a:tailEnd type="none" w="med" len="med"/>
          </a:ln>
        </p:spPr>
      </p:sp>
      <p:sp>
        <p:nvSpPr>
          <p:cNvPr id="84123" name="直接连接符 1160346"/>
          <p:cNvSpPr/>
          <p:nvPr/>
        </p:nvSpPr>
        <p:spPr>
          <a:xfrm>
            <a:off x="2144713" y="4070350"/>
            <a:ext cx="6350" cy="1588"/>
          </a:xfrm>
          <a:prstGeom prst="line">
            <a:avLst/>
          </a:prstGeom>
          <a:ln w="4763" cap="flat" cmpd="sng">
            <a:solidFill>
              <a:srgbClr val="00FF00"/>
            </a:solidFill>
            <a:prstDash val="solid"/>
            <a:headEnd type="none" w="med" len="med"/>
            <a:tailEnd type="none" w="med" len="med"/>
          </a:ln>
        </p:spPr>
      </p:sp>
      <p:sp>
        <p:nvSpPr>
          <p:cNvPr id="84124" name="直接连接符 1160347"/>
          <p:cNvSpPr/>
          <p:nvPr/>
        </p:nvSpPr>
        <p:spPr>
          <a:xfrm>
            <a:off x="2195513" y="4070350"/>
            <a:ext cx="4762" cy="1588"/>
          </a:xfrm>
          <a:prstGeom prst="line">
            <a:avLst/>
          </a:prstGeom>
          <a:ln w="4763" cap="flat" cmpd="sng">
            <a:solidFill>
              <a:srgbClr val="00FF00"/>
            </a:solidFill>
            <a:prstDash val="solid"/>
            <a:headEnd type="none" w="med" len="med"/>
            <a:tailEnd type="none" w="med" len="med"/>
          </a:ln>
        </p:spPr>
      </p:sp>
      <p:sp>
        <p:nvSpPr>
          <p:cNvPr id="84125" name="直接连接符 1160348"/>
          <p:cNvSpPr/>
          <p:nvPr/>
        </p:nvSpPr>
        <p:spPr>
          <a:xfrm>
            <a:off x="2259013" y="4081463"/>
            <a:ext cx="6350" cy="1587"/>
          </a:xfrm>
          <a:prstGeom prst="line">
            <a:avLst/>
          </a:prstGeom>
          <a:ln w="4763" cap="flat" cmpd="sng">
            <a:solidFill>
              <a:srgbClr val="00FF00"/>
            </a:solidFill>
            <a:prstDash val="solid"/>
            <a:headEnd type="none" w="med" len="med"/>
            <a:tailEnd type="none" w="med" len="med"/>
          </a:ln>
        </p:spPr>
      </p:sp>
      <p:sp>
        <p:nvSpPr>
          <p:cNvPr id="84126" name="任意多边形 1160349"/>
          <p:cNvSpPr/>
          <p:nvPr/>
        </p:nvSpPr>
        <p:spPr>
          <a:xfrm>
            <a:off x="2362200"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1" h="595">
                <a:moveTo>
                  <a:pt x="0" y="595"/>
                </a:moveTo>
                <a:lnTo>
                  <a:pt x="75" y="519"/>
                </a:lnTo>
                <a:lnTo>
                  <a:pt x="75" y="380"/>
                </a:lnTo>
                <a:lnTo>
                  <a:pt x="101" y="304"/>
                </a:lnTo>
                <a:lnTo>
                  <a:pt x="101" y="0"/>
                </a:lnTo>
                <a:lnTo>
                  <a:pt x="0" y="101"/>
                </a:lnTo>
                <a:lnTo>
                  <a:pt x="0" y="595"/>
                </a:lnTo>
                <a:close/>
              </a:path>
            </a:pathLst>
          </a:custGeom>
          <a:solidFill>
            <a:srgbClr val="9A9A9A">
              <a:alpha val="100000"/>
            </a:srgbClr>
          </a:solidFill>
          <a:ln w="9525">
            <a:noFill/>
          </a:ln>
        </p:spPr>
        <p:txBody>
          <a:bodyPr/>
          <a:lstStyle/>
          <a:p>
            <a:endParaRPr lang="zh-CN" altLang="en-US"/>
          </a:p>
        </p:txBody>
      </p:sp>
      <p:sp>
        <p:nvSpPr>
          <p:cNvPr id="84127" name="任意多边形 1160350"/>
          <p:cNvSpPr/>
          <p:nvPr/>
        </p:nvSpPr>
        <p:spPr>
          <a:xfrm>
            <a:off x="2362200"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1" h="595">
                <a:moveTo>
                  <a:pt x="0" y="595"/>
                </a:moveTo>
                <a:lnTo>
                  <a:pt x="75" y="519"/>
                </a:lnTo>
                <a:lnTo>
                  <a:pt x="75" y="380"/>
                </a:lnTo>
                <a:lnTo>
                  <a:pt x="101" y="304"/>
                </a:lnTo>
                <a:lnTo>
                  <a:pt x="101" y="0"/>
                </a:lnTo>
                <a:lnTo>
                  <a:pt x="0" y="101"/>
                </a:lnTo>
                <a:lnTo>
                  <a:pt x="0" y="59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28" name="任意多边形 1160351"/>
          <p:cNvSpPr/>
          <p:nvPr/>
        </p:nvSpPr>
        <p:spPr>
          <a:xfrm>
            <a:off x="2041525" y="3705225"/>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8" h="101">
                <a:moveTo>
                  <a:pt x="708" y="0"/>
                </a:moveTo>
                <a:lnTo>
                  <a:pt x="100" y="0"/>
                </a:lnTo>
                <a:lnTo>
                  <a:pt x="0" y="101"/>
                </a:lnTo>
                <a:lnTo>
                  <a:pt x="607" y="101"/>
                </a:lnTo>
                <a:lnTo>
                  <a:pt x="708" y="0"/>
                </a:lnTo>
                <a:close/>
              </a:path>
            </a:pathLst>
          </a:custGeom>
          <a:solidFill>
            <a:srgbClr val="E6E6E6">
              <a:alpha val="100000"/>
            </a:srgbClr>
          </a:solidFill>
          <a:ln w="9525">
            <a:noFill/>
          </a:ln>
        </p:spPr>
        <p:txBody>
          <a:bodyPr/>
          <a:lstStyle/>
          <a:p>
            <a:endParaRPr lang="zh-CN" altLang="en-US"/>
          </a:p>
        </p:txBody>
      </p:sp>
      <p:sp>
        <p:nvSpPr>
          <p:cNvPr id="84129" name="任意多边形 1160352"/>
          <p:cNvSpPr/>
          <p:nvPr/>
        </p:nvSpPr>
        <p:spPr>
          <a:xfrm>
            <a:off x="2041525" y="3705225"/>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8" h="101">
                <a:moveTo>
                  <a:pt x="708" y="0"/>
                </a:moveTo>
                <a:lnTo>
                  <a:pt x="100" y="0"/>
                </a:lnTo>
                <a:lnTo>
                  <a:pt x="0" y="101"/>
                </a:lnTo>
                <a:lnTo>
                  <a:pt x="607" y="101"/>
                </a:lnTo>
                <a:lnTo>
                  <a:pt x="708"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30" name="矩形 1160353"/>
          <p:cNvSpPr/>
          <p:nvPr/>
        </p:nvSpPr>
        <p:spPr>
          <a:xfrm>
            <a:off x="2041525" y="3759200"/>
            <a:ext cx="320675" cy="26035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131" name="图片 1160354"/>
          <p:cNvPicPr>
            <a:picLocks noChangeAspect="1"/>
          </p:cNvPicPr>
          <p:nvPr/>
        </p:nvPicPr>
        <p:blipFill>
          <a:blip r:embed="rId5"/>
          <a:stretch>
            <a:fillRect/>
          </a:stretch>
        </p:blipFill>
        <p:spPr>
          <a:xfrm>
            <a:off x="2087563" y="3798888"/>
            <a:ext cx="228600" cy="160337"/>
          </a:xfrm>
          <a:prstGeom prst="rect">
            <a:avLst/>
          </a:prstGeom>
          <a:noFill/>
          <a:ln w="9525">
            <a:noFill/>
          </a:ln>
        </p:spPr>
      </p:pic>
      <p:pic>
        <p:nvPicPr>
          <p:cNvPr id="84132" name="图片 1160355"/>
          <p:cNvPicPr>
            <a:picLocks noChangeAspect="1"/>
          </p:cNvPicPr>
          <p:nvPr/>
        </p:nvPicPr>
        <p:blipFill>
          <a:blip r:embed="rId6"/>
          <a:stretch>
            <a:fillRect/>
          </a:stretch>
        </p:blipFill>
        <p:spPr>
          <a:xfrm>
            <a:off x="2087563" y="3798888"/>
            <a:ext cx="228600" cy="160337"/>
          </a:xfrm>
          <a:prstGeom prst="rect">
            <a:avLst/>
          </a:prstGeom>
          <a:noFill/>
          <a:ln w="9525">
            <a:noFill/>
          </a:ln>
        </p:spPr>
      </p:pic>
      <p:sp>
        <p:nvSpPr>
          <p:cNvPr id="84133" name="矩形 1160356"/>
          <p:cNvSpPr/>
          <p:nvPr/>
        </p:nvSpPr>
        <p:spPr>
          <a:xfrm>
            <a:off x="2090738" y="3803650"/>
            <a:ext cx="220662" cy="153988"/>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34" name="任意多边形 1160357"/>
          <p:cNvSpPr/>
          <p:nvPr/>
        </p:nvSpPr>
        <p:spPr>
          <a:xfrm>
            <a:off x="2071688" y="3784600"/>
            <a:ext cx="261937" cy="193675"/>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95" h="368">
                <a:moveTo>
                  <a:pt x="20" y="349"/>
                </a:moveTo>
                <a:lnTo>
                  <a:pt x="474" y="349"/>
                </a:lnTo>
                <a:lnTo>
                  <a:pt x="474" y="19"/>
                </a:lnTo>
                <a:lnTo>
                  <a:pt x="495" y="19"/>
                </a:lnTo>
                <a:lnTo>
                  <a:pt x="495" y="0"/>
                </a:lnTo>
                <a:lnTo>
                  <a:pt x="0" y="0"/>
                </a:lnTo>
                <a:lnTo>
                  <a:pt x="0" y="368"/>
                </a:lnTo>
                <a:lnTo>
                  <a:pt x="20" y="368"/>
                </a:lnTo>
                <a:lnTo>
                  <a:pt x="20" y="34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135" name="图片 1160358"/>
          <p:cNvPicPr>
            <a:picLocks noChangeAspect="1"/>
          </p:cNvPicPr>
          <p:nvPr/>
        </p:nvPicPr>
        <p:blipFill>
          <a:blip r:embed="rId7"/>
          <a:stretch>
            <a:fillRect/>
          </a:stretch>
        </p:blipFill>
        <p:spPr>
          <a:xfrm>
            <a:off x="2070100" y="3784600"/>
            <a:ext cx="261938" cy="193675"/>
          </a:xfrm>
          <a:prstGeom prst="rect">
            <a:avLst/>
          </a:prstGeom>
          <a:noFill/>
          <a:ln w="9525">
            <a:noFill/>
          </a:ln>
        </p:spPr>
      </p:pic>
      <p:pic>
        <p:nvPicPr>
          <p:cNvPr id="84136" name="图片 1160359"/>
          <p:cNvPicPr>
            <a:picLocks noChangeAspect="1"/>
          </p:cNvPicPr>
          <p:nvPr/>
        </p:nvPicPr>
        <p:blipFill>
          <a:blip r:embed="rId8"/>
          <a:stretch>
            <a:fillRect/>
          </a:stretch>
        </p:blipFill>
        <p:spPr>
          <a:xfrm>
            <a:off x="2070100" y="3784600"/>
            <a:ext cx="261938" cy="193675"/>
          </a:xfrm>
          <a:prstGeom prst="rect">
            <a:avLst/>
          </a:prstGeom>
          <a:noFill/>
          <a:ln w="9525">
            <a:noFill/>
          </a:ln>
        </p:spPr>
      </p:pic>
      <p:sp>
        <p:nvSpPr>
          <p:cNvPr id="84137" name="直接连接符 1160360"/>
          <p:cNvSpPr/>
          <p:nvPr/>
        </p:nvSpPr>
        <p:spPr>
          <a:xfrm>
            <a:off x="2130425" y="4003675"/>
            <a:ext cx="1588" cy="15875"/>
          </a:xfrm>
          <a:prstGeom prst="line">
            <a:avLst/>
          </a:prstGeom>
          <a:ln w="3175" cap="flat" cmpd="sng">
            <a:solidFill>
              <a:srgbClr val="000000"/>
            </a:solidFill>
            <a:prstDash val="solid"/>
            <a:headEnd type="none" w="med" len="med"/>
            <a:tailEnd type="none" w="med" len="med"/>
          </a:ln>
        </p:spPr>
      </p:sp>
      <p:sp>
        <p:nvSpPr>
          <p:cNvPr id="84138" name="直接连接符 1160361"/>
          <p:cNvSpPr/>
          <p:nvPr/>
        </p:nvSpPr>
        <p:spPr>
          <a:xfrm>
            <a:off x="2089150" y="4003675"/>
            <a:ext cx="1588" cy="15875"/>
          </a:xfrm>
          <a:prstGeom prst="line">
            <a:avLst/>
          </a:prstGeom>
          <a:ln w="3175" cap="flat" cmpd="sng">
            <a:solidFill>
              <a:srgbClr val="000000"/>
            </a:solidFill>
            <a:prstDash val="solid"/>
            <a:headEnd type="none" w="med" len="med"/>
            <a:tailEnd type="none" w="med" len="med"/>
          </a:ln>
        </p:spPr>
      </p:sp>
      <p:sp>
        <p:nvSpPr>
          <p:cNvPr id="84139" name="直接连接符 1160362"/>
          <p:cNvSpPr/>
          <p:nvPr/>
        </p:nvSpPr>
        <p:spPr>
          <a:xfrm>
            <a:off x="2041525" y="4003675"/>
            <a:ext cx="320675" cy="1588"/>
          </a:xfrm>
          <a:prstGeom prst="line">
            <a:avLst/>
          </a:prstGeom>
          <a:ln w="3175" cap="flat" cmpd="sng">
            <a:solidFill>
              <a:srgbClr val="000000"/>
            </a:solidFill>
            <a:prstDash val="solid"/>
            <a:headEnd type="none" w="med" len="med"/>
            <a:tailEnd type="none" w="med" len="med"/>
          </a:ln>
        </p:spPr>
      </p:sp>
      <p:sp>
        <p:nvSpPr>
          <p:cNvPr id="84140" name="直接连接符 1160363"/>
          <p:cNvSpPr/>
          <p:nvPr/>
        </p:nvSpPr>
        <p:spPr>
          <a:xfrm>
            <a:off x="2249488" y="4070350"/>
            <a:ext cx="93662" cy="1588"/>
          </a:xfrm>
          <a:prstGeom prst="line">
            <a:avLst/>
          </a:prstGeom>
          <a:ln w="9525" cap="flat" cmpd="sng">
            <a:solidFill>
              <a:srgbClr val="000000"/>
            </a:solidFill>
            <a:prstDash val="solid"/>
            <a:headEnd type="none" w="med" len="med"/>
            <a:tailEnd type="none" w="med" len="med"/>
          </a:ln>
        </p:spPr>
      </p:sp>
      <p:sp>
        <p:nvSpPr>
          <p:cNvPr id="84141" name="任意多边形 1160364"/>
          <p:cNvSpPr/>
          <p:nvPr/>
        </p:nvSpPr>
        <p:spPr>
          <a:xfrm>
            <a:off x="1987550" y="3705225"/>
            <a:ext cx="482600" cy="481013"/>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911" h="910">
                <a:moveTo>
                  <a:pt x="0" y="910"/>
                </a:moveTo>
                <a:lnTo>
                  <a:pt x="0" y="632"/>
                </a:lnTo>
                <a:lnTo>
                  <a:pt x="96" y="537"/>
                </a:lnTo>
                <a:lnTo>
                  <a:pt x="102" y="537"/>
                </a:lnTo>
                <a:lnTo>
                  <a:pt x="102" y="101"/>
                </a:lnTo>
                <a:lnTo>
                  <a:pt x="202" y="0"/>
                </a:lnTo>
                <a:lnTo>
                  <a:pt x="810" y="0"/>
                </a:lnTo>
                <a:lnTo>
                  <a:pt x="810" y="304"/>
                </a:lnTo>
                <a:lnTo>
                  <a:pt x="784" y="380"/>
                </a:lnTo>
                <a:lnTo>
                  <a:pt x="784" y="519"/>
                </a:lnTo>
                <a:lnTo>
                  <a:pt x="772" y="531"/>
                </a:lnTo>
                <a:lnTo>
                  <a:pt x="911" y="531"/>
                </a:lnTo>
                <a:lnTo>
                  <a:pt x="911" y="809"/>
                </a:lnTo>
                <a:lnTo>
                  <a:pt x="810" y="910"/>
                </a:lnTo>
                <a:lnTo>
                  <a:pt x="0" y="910"/>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42" name="任意多边形 1160365"/>
          <p:cNvSpPr/>
          <p:nvPr/>
        </p:nvSpPr>
        <p:spPr>
          <a:xfrm>
            <a:off x="4143375" y="3978275"/>
            <a:ext cx="66675" cy="26988"/>
          </a:xfrm>
          <a:custGeom>
            <a:avLst/>
            <a:gdLst/>
            <a:ahLst/>
            <a:cxnLst>
              <a:cxn ang="0">
                <a:pos x="2147483647" y="2147483647"/>
              </a:cxn>
              <a:cxn ang="0">
                <a:pos x="2147483647" y="0"/>
              </a:cxn>
              <a:cxn ang="0">
                <a:pos x="0" y="0"/>
              </a:cxn>
              <a:cxn ang="0">
                <a:pos x="2147483647" y="2147483647"/>
              </a:cxn>
            </a:cxnLst>
            <a:rect l="0" t="0" r="0" b="0"/>
            <a:pathLst>
              <a:path w="127" h="51">
                <a:moveTo>
                  <a:pt x="75" y="51"/>
                </a:moveTo>
                <a:lnTo>
                  <a:pt x="127" y="0"/>
                </a:lnTo>
                <a:lnTo>
                  <a:pt x="0" y="0"/>
                </a:lnTo>
                <a:lnTo>
                  <a:pt x="75" y="51"/>
                </a:lnTo>
                <a:close/>
              </a:path>
            </a:pathLst>
          </a:custGeom>
          <a:solidFill>
            <a:srgbClr val="E6E6E6">
              <a:alpha val="100000"/>
            </a:srgbClr>
          </a:solidFill>
          <a:ln w="9525">
            <a:noFill/>
          </a:ln>
        </p:spPr>
        <p:txBody>
          <a:bodyPr/>
          <a:lstStyle/>
          <a:p>
            <a:endParaRPr lang="zh-CN" altLang="en-US"/>
          </a:p>
        </p:txBody>
      </p:sp>
      <p:sp>
        <p:nvSpPr>
          <p:cNvPr id="84143" name="任意多边形 1160366"/>
          <p:cNvSpPr/>
          <p:nvPr/>
        </p:nvSpPr>
        <p:spPr>
          <a:xfrm>
            <a:off x="3727450" y="3981450"/>
            <a:ext cx="106363" cy="50800"/>
          </a:xfrm>
          <a:custGeom>
            <a:avLst/>
            <a:gdLst/>
            <a:ahLst/>
            <a:cxnLst>
              <a:cxn ang="0">
                <a:pos x="2147483647" y="2147483647"/>
              </a:cxn>
              <a:cxn ang="0">
                <a:pos x="2147483647" y="0"/>
              </a:cxn>
              <a:cxn ang="0">
                <a:pos x="0" y="2147483647"/>
              </a:cxn>
              <a:cxn ang="0">
                <a:pos x="2147483647" y="2147483647"/>
              </a:cxn>
            </a:cxnLst>
            <a:rect l="0" t="0" r="0" b="0"/>
            <a:pathLst>
              <a:path w="201" h="94">
                <a:moveTo>
                  <a:pt x="201" y="94"/>
                </a:moveTo>
                <a:lnTo>
                  <a:pt x="94" y="0"/>
                </a:lnTo>
                <a:lnTo>
                  <a:pt x="0" y="94"/>
                </a:lnTo>
                <a:lnTo>
                  <a:pt x="201" y="94"/>
                </a:lnTo>
                <a:close/>
              </a:path>
            </a:pathLst>
          </a:custGeom>
          <a:solidFill>
            <a:srgbClr val="E6E6E6">
              <a:alpha val="100000"/>
            </a:srgbClr>
          </a:solidFill>
          <a:ln w="9525">
            <a:noFill/>
          </a:ln>
        </p:spPr>
        <p:txBody>
          <a:bodyPr/>
          <a:lstStyle/>
          <a:p>
            <a:endParaRPr lang="zh-CN" altLang="en-US"/>
          </a:p>
        </p:txBody>
      </p:sp>
      <p:sp>
        <p:nvSpPr>
          <p:cNvPr id="84144" name="任意多边形 1160367"/>
          <p:cNvSpPr/>
          <p:nvPr/>
        </p:nvSpPr>
        <p:spPr>
          <a:xfrm>
            <a:off x="3781425" y="3978275"/>
            <a:ext cx="407988" cy="53975"/>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71" h="100">
                <a:moveTo>
                  <a:pt x="771" y="39"/>
                </a:moveTo>
                <a:lnTo>
                  <a:pt x="696" y="0"/>
                </a:lnTo>
                <a:lnTo>
                  <a:pt x="100" y="0"/>
                </a:lnTo>
                <a:lnTo>
                  <a:pt x="0" y="51"/>
                </a:lnTo>
                <a:lnTo>
                  <a:pt x="100" y="100"/>
                </a:lnTo>
                <a:lnTo>
                  <a:pt x="708" y="100"/>
                </a:lnTo>
                <a:lnTo>
                  <a:pt x="771" y="39"/>
                </a:lnTo>
                <a:close/>
              </a:path>
            </a:pathLst>
          </a:custGeom>
          <a:solidFill>
            <a:srgbClr val="9A9A9A">
              <a:alpha val="100000"/>
            </a:srgbClr>
          </a:solidFill>
          <a:ln w="9525">
            <a:noFill/>
          </a:ln>
        </p:spPr>
        <p:txBody>
          <a:bodyPr/>
          <a:lstStyle/>
          <a:p>
            <a:endParaRPr lang="zh-CN" altLang="en-US"/>
          </a:p>
        </p:txBody>
      </p:sp>
      <p:sp>
        <p:nvSpPr>
          <p:cNvPr id="84145" name="任意多边形 1160368"/>
          <p:cNvSpPr/>
          <p:nvPr/>
        </p:nvSpPr>
        <p:spPr>
          <a:xfrm>
            <a:off x="3848100" y="4013200"/>
            <a:ext cx="241300" cy="15875"/>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55" h="32">
                <a:moveTo>
                  <a:pt x="455" y="0"/>
                </a:moveTo>
                <a:lnTo>
                  <a:pt x="0" y="0"/>
                </a:lnTo>
                <a:lnTo>
                  <a:pt x="0" y="1"/>
                </a:lnTo>
                <a:lnTo>
                  <a:pt x="0" y="3"/>
                </a:lnTo>
                <a:lnTo>
                  <a:pt x="2" y="4"/>
                </a:lnTo>
                <a:lnTo>
                  <a:pt x="3" y="6"/>
                </a:lnTo>
                <a:lnTo>
                  <a:pt x="5" y="7"/>
                </a:lnTo>
                <a:lnTo>
                  <a:pt x="9" y="8"/>
                </a:lnTo>
                <a:lnTo>
                  <a:pt x="11" y="9"/>
                </a:lnTo>
                <a:lnTo>
                  <a:pt x="16" y="12"/>
                </a:lnTo>
                <a:lnTo>
                  <a:pt x="20" y="12"/>
                </a:lnTo>
                <a:lnTo>
                  <a:pt x="24" y="13"/>
                </a:lnTo>
                <a:lnTo>
                  <a:pt x="30" y="14"/>
                </a:lnTo>
                <a:lnTo>
                  <a:pt x="36" y="16"/>
                </a:lnTo>
                <a:lnTo>
                  <a:pt x="41" y="17"/>
                </a:lnTo>
                <a:lnTo>
                  <a:pt x="48" y="18"/>
                </a:lnTo>
                <a:lnTo>
                  <a:pt x="56" y="20"/>
                </a:lnTo>
                <a:lnTo>
                  <a:pt x="63" y="20"/>
                </a:lnTo>
                <a:lnTo>
                  <a:pt x="70" y="22"/>
                </a:lnTo>
                <a:lnTo>
                  <a:pt x="79" y="23"/>
                </a:lnTo>
                <a:lnTo>
                  <a:pt x="95" y="24"/>
                </a:lnTo>
                <a:lnTo>
                  <a:pt x="113" y="25"/>
                </a:lnTo>
                <a:lnTo>
                  <a:pt x="134" y="27"/>
                </a:lnTo>
                <a:lnTo>
                  <a:pt x="154" y="28"/>
                </a:lnTo>
                <a:lnTo>
                  <a:pt x="176" y="30"/>
                </a:lnTo>
                <a:lnTo>
                  <a:pt x="198" y="30"/>
                </a:lnTo>
                <a:lnTo>
                  <a:pt x="222" y="32"/>
                </a:lnTo>
                <a:lnTo>
                  <a:pt x="245" y="32"/>
                </a:lnTo>
                <a:lnTo>
                  <a:pt x="268" y="30"/>
                </a:lnTo>
                <a:lnTo>
                  <a:pt x="289" y="30"/>
                </a:lnTo>
                <a:lnTo>
                  <a:pt x="310" y="28"/>
                </a:lnTo>
                <a:lnTo>
                  <a:pt x="330" y="27"/>
                </a:lnTo>
                <a:lnTo>
                  <a:pt x="351" y="25"/>
                </a:lnTo>
                <a:lnTo>
                  <a:pt x="368" y="24"/>
                </a:lnTo>
                <a:lnTo>
                  <a:pt x="384" y="23"/>
                </a:lnTo>
                <a:lnTo>
                  <a:pt x="391" y="22"/>
                </a:lnTo>
                <a:lnTo>
                  <a:pt x="399" y="20"/>
                </a:lnTo>
                <a:lnTo>
                  <a:pt x="406" y="18"/>
                </a:lnTo>
                <a:lnTo>
                  <a:pt x="413" y="18"/>
                </a:lnTo>
                <a:lnTo>
                  <a:pt x="418" y="17"/>
                </a:lnTo>
                <a:lnTo>
                  <a:pt x="424" y="16"/>
                </a:lnTo>
                <a:lnTo>
                  <a:pt x="431" y="14"/>
                </a:lnTo>
                <a:lnTo>
                  <a:pt x="434" y="13"/>
                </a:lnTo>
                <a:lnTo>
                  <a:pt x="438" y="12"/>
                </a:lnTo>
                <a:lnTo>
                  <a:pt x="443" y="9"/>
                </a:lnTo>
                <a:lnTo>
                  <a:pt x="447" y="8"/>
                </a:lnTo>
                <a:lnTo>
                  <a:pt x="450" y="7"/>
                </a:lnTo>
                <a:lnTo>
                  <a:pt x="452" y="6"/>
                </a:lnTo>
                <a:lnTo>
                  <a:pt x="454" y="4"/>
                </a:lnTo>
                <a:lnTo>
                  <a:pt x="454" y="3"/>
                </a:lnTo>
                <a:lnTo>
                  <a:pt x="455" y="1"/>
                </a:lnTo>
                <a:lnTo>
                  <a:pt x="455"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146" name="图片 1160369"/>
          <p:cNvPicPr>
            <a:picLocks noChangeAspect="1"/>
          </p:cNvPicPr>
          <p:nvPr/>
        </p:nvPicPr>
        <p:blipFill>
          <a:blip r:embed="rId23"/>
          <a:stretch>
            <a:fillRect/>
          </a:stretch>
        </p:blipFill>
        <p:spPr>
          <a:xfrm>
            <a:off x="3848100" y="4013200"/>
            <a:ext cx="241300" cy="15875"/>
          </a:xfrm>
          <a:prstGeom prst="rect">
            <a:avLst/>
          </a:prstGeom>
          <a:noFill/>
          <a:ln w="9525">
            <a:noFill/>
          </a:ln>
        </p:spPr>
      </p:pic>
      <p:pic>
        <p:nvPicPr>
          <p:cNvPr id="84147" name="图片 1160370"/>
          <p:cNvPicPr>
            <a:picLocks noChangeAspect="1"/>
          </p:cNvPicPr>
          <p:nvPr/>
        </p:nvPicPr>
        <p:blipFill>
          <a:blip r:embed="rId24"/>
          <a:stretch>
            <a:fillRect/>
          </a:stretch>
        </p:blipFill>
        <p:spPr>
          <a:xfrm>
            <a:off x="3848100" y="4013200"/>
            <a:ext cx="241300" cy="15875"/>
          </a:xfrm>
          <a:prstGeom prst="rect">
            <a:avLst/>
          </a:prstGeom>
          <a:noFill/>
          <a:ln w="9525">
            <a:noFill/>
          </a:ln>
        </p:spPr>
      </p:pic>
      <p:sp>
        <p:nvSpPr>
          <p:cNvPr id="84148" name="任意多边形 1160371"/>
          <p:cNvSpPr/>
          <p:nvPr/>
        </p:nvSpPr>
        <p:spPr>
          <a:xfrm>
            <a:off x="4156075" y="3978275"/>
            <a:ext cx="53975" cy="200025"/>
          </a:xfrm>
          <a:custGeom>
            <a:avLst/>
            <a:gdLst/>
            <a:ahLst/>
            <a:cxnLst>
              <a:cxn ang="0">
                <a:pos x="0" y="2147483647"/>
              </a:cxn>
              <a:cxn ang="0">
                <a:pos x="2147483647" y="0"/>
              </a:cxn>
              <a:cxn ang="0">
                <a:pos x="2147483647" y="2147483647"/>
              </a:cxn>
              <a:cxn ang="0">
                <a:pos x="0" y="2147483647"/>
              </a:cxn>
              <a:cxn ang="0">
                <a:pos x="0" y="2147483647"/>
              </a:cxn>
            </a:cxnLst>
            <a:rect l="0" t="0" r="0" b="0"/>
            <a:pathLst>
              <a:path w="102" h="378">
                <a:moveTo>
                  <a:pt x="0" y="100"/>
                </a:moveTo>
                <a:lnTo>
                  <a:pt x="102" y="0"/>
                </a:lnTo>
                <a:lnTo>
                  <a:pt x="102" y="278"/>
                </a:lnTo>
                <a:lnTo>
                  <a:pt x="0" y="378"/>
                </a:lnTo>
                <a:lnTo>
                  <a:pt x="0" y="100"/>
                </a:lnTo>
                <a:close/>
              </a:path>
            </a:pathLst>
          </a:custGeom>
          <a:solidFill>
            <a:srgbClr val="9A9A9A">
              <a:alpha val="100000"/>
            </a:srgbClr>
          </a:solidFill>
          <a:ln w="9525">
            <a:noFill/>
          </a:ln>
        </p:spPr>
        <p:txBody>
          <a:bodyPr/>
          <a:lstStyle/>
          <a:p>
            <a:endParaRPr lang="zh-CN" altLang="en-US"/>
          </a:p>
        </p:txBody>
      </p:sp>
      <p:sp>
        <p:nvSpPr>
          <p:cNvPr id="84149" name="矩形 1160372"/>
          <p:cNvSpPr/>
          <p:nvPr/>
        </p:nvSpPr>
        <p:spPr>
          <a:xfrm>
            <a:off x="3727450" y="4032250"/>
            <a:ext cx="428625" cy="1174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50" name="任意多边形 1160373"/>
          <p:cNvSpPr/>
          <p:nvPr/>
        </p:nvSpPr>
        <p:spPr>
          <a:xfrm>
            <a:off x="3862388" y="4032250"/>
            <a:ext cx="6350" cy="1174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 h="222">
                <a:moveTo>
                  <a:pt x="12" y="0"/>
                </a:moveTo>
                <a:lnTo>
                  <a:pt x="10" y="14"/>
                </a:lnTo>
                <a:lnTo>
                  <a:pt x="6" y="28"/>
                </a:lnTo>
                <a:lnTo>
                  <a:pt x="4" y="42"/>
                </a:lnTo>
                <a:lnTo>
                  <a:pt x="3" y="55"/>
                </a:lnTo>
                <a:lnTo>
                  <a:pt x="1" y="69"/>
                </a:lnTo>
                <a:lnTo>
                  <a:pt x="1" y="83"/>
                </a:lnTo>
                <a:lnTo>
                  <a:pt x="0" y="98"/>
                </a:lnTo>
                <a:lnTo>
                  <a:pt x="0" y="112"/>
                </a:lnTo>
                <a:lnTo>
                  <a:pt x="0" y="125"/>
                </a:lnTo>
                <a:lnTo>
                  <a:pt x="1" y="139"/>
                </a:lnTo>
                <a:lnTo>
                  <a:pt x="1" y="153"/>
                </a:lnTo>
                <a:lnTo>
                  <a:pt x="3" y="168"/>
                </a:lnTo>
                <a:lnTo>
                  <a:pt x="4" y="181"/>
                </a:lnTo>
                <a:lnTo>
                  <a:pt x="6" y="195"/>
                </a:lnTo>
                <a:lnTo>
                  <a:pt x="10" y="208"/>
                </a:lnTo>
                <a:lnTo>
                  <a:pt x="12" y="2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51" name="矩形 1160374"/>
          <p:cNvSpPr/>
          <p:nvPr/>
        </p:nvSpPr>
        <p:spPr>
          <a:xfrm>
            <a:off x="3727450" y="4149725"/>
            <a:ext cx="428625" cy="285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52" name="任意多边形 1160375"/>
          <p:cNvSpPr>
            <a:spLocks noEditPoints="1"/>
          </p:cNvSpPr>
          <p:nvPr/>
        </p:nvSpPr>
        <p:spPr>
          <a:xfrm>
            <a:off x="3881438" y="4059238"/>
            <a:ext cx="71437"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33" h="13">
                <a:moveTo>
                  <a:pt x="0" y="13"/>
                </a:moveTo>
                <a:lnTo>
                  <a:pt x="37" y="13"/>
                </a:lnTo>
                <a:lnTo>
                  <a:pt x="37" y="0"/>
                </a:lnTo>
                <a:lnTo>
                  <a:pt x="0" y="0"/>
                </a:lnTo>
                <a:lnTo>
                  <a:pt x="0" y="13"/>
                </a:lnTo>
                <a:close/>
                <a:moveTo>
                  <a:pt x="57" y="13"/>
                </a:moveTo>
                <a:lnTo>
                  <a:pt x="75" y="13"/>
                </a:lnTo>
                <a:lnTo>
                  <a:pt x="75" y="0"/>
                </a:lnTo>
                <a:lnTo>
                  <a:pt x="57" y="0"/>
                </a:lnTo>
                <a:lnTo>
                  <a:pt x="57" y="13"/>
                </a:lnTo>
                <a:close/>
                <a:moveTo>
                  <a:pt x="94" y="13"/>
                </a:moveTo>
                <a:lnTo>
                  <a:pt x="133" y="13"/>
                </a:lnTo>
                <a:lnTo>
                  <a:pt x="133" y="0"/>
                </a:lnTo>
                <a:lnTo>
                  <a:pt x="94" y="0"/>
                </a:lnTo>
                <a:lnTo>
                  <a:pt x="94" y="13"/>
                </a:lnTo>
                <a:close/>
              </a:path>
            </a:pathLst>
          </a:custGeom>
          <a:solidFill>
            <a:srgbClr val="C0C0C0">
              <a:alpha val="100000"/>
            </a:srgbClr>
          </a:solidFill>
          <a:ln w="9525">
            <a:noFill/>
          </a:ln>
        </p:spPr>
        <p:txBody>
          <a:bodyPr/>
          <a:lstStyle/>
          <a:p>
            <a:endParaRPr lang="zh-CN" altLang="en-US"/>
          </a:p>
        </p:txBody>
      </p:sp>
      <p:sp>
        <p:nvSpPr>
          <p:cNvPr id="84153" name="矩形 1160376"/>
          <p:cNvSpPr/>
          <p:nvPr/>
        </p:nvSpPr>
        <p:spPr>
          <a:xfrm>
            <a:off x="3881438" y="4059238"/>
            <a:ext cx="20637"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54" name="矩形 1160377"/>
          <p:cNvSpPr/>
          <p:nvPr/>
        </p:nvSpPr>
        <p:spPr>
          <a:xfrm>
            <a:off x="3911600" y="4059238"/>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55" name="矩形 1160378"/>
          <p:cNvSpPr/>
          <p:nvPr/>
        </p:nvSpPr>
        <p:spPr>
          <a:xfrm>
            <a:off x="3932238" y="4059238"/>
            <a:ext cx="20637"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56" name="任意多边形 1160379"/>
          <p:cNvSpPr>
            <a:spLocks noEditPoints="1"/>
          </p:cNvSpPr>
          <p:nvPr/>
        </p:nvSpPr>
        <p:spPr>
          <a:xfrm>
            <a:off x="3740150" y="4044950"/>
            <a:ext cx="309563" cy="42863"/>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84" h="82">
                <a:moveTo>
                  <a:pt x="0" y="82"/>
                </a:moveTo>
                <a:lnTo>
                  <a:pt x="77" y="82"/>
                </a:lnTo>
                <a:lnTo>
                  <a:pt x="77" y="0"/>
                </a:lnTo>
                <a:lnTo>
                  <a:pt x="0" y="0"/>
                </a:lnTo>
                <a:lnTo>
                  <a:pt x="0" y="82"/>
                </a:lnTo>
                <a:close/>
                <a:moveTo>
                  <a:pt x="518" y="60"/>
                </a:moveTo>
                <a:lnTo>
                  <a:pt x="584" y="60"/>
                </a:lnTo>
                <a:lnTo>
                  <a:pt x="584" y="18"/>
                </a:lnTo>
                <a:lnTo>
                  <a:pt x="518" y="18"/>
                </a:lnTo>
                <a:lnTo>
                  <a:pt x="518" y="60"/>
                </a:lnTo>
                <a:close/>
              </a:path>
            </a:pathLst>
          </a:custGeom>
          <a:solidFill>
            <a:srgbClr val="C0C0C0">
              <a:alpha val="100000"/>
            </a:srgbClr>
          </a:solidFill>
          <a:ln w="9525">
            <a:noFill/>
          </a:ln>
        </p:spPr>
        <p:txBody>
          <a:bodyPr/>
          <a:lstStyle/>
          <a:p>
            <a:endParaRPr lang="zh-CN" altLang="en-US"/>
          </a:p>
        </p:txBody>
      </p:sp>
      <p:sp>
        <p:nvSpPr>
          <p:cNvPr id="84157" name="任意多边形 1160380"/>
          <p:cNvSpPr>
            <a:spLocks noEditPoints="1"/>
          </p:cNvSpPr>
          <p:nvPr/>
        </p:nvSpPr>
        <p:spPr>
          <a:xfrm>
            <a:off x="3730625" y="4038600"/>
            <a:ext cx="422275" cy="131763"/>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97" h="249">
                <a:moveTo>
                  <a:pt x="275" y="199"/>
                </a:moveTo>
                <a:lnTo>
                  <a:pt x="793" y="199"/>
                </a:lnTo>
                <a:lnTo>
                  <a:pt x="793" y="0"/>
                </a:lnTo>
                <a:lnTo>
                  <a:pt x="275" y="0"/>
                </a:lnTo>
                <a:lnTo>
                  <a:pt x="272" y="11"/>
                </a:lnTo>
                <a:lnTo>
                  <a:pt x="269" y="23"/>
                </a:lnTo>
                <a:lnTo>
                  <a:pt x="267" y="37"/>
                </a:lnTo>
                <a:lnTo>
                  <a:pt x="266" y="49"/>
                </a:lnTo>
                <a:lnTo>
                  <a:pt x="264" y="62"/>
                </a:lnTo>
                <a:lnTo>
                  <a:pt x="264" y="75"/>
                </a:lnTo>
                <a:lnTo>
                  <a:pt x="262" y="87"/>
                </a:lnTo>
                <a:lnTo>
                  <a:pt x="262" y="99"/>
                </a:lnTo>
                <a:lnTo>
                  <a:pt x="262" y="112"/>
                </a:lnTo>
                <a:lnTo>
                  <a:pt x="264" y="124"/>
                </a:lnTo>
                <a:lnTo>
                  <a:pt x="264" y="138"/>
                </a:lnTo>
                <a:lnTo>
                  <a:pt x="266" y="150"/>
                </a:lnTo>
                <a:lnTo>
                  <a:pt x="267" y="161"/>
                </a:lnTo>
                <a:lnTo>
                  <a:pt x="269" y="174"/>
                </a:lnTo>
                <a:lnTo>
                  <a:pt x="272" y="187"/>
                </a:lnTo>
                <a:lnTo>
                  <a:pt x="275" y="199"/>
                </a:lnTo>
                <a:close/>
                <a:moveTo>
                  <a:pt x="467" y="173"/>
                </a:moveTo>
                <a:lnTo>
                  <a:pt x="765" y="173"/>
                </a:lnTo>
                <a:lnTo>
                  <a:pt x="765" y="27"/>
                </a:lnTo>
                <a:lnTo>
                  <a:pt x="467" y="27"/>
                </a:lnTo>
                <a:lnTo>
                  <a:pt x="467" y="173"/>
                </a:lnTo>
                <a:close/>
                <a:moveTo>
                  <a:pt x="720" y="249"/>
                </a:moveTo>
                <a:lnTo>
                  <a:pt x="784" y="249"/>
                </a:lnTo>
                <a:lnTo>
                  <a:pt x="787" y="249"/>
                </a:lnTo>
                <a:lnTo>
                  <a:pt x="789" y="249"/>
                </a:lnTo>
                <a:lnTo>
                  <a:pt x="791" y="248"/>
                </a:lnTo>
                <a:lnTo>
                  <a:pt x="792" y="247"/>
                </a:lnTo>
                <a:lnTo>
                  <a:pt x="793" y="246"/>
                </a:lnTo>
                <a:lnTo>
                  <a:pt x="795" y="245"/>
                </a:lnTo>
                <a:lnTo>
                  <a:pt x="797" y="241"/>
                </a:lnTo>
                <a:lnTo>
                  <a:pt x="797" y="238"/>
                </a:lnTo>
                <a:lnTo>
                  <a:pt x="797" y="237"/>
                </a:lnTo>
                <a:lnTo>
                  <a:pt x="797" y="233"/>
                </a:lnTo>
                <a:lnTo>
                  <a:pt x="795" y="231"/>
                </a:lnTo>
                <a:lnTo>
                  <a:pt x="795" y="230"/>
                </a:lnTo>
                <a:lnTo>
                  <a:pt x="792" y="227"/>
                </a:lnTo>
                <a:lnTo>
                  <a:pt x="789" y="226"/>
                </a:lnTo>
                <a:lnTo>
                  <a:pt x="788" y="224"/>
                </a:lnTo>
                <a:lnTo>
                  <a:pt x="787" y="224"/>
                </a:lnTo>
                <a:lnTo>
                  <a:pt x="784" y="224"/>
                </a:lnTo>
                <a:lnTo>
                  <a:pt x="720" y="224"/>
                </a:lnTo>
                <a:lnTo>
                  <a:pt x="720" y="249"/>
                </a:lnTo>
                <a:close/>
                <a:moveTo>
                  <a:pt x="76" y="249"/>
                </a:moveTo>
                <a:lnTo>
                  <a:pt x="12" y="249"/>
                </a:lnTo>
                <a:lnTo>
                  <a:pt x="10" y="249"/>
                </a:lnTo>
                <a:lnTo>
                  <a:pt x="7" y="249"/>
                </a:lnTo>
                <a:lnTo>
                  <a:pt x="6" y="248"/>
                </a:lnTo>
                <a:lnTo>
                  <a:pt x="5" y="247"/>
                </a:lnTo>
                <a:lnTo>
                  <a:pt x="1" y="246"/>
                </a:lnTo>
                <a:lnTo>
                  <a:pt x="1" y="245"/>
                </a:lnTo>
                <a:lnTo>
                  <a:pt x="0" y="241"/>
                </a:lnTo>
                <a:lnTo>
                  <a:pt x="0" y="238"/>
                </a:lnTo>
                <a:lnTo>
                  <a:pt x="0" y="237"/>
                </a:lnTo>
                <a:lnTo>
                  <a:pt x="0" y="233"/>
                </a:lnTo>
                <a:lnTo>
                  <a:pt x="0" y="231"/>
                </a:lnTo>
                <a:lnTo>
                  <a:pt x="1" y="230"/>
                </a:lnTo>
                <a:lnTo>
                  <a:pt x="5" y="227"/>
                </a:lnTo>
                <a:lnTo>
                  <a:pt x="7" y="226"/>
                </a:lnTo>
                <a:lnTo>
                  <a:pt x="9" y="224"/>
                </a:lnTo>
                <a:lnTo>
                  <a:pt x="10" y="224"/>
                </a:lnTo>
                <a:lnTo>
                  <a:pt x="12" y="224"/>
                </a:lnTo>
                <a:lnTo>
                  <a:pt x="76" y="224"/>
                </a:lnTo>
                <a:lnTo>
                  <a:pt x="76" y="249"/>
                </a:lnTo>
                <a:close/>
                <a:moveTo>
                  <a:pt x="285" y="51"/>
                </a:moveTo>
                <a:lnTo>
                  <a:pt x="418" y="51"/>
                </a:lnTo>
                <a:lnTo>
                  <a:pt x="418" y="38"/>
                </a:lnTo>
                <a:lnTo>
                  <a:pt x="285" y="38"/>
                </a:lnTo>
                <a:lnTo>
                  <a:pt x="285" y="51"/>
                </a:lnTo>
                <a:close/>
              </a:path>
            </a:pathLst>
          </a:custGeom>
          <a:solidFill>
            <a:srgbClr val="C0C0C0">
              <a:alpha val="100000"/>
            </a:srgbClr>
          </a:solidFill>
          <a:ln w="9525">
            <a:noFill/>
          </a:ln>
        </p:spPr>
        <p:txBody>
          <a:bodyPr/>
          <a:lstStyle/>
          <a:p>
            <a:endParaRPr lang="zh-CN" altLang="en-US"/>
          </a:p>
        </p:txBody>
      </p:sp>
      <p:sp>
        <p:nvSpPr>
          <p:cNvPr id="84158" name="任意多边形 1160381"/>
          <p:cNvSpPr/>
          <p:nvPr/>
        </p:nvSpPr>
        <p:spPr>
          <a:xfrm>
            <a:off x="3870325" y="4038600"/>
            <a:ext cx="280988" cy="104775"/>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31" h="199">
                <a:moveTo>
                  <a:pt x="13" y="199"/>
                </a:moveTo>
                <a:lnTo>
                  <a:pt x="531" y="199"/>
                </a:lnTo>
                <a:lnTo>
                  <a:pt x="531" y="0"/>
                </a:lnTo>
                <a:lnTo>
                  <a:pt x="13" y="0"/>
                </a:lnTo>
                <a:lnTo>
                  <a:pt x="10" y="11"/>
                </a:lnTo>
                <a:lnTo>
                  <a:pt x="7" y="23"/>
                </a:lnTo>
                <a:lnTo>
                  <a:pt x="5" y="37"/>
                </a:lnTo>
                <a:lnTo>
                  <a:pt x="4" y="49"/>
                </a:lnTo>
                <a:lnTo>
                  <a:pt x="2" y="62"/>
                </a:lnTo>
                <a:lnTo>
                  <a:pt x="2" y="75"/>
                </a:lnTo>
                <a:lnTo>
                  <a:pt x="0" y="87"/>
                </a:lnTo>
                <a:lnTo>
                  <a:pt x="0" y="99"/>
                </a:lnTo>
                <a:lnTo>
                  <a:pt x="0" y="112"/>
                </a:lnTo>
                <a:lnTo>
                  <a:pt x="2" y="124"/>
                </a:lnTo>
                <a:lnTo>
                  <a:pt x="2" y="138"/>
                </a:lnTo>
                <a:lnTo>
                  <a:pt x="4" y="150"/>
                </a:lnTo>
                <a:lnTo>
                  <a:pt x="5" y="161"/>
                </a:lnTo>
                <a:lnTo>
                  <a:pt x="7" y="174"/>
                </a:lnTo>
                <a:lnTo>
                  <a:pt x="10" y="187"/>
                </a:lnTo>
                <a:lnTo>
                  <a:pt x="13" y="199"/>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59" name="直接连接符 1160382"/>
          <p:cNvSpPr/>
          <p:nvPr/>
        </p:nvSpPr>
        <p:spPr>
          <a:xfrm>
            <a:off x="3954463" y="4038600"/>
            <a:ext cx="1587" cy="104775"/>
          </a:xfrm>
          <a:prstGeom prst="line">
            <a:avLst/>
          </a:prstGeom>
          <a:ln w="3175" cap="flat" cmpd="sng">
            <a:solidFill>
              <a:srgbClr val="000000"/>
            </a:solidFill>
            <a:prstDash val="solid"/>
            <a:headEnd type="none" w="med" len="med"/>
            <a:tailEnd type="none" w="med" len="med"/>
          </a:ln>
        </p:spPr>
      </p:sp>
      <p:sp>
        <p:nvSpPr>
          <p:cNvPr id="84160" name="直接连接符 1160383"/>
          <p:cNvSpPr/>
          <p:nvPr/>
        </p:nvSpPr>
        <p:spPr>
          <a:xfrm flipH="1">
            <a:off x="3870325" y="4073525"/>
            <a:ext cx="84138" cy="1588"/>
          </a:xfrm>
          <a:prstGeom prst="line">
            <a:avLst/>
          </a:prstGeom>
          <a:ln w="3175" cap="flat" cmpd="sng">
            <a:solidFill>
              <a:srgbClr val="000000"/>
            </a:solidFill>
            <a:prstDash val="solid"/>
            <a:headEnd type="none" w="med" len="med"/>
            <a:tailEnd type="none" w="med" len="med"/>
          </a:ln>
        </p:spPr>
      </p:sp>
      <p:sp>
        <p:nvSpPr>
          <p:cNvPr id="84161" name="直接连接符 1160384"/>
          <p:cNvSpPr/>
          <p:nvPr/>
        </p:nvSpPr>
        <p:spPr>
          <a:xfrm flipH="1">
            <a:off x="3870325" y="4108450"/>
            <a:ext cx="84138" cy="1588"/>
          </a:xfrm>
          <a:prstGeom prst="line">
            <a:avLst/>
          </a:prstGeom>
          <a:ln w="3175" cap="flat" cmpd="sng">
            <a:solidFill>
              <a:srgbClr val="000000"/>
            </a:solidFill>
            <a:prstDash val="solid"/>
            <a:headEnd type="none" w="med" len="med"/>
            <a:tailEnd type="none" w="med" len="med"/>
          </a:ln>
        </p:spPr>
      </p:sp>
      <p:sp>
        <p:nvSpPr>
          <p:cNvPr id="84162" name="矩形 1160385"/>
          <p:cNvSpPr/>
          <p:nvPr/>
        </p:nvSpPr>
        <p:spPr>
          <a:xfrm>
            <a:off x="3978275" y="4052888"/>
            <a:ext cx="157163" cy="77787"/>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63" name="直接连接符 1160386"/>
          <p:cNvSpPr/>
          <p:nvPr/>
        </p:nvSpPr>
        <p:spPr>
          <a:xfrm>
            <a:off x="4086225" y="4052888"/>
            <a:ext cx="1588" cy="28575"/>
          </a:xfrm>
          <a:prstGeom prst="line">
            <a:avLst/>
          </a:prstGeom>
          <a:ln w="3175" cap="flat" cmpd="sng">
            <a:solidFill>
              <a:srgbClr val="000000"/>
            </a:solidFill>
            <a:prstDash val="solid"/>
            <a:headEnd type="none" w="med" len="med"/>
            <a:tailEnd type="none" w="med" len="med"/>
          </a:ln>
        </p:spPr>
      </p:sp>
      <p:sp>
        <p:nvSpPr>
          <p:cNvPr id="84164" name="直接连接符 1160387"/>
          <p:cNvSpPr/>
          <p:nvPr/>
        </p:nvSpPr>
        <p:spPr>
          <a:xfrm>
            <a:off x="3978275" y="4081463"/>
            <a:ext cx="157163" cy="1587"/>
          </a:xfrm>
          <a:prstGeom prst="line">
            <a:avLst/>
          </a:prstGeom>
          <a:ln w="3175" cap="flat" cmpd="sng">
            <a:solidFill>
              <a:srgbClr val="000000"/>
            </a:solidFill>
            <a:prstDash val="solid"/>
            <a:headEnd type="none" w="med" len="med"/>
            <a:tailEnd type="none" w="med" len="med"/>
          </a:ln>
        </p:spPr>
      </p:sp>
      <p:sp>
        <p:nvSpPr>
          <p:cNvPr id="84165" name="任意多边形 1160388"/>
          <p:cNvSpPr/>
          <p:nvPr/>
        </p:nvSpPr>
        <p:spPr>
          <a:xfrm>
            <a:off x="4111625" y="4157663"/>
            <a:ext cx="41275" cy="12700"/>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7" h="25">
                <a:moveTo>
                  <a:pt x="0" y="25"/>
                </a:moveTo>
                <a:lnTo>
                  <a:pt x="64" y="25"/>
                </a:lnTo>
                <a:lnTo>
                  <a:pt x="67" y="25"/>
                </a:lnTo>
                <a:lnTo>
                  <a:pt x="69" y="25"/>
                </a:lnTo>
                <a:lnTo>
                  <a:pt x="71" y="24"/>
                </a:lnTo>
                <a:lnTo>
                  <a:pt x="72" y="23"/>
                </a:lnTo>
                <a:lnTo>
                  <a:pt x="73" y="22"/>
                </a:lnTo>
                <a:lnTo>
                  <a:pt x="75" y="21"/>
                </a:lnTo>
                <a:lnTo>
                  <a:pt x="77" y="17"/>
                </a:lnTo>
                <a:lnTo>
                  <a:pt x="77" y="14"/>
                </a:lnTo>
                <a:lnTo>
                  <a:pt x="77" y="13"/>
                </a:lnTo>
                <a:lnTo>
                  <a:pt x="77" y="9"/>
                </a:lnTo>
                <a:lnTo>
                  <a:pt x="75" y="7"/>
                </a:lnTo>
                <a:lnTo>
                  <a:pt x="75" y="6"/>
                </a:lnTo>
                <a:lnTo>
                  <a:pt x="72" y="3"/>
                </a:lnTo>
                <a:lnTo>
                  <a:pt x="69" y="2"/>
                </a:lnTo>
                <a:lnTo>
                  <a:pt x="68" y="0"/>
                </a:lnTo>
                <a:lnTo>
                  <a:pt x="67" y="0"/>
                </a:lnTo>
                <a:lnTo>
                  <a:pt x="64" y="0"/>
                </a:lnTo>
                <a:lnTo>
                  <a:pt x="0" y="0"/>
                </a:lnTo>
                <a:lnTo>
                  <a:pt x="0"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66" name="任意多边形 1160389"/>
          <p:cNvSpPr/>
          <p:nvPr/>
        </p:nvSpPr>
        <p:spPr>
          <a:xfrm>
            <a:off x="3730625" y="4157663"/>
            <a:ext cx="41275" cy="127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6" h="25">
                <a:moveTo>
                  <a:pt x="76" y="25"/>
                </a:moveTo>
                <a:lnTo>
                  <a:pt x="12" y="25"/>
                </a:lnTo>
                <a:lnTo>
                  <a:pt x="10" y="25"/>
                </a:lnTo>
                <a:lnTo>
                  <a:pt x="7" y="25"/>
                </a:lnTo>
                <a:lnTo>
                  <a:pt x="6" y="24"/>
                </a:lnTo>
                <a:lnTo>
                  <a:pt x="5" y="23"/>
                </a:lnTo>
                <a:lnTo>
                  <a:pt x="1" y="22"/>
                </a:lnTo>
                <a:lnTo>
                  <a:pt x="1" y="21"/>
                </a:lnTo>
                <a:lnTo>
                  <a:pt x="0" y="17"/>
                </a:lnTo>
                <a:lnTo>
                  <a:pt x="0" y="14"/>
                </a:lnTo>
                <a:lnTo>
                  <a:pt x="0" y="13"/>
                </a:lnTo>
                <a:lnTo>
                  <a:pt x="0" y="9"/>
                </a:lnTo>
                <a:lnTo>
                  <a:pt x="0" y="7"/>
                </a:lnTo>
                <a:lnTo>
                  <a:pt x="1" y="6"/>
                </a:lnTo>
                <a:lnTo>
                  <a:pt x="5" y="3"/>
                </a:lnTo>
                <a:lnTo>
                  <a:pt x="7" y="2"/>
                </a:lnTo>
                <a:lnTo>
                  <a:pt x="9" y="0"/>
                </a:lnTo>
                <a:lnTo>
                  <a:pt x="10" y="0"/>
                </a:lnTo>
                <a:lnTo>
                  <a:pt x="12" y="0"/>
                </a:lnTo>
                <a:lnTo>
                  <a:pt x="76" y="0"/>
                </a:lnTo>
                <a:lnTo>
                  <a:pt x="76"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67" name="矩形 1160390"/>
          <p:cNvSpPr/>
          <p:nvPr/>
        </p:nvSpPr>
        <p:spPr>
          <a:xfrm>
            <a:off x="3881438" y="4059238"/>
            <a:ext cx="71437"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68" name="直接连接符 1160391"/>
          <p:cNvSpPr/>
          <p:nvPr/>
        </p:nvSpPr>
        <p:spPr>
          <a:xfrm flipV="1">
            <a:off x="3881438" y="4032250"/>
            <a:ext cx="1587" cy="6350"/>
          </a:xfrm>
          <a:prstGeom prst="line">
            <a:avLst/>
          </a:prstGeom>
          <a:ln w="3175" cap="flat" cmpd="sng">
            <a:solidFill>
              <a:srgbClr val="000000"/>
            </a:solidFill>
            <a:prstDash val="solid"/>
            <a:headEnd type="none" w="med" len="med"/>
            <a:tailEnd type="none" w="med" len="med"/>
          </a:ln>
        </p:spPr>
      </p:sp>
      <p:sp>
        <p:nvSpPr>
          <p:cNvPr id="84169" name="直接连接符 1160392"/>
          <p:cNvSpPr/>
          <p:nvPr/>
        </p:nvSpPr>
        <p:spPr>
          <a:xfrm flipV="1">
            <a:off x="3881438" y="4143375"/>
            <a:ext cx="1587" cy="6350"/>
          </a:xfrm>
          <a:prstGeom prst="line">
            <a:avLst/>
          </a:prstGeom>
          <a:ln w="3175" cap="flat" cmpd="sng">
            <a:solidFill>
              <a:srgbClr val="000000"/>
            </a:solidFill>
            <a:prstDash val="solid"/>
            <a:headEnd type="none" w="med" len="med"/>
            <a:tailEnd type="none" w="med" len="med"/>
          </a:ln>
        </p:spPr>
      </p:sp>
      <p:sp>
        <p:nvSpPr>
          <p:cNvPr id="84170" name="直接连接符 1160393"/>
          <p:cNvSpPr/>
          <p:nvPr/>
        </p:nvSpPr>
        <p:spPr>
          <a:xfrm>
            <a:off x="3884613" y="4090988"/>
            <a:ext cx="6350" cy="1587"/>
          </a:xfrm>
          <a:prstGeom prst="line">
            <a:avLst/>
          </a:prstGeom>
          <a:ln w="4763" cap="flat" cmpd="sng">
            <a:solidFill>
              <a:srgbClr val="00FF00"/>
            </a:solidFill>
            <a:prstDash val="solid"/>
            <a:headEnd type="none" w="med" len="med"/>
            <a:tailEnd type="none" w="med" len="med"/>
          </a:ln>
        </p:spPr>
      </p:sp>
      <p:sp>
        <p:nvSpPr>
          <p:cNvPr id="84171" name="直接连接符 1160394"/>
          <p:cNvSpPr/>
          <p:nvPr/>
        </p:nvSpPr>
        <p:spPr>
          <a:xfrm>
            <a:off x="3884613" y="4062413"/>
            <a:ext cx="6350" cy="1587"/>
          </a:xfrm>
          <a:prstGeom prst="line">
            <a:avLst/>
          </a:prstGeom>
          <a:ln w="4763" cap="flat" cmpd="sng">
            <a:solidFill>
              <a:srgbClr val="00FF00"/>
            </a:solidFill>
            <a:prstDash val="solid"/>
            <a:headEnd type="none" w="med" len="med"/>
            <a:tailEnd type="none" w="med" len="med"/>
          </a:ln>
        </p:spPr>
      </p:sp>
      <p:sp>
        <p:nvSpPr>
          <p:cNvPr id="84172" name="直接连接符 1160395"/>
          <p:cNvSpPr/>
          <p:nvPr/>
        </p:nvSpPr>
        <p:spPr>
          <a:xfrm>
            <a:off x="3935413" y="4062413"/>
            <a:ext cx="4762" cy="1587"/>
          </a:xfrm>
          <a:prstGeom prst="line">
            <a:avLst/>
          </a:prstGeom>
          <a:ln w="4763" cap="flat" cmpd="sng">
            <a:solidFill>
              <a:srgbClr val="00FF00"/>
            </a:solidFill>
            <a:prstDash val="solid"/>
            <a:headEnd type="none" w="med" len="med"/>
            <a:tailEnd type="none" w="med" len="med"/>
          </a:ln>
        </p:spPr>
      </p:sp>
      <p:sp>
        <p:nvSpPr>
          <p:cNvPr id="84173" name="直接连接符 1160396"/>
          <p:cNvSpPr/>
          <p:nvPr/>
        </p:nvSpPr>
        <p:spPr>
          <a:xfrm>
            <a:off x="3998913" y="4073525"/>
            <a:ext cx="6350" cy="1588"/>
          </a:xfrm>
          <a:prstGeom prst="line">
            <a:avLst/>
          </a:prstGeom>
          <a:ln w="4763" cap="flat" cmpd="sng">
            <a:solidFill>
              <a:srgbClr val="00FF00"/>
            </a:solidFill>
            <a:prstDash val="solid"/>
            <a:headEnd type="none" w="med" len="med"/>
            <a:tailEnd type="none" w="med" len="med"/>
          </a:ln>
        </p:spPr>
      </p:sp>
      <p:sp>
        <p:nvSpPr>
          <p:cNvPr id="84174" name="任意多边形 1160397"/>
          <p:cNvSpPr/>
          <p:nvPr/>
        </p:nvSpPr>
        <p:spPr>
          <a:xfrm>
            <a:off x="4102100" y="3697288"/>
            <a:ext cx="53975" cy="315912"/>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1" h="596">
                <a:moveTo>
                  <a:pt x="0" y="596"/>
                </a:moveTo>
                <a:lnTo>
                  <a:pt x="76" y="519"/>
                </a:lnTo>
                <a:lnTo>
                  <a:pt x="76" y="380"/>
                </a:lnTo>
                <a:lnTo>
                  <a:pt x="101" y="304"/>
                </a:lnTo>
                <a:lnTo>
                  <a:pt x="101" y="0"/>
                </a:lnTo>
                <a:lnTo>
                  <a:pt x="0" y="101"/>
                </a:lnTo>
                <a:lnTo>
                  <a:pt x="0" y="596"/>
                </a:lnTo>
                <a:close/>
              </a:path>
            </a:pathLst>
          </a:custGeom>
          <a:solidFill>
            <a:srgbClr val="9A9A9A">
              <a:alpha val="100000"/>
            </a:srgbClr>
          </a:solidFill>
          <a:ln w="9525">
            <a:noFill/>
          </a:ln>
        </p:spPr>
        <p:txBody>
          <a:bodyPr/>
          <a:lstStyle/>
          <a:p>
            <a:endParaRPr lang="zh-CN" altLang="en-US"/>
          </a:p>
        </p:txBody>
      </p:sp>
      <p:sp>
        <p:nvSpPr>
          <p:cNvPr id="84175" name="任意多边形 1160398"/>
          <p:cNvSpPr/>
          <p:nvPr/>
        </p:nvSpPr>
        <p:spPr>
          <a:xfrm>
            <a:off x="4102100" y="3697288"/>
            <a:ext cx="53975" cy="315912"/>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1" h="596">
                <a:moveTo>
                  <a:pt x="0" y="596"/>
                </a:moveTo>
                <a:lnTo>
                  <a:pt x="76" y="519"/>
                </a:lnTo>
                <a:lnTo>
                  <a:pt x="76" y="380"/>
                </a:lnTo>
                <a:lnTo>
                  <a:pt x="101" y="304"/>
                </a:lnTo>
                <a:lnTo>
                  <a:pt x="101" y="0"/>
                </a:lnTo>
                <a:lnTo>
                  <a:pt x="0" y="101"/>
                </a:lnTo>
                <a:lnTo>
                  <a:pt x="0" y="596"/>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76" name="任意多边形 1160399"/>
          <p:cNvSpPr/>
          <p:nvPr/>
        </p:nvSpPr>
        <p:spPr>
          <a:xfrm>
            <a:off x="3781425" y="3697288"/>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8" h="101">
                <a:moveTo>
                  <a:pt x="708" y="0"/>
                </a:moveTo>
                <a:lnTo>
                  <a:pt x="100" y="0"/>
                </a:lnTo>
                <a:lnTo>
                  <a:pt x="0" y="101"/>
                </a:lnTo>
                <a:lnTo>
                  <a:pt x="607" y="101"/>
                </a:lnTo>
                <a:lnTo>
                  <a:pt x="708" y="0"/>
                </a:lnTo>
                <a:close/>
              </a:path>
            </a:pathLst>
          </a:custGeom>
          <a:solidFill>
            <a:srgbClr val="E6E6E6">
              <a:alpha val="100000"/>
            </a:srgbClr>
          </a:solidFill>
          <a:ln w="9525">
            <a:noFill/>
          </a:ln>
        </p:spPr>
        <p:txBody>
          <a:bodyPr/>
          <a:lstStyle/>
          <a:p>
            <a:endParaRPr lang="zh-CN" altLang="en-US"/>
          </a:p>
        </p:txBody>
      </p:sp>
      <p:sp>
        <p:nvSpPr>
          <p:cNvPr id="84177" name="任意多边形 1160400"/>
          <p:cNvSpPr/>
          <p:nvPr/>
        </p:nvSpPr>
        <p:spPr>
          <a:xfrm>
            <a:off x="3781425" y="3697288"/>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8" h="101">
                <a:moveTo>
                  <a:pt x="708" y="0"/>
                </a:moveTo>
                <a:lnTo>
                  <a:pt x="100" y="0"/>
                </a:lnTo>
                <a:lnTo>
                  <a:pt x="0" y="101"/>
                </a:lnTo>
                <a:lnTo>
                  <a:pt x="607" y="101"/>
                </a:lnTo>
                <a:lnTo>
                  <a:pt x="708"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78" name="矩形 1160401"/>
          <p:cNvSpPr/>
          <p:nvPr/>
        </p:nvSpPr>
        <p:spPr>
          <a:xfrm>
            <a:off x="3781425" y="3751263"/>
            <a:ext cx="320675" cy="26035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179" name="图片 1160402"/>
          <p:cNvPicPr>
            <a:picLocks noChangeAspect="1"/>
          </p:cNvPicPr>
          <p:nvPr/>
        </p:nvPicPr>
        <p:blipFill>
          <a:blip r:embed="rId5"/>
          <a:stretch>
            <a:fillRect/>
          </a:stretch>
        </p:blipFill>
        <p:spPr>
          <a:xfrm>
            <a:off x="3827463" y="3790950"/>
            <a:ext cx="228600" cy="160338"/>
          </a:xfrm>
          <a:prstGeom prst="rect">
            <a:avLst/>
          </a:prstGeom>
          <a:noFill/>
          <a:ln w="9525">
            <a:noFill/>
          </a:ln>
        </p:spPr>
      </p:pic>
      <p:pic>
        <p:nvPicPr>
          <p:cNvPr id="84180" name="图片 1160403"/>
          <p:cNvPicPr>
            <a:picLocks noChangeAspect="1"/>
          </p:cNvPicPr>
          <p:nvPr/>
        </p:nvPicPr>
        <p:blipFill>
          <a:blip r:embed="rId6"/>
          <a:stretch>
            <a:fillRect/>
          </a:stretch>
        </p:blipFill>
        <p:spPr>
          <a:xfrm>
            <a:off x="3827463" y="3790950"/>
            <a:ext cx="228600" cy="160338"/>
          </a:xfrm>
          <a:prstGeom prst="rect">
            <a:avLst/>
          </a:prstGeom>
          <a:noFill/>
          <a:ln w="9525">
            <a:noFill/>
          </a:ln>
        </p:spPr>
      </p:pic>
      <p:sp>
        <p:nvSpPr>
          <p:cNvPr id="84181" name="矩形 1160404"/>
          <p:cNvSpPr/>
          <p:nvPr/>
        </p:nvSpPr>
        <p:spPr>
          <a:xfrm>
            <a:off x="3830638" y="3795713"/>
            <a:ext cx="222250" cy="153987"/>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82" name="任意多边形 1160405"/>
          <p:cNvSpPr/>
          <p:nvPr/>
        </p:nvSpPr>
        <p:spPr>
          <a:xfrm>
            <a:off x="3811588" y="3776663"/>
            <a:ext cx="260350" cy="193675"/>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94" h="368">
                <a:moveTo>
                  <a:pt x="20" y="349"/>
                </a:moveTo>
                <a:lnTo>
                  <a:pt x="475" y="349"/>
                </a:lnTo>
                <a:lnTo>
                  <a:pt x="475" y="20"/>
                </a:lnTo>
                <a:lnTo>
                  <a:pt x="494" y="20"/>
                </a:lnTo>
                <a:lnTo>
                  <a:pt x="494" y="0"/>
                </a:lnTo>
                <a:lnTo>
                  <a:pt x="0" y="0"/>
                </a:lnTo>
                <a:lnTo>
                  <a:pt x="0" y="368"/>
                </a:lnTo>
                <a:lnTo>
                  <a:pt x="20" y="368"/>
                </a:lnTo>
                <a:lnTo>
                  <a:pt x="20" y="34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183" name="图片 1160406"/>
          <p:cNvPicPr>
            <a:picLocks noChangeAspect="1"/>
          </p:cNvPicPr>
          <p:nvPr/>
        </p:nvPicPr>
        <p:blipFill>
          <a:blip r:embed="rId7"/>
          <a:stretch>
            <a:fillRect/>
          </a:stretch>
        </p:blipFill>
        <p:spPr>
          <a:xfrm>
            <a:off x="3810000" y="3776663"/>
            <a:ext cx="261938" cy="193675"/>
          </a:xfrm>
          <a:prstGeom prst="rect">
            <a:avLst/>
          </a:prstGeom>
          <a:noFill/>
          <a:ln w="9525">
            <a:noFill/>
          </a:ln>
        </p:spPr>
      </p:pic>
      <p:pic>
        <p:nvPicPr>
          <p:cNvPr id="84184" name="图片 1160407"/>
          <p:cNvPicPr>
            <a:picLocks noChangeAspect="1"/>
          </p:cNvPicPr>
          <p:nvPr/>
        </p:nvPicPr>
        <p:blipFill>
          <a:blip r:embed="rId8"/>
          <a:stretch>
            <a:fillRect/>
          </a:stretch>
        </p:blipFill>
        <p:spPr>
          <a:xfrm>
            <a:off x="3810000" y="3776663"/>
            <a:ext cx="261938" cy="193675"/>
          </a:xfrm>
          <a:prstGeom prst="rect">
            <a:avLst/>
          </a:prstGeom>
          <a:noFill/>
          <a:ln w="9525">
            <a:noFill/>
          </a:ln>
        </p:spPr>
      </p:pic>
      <p:sp>
        <p:nvSpPr>
          <p:cNvPr id="84185" name="直接连接符 1160408"/>
          <p:cNvSpPr/>
          <p:nvPr/>
        </p:nvSpPr>
        <p:spPr>
          <a:xfrm>
            <a:off x="3870325" y="3995738"/>
            <a:ext cx="1588" cy="15875"/>
          </a:xfrm>
          <a:prstGeom prst="line">
            <a:avLst/>
          </a:prstGeom>
          <a:ln w="3175" cap="flat" cmpd="sng">
            <a:solidFill>
              <a:srgbClr val="000000"/>
            </a:solidFill>
            <a:prstDash val="solid"/>
            <a:headEnd type="none" w="med" len="med"/>
            <a:tailEnd type="none" w="med" len="med"/>
          </a:ln>
        </p:spPr>
      </p:sp>
      <p:sp>
        <p:nvSpPr>
          <p:cNvPr id="84186" name="直接连接符 1160409"/>
          <p:cNvSpPr/>
          <p:nvPr/>
        </p:nvSpPr>
        <p:spPr>
          <a:xfrm>
            <a:off x="3829050" y="3995738"/>
            <a:ext cx="1588" cy="15875"/>
          </a:xfrm>
          <a:prstGeom prst="line">
            <a:avLst/>
          </a:prstGeom>
          <a:ln w="3175" cap="flat" cmpd="sng">
            <a:solidFill>
              <a:srgbClr val="000000"/>
            </a:solidFill>
            <a:prstDash val="solid"/>
            <a:headEnd type="none" w="med" len="med"/>
            <a:tailEnd type="none" w="med" len="med"/>
          </a:ln>
        </p:spPr>
      </p:sp>
      <p:sp>
        <p:nvSpPr>
          <p:cNvPr id="84187" name="直接连接符 1160410"/>
          <p:cNvSpPr/>
          <p:nvPr/>
        </p:nvSpPr>
        <p:spPr>
          <a:xfrm>
            <a:off x="3781425" y="3995738"/>
            <a:ext cx="320675" cy="1587"/>
          </a:xfrm>
          <a:prstGeom prst="line">
            <a:avLst/>
          </a:prstGeom>
          <a:ln w="3175" cap="flat" cmpd="sng">
            <a:solidFill>
              <a:srgbClr val="000000"/>
            </a:solidFill>
            <a:prstDash val="solid"/>
            <a:headEnd type="none" w="med" len="med"/>
            <a:tailEnd type="none" w="med" len="med"/>
          </a:ln>
        </p:spPr>
      </p:sp>
      <p:sp>
        <p:nvSpPr>
          <p:cNvPr id="84188" name="直接连接符 1160411"/>
          <p:cNvSpPr/>
          <p:nvPr/>
        </p:nvSpPr>
        <p:spPr>
          <a:xfrm>
            <a:off x="3989388" y="4062413"/>
            <a:ext cx="93662" cy="1587"/>
          </a:xfrm>
          <a:prstGeom prst="line">
            <a:avLst/>
          </a:prstGeom>
          <a:ln w="9525" cap="flat" cmpd="sng">
            <a:solidFill>
              <a:srgbClr val="000000"/>
            </a:solidFill>
            <a:prstDash val="solid"/>
            <a:headEnd type="none" w="med" len="med"/>
            <a:tailEnd type="none" w="med" len="med"/>
          </a:ln>
        </p:spPr>
      </p:sp>
      <p:sp>
        <p:nvSpPr>
          <p:cNvPr id="84189" name="任意多边形 1160412"/>
          <p:cNvSpPr/>
          <p:nvPr/>
        </p:nvSpPr>
        <p:spPr>
          <a:xfrm>
            <a:off x="3727450" y="3697288"/>
            <a:ext cx="482600" cy="481012"/>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911" h="910">
                <a:moveTo>
                  <a:pt x="0" y="910"/>
                </a:moveTo>
                <a:lnTo>
                  <a:pt x="0" y="632"/>
                </a:lnTo>
                <a:lnTo>
                  <a:pt x="94" y="538"/>
                </a:lnTo>
                <a:lnTo>
                  <a:pt x="101" y="538"/>
                </a:lnTo>
                <a:lnTo>
                  <a:pt x="101" y="101"/>
                </a:lnTo>
                <a:lnTo>
                  <a:pt x="201" y="0"/>
                </a:lnTo>
                <a:lnTo>
                  <a:pt x="809" y="0"/>
                </a:lnTo>
                <a:lnTo>
                  <a:pt x="809" y="304"/>
                </a:lnTo>
                <a:lnTo>
                  <a:pt x="784" y="380"/>
                </a:lnTo>
                <a:lnTo>
                  <a:pt x="784" y="519"/>
                </a:lnTo>
                <a:lnTo>
                  <a:pt x="771" y="532"/>
                </a:lnTo>
                <a:lnTo>
                  <a:pt x="911" y="532"/>
                </a:lnTo>
                <a:lnTo>
                  <a:pt x="911" y="810"/>
                </a:lnTo>
                <a:lnTo>
                  <a:pt x="809" y="910"/>
                </a:lnTo>
                <a:lnTo>
                  <a:pt x="0" y="910"/>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90" name="任意多边形 1160413"/>
          <p:cNvSpPr/>
          <p:nvPr/>
        </p:nvSpPr>
        <p:spPr>
          <a:xfrm>
            <a:off x="5026025" y="3986213"/>
            <a:ext cx="66675" cy="26987"/>
          </a:xfrm>
          <a:custGeom>
            <a:avLst/>
            <a:gdLst/>
            <a:ahLst/>
            <a:cxnLst>
              <a:cxn ang="0">
                <a:pos x="2147483647" y="2147483647"/>
              </a:cxn>
              <a:cxn ang="0">
                <a:pos x="2147483647" y="0"/>
              </a:cxn>
              <a:cxn ang="0">
                <a:pos x="0" y="0"/>
              </a:cxn>
              <a:cxn ang="0">
                <a:pos x="2147483647" y="2147483647"/>
              </a:cxn>
            </a:cxnLst>
            <a:rect l="0" t="0" r="0" b="0"/>
            <a:pathLst>
              <a:path w="127" h="52">
                <a:moveTo>
                  <a:pt x="75" y="52"/>
                </a:moveTo>
                <a:lnTo>
                  <a:pt x="127" y="0"/>
                </a:lnTo>
                <a:lnTo>
                  <a:pt x="0" y="0"/>
                </a:lnTo>
                <a:lnTo>
                  <a:pt x="75" y="52"/>
                </a:lnTo>
                <a:close/>
              </a:path>
            </a:pathLst>
          </a:custGeom>
          <a:solidFill>
            <a:srgbClr val="E6E6E6">
              <a:alpha val="100000"/>
            </a:srgbClr>
          </a:solidFill>
          <a:ln w="9525">
            <a:noFill/>
          </a:ln>
        </p:spPr>
        <p:txBody>
          <a:bodyPr/>
          <a:lstStyle/>
          <a:p>
            <a:endParaRPr lang="zh-CN" altLang="en-US"/>
          </a:p>
        </p:txBody>
      </p:sp>
      <p:sp>
        <p:nvSpPr>
          <p:cNvPr id="84191" name="任意多边形 1160414"/>
          <p:cNvSpPr/>
          <p:nvPr/>
        </p:nvSpPr>
        <p:spPr>
          <a:xfrm>
            <a:off x="4610100" y="3989388"/>
            <a:ext cx="107950" cy="50800"/>
          </a:xfrm>
          <a:custGeom>
            <a:avLst/>
            <a:gdLst/>
            <a:ahLst/>
            <a:cxnLst>
              <a:cxn ang="0">
                <a:pos x="2147483647" y="2147483647"/>
              </a:cxn>
              <a:cxn ang="0">
                <a:pos x="2147483647" y="0"/>
              </a:cxn>
              <a:cxn ang="0">
                <a:pos x="0" y="2147483647"/>
              </a:cxn>
              <a:cxn ang="0">
                <a:pos x="2147483647" y="2147483647"/>
              </a:cxn>
            </a:cxnLst>
            <a:rect l="0" t="0" r="0" b="0"/>
            <a:pathLst>
              <a:path w="202" h="95">
                <a:moveTo>
                  <a:pt x="202" y="95"/>
                </a:moveTo>
                <a:lnTo>
                  <a:pt x="95" y="0"/>
                </a:lnTo>
                <a:lnTo>
                  <a:pt x="0" y="95"/>
                </a:lnTo>
                <a:lnTo>
                  <a:pt x="202" y="95"/>
                </a:lnTo>
                <a:close/>
              </a:path>
            </a:pathLst>
          </a:custGeom>
          <a:solidFill>
            <a:srgbClr val="E6E6E6">
              <a:alpha val="100000"/>
            </a:srgbClr>
          </a:solidFill>
          <a:ln w="9525">
            <a:noFill/>
          </a:ln>
        </p:spPr>
        <p:txBody>
          <a:bodyPr/>
          <a:lstStyle/>
          <a:p>
            <a:endParaRPr lang="zh-CN" altLang="en-US"/>
          </a:p>
        </p:txBody>
      </p:sp>
      <p:sp>
        <p:nvSpPr>
          <p:cNvPr id="84192" name="任意多边形 1160415"/>
          <p:cNvSpPr/>
          <p:nvPr/>
        </p:nvSpPr>
        <p:spPr>
          <a:xfrm>
            <a:off x="4664075" y="3986213"/>
            <a:ext cx="407988" cy="53975"/>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72" h="101">
                <a:moveTo>
                  <a:pt x="772" y="40"/>
                </a:moveTo>
                <a:lnTo>
                  <a:pt x="696" y="0"/>
                </a:lnTo>
                <a:lnTo>
                  <a:pt x="101" y="0"/>
                </a:lnTo>
                <a:lnTo>
                  <a:pt x="0" y="52"/>
                </a:lnTo>
                <a:lnTo>
                  <a:pt x="101" y="101"/>
                </a:lnTo>
                <a:lnTo>
                  <a:pt x="710" y="101"/>
                </a:lnTo>
                <a:lnTo>
                  <a:pt x="772" y="40"/>
                </a:lnTo>
                <a:close/>
              </a:path>
            </a:pathLst>
          </a:custGeom>
          <a:solidFill>
            <a:srgbClr val="9A9A9A">
              <a:alpha val="100000"/>
            </a:srgbClr>
          </a:solidFill>
          <a:ln w="9525">
            <a:noFill/>
          </a:ln>
        </p:spPr>
        <p:txBody>
          <a:bodyPr/>
          <a:lstStyle/>
          <a:p>
            <a:endParaRPr lang="zh-CN" altLang="en-US"/>
          </a:p>
        </p:txBody>
      </p:sp>
      <p:sp>
        <p:nvSpPr>
          <p:cNvPr id="84193" name="任意多边形 1160416"/>
          <p:cNvSpPr/>
          <p:nvPr/>
        </p:nvSpPr>
        <p:spPr>
          <a:xfrm>
            <a:off x="4730750" y="4019550"/>
            <a:ext cx="241300"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56" h="32">
                <a:moveTo>
                  <a:pt x="456" y="0"/>
                </a:moveTo>
                <a:lnTo>
                  <a:pt x="0" y="0"/>
                </a:lnTo>
                <a:lnTo>
                  <a:pt x="0" y="2"/>
                </a:lnTo>
                <a:lnTo>
                  <a:pt x="0" y="4"/>
                </a:lnTo>
                <a:lnTo>
                  <a:pt x="1" y="5"/>
                </a:lnTo>
                <a:lnTo>
                  <a:pt x="2" y="6"/>
                </a:lnTo>
                <a:lnTo>
                  <a:pt x="6" y="8"/>
                </a:lnTo>
                <a:lnTo>
                  <a:pt x="8" y="9"/>
                </a:lnTo>
                <a:lnTo>
                  <a:pt x="11" y="10"/>
                </a:lnTo>
                <a:lnTo>
                  <a:pt x="16" y="13"/>
                </a:lnTo>
                <a:lnTo>
                  <a:pt x="20" y="13"/>
                </a:lnTo>
                <a:lnTo>
                  <a:pt x="24" y="14"/>
                </a:lnTo>
                <a:lnTo>
                  <a:pt x="29" y="15"/>
                </a:lnTo>
                <a:lnTo>
                  <a:pt x="36" y="16"/>
                </a:lnTo>
                <a:lnTo>
                  <a:pt x="42" y="18"/>
                </a:lnTo>
                <a:lnTo>
                  <a:pt x="48" y="19"/>
                </a:lnTo>
                <a:lnTo>
                  <a:pt x="55" y="21"/>
                </a:lnTo>
                <a:lnTo>
                  <a:pt x="63" y="21"/>
                </a:lnTo>
                <a:lnTo>
                  <a:pt x="70" y="22"/>
                </a:lnTo>
                <a:lnTo>
                  <a:pt x="79" y="24"/>
                </a:lnTo>
                <a:lnTo>
                  <a:pt x="96" y="25"/>
                </a:lnTo>
                <a:lnTo>
                  <a:pt x="114" y="26"/>
                </a:lnTo>
                <a:lnTo>
                  <a:pt x="134" y="27"/>
                </a:lnTo>
                <a:lnTo>
                  <a:pt x="154" y="29"/>
                </a:lnTo>
                <a:lnTo>
                  <a:pt x="177" y="31"/>
                </a:lnTo>
                <a:lnTo>
                  <a:pt x="198" y="31"/>
                </a:lnTo>
                <a:lnTo>
                  <a:pt x="222" y="32"/>
                </a:lnTo>
                <a:lnTo>
                  <a:pt x="245" y="32"/>
                </a:lnTo>
                <a:lnTo>
                  <a:pt x="268" y="31"/>
                </a:lnTo>
                <a:lnTo>
                  <a:pt x="289" y="31"/>
                </a:lnTo>
                <a:lnTo>
                  <a:pt x="310" y="29"/>
                </a:lnTo>
                <a:lnTo>
                  <a:pt x="331" y="27"/>
                </a:lnTo>
                <a:lnTo>
                  <a:pt x="350" y="26"/>
                </a:lnTo>
                <a:lnTo>
                  <a:pt x="367" y="25"/>
                </a:lnTo>
                <a:lnTo>
                  <a:pt x="385" y="24"/>
                </a:lnTo>
                <a:lnTo>
                  <a:pt x="391" y="22"/>
                </a:lnTo>
                <a:lnTo>
                  <a:pt x="398" y="21"/>
                </a:lnTo>
                <a:lnTo>
                  <a:pt x="406" y="19"/>
                </a:lnTo>
                <a:lnTo>
                  <a:pt x="413" y="19"/>
                </a:lnTo>
                <a:lnTo>
                  <a:pt x="418" y="18"/>
                </a:lnTo>
                <a:lnTo>
                  <a:pt x="424" y="16"/>
                </a:lnTo>
                <a:lnTo>
                  <a:pt x="430" y="15"/>
                </a:lnTo>
                <a:lnTo>
                  <a:pt x="434" y="14"/>
                </a:lnTo>
                <a:lnTo>
                  <a:pt x="439" y="13"/>
                </a:lnTo>
                <a:lnTo>
                  <a:pt x="442" y="10"/>
                </a:lnTo>
                <a:lnTo>
                  <a:pt x="447" y="9"/>
                </a:lnTo>
                <a:lnTo>
                  <a:pt x="450" y="8"/>
                </a:lnTo>
                <a:lnTo>
                  <a:pt x="451" y="6"/>
                </a:lnTo>
                <a:lnTo>
                  <a:pt x="454" y="5"/>
                </a:lnTo>
                <a:lnTo>
                  <a:pt x="454" y="4"/>
                </a:lnTo>
                <a:lnTo>
                  <a:pt x="456" y="2"/>
                </a:lnTo>
                <a:lnTo>
                  <a:pt x="45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194" name="图片 1160417"/>
          <p:cNvPicPr>
            <a:picLocks noChangeAspect="1"/>
          </p:cNvPicPr>
          <p:nvPr/>
        </p:nvPicPr>
        <p:blipFill>
          <a:blip r:embed="rId3"/>
          <a:stretch>
            <a:fillRect/>
          </a:stretch>
        </p:blipFill>
        <p:spPr>
          <a:xfrm>
            <a:off x="4730750" y="4019550"/>
            <a:ext cx="241300" cy="17463"/>
          </a:xfrm>
          <a:prstGeom prst="rect">
            <a:avLst/>
          </a:prstGeom>
          <a:noFill/>
          <a:ln w="9525">
            <a:noFill/>
          </a:ln>
        </p:spPr>
      </p:pic>
      <p:pic>
        <p:nvPicPr>
          <p:cNvPr id="84195" name="图片 1160418"/>
          <p:cNvPicPr>
            <a:picLocks noChangeAspect="1"/>
          </p:cNvPicPr>
          <p:nvPr/>
        </p:nvPicPr>
        <p:blipFill>
          <a:blip r:embed="rId4"/>
          <a:stretch>
            <a:fillRect/>
          </a:stretch>
        </p:blipFill>
        <p:spPr>
          <a:xfrm>
            <a:off x="4730750" y="4019550"/>
            <a:ext cx="241300" cy="17463"/>
          </a:xfrm>
          <a:prstGeom prst="rect">
            <a:avLst/>
          </a:prstGeom>
          <a:noFill/>
          <a:ln w="9525">
            <a:noFill/>
          </a:ln>
        </p:spPr>
      </p:pic>
      <p:sp>
        <p:nvSpPr>
          <p:cNvPr id="84196" name="任意多边形 1160419"/>
          <p:cNvSpPr/>
          <p:nvPr/>
        </p:nvSpPr>
        <p:spPr>
          <a:xfrm>
            <a:off x="5040313" y="3986213"/>
            <a:ext cx="52387" cy="200025"/>
          </a:xfrm>
          <a:custGeom>
            <a:avLst/>
            <a:gdLst/>
            <a:ahLst/>
            <a:cxnLst>
              <a:cxn ang="0">
                <a:pos x="0" y="2147483647"/>
              </a:cxn>
              <a:cxn ang="0">
                <a:pos x="2147483647" y="0"/>
              </a:cxn>
              <a:cxn ang="0">
                <a:pos x="2147483647" y="2147483647"/>
              </a:cxn>
              <a:cxn ang="0">
                <a:pos x="0" y="2147483647"/>
              </a:cxn>
              <a:cxn ang="0">
                <a:pos x="0" y="2147483647"/>
              </a:cxn>
            </a:cxnLst>
            <a:rect l="0" t="0" r="0" b="0"/>
            <a:pathLst>
              <a:path w="101" h="379">
                <a:moveTo>
                  <a:pt x="0" y="101"/>
                </a:moveTo>
                <a:lnTo>
                  <a:pt x="101" y="0"/>
                </a:lnTo>
                <a:lnTo>
                  <a:pt x="101" y="278"/>
                </a:lnTo>
                <a:lnTo>
                  <a:pt x="0" y="379"/>
                </a:lnTo>
                <a:lnTo>
                  <a:pt x="0" y="101"/>
                </a:lnTo>
                <a:close/>
              </a:path>
            </a:pathLst>
          </a:custGeom>
          <a:solidFill>
            <a:srgbClr val="9A9A9A">
              <a:alpha val="100000"/>
            </a:srgbClr>
          </a:solidFill>
          <a:ln w="9525">
            <a:noFill/>
          </a:ln>
        </p:spPr>
        <p:txBody>
          <a:bodyPr/>
          <a:lstStyle/>
          <a:p>
            <a:endParaRPr lang="zh-CN" altLang="en-US"/>
          </a:p>
        </p:txBody>
      </p:sp>
      <p:sp>
        <p:nvSpPr>
          <p:cNvPr id="84197" name="矩形 1160420"/>
          <p:cNvSpPr/>
          <p:nvPr/>
        </p:nvSpPr>
        <p:spPr>
          <a:xfrm>
            <a:off x="4610100" y="4040188"/>
            <a:ext cx="430213" cy="1174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198" name="任意多边形 1160421"/>
          <p:cNvSpPr/>
          <p:nvPr/>
        </p:nvSpPr>
        <p:spPr>
          <a:xfrm>
            <a:off x="4745038" y="4040188"/>
            <a:ext cx="6350" cy="1174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 h="222">
                <a:moveTo>
                  <a:pt x="12" y="0"/>
                </a:moveTo>
                <a:lnTo>
                  <a:pt x="10" y="14"/>
                </a:lnTo>
                <a:lnTo>
                  <a:pt x="7" y="27"/>
                </a:lnTo>
                <a:lnTo>
                  <a:pt x="3" y="42"/>
                </a:lnTo>
                <a:lnTo>
                  <a:pt x="2" y="54"/>
                </a:lnTo>
                <a:lnTo>
                  <a:pt x="1" y="69"/>
                </a:lnTo>
                <a:lnTo>
                  <a:pt x="1" y="83"/>
                </a:lnTo>
                <a:lnTo>
                  <a:pt x="0" y="97"/>
                </a:lnTo>
                <a:lnTo>
                  <a:pt x="0" y="112"/>
                </a:lnTo>
                <a:lnTo>
                  <a:pt x="0" y="124"/>
                </a:lnTo>
                <a:lnTo>
                  <a:pt x="1" y="139"/>
                </a:lnTo>
                <a:lnTo>
                  <a:pt x="1" y="153"/>
                </a:lnTo>
                <a:lnTo>
                  <a:pt x="2" y="168"/>
                </a:lnTo>
                <a:lnTo>
                  <a:pt x="3" y="181"/>
                </a:lnTo>
                <a:lnTo>
                  <a:pt x="7" y="195"/>
                </a:lnTo>
                <a:lnTo>
                  <a:pt x="10" y="208"/>
                </a:lnTo>
                <a:lnTo>
                  <a:pt x="12" y="2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199" name="矩形 1160422"/>
          <p:cNvSpPr/>
          <p:nvPr/>
        </p:nvSpPr>
        <p:spPr>
          <a:xfrm>
            <a:off x="4610100" y="4157663"/>
            <a:ext cx="430213" cy="285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00" name="任意多边形 1160423"/>
          <p:cNvSpPr>
            <a:spLocks noEditPoints="1"/>
          </p:cNvSpPr>
          <p:nvPr/>
        </p:nvSpPr>
        <p:spPr>
          <a:xfrm>
            <a:off x="4765675" y="4067175"/>
            <a:ext cx="69850"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33" h="13">
                <a:moveTo>
                  <a:pt x="0" y="13"/>
                </a:moveTo>
                <a:lnTo>
                  <a:pt x="37" y="13"/>
                </a:lnTo>
                <a:lnTo>
                  <a:pt x="37" y="0"/>
                </a:lnTo>
                <a:lnTo>
                  <a:pt x="0" y="0"/>
                </a:lnTo>
                <a:lnTo>
                  <a:pt x="0" y="13"/>
                </a:lnTo>
                <a:close/>
                <a:moveTo>
                  <a:pt x="56" y="13"/>
                </a:moveTo>
                <a:lnTo>
                  <a:pt x="75" y="13"/>
                </a:lnTo>
                <a:lnTo>
                  <a:pt x="75" y="0"/>
                </a:lnTo>
                <a:lnTo>
                  <a:pt x="56" y="0"/>
                </a:lnTo>
                <a:lnTo>
                  <a:pt x="56" y="13"/>
                </a:lnTo>
                <a:close/>
                <a:moveTo>
                  <a:pt x="93" y="13"/>
                </a:moveTo>
                <a:lnTo>
                  <a:pt x="133" y="13"/>
                </a:lnTo>
                <a:lnTo>
                  <a:pt x="133" y="0"/>
                </a:lnTo>
                <a:lnTo>
                  <a:pt x="93" y="0"/>
                </a:lnTo>
                <a:lnTo>
                  <a:pt x="93" y="13"/>
                </a:lnTo>
                <a:close/>
              </a:path>
            </a:pathLst>
          </a:custGeom>
          <a:solidFill>
            <a:srgbClr val="C0C0C0">
              <a:alpha val="100000"/>
            </a:srgbClr>
          </a:solidFill>
          <a:ln w="9525">
            <a:noFill/>
          </a:ln>
        </p:spPr>
        <p:txBody>
          <a:bodyPr/>
          <a:lstStyle/>
          <a:p>
            <a:endParaRPr lang="zh-CN" altLang="en-US"/>
          </a:p>
        </p:txBody>
      </p:sp>
      <p:sp>
        <p:nvSpPr>
          <p:cNvPr id="84201" name="矩形 1160424"/>
          <p:cNvSpPr/>
          <p:nvPr/>
        </p:nvSpPr>
        <p:spPr>
          <a:xfrm>
            <a:off x="4765675" y="406717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02" name="矩形 1160425"/>
          <p:cNvSpPr/>
          <p:nvPr/>
        </p:nvSpPr>
        <p:spPr>
          <a:xfrm>
            <a:off x="4794250" y="4067175"/>
            <a:ext cx="11113"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03" name="矩形 1160426"/>
          <p:cNvSpPr/>
          <p:nvPr/>
        </p:nvSpPr>
        <p:spPr>
          <a:xfrm>
            <a:off x="4814888" y="4067175"/>
            <a:ext cx="20637"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04" name="任意多边形 1160427"/>
          <p:cNvSpPr>
            <a:spLocks noEditPoints="1"/>
          </p:cNvSpPr>
          <p:nvPr/>
        </p:nvSpPr>
        <p:spPr>
          <a:xfrm>
            <a:off x="4624388" y="4052888"/>
            <a:ext cx="307975" cy="42862"/>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84" h="82">
                <a:moveTo>
                  <a:pt x="0" y="82"/>
                </a:moveTo>
                <a:lnTo>
                  <a:pt x="76" y="82"/>
                </a:lnTo>
                <a:lnTo>
                  <a:pt x="76" y="0"/>
                </a:lnTo>
                <a:lnTo>
                  <a:pt x="0" y="0"/>
                </a:lnTo>
                <a:lnTo>
                  <a:pt x="0" y="82"/>
                </a:lnTo>
                <a:close/>
                <a:moveTo>
                  <a:pt x="518" y="60"/>
                </a:moveTo>
                <a:lnTo>
                  <a:pt x="584" y="60"/>
                </a:lnTo>
                <a:lnTo>
                  <a:pt x="584" y="18"/>
                </a:lnTo>
                <a:lnTo>
                  <a:pt x="518" y="18"/>
                </a:lnTo>
                <a:lnTo>
                  <a:pt x="518" y="60"/>
                </a:lnTo>
                <a:close/>
              </a:path>
            </a:pathLst>
          </a:custGeom>
          <a:solidFill>
            <a:srgbClr val="C0C0C0">
              <a:alpha val="100000"/>
            </a:srgbClr>
          </a:solidFill>
          <a:ln w="9525">
            <a:noFill/>
          </a:ln>
        </p:spPr>
        <p:txBody>
          <a:bodyPr/>
          <a:lstStyle/>
          <a:p>
            <a:endParaRPr lang="zh-CN" altLang="en-US"/>
          </a:p>
        </p:txBody>
      </p:sp>
      <p:sp>
        <p:nvSpPr>
          <p:cNvPr id="84205" name="任意多边形 1160428"/>
          <p:cNvSpPr>
            <a:spLocks noEditPoints="1"/>
          </p:cNvSpPr>
          <p:nvPr/>
        </p:nvSpPr>
        <p:spPr>
          <a:xfrm>
            <a:off x="4614863" y="4046538"/>
            <a:ext cx="420687" cy="131762"/>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96" h="249">
                <a:moveTo>
                  <a:pt x="275" y="199"/>
                </a:moveTo>
                <a:lnTo>
                  <a:pt x="793" y="199"/>
                </a:lnTo>
                <a:lnTo>
                  <a:pt x="793" y="0"/>
                </a:lnTo>
                <a:lnTo>
                  <a:pt x="275" y="0"/>
                </a:lnTo>
                <a:lnTo>
                  <a:pt x="272" y="11"/>
                </a:lnTo>
                <a:lnTo>
                  <a:pt x="269" y="23"/>
                </a:lnTo>
                <a:lnTo>
                  <a:pt x="266" y="36"/>
                </a:lnTo>
                <a:lnTo>
                  <a:pt x="265" y="49"/>
                </a:lnTo>
                <a:lnTo>
                  <a:pt x="264" y="62"/>
                </a:lnTo>
                <a:lnTo>
                  <a:pt x="264" y="75"/>
                </a:lnTo>
                <a:lnTo>
                  <a:pt x="263" y="87"/>
                </a:lnTo>
                <a:lnTo>
                  <a:pt x="263" y="99"/>
                </a:lnTo>
                <a:lnTo>
                  <a:pt x="263" y="111"/>
                </a:lnTo>
                <a:lnTo>
                  <a:pt x="264" y="124"/>
                </a:lnTo>
                <a:lnTo>
                  <a:pt x="264" y="137"/>
                </a:lnTo>
                <a:lnTo>
                  <a:pt x="265" y="150"/>
                </a:lnTo>
                <a:lnTo>
                  <a:pt x="266" y="161"/>
                </a:lnTo>
                <a:lnTo>
                  <a:pt x="269" y="174"/>
                </a:lnTo>
                <a:lnTo>
                  <a:pt x="272" y="187"/>
                </a:lnTo>
                <a:lnTo>
                  <a:pt x="275" y="199"/>
                </a:lnTo>
                <a:close/>
                <a:moveTo>
                  <a:pt x="467" y="173"/>
                </a:moveTo>
                <a:lnTo>
                  <a:pt x="764" y="173"/>
                </a:lnTo>
                <a:lnTo>
                  <a:pt x="764" y="27"/>
                </a:lnTo>
                <a:lnTo>
                  <a:pt x="467" y="27"/>
                </a:lnTo>
                <a:lnTo>
                  <a:pt x="467" y="173"/>
                </a:lnTo>
                <a:close/>
                <a:moveTo>
                  <a:pt x="720" y="249"/>
                </a:moveTo>
                <a:lnTo>
                  <a:pt x="785" y="249"/>
                </a:lnTo>
                <a:lnTo>
                  <a:pt x="786" y="249"/>
                </a:lnTo>
                <a:lnTo>
                  <a:pt x="789" y="249"/>
                </a:lnTo>
                <a:lnTo>
                  <a:pt x="790" y="248"/>
                </a:lnTo>
                <a:lnTo>
                  <a:pt x="791" y="247"/>
                </a:lnTo>
                <a:lnTo>
                  <a:pt x="793" y="246"/>
                </a:lnTo>
                <a:lnTo>
                  <a:pt x="795" y="244"/>
                </a:lnTo>
                <a:lnTo>
                  <a:pt x="796" y="241"/>
                </a:lnTo>
                <a:lnTo>
                  <a:pt x="796" y="238"/>
                </a:lnTo>
                <a:lnTo>
                  <a:pt x="796" y="237"/>
                </a:lnTo>
                <a:lnTo>
                  <a:pt x="796" y="233"/>
                </a:lnTo>
                <a:lnTo>
                  <a:pt x="795" y="231"/>
                </a:lnTo>
                <a:lnTo>
                  <a:pt x="795" y="230"/>
                </a:lnTo>
                <a:lnTo>
                  <a:pt x="791" y="227"/>
                </a:lnTo>
                <a:lnTo>
                  <a:pt x="789" y="226"/>
                </a:lnTo>
                <a:lnTo>
                  <a:pt x="788" y="223"/>
                </a:lnTo>
                <a:lnTo>
                  <a:pt x="786" y="223"/>
                </a:lnTo>
                <a:lnTo>
                  <a:pt x="785" y="223"/>
                </a:lnTo>
                <a:lnTo>
                  <a:pt x="720" y="223"/>
                </a:lnTo>
                <a:lnTo>
                  <a:pt x="720" y="249"/>
                </a:lnTo>
                <a:close/>
                <a:moveTo>
                  <a:pt x="76" y="249"/>
                </a:moveTo>
                <a:lnTo>
                  <a:pt x="12" y="249"/>
                </a:lnTo>
                <a:lnTo>
                  <a:pt x="11" y="249"/>
                </a:lnTo>
                <a:lnTo>
                  <a:pt x="7" y="249"/>
                </a:lnTo>
                <a:lnTo>
                  <a:pt x="6" y="248"/>
                </a:lnTo>
                <a:lnTo>
                  <a:pt x="4" y="247"/>
                </a:lnTo>
                <a:lnTo>
                  <a:pt x="2" y="246"/>
                </a:lnTo>
                <a:lnTo>
                  <a:pt x="2" y="244"/>
                </a:lnTo>
                <a:lnTo>
                  <a:pt x="0" y="241"/>
                </a:lnTo>
                <a:lnTo>
                  <a:pt x="0" y="238"/>
                </a:lnTo>
                <a:lnTo>
                  <a:pt x="0" y="237"/>
                </a:lnTo>
                <a:lnTo>
                  <a:pt x="0" y="233"/>
                </a:lnTo>
                <a:lnTo>
                  <a:pt x="0" y="231"/>
                </a:lnTo>
                <a:lnTo>
                  <a:pt x="2" y="230"/>
                </a:lnTo>
                <a:lnTo>
                  <a:pt x="4" y="227"/>
                </a:lnTo>
                <a:lnTo>
                  <a:pt x="7" y="226"/>
                </a:lnTo>
                <a:lnTo>
                  <a:pt x="8" y="223"/>
                </a:lnTo>
                <a:lnTo>
                  <a:pt x="11" y="223"/>
                </a:lnTo>
                <a:lnTo>
                  <a:pt x="12" y="223"/>
                </a:lnTo>
                <a:lnTo>
                  <a:pt x="76" y="223"/>
                </a:lnTo>
                <a:lnTo>
                  <a:pt x="76" y="249"/>
                </a:lnTo>
                <a:close/>
                <a:moveTo>
                  <a:pt x="285" y="51"/>
                </a:moveTo>
                <a:lnTo>
                  <a:pt x="418" y="51"/>
                </a:lnTo>
                <a:lnTo>
                  <a:pt x="418" y="38"/>
                </a:lnTo>
                <a:lnTo>
                  <a:pt x="285" y="38"/>
                </a:lnTo>
                <a:lnTo>
                  <a:pt x="285" y="51"/>
                </a:lnTo>
                <a:close/>
              </a:path>
            </a:pathLst>
          </a:custGeom>
          <a:solidFill>
            <a:srgbClr val="C0C0C0">
              <a:alpha val="100000"/>
            </a:srgbClr>
          </a:solidFill>
          <a:ln w="9525">
            <a:noFill/>
          </a:ln>
        </p:spPr>
        <p:txBody>
          <a:bodyPr/>
          <a:lstStyle/>
          <a:p>
            <a:endParaRPr lang="zh-CN" altLang="en-US"/>
          </a:p>
        </p:txBody>
      </p:sp>
      <p:sp>
        <p:nvSpPr>
          <p:cNvPr id="84206" name="任意多边形 1160429"/>
          <p:cNvSpPr/>
          <p:nvPr/>
        </p:nvSpPr>
        <p:spPr>
          <a:xfrm>
            <a:off x="4752975" y="4046538"/>
            <a:ext cx="280988" cy="104775"/>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30" h="199">
                <a:moveTo>
                  <a:pt x="12" y="199"/>
                </a:moveTo>
                <a:lnTo>
                  <a:pt x="530" y="199"/>
                </a:lnTo>
                <a:lnTo>
                  <a:pt x="530" y="0"/>
                </a:lnTo>
                <a:lnTo>
                  <a:pt x="12" y="0"/>
                </a:lnTo>
                <a:lnTo>
                  <a:pt x="9" y="11"/>
                </a:lnTo>
                <a:lnTo>
                  <a:pt x="6" y="23"/>
                </a:lnTo>
                <a:lnTo>
                  <a:pt x="3" y="36"/>
                </a:lnTo>
                <a:lnTo>
                  <a:pt x="2" y="49"/>
                </a:lnTo>
                <a:lnTo>
                  <a:pt x="1" y="62"/>
                </a:lnTo>
                <a:lnTo>
                  <a:pt x="1" y="75"/>
                </a:lnTo>
                <a:lnTo>
                  <a:pt x="0" y="87"/>
                </a:lnTo>
                <a:lnTo>
                  <a:pt x="0" y="99"/>
                </a:lnTo>
                <a:lnTo>
                  <a:pt x="0" y="111"/>
                </a:lnTo>
                <a:lnTo>
                  <a:pt x="1" y="124"/>
                </a:lnTo>
                <a:lnTo>
                  <a:pt x="1" y="137"/>
                </a:lnTo>
                <a:lnTo>
                  <a:pt x="2" y="150"/>
                </a:lnTo>
                <a:lnTo>
                  <a:pt x="3" y="161"/>
                </a:lnTo>
                <a:lnTo>
                  <a:pt x="6" y="174"/>
                </a:lnTo>
                <a:lnTo>
                  <a:pt x="9" y="187"/>
                </a:lnTo>
                <a:lnTo>
                  <a:pt x="12" y="199"/>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07" name="直接连接符 1160430"/>
          <p:cNvSpPr/>
          <p:nvPr/>
        </p:nvSpPr>
        <p:spPr>
          <a:xfrm>
            <a:off x="4837113" y="4046538"/>
            <a:ext cx="1587" cy="104775"/>
          </a:xfrm>
          <a:prstGeom prst="line">
            <a:avLst/>
          </a:prstGeom>
          <a:ln w="3175" cap="flat" cmpd="sng">
            <a:solidFill>
              <a:srgbClr val="000000"/>
            </a:solidFill>
            <a:prstDash val="solid"/>
            <a:headEnd type="none" w="med" len="med"/>
            <a:tailEnd type="none" w="med" len="med"/>
          </a:ln>
        </p:spPr>
      </p:sp>
      <p:sp>
        <p:nvSpPr>
          <p:cNvPr id="84208" name="直接连接符 1160431"/>
          <p:cNvSpPr/>
          <p:nvPr/>
        </p:nvSpPr>
        <p:spPr>
          <a:xfrm flipH="1">
            <a:off x="4754563" y="4081463"/>
            <a:ext cx="82550" cy="1587"/>
          </a:xfrm>
          <a:prstGeom prst="line">
            <a:avLst/>
          </a:prstGeom>
          <a:ln w="3175" cap="flat" cmpd="sng">
            <a:solidFill>
              <a:srgbClr val="000000"/>
            </a:solidFill>
            <a:prstDash val="solid"/>
            <a:headEnd type="none" w="med" len="med"/>
            <a:tailEnd type="none" w="med" len="med"/>
          </a:ln>
        </p:spPr>
      </p:sp>
      <p:sp>
        <p:nvSpPr>
          <p:cNvPr id="84209" name="直接连接符 1160432"/>
          <p:cNvSpPr/>
          <p:nvPr/>
        </p:nvSpPr>
        <p:spPr>
          <a:xfrm flipH="1">
            <a:off x="4754563" y="4116388"/>
            <a:ext cx="82550" cy="1587"/>
          </a:xfrm>
          <a:prstGeom prst="line">
            <a:avLst/>
          </a:prstGeom>
          <a:ln w="3175" cap="flat" cmpd="sng">
            <a:solidFill>
              <a:srgbClr val="000000"/>
            </a:solidFill>
            <a:prstDash val="solid"/>
            <a:headEnd type="none" w="med" len="med"/>
            <a:tailEnd type="none" w="med" len="med"/>
          </a:ln>
        </p:spPr>
      </p:sp>
      <p:sp>
        <p:nvSpPr>
          <p:cNvPr id="84210" name="矩形 1160433"/>
          <p:cNvSpPr/>
          <p:nvPr/>
        </p:nvSpPr>
        <p:spPr>
          <a:xfrm>
            <a:off x="4860925" y="4060825"/>
            <a:ext cx="157163" cy="7778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11" name="直接连接符 1160434"/>
          <p:cNvSpPr/>
          <p:nvPr/>
        </p:nvSpPr>
        <p:spPr>
          <a:xfrm>
            <a:off x="4968875" y="4060825"/>
            <a:ext cx="1588" cy="28575"/>
          </a:xfrm>
          <a:prstGeom prst="line">
            <a:avLst/>
          </a:prstGeom>
          <a:ln w="3175" cap="flat" cmpd="sng">
            <a:solidFill>
              <a:srgbClr val="000000"/>
            </a:solidFill>
            <a:prstDash val="solid"/>
            <a:headEnd type="none" w="med" len="med"/>
            <a:tailEnd type="none" w="med" len="med"/>
          </a:ln>
        </p:spPr>
      </p:sp>
      <p:sp>
        <p:nvSpPr>
          <p:cNvPr id="84212" name="直接连接符 1160435"/>
          <p:cNvSpPr/>
          <p:nvPr/>
        </p:nvSpPr>
        <p:spPr>
          <a:xfrm>
            <a:off x="4860925" y="4089400"/>
            <a:ext cx="157163" cy="1588"/>
          </a:xfrm>
          <a:prstGeom prst="line">
            <a:avLst/>
          </a:prstGeom>
          <a:ln w="3175" cap="flat" cmpd="sng">
            <a:solidFill>
              <a:srgbClr val="000000"/>
            </a:solidFill>
            <a:prstDash val="solid"/>
            <a:headEnd type="none" w="med" len="med"/>
            <a:tailEnd type="none" w="med" len="med"/>
          </a:ln>
        </p:spPr>
      </p:sp>
      <p:sp>
        <p:nvSpPr>
          <p:cNvPr id="84213" name="任意多边形 1160436"/>
          <p:cNvSpPr/>
          <p:nvPr/>
        </p:nvSpPr>
        <p:spPr>
          <a:xfrm>
            <a:off x="4995863" y="4164013"/>
            <a:ext cx="39687"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6" h="26">
                <a:moveTo>
                  <a:pt x="0" y="26"/>
                </a:moveTo>
                <a:lnTo>
                  <a:pt x="65" y="26"/>
                </a:lnTo>
                <a:lnTo>
                  <a:pt x="66" y="26"/>
                </a:lnTo>
                <a:lnTo>
                  <a:pt x="69" y="26"/>
                </a:lnTo>
                <a:lnTo>
                  <a:pt x="70" y="25"/>
                </a:lnTo>
                <a:lnTo>
                  <a:pt x="71" y="24"/>
                </a:lnTo>
                <a:lnTo>
                  <a:pt x="73" y="23"/>
                </a:lnTo>
                <a:lnTo>
                  <a:pt x="75" y="21"/>
                </a:lnTo>
                <a:lnTo>
                  <a:pt x="76" y="18"/>
                </a:lnTo>
                <a:lnTo>
                  <a:pt x="76" y="15"/>
                </a:lnTo>
                <a:lnTo>
                  <a:pt x="76" y="14"/>
                </a:lnTo>
                <a:lnTo>
                  <a:pt x="76" y="10"/>
                </a:lnTo>
                <a:lnTo>
                  <a:pt x="75" y="8"/>
                </a:lnTo>
                <a:lnTo>
                  <a:pt x="75" y="7"/>
                </a:lnTo>
                <a:lnTo>
                  <a:pt x="71" y="4"/>
                </a:lnTo>
                <a:lnTo>
                  <a:pt x="69" y="3"/>
                </a:lnTo>
                <a:lnTo>
                  <a:pt x="68" y="0"/>
                </a:lnTo>
                <a:lnTo>
                  <a:pt x="66" y="0"/>
                </a:lnTo>
                <a:lnTo>
                  <a:pt x="65" y="0"/>
                </a:lnTo>
                <a:lnTo>
                  <a:pt x="0" y="0"/>
                </a:lnTo>
                <a:lnTo>
                  <a:pt x="0"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14" name="任意多边形 1160437"/>
          <p:cNvSpPr/>
          <p:nvPr/>
        </p:nvSpPr>
        <p:spPr>
          <a:xfrm>
            <a:off x="4614863" y="4164013"/>
            <a:ext cx="39687"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6" h="26">
                <a:moveTo>
                  <a:pt x="76" y="26"/>
                </a:moveTo>
                <a:lnTo>
                  <a:pt x="12" y="26"/>
                </a:lnTo>
                <a:lnTo>
                  <a:pt x="11" y="26"/>
                </a:lnTo>
                <a:lnTo>
                  <a:pt x="7" y="26"/>
                </a:lnTo>
                <a:lnTo>
                  <a:pt x="6" y="25"/>
                </a:lnTo>
                <a:lnTo>
                  <a:pt x="4" y="24"/>
                </a:lnTo>
                <a:lnTo>
                  <a:pt x="2" y="23"/>
                </a:lnTo>
                <a:lnTo>
                  <a:pt x="2" y="21"/>
                </a:lnTo>
                <a:lnTo>
                  <a:pt x="0" y="18"/>
                </a:lnTo>
                <a:lnTo>
                  <a:pt x="0" y="15"/>
                </a:lnTo>
                <a:lnTo>
                  <a:pt x="0" y="14"/>
                </a:lnTo>
                <a:lnTo>
                  <a:pt x="0" y="10"/>
                </a:lnTo>
                <a:lnTo>
                  <a:pt x="0" y="8"/>
                </a:lnTo>
                <a:lnTo>
                  <a:pt x="2" y="7"/>
                </a:lnTo>
                <a:lnTo>
                  <a:pt x="4" y="4"/>
                </a:lnTo>
                <a:lnTo>
                  <a:pt x="7" y="3"/>
                </a:lnTo>
                <a:lnTo>
                  <a:pt x="8" y="0"/>
                </a:lnTo>
                <a:lnTo>
                  <a:pt x="11" y="0"/>
                </a:lnTo>
                <a:lnTo>
                  <a:pt x="12" y="0"/>
                </a:lnTo>
                <a:lnTo>
                  <a:pt x="76" y="0"/>
                </a:lnTo>
                <a:lnTo>
                  <a:pt x="76"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15" name="矩形 1160438"/>
          <p:cNvSpPr/>
          <p:nvPr/>
        </p:nvSpPr>
        <p:spPr>
          <a:xfrm>
            <a:off x="4765675" y="4067175"/>
            <a:ext cx="698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16" name="直接连接符 1160439"/>
          <p:cNvSpPr/>
          <p:nvPr/>
        </p:nvSpPr>
        <p:spPr>
          <a:xfrm flipV="1">
            <a:off x="4765675" y="4040188"/>
            <a:ext cx="1588" cy="6350"/>
          </a:xfrm>
          <a:prstGeom prst="line">
            <a:avLst/>
          </a:prstGeom>
          <a:ln w="3175" cap="flat" cmpd="sng">
            <a:solidFill>
              <a:srgbClr val="000000"/>
            </a:solidFill>
            <a:prstDash val="solid"/>
            <a:headEnd type="none" w="med" len="med"/>
            <a:tailEnd type="none" w="med" len="med"/>
          </a:ln>
        </p:spPr>
      </p:sp>
      <p:sp>
        <p:nvSpPr>
          <p:cNvPr id="84217" name="直接连接符 1160440"/>
          <p:cNvSpPr/>
          <p:nvPr/>
        </p:nvSpPr>
        <p:spPr>
          <a:xfrm flipV="1">
            <a:off x="4765675" y="4151313"/>
            <a:ext cx="1588" cy="6350"/>
          </a:xfrm>
          <a:prstGeom prst="line">
            <a:avLst/>
          </a:prstGeom>
          <a:ln w="3175" cap="flat" cmpd="sng">
            <a:solidFill>
              <a:srgbClr val="000000"/>
            </a:solidFill>
            <a:prstDash val="solid"/>
            <a:headEnd type="none" w="med" len="med"/>
            <a:tailEnd type="none" w="med" len="med"/>
          </a:ln>
        </p:spPr>
      </p:sp>
      <p:sp>
        <p:nvSpPr>
          <p:cNvPr id="84218" name="直接连接符 1160441"/>
          <p:cNvSpPr/>
          <p:nvPr/>
        </p:nvSpPr>
        <p:spPr>
          <a:xfrm>
            <a:off x="4767263" y="4098925"/>
            <a:ext cx="6350" cy="1588"/>
          </a:xfrm>
          <a:prstGeom prst="line">
            <a:avLst/>
          </a:prstGeom>
          <a:ln w="4763" cap="flat" cmpd="sng">
            <a:solidFill>
              <a:srgbClr val="00FF00"/>
            </a:solidFill>
            <a:prstDash val="solid"/>
            <a:headEnd type="none" w="med" len="med"/>
            <a:tailEnd type="none" w="med" len="med"/>
          </a:ln>
        </p:spPr>
      </p:sp>
      <p:sp>
        <p:nvSpPr>
          <p:cNvPr id="84219" name="直接连接符 1160442"/>
          <p:cNvSpPr/>
          <p:nvPr/>
        </p:nvSpPr>
        <p:spPr>
          <a:xfrm>
            <a:off x="4767263" y="4070350"/>
            <a:ext cx="6350" cy="1588"/>
          </a:xfrm>
          <a:prstGeom prst="line">
            <a:avLst/>
          </a:prstGeom>
          <a:ln w="4763" cap="flat" cmpd="sng">
            <a:solidFill>
              <a:srgbClr val="00FF00"/>
            </a:solidFill>
            <a:prstDash val="solid"/>
            <a:headEnd type="none" w="med" len="med"/>
            <a:tailEnd type="none" w="med" len="med"/>
          </a:ln>
        </p:spPr>
      </p:sp>
      <p:sp>
        <p:nvSpPr>
          <p:cNvPr id="84220" name="直接连接符 1160443"/>
          <p:cNvSpPr/>
          <p:nvPr/>
        </p:nvSpPr>
        <p:spPr>
          <a:xfrm>
            <a:off x="4818063" y="4070350"/>
            <a:ext cx="4762" cy="1588"/>
          </a:xfrm>
          <a:prstGeom prst="line">
            <a:avLst/>
          </a:prstGeom>
          <a:ln w="4763" cap="flat" cmpd="sng">
            <a:solidFill>
              <a:srgbClr val="00FF00"/>
            </a:solidFill>
            <a:prstDash val="solid"/>
            <a:headEnd type="none" w="med" len="med"/>
            <a:tailEnd type="none" w="med" len="med"/>
          </a:ln>
        </p:spPr>
      </p:sp>
      <p:sp>
        <p:nvSpPr>
          <p:cNvPr id="84221" name="直接连接符 1160444"/>
          <p:cNvSpPr/>
          <p:nvPr/>
        </p:nvSpPr>
        <p:spPr>
          <a:xfrm>
            <a:off x="4881563" y="4081463"/>
            <a:ext cx="6350" cy="1587"/>
          </a:xfrm>
          <a:prstGeom prst="line">
            <a:avLst/>
          </a:prstGeom>
          <a:ln w="4763" cap="flat" cmpd="sng">
            <a:solidFill>
              <a:srgbClr val="00FF00"/>
            </a:solidFill>
            <a:prstDash val="solid"/>
            <a:headEnd type="none" w="med" len="med"/>
            <a:tailEnd type="none" w="med" len="med"/>
          </a:ln>
        </p:spPr>
      </p:sp>
      <p:sp>
        <p:nvSpPr>
          <p:cNvPr id="84222" name="任意多边形 1160445"/>
          <p:cNvSpPr/>
          <p:nvPr/>
        </p:nvSpPr>
        <p:spPr>
          <a:xfrm>
            <a:off x="4986338"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2" h="595">
                <a:moveTo>
                  <a:pt x="0" y="595"/>
                </a:moveTo>
                <a:lnTo>
                  <a:pt x="76" y="519"/>
                </a:lnTo>
                <a:lnTo>
                  <a:pt x="76" y="380"/>
                </a:lnTo>
                <a:lnTo>
                  <a:pt x="102" y="304"/>
                </a:lnTo>
                <a:lnTo>
                  <a:pt x="102" y="0"/>
                </a:lnTo>
                <a:lnTo>
                  <a:pt x="0" y="101"/>
                </a:lnTo>
                <a:lnTo>
                  <a:pt x="0" y="595"/>
                </a:lnTo>
                <a:close/>
              </a:path>
            </a:pathLst>
          </a:custGeom>
          <a:solidFill>
            <a:srgbClr val="9A9A9A">
              <a:alpha val="100000"/>
            </a:srgbClr>
          </a:solidFill>
          <a:ln w="9525">
            <a:noFill/>
          </a:ln>
        </p:spPr>
        <p:txBody>
          <a:bodyPr/>
          <a:lstStyle/>
          <a:p>
            <a:endParaRPr lang="zh-CN" altLang="en-US"/>
          </a:p>
        </p:txBody>
      </p:sp>
      <p:sp>
        <p:nvSpPr>
          <p:cNvPr id="84223" name="任意多边形 1160446"/>
          <p:cNvSpPr/>
          <p:nvPr/>
        </p:nvSpPr>
        <p:spPr>
          <a:xfrm>
            <a:off x="4986338"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2" h="595">
                <a:moveTo>
                  <a:pt x="0" y="595"/>
                </a:moveTo>
                <a:lnTo>
                  <a:pt x="76" y="519"/>
                </a:lnTo>
                <a:lnTo>
                  <a:pt x="76" y="380"/>
                </a:lnTo>
                <a:lnTo>
                  <a:pt x="102" y="304"/>
                </a:lnTo>
                <a:lnTo>
                  <a:pt x="102" y="0"/>
                </a:lnTo>
                <a:lnTo>
                  <a:pt x="0" y="101"/>
                </a:lnTo>
                <a:lnTo>
                  <a:pt x="0" y="59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24" name="任意多边形 1160447"/>
          <p:cNvSpPr/>
          <p:nvPr/>
        </p:nvSpPr>
        <p:spPr>
          <a:xfrm>
            <a:off x="4664075" y="3705225"/>
            <a:ext cx="376238"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10" h="101">
                <a:moveTo>
                  <a:pt x="710" y="0"/>
                </a:moveTo>
                <a:lnTo>
                  <a:pt x="101" y="0"/>
                </a:lnTo>
                <a:lnTo>
                  <a:pt x="0" y="101"/>
                </a:lnTo>
                <a:lnTo>
                  <a:pt x="608" y="101"/>
                </a:lnTo>
                <a:lnTo>
                  <a:pt x="710" y="0"/>
                </a:lnTo>
                <a:close/>
              </a:path>
            </a:pathLst>
          </a:custGeom>
          <a:solidFill>
            <a:srgbClr val="E6E6E6">
              <a:alpha val="100000"/>
            </a:srgbClr>
          </a:solidFill>
          <a:ln w="9525">
            <a:noFill/>
          </a:ln>
        </p:spPr>
        <p:txBody>
          <a:bodyPr/>
          <a:lstStyle/>
          <a:p>
            <a:endParaRPr lang="zh-CN" altLang="en-US"/>
          </a:p>
        </p:txBody>
      </p:sp>
      <p:sp>
        <p:nvSpPr>
          <p:cNvPr id="84225" name="任意多边形 1160448"/>
          <p:cNvSpPr/>
          <p:nvPr/>
        </p:nvSpPr>
        <p:spPr>
          <a:xfrm>
            <a:off x="4664075" y="3705225"/>
            <a:ext cx="376238"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10" h="101">
                <a:moveTo>
                  <a:pt x="710" y="0"/>
                </a:moveTo>
                <a:lnTo>
                  <a:pt x="101" y="0"/>
                </a:lnTo>
                <a:lnTo>
                  <a:pt x="0" y="101"/>
                </a:lnTo>
                <a:lnTo>
                  <a:pt x="608" y="101"/>
                </a:lnTo>
                <a:lnTo>
                  <a:pt x="710"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26" name="矩形 1160449"/>
          <p:cNvSpPr/>
          <p:nvPr/>
        </p:nvSpPr>
        <p:spPr>
          <a:xfrm>
            <a:off x="4664075" y="3759200"/>
            <a:ext cx="322263" cy="26035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227" name="图片 1160450"/>
          <p:cNvPicPr>
            <a:picLocks noChangeAspect="1"/>
          </p:cNvPicPr>
          <p:nvPr/>
        </p:nvPicPr>
        <p:blipFill>
          <a:blip r:embed="rId5"/>
          <a:stretch>
            <a:fillRect/>
          </a:stretch>
        </p:blipFill>
        <p:spPr>
          <a:xfrm>
            <a:off x="4710113" y="3798888"/>
            <a:ext cx="228600" cy="160337"/>
          </a:xfrm>
          <a:prstGeom prst="rect">
            <a:avLst/>
          </a:prstGeom>
          <a:noFill/>
          <a:ln w="9525">
            <a:noFill/>
          </a:ln>
        </p:spPr>
      </p:pic>
      <p:pic>
        <p:nvPicPr>
          <p:cNvPr id="84228" name="图片 1160451"/>
          <p:cNvPicPr>
            <a:picLocks noChangeAspect="1"/>
          </p:cNvPicPr>
          <p:nvPr/>
        </p:nvPicPr>
        <p:blipFill>
          <a:blip r:embed="rId6"/>
          <a:stretch>
            <a:fillRect/>
          </a:stretch>
        </p:blipFill>
        <p:spPr>
          <a:xfrm>
            <a:off x="4710113" y="3798888"/>
            <a:ext cx="228600" cy="160337"/>
          </a:xfrm>
          <a:prstGeom prst="rect">
            <a:avLst/>
          </a:prstGeom>
          <a:noFill/>
          <a:ln w="9525">
            <a:noFill/>
          </a:ln>
        </p:spPr>
      </p:pic>
      <p:sp>
        <p:nvSpPr>
          <p:cNvPr id="84229" name="矩形 1160452"/>
          <p:cNvSpPr/>
          <p:nvPr/>
        </p:nvSpPr>
        <p:spPr>
          <a:xfrm>
            <a:off x="4714875" y="3803650"/>
            <a:ext cx="220663" cy="153988"/>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30" name="任意多边形 1160453"/>
          <p:cNvSpPr/>
          <p:nvPr/>
        </p:nvSpPr>
        <p:spPr>
          <a:xfrm>
            <a:off x="4694238" y="3784600"/>
            <a:ext cx="261937" cy="193675"/>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94" h="368">
                <a:moveTo>
                  <a:pt x="19" y="349"/>
                </a:moveTo>
                <a:lnTo>
                  <a:pt x="474" y="349"/>
                </a:lnTo>
                <a:lnTo>
                  <a:pt x="474" y="19"/>
                </a:lnTo>
                <a:lnTo>
                  <a:pt x="494" y="19"/>
                </a:lnTo>
                <a:lnTo>
                  <a:pt x="494" y="0"/>
                </a:lnTo>
                <a:lnTo>
                  <a:pt x="0" y="0"/>
                </a:lnTo>
                <a:lnTo>
                  <a:pt x="0" y="368"/>
                </a:lnTo>
                <a:lnTo>
                  <a:pt x="19" y="368"/>
                </a:lnTo>
                <a:lnTo>
                  <a:pt x="19" y="34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231" name="图片 1160454"/>
          <p:cNvPicPr>
            <a:picLocks noChangeAspect="1"/>
          </p:cNvPicPr>
          <p:nvPr/>
        </p:nvPicPr>
        <p:blipFill>
          <a:blip r:embed="rId7"/>
          <a:stretch>
            <a:fillRect/>
          </a:stretch>
        </p:blipFill>
        <p:spPr>
          <a:xfrm>
            <a:off x="4694238" y="3784600"/>
            <a:ext cx="260350" cy="193675"/>
          </a:xfrm>
          <a:prstGeom prst="rect">
            <a:avLst/>
          </a:prstGeom>
          <a:noFill/>
          <a:ln w="9525">
            <a:noFill/>
          </a:ln>
        </p:spPr>
      </p:pic>
      <p:pic>
        <p:nvPicPr>
          <p:cNvPr id="84232" name="图片 1160455"/>
          <p:cNvPicPr>
            <a:picLocks noChangeAspect="1"/>
          </p:cNvPicPr>
          <p:nvPr/>
        </p:nvPicPr>
        <p:blipFill>
          <a:blip r:embed="rId8"/>
          <a:stretch>
            <a:fillRect/>
          </a:stretch>
        </p:blipFill>
        <p:spPr>
          <a:xfrm>
            <a:off x="4694238" y="3784600"/>
            <a:ext cx="260350" cy="193675"/>
          </a:xfrm>
          <a:prstGeom prst="rect">
            <a:avLst/>
          </a:prstGeom>
          <a:noFill/>
          <a:ln w="9525">
            <a:noFill/>
          </a:ln>
        </p:spPr>
      </p:pic>
      <p:sp>
        <p:nvSpPr>
          <p:cNvPr id="84233" name="直接连接符 1160456"/>
          <p:cNvSpPr/>
          <p:nvPr/>
        </p:nvSpPr>
        <p:spPr>
          <a:xfrm>
            <a:off x="4752975" y="4003675"/>
            <a:ext cx="1588" cy="15875"/>
          </a:xfrm>
          <a:prstGeom prst="line">
            <a:avLst/>
          </a:prstGeom>
          <a:ln w="3175" cap="flat" cmpd="sng">
            <a:solidFill>
              <a:srgbClr val="000000"/>
            </a:solidFill>
            <a:prstDash val="solid"/>
            <a:headEnd type="none" w="med" len="med"/>
            <a:tailEnd type="none" w="med" len="med"/>
          </a:ln>
        </p:spPr>
      </p:sp>
      <p:sp>
        <p:nvSpPr>
          <p:cNvPr id="84234" name="直接连接符 1160457"/>
          <p:cNvSpPr/>
          <p:nvPr/>
        </p:nvSpPr>
        <p:spPr>
          <a:xfrm>
            <a:off x="4711700" y="4003675"/>
            <a:ext cx="1588" cy="15875"/>
          </a:xfrm>
          <a:prstGeom prst="line">
            <a:avLst/>
          </a:prstGeom>
          <a:ln w="3175" cap="flat" cmpd="sng">
            <a:solidFill>
              <a:srgbClr val="000000"/>
            </a:solidFill>
            <a:prstDash val="solid"/>
            <a:headEnd type="none" w="med" len="med"/>
            <a:tailEnd type="none" w="med" len="med"/>
          </a:ln>
        </p:spPr>
      </p:sp>
      <p:sp>
        <p:nvSpPr>
          <p:cNvPr id="84235" name="直接连接符 1160458"/>
          <p:cNvSpPr/>
          <p:nvPr/>
        </p:nvSpPr>
        <p:spPr>
          <a:xfrm>
            <a:off x="4664075" y="4003675"/>
            <a:ext cx="322263" cy="1588"/>
          </a:xfrm>
          <a:prstGeom prst="line">
            <a:avLst/>
          </a:prstGeom>
          <a:ln w="3175" cap="flat" cmpd="sng">
            <a:solidFill>
              <a:srgbClr val="000000"/>
            </a:solidFill>
            <a:prstDash val="solid"/>
            <a:headEnd type="none" w="med" len="med"/>
            <a:tailEnd type="none" w="med" len="med"/>
          </a:ln>
        </p:spPr>
      </p:sp>
      <p:sp>
        <p:nvSpPr>
          <p:cNvPr id="84236" name="直接连接符 1160459"/>
          <p:cNvSpPr/>
          <p:nvPr/>
        </p:nvSpPr>
        <p:spPr>
          <a:xfrm>
            <a:off x="4872038" y="4070350"/>
            <a:ext cx="93662" cy="1588"/>
          </a:xfrm>
          <a:prstGeom prst="line">
            <a:avLst/>
          </a:prstGeom>
          <a:ln w="9525" cap="flat" cmpd="sng">
            <a:solidFill>
              <a:srgbClr val="000000"/>
            </a:solidFill>
            <a:prstDash val="solid"/>
            <a:headEnd type="none" w="med" len="med"/>
            <a:tailEnd type="none" w="med" len="med"/>
          </a:ln>
        </p:spPr>
      </p:sp>
      <p:sp>
        <p:nvSpPr>
          <p:cNvPr id="84237" name="任意多边形 1160460"/>
          <p:cNvSpPr/>
          <p:nvPr/>
        </p:nvSpPr>
        <p:spPr>
          <a:xfrm>
            <a:off x="4610100" y="3705225"/>
            <a:ext cx="482600" cy="481013"/>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912" h="910">
                <a:moveTo>
                  <a:pt x="0" y="910"/>
                </a:moveTo>
                <a:lnTo>
                  <a:pt x="0" y="632"/>
                </a:lnTo>
                <a:lnTo>
                  <a:pt x="95" y="537"/>
                </a:lnTo>
                <a:lnTo>
                  <a:pt x="101" y="537"/>
                </a:lnTo>
                <a:lnTo>
                  <a:pt x="101" y="101"/>
                </a:lnTo>
                <a:lnTo>
                  <a:pt x="202" y="0"/>
                </a:lnTo>
                <a:lnTo>
                  <a:pt x="811" y="0"/>
                </a:lnTo>
                <a:lnTo>
                  <a:pt x="811" y="304"/>
                </a:lnTo>
                <a:lnTo>
                  <a:pt x="785" y="380"/>
                </a:lnTo>
                <a:lnTo>
                  <a:pt x="785" y="519"/>
                </a:lnTo>
                <a:lnTo>
                  <a:pt x="771" y="531"/>
                </a:lnTo>
                <a:lnTo>
                  <a:pt x="912" y="531"/>
                </a:lnTo>
                <a:lnTo>
                  <a:pt x="912" y="809"/>
                </a:lnTo>
                <a:lnTo>
                  <a:pt x="811" y="910"/>
                </a:lnTo>
                <a:lnTo>
                  <a:pt x="0" y="910"/>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38" name="任意多边形 1160461"/>
          <p:cNvSpPr/>
          <p:nvPr/>
        </p:nvSpPr>
        <p:spPr>
          <a:xfrm>
            <a:off x="6007100" y="3986213"/>
            <a:ext cx="68263" cy="26987"/>
          </a:xfrm>
          <a:custGeom>
            <a:avLst/>
            <a:gdLst/>
            <a:ahLst/>
            <a:cxnLst>
              <a:cxn ang="0">
                <a:pos x="2147483647" y="2147483647"/>
              </a:cxn>
              <a:cxn ang="0">
                <a:pos x="2147483647" y="0"/>
              </a:cxn>
              <a:cxn ang="0">
                <a:pos x="0" y="0"/>
              </a:cxn>
              <a:cxn ang="0">
                <a:pos x="2147483647" y="2147483647"/>
              </a:cxn>
            </a:cxnLst>
            <a:rect l="0" t="0" r="0" b="0"/>
            <a:pathLst>
              <a:path w="127" h="52">
                <a:moveTo>
                  <a:pt x="75" y="52"/>
                </a:moveTo>
                <a:lnTo>
                  <a:pt x="127" y="0"/>
                </a:lnTo>
                <a:lnTo>
                  <a:pt x="0" y="0"/>
                </a:lnTo>
                <a:lnTo>
                  <a:pt x="75" y="52"/>
                </a:lnTo>
                <a:close/>
              </a:path>
            </a:pathLst>
          </a:custGeom>
          <a:solidFill>
            <a:srgbClr val="E6E6E6">
              <a:alpha val="100000"/>
            </a:srgbClr>
          </a:solidFill>
          <a:ln w="9525">
            <a:noFill/>
          </a:ln>
        </p:spPr>
        <p:txBody>
          <a:bodyPr/>
          <a:lstStyle/>
          <a:p>
            <a:endParaRPr lang="zh-CN" altLang="en-US"/>
          </a:p>
        </p:txBody>
      </p:sp>
      <p:sp>
        <p:nvSpPr>
          <p:cNvPr id="84239" name="任意多边形 1160462"/>
          <p:cNvSpPr/>
          <p:nvPr/>
        </p:nvSpPr>
        <p:spPr>
          <a:xfrm>
            <a:off x="5592763" y="3989388"/>
            <a:ext cx="106362" cy="50800"/>
          </a:xfrm>
          <a:custGeom>
            <a:avLst/>
            <a:gdLst/>
            <a:ahLst/>
            <a:cxnLst>
              <a:cxn ang="0">
                <a:pos x="2147483647" y="2147483647"/>
              </a:cxn>
              <a:cxn ang="0">
                <a:pos x="2147483647" y="0"/>
              </a:cxn>
              <a:cxn ang="0">
                <a:pos x="0" y="2147483647"/>
              </a:cxn>
              <a:cxn ang="0">
                <a:pos x="2147483647" y="2147483647"/>
              </a:cxn>
            </a:cxnLst>
            <a:rect l="0" t="0" r="0" b="0"/>
            <a:pathLst>
              <a:path w="201" h="95">
                <a:moveTo>
                  <a:pt x="201" y="95"/>
                </a:moveTo>
                <a:lnTo>
                  <a:pt x="95" y="0"/>
                </a:lnTo>
                <a:lnTo>
                  <a:pt x="0" y="95"/>
                </a:lnTo>
                <a:lnTo>
                  <a:pt x="201" y="95"/>
                </a:lnTo>
                <a:close/>
              </a:path>
            </a:pathLst>
          </a:custGeom>
          <a:solidFill>
            <a:srgbClr val="E6E6E6">
              <a:alpha val="100000"/>
            </a:srgbClr>
          </a:solidFill>
          <a:ln w="9525">
            <a:noFill/>
          </a:ln>
        </p:spPr>
        <p:txBody>
          <a:bodyPr/>
          <a:lstStyle/>
          <a:p>
            <a:endParaRPr lang="zh-CN" altLang="en-US"/>
          </a:p>
        </p:txBody>
      </p:sp>
      <p:sp>
        <p:nvSpPr>
          <p:cNvPr id="84240" name="任意多边形 1160463"/>
          <p:cNvSpPr/>
          <p:nvPr/>
        </p:nvSpPr>
        <p:spPr>
          <a:xfrm>
            <a:off x="5646738" y="3986213"/>
            <a:ext cx="407987" cy="53975"/>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72" h="101">
                <a:moveTo>
                  <a:pt x="772" y="40"/>
                </a:moveTo>
                <a:lnTo>
                  <a:pt x="696" y="0"/>
                </a:lnTo>
                <a:lnTo>
                  <a:pt x="100" y="0"/>
                </a:lnTo>
                <a:lnTo>
                  <a:pt x="0" y="52"/>
                </a:lnTo>
                <a:lnTo>
                  <a:pt x="100" y="101"/>
                </a:lnTo>
                <a:lnTo>
                  <a:pt x="709" y="101"/>
                </a:lnTo>
                <a:lnTo>
                  <a:pt x="772" y="40"/>
                </a:lnTo>
                <a:close/>
              </a:path>
            </a:pathLst>
          </a:custGeom>
          <a:solidFill>
            <a:srgbClr val="9A9A9A">
              <a:alpha val="100000"/>
            </a:srgbClr>
          </a:solidFill>
          <a:ln w="9525">
            <a:noFill/>
          </a:ln>
        </p:spPr>
        <p:txBody>
          <a:bodyPr/>
          <a:lstStyle/>
          <a:p>
            <a:endParaRPr lang="zh-CN" altLang="en-US"/>
          </a:p>
        </p:txBody>
      </p:sp>
      <p:sp>
        <p:nvSpPr>
          <p:cNvPr id="84241" name="任意多边形 1160464"/>
          <p:cNvSpPr/>
          <p:nvPr/>
        </p:nvSpPr>
        <p:spPr>
          <a:xfrm>
            <a:off x="5713413" y="4019550"/>
            <a:ext cx="241300"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56" h="32">
                <a:moveTo>
                  <a:pt x="456" y="0"/>
                </a:moveTo>
                <a:lnTo>
                  <a:pt x="0" y="0"/>
                </a:lnTo>
                <a:lnTo>
                  <a:pt x="0" y="2"/>
                </a:lnTo>
                <a:lnTo>
                  <a:pt x="0" y="4"/>
                </a:lnTo>
                <a:lnTo>
                  <a:pt x="2" y="5"/>
                </a:lnTo>
                <a:lnTo>
                  <a:pt x="3" y="6"/>
                </a:lnTo>
                <a:lnTo>
                  <a:pt x="6" y="8"/>
                </a:lnTo>
                <a:lnTo>
                  <a:pt x="9" y="9"/>
                </a:lnTo>
                <a:lnTo>
                  <a:pt x="11" y="10"/>
                </a:lnTo>
                <a:lnTo>
                  <a:pt x="16" y="13"/>
                </a:lnTo>
                <a:lnTo>
                  <a:pt x="20" y="13"/>
                </a:lnTo>
                <a:lnTo>
                  <a:pt x="25" y="14"/>
                </a:lnTo>
                <a:lnTo>
                  <a:pt x="30" y="15"/>
                </a:lnTo>
                <a:lnTo>
                  <a:pt x="36" y="16"/>
                </a:lnTo>
                <a:lnTo>
                  <a:pt x="42" y="18"/>
                </a:lnTo>
                <a:lnTo>
                  <a:pt x="48" y="19"/>
                </a:lnTo>
                <a:lnTo>
                  <a:pt x="56" y="21"/>
                </a:lnTo>
                <a:lnTo>
                  <a:pt x="63" y="21"/>
                </a:lnTo>
                <a:lnTo>
                  <a:pt x="70" y="22"/>
                </a:lnTo>
                <a:lnTo>
                  <a:pt x="79" y="24"/>
                </a:lnTo>
                <a:lnTo>
                  <a:pt x="96" y="25"/>
                </a:lnTo>
                <a:lnTo>
                  <a:pt x="115" y="26"/>
                </a:lnTo>
                <a:lnTo>
                  <a:pt x="134" y="27"/>
                </a:lnTo>
                <a:lnTo>
                  <a:pt x="154" y="29"/>
                </a:lnTo>
                <a:lnTo>
                  <a:pt x="177" y="31"/>
                </a:lnTo>
                <a:lnTo>
                  <a:pt x="198" y="31"/>
                </a:lnTo>
                <a:lnTo>
                  <a:pt x="223" y="32"/>
                </a:lnTo>
                <a:lnTo>
                  <a:pt x="245" y="32"/>
                </a:lnTo>
                <a:lnTo>
                  <a:pt x="268" y="31"/>
                </a:lnTo>
                <a:lnTo>
                  <a:pt x="289" y="31"/>
                </a:lnTo>
                <a:lnTo>
                  <a:pt x="310" y="29"/>
                </a:lnTo>
                <a:lnTo>
                  <a:pt x="331" y="27"/>
                </a:lnTo>
                <a:lnTo>
                  <a:pt x="351" y="26"/>
                </a:lnTo>
                <a:lnTo>
                  <a:pt x="368" y="25"/>
                </a:lnTo>
                <a:lnTo>
                  <a:pt x="385" y="24"/>
                </a:lnTo>
                <a:lnTo>
                  <a:pt x="391" y="22"/>
                </a:lnTo>
                <a:lnTo>
                  <a:pt x="399" y="21"/>
                </a:lnTo>
                <a:lnTo>
                  <a:pt x="406" y="19"/>
                </a:lnTo>
                <a:lnTo>
                  <a:pt x="413" y="19"/>
                </a:lnTo>
                <a:lnTo>
                  <a:pt x="418" y="18"/>
                </a:lnTo>
                <a:lnTo>
                  <a:pt x="425" y="16"/>
                </a:lnTo>
                <a:lnTo>
                  <a:pt x="431" y="15"/>
                </a:lnTo>
                <a:lnTo>
                  <a:pt x="434" y="14"/>
                </a:lnTo>
                <a:lnTo>
                  <a:pt x="439" y="13"/>
                </a:lnTo>
                <a:lnTo>
                  <a:pt x="443" y="10"/>
                </a:lnTo>
                <a:lnTo>
                  <a:pt x="448" y="9"/>
                </a:lnTo>
                <a:lnTo>
                  <a:pt x="450" y="8"/>
                </a:lnTo>
                <a:lnTo>
                  <a:pt x="452" y="6"/>
                </a:lnTo>
                <a:lnTo>
                  <a:pt x="454" y="5"/>
                </a:lnTo>
                <a:lnTo>
                  <a:pt x="454" y="4"/>
                </a:lnTo>
                <a:lnTo>
                  <a:pt x="456" y="2"/>
                </a:lnTo>
                <a:lnTo>
                  <a:pt x="45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242" name="图片 1160465"/>
          <p:cNvPicPr>
            <a:picLocks noChangeAspect="1"/>
          </p:cNvPicPr>
          <p:nvPr/>
        </p:nvPicPr>
        <p:blipFill>
          <a:blip r:embed="rId3"/>
          <a:stretch>
            <a:fillRect/>
          </a:stretch>
        </p:blipFill>
        <p:spPr>
          <a:xfrm>
            <a:off x="5713413" y="4019550"/>
            <a:ext cx="241300" cy="17463"/>
          </a:xfrm>
          <a:prstGeom prst="rect">
            <a:avLst/>
          </a:prstGeom>
          <a:noFill/>
          <a:ln w="9525">
            <a:noFill/>
          </a:ln>
        </p:spPr>
      </p:pic>
      <p:pic>
        <p:nvPicPr>
          <p:cNvPr id="84243" name="图片 1160466"/>
          <p:cNvPicPr>
            <a:picLocks noChangeAspect="1"/>
          </p:cNvPicPr>
          <p:nvPr/>
        </p:nvPicPr>
        <p:blipFill>
          <a:blip r:embed="rId4"/>
          <a:stretch>
            <a:fillRect/>
          </a:stretch>
        </p:blipFill>
        <p:spPr>
          <a:xfrm>
            <a:off x="5713413" y="4019550"/>
            <a:ext cx="241300" cy="17463"/>
          </a:xfrm>
          <a:prstGeom prst="rect">
            <a:avLst/>
          </a:prstGeom>
          <a:noFill/>
          <a:ln w="9525">
            <a:noFill/>
          </a:ln>
        </p:spPr>
      </p:pic>
      <p:sp>
        <p:nvSpPr>
          <p:cNvPr id="84244" name="任意多边形 1160467"/>
          <p:cNvSpPr/>
          <p:nvPr/>
        </p:nvSpPr>
        <p:spPr>
          <a:xfrm>
            <a:off x="6021388" y="3986213"/>
            <a:ext cx="53975" cy="200025"/>
          </a:xfrm>
          <a:custGeom>
            <a:avLst/>
            <a:gdLst/>
            <a:ahLst/>
            <a:cxnLst>
              <a:cxn ang="0">
                <a:pos x="0" y="2147483647"/>
              </a:cxn>
              <a:cxn ang="0">
                <a:pos x="2147483647" y="0"/>
              </a:cxn>
              <a:cxn ang="0">
                <a:pos x="2147483647" y="2147483647"/>
              </a:cxn>
              <a:cxn ang="0">
                <a:pos x="0" y="2147483647"/>
              </a:cxn>
              <a:cxn ang="0">
                <a:pos x="0" y="2147483647"/>
              </a:cxn>
            </a:cxnLst>
            <a:rect l="0" t="0" r="0" b="0"/>
            <a:pathLst>
              <a:path w="101" h="379">
                <a:moveTo>
                  <a:pt x="0" y="101"/>
                </a:moveTo>
                <a:lnTo>
                  <a:pt x="101" y="0"/>
                </a:lnTo>
                <a:lnTo>
                  <a:pt x="101" y="278"/>
                </a:lnTo>
                <a:lnTo>
                  <a:pt x="0" y="379"/>
                </a:lnTo>
                <a:lnTo>
                  <a:pt x="0" y="101"/>
                </a:lnTo>
                <a:close/>
              </a:path>
            </a:pathLst>
          </a:custGeom>
          <a:solidFill>
            <a:srgbClr val="9A9A9A">
              <a:alpha val="100000"/>
            </a:srgbClr>
          </a:solidFill>
          <a:ln w="9525">
            <a:noFill/>
          </a:ln>
        </p:spPr>
        <p:txBody>
          <a:bodyPr/>
          <a:lstStyle/>
          <a:p>
            <a:endParaRPr lang="zh-CN" altLang="en-US"/>
          </a:p>
        </p:txBody>
      </p:sp>
      <p:sp>
        <p:nvSpPr>
          <p:cNvPr id="84245" name="矩形 1160468"/>
          <p:cNvSpPr/>
          <p:nvPr/>
        </p:nvSpPr>
        <p:spPr>
          <a:xfrm>
            <a:off x="5592763" y="4040188"/>
            <a:ext cx="428625" cy="1174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46" name="任意多边形 1160469"/>
          <p:cNvSpPr/>
          <p:nvPr/>
        </p:nvSpPr>
        <p:spPr>
          <a:xfrm>
            <a:off x="5726113" y="4040188"/>
            <a:ext cx="6350" cy="1174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 h="222">
                <a:moveTo>
                  <a:pt x="12" y="0"/>
                </a:moveTo>
                <a:lnTo>
                  <a:pt x="10" y="14"/>
                </a:lnTo>
                <a:lnTo>
                  <a:pt x="8" y="27"/>
                </a:lnTo>
                <a:lnTo>
                  <a:pt x="4" y="42"/>
                </a:lnTo>
                <a:lnTo>
                  <a:pt x="3" y="54"/>
                </a:lnTo>
                <a:lnTo>
                  <a:pt x="1" y="69"/>
                </a:lnTo>
                <a:lnTo>
                  <a:pt x="1" y="83"/>
                </a:lnTo>
                <a:lnTo>
                  <a:pt x="0" y="97"/>
                </a:lnTo>
                <a:lnTo>
                  <a:pt x="0" y="112"/>
                </a:lnTo>
                <a:lnTo>
                  <a:pt x="0" y="124"/>
                </a:lnTo>
                <a:lnTo>
                  <a:pt x="1" y="139"/>
                </a:lnTo>
                <a:lnTo>
                  <a:pt x="1" y="153"/>
                </a:lnTo>
                <a:lnTo>
                  <a:pt x="3" y="168"/>
                </a:lnTo>
                <a:lnTo>
                  <a:pt x="4" y="181"/>
                </a:lnTo>
                <a:lnTo>
                  <a:pt x="8" y="195"/>
                </a:lnTo>
                <a:lnTo>
                  <a:pt x="10" y="208"/>
                </a:lnTo>
                <a:lnTo>
                  <a:pt x="12" y="2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47" name="矩形 1160470"/>
          <p:cNvSpPr/>
          <p:nvPr/>
        </p:nvSpPr>
        <p:spPr>
          <a:xfrm>
            <a:off x="5592763" y="4157663"/>
            <a:ext cx="428625" cy="285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48" name="任意多边形 1160471"/>
          <p:cNvSpPr>
            <a:spLocks noEditPoints="1"/>
          </p:cNvSpPr>
          <p:nvPr/>
        </p:nvSpPr>
        <p:spPr>
          <a:xfrm>
            <a:off x="5746750" y="4067175"/>
            <a:ext cx="69850"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33" h="13">
                <a:moveTo>
                  <a:pt x="0" y="13"/>
                </a:moveTo>
                <a:lnTo>
                  <a:pt x="37" y="13"/>
                </a:lnTo>
                <a:lnTo>
                  <a:pt x="37" y="0"/>
                </a:lnTo>
                <a:lnTo>
                  <a:pt x="0" y="0"/>
                </a:lnTo>
                <a:lnTo>
                  <a:pt x="0" y="13"/>
                </a:lnTo>
                <a:close/>
                <a:moveTo>
                  <a:pt x="57" y="13"/>
                </a:moveTo>
                <a:lnTo>
                  <a:pt x="75" y="13"/>
                </a:lnTo>
                <a:lnTo>
                  <a:pt x="75" y="0"/>
                </a:lnTo>
                <a:lnTo>
                  <a:pt x="57" y="0"/>
                </a:lnTo>
                <a:lnTo>
                  <a:pt x="57" y="13"/>
                </a:lnTo>
                <a:close/>
                <a:moveTo>
                  <a:pt x="95" y="13"/>
                </a:moveTo>
                <a:lnTo>
                  <a:pt x="133" y="13"/>
                </a:lnTo>
                <a:lnTo>
                  <a:pt x="133" y="0"/>
                </a:lnTo>
                <a:lnTo>
                  <a:pt x="95" y="0"/>
                </a:lnTo>
                <a:lnTo>
                  <a:pt x="95" y="13"/>
                </a:lnTo>
                <a:close/>
              </a:path>
            </a:pathLst>
          </a:custGeom>
          <a:solidFill>
            <a:srgbClr val="C0C0C0">
              <a:alpha val="100000"/>
            </a:srgbClr>
          </a:solidFill>
          <a:ln w="9525">
            <a:noFill/>
          </a:ln>
        </p:spPr>
        <p:txBody>
          <a:bodyPr/>
          <a:lstStyle/>
          <a:p>
            <a:endParaRPr lang="zh-CN" altLang="en-US"/>
          </a:p>
        </p:txBody>
      </p:sp>
      <p:sp>
        <p:nvSpPr>
          <p:cNvPr id="84249" name="矩形 1160472"/>
          <p:cNvSpPr/>
          <p:nvPr/>
        </p:nvSpPr>
        <p:spPr>
          <a:xfrm>
            <a:off x="5746750" y="406717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50" name="矩形 1160473"/>
          <p:cNvSpPr/>
          <p:nvPr/>
        </p:nvSpPr>
        <p:spPr>
          <a:xfrm>
            <a:off x="5776913" y="4067175"/>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51" name="矩形 1160474"/>
          <p:cNvSpPr/>
          <p:nvPr/>
        </p:nvSpPr>
        <p:spPr>
          <a:xfrm>
            <a:off x="5797550" y="406717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52" name="任意多边形 1160475"/>
          <p:cNvSpPr>
            <a:spLocks noEditPoints="1"/>
          </p:cNvSpPr>
          <p:nvPr/>
        </p:nvSpPr>
        <p:spPr>
          <a:xfrm>
            <a:off x="5607050" y="4052888"/>
            <a:ext cx="307975" cy="42862"/>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82" h="82">
                <a:moveTo>
                  <a:pt x="0" y="82"/>
                </a:moveTo>
                <a:lnTo>
                  <a:pt x="75" y="82"/>
                </a:lnTo>
                <a:lnTo>
                  <a:pt x="75" y="0"/>
                </a:lnTo>
                <a:lnTo>
                  <a:pt x="0" y="0"/>
                </a:lnTo>
                <a:lnTo>
                  <a:pt x="0" y="82"/>
                </a:lnTo>
                <a:close/>
                <a:moveTo>
                  <a:pt x="516" y="60"/>
                </a:moveTo>
                <a:lnTo>
                  <a:pt x="582" y="60"/>
                </a:lnTo>
                <a:lnTo>
                  <a:pt x="582" y="18"/>
                </a:lnTo>
                <a:lnTo>
                  <a:pt x="516" y="18"/>
                </a:lnTo>
                <a:lnTo>
                  <a:pt x="516" y="60"/>
                </a:lnTo>
                <a:close/>
              </a:path>
            </a:pathLst>
          </a:custGeom>
          <a:solidFill>
            <a:srgbClr val="C0C0C0">
              <a:alpha val="100000"/>
            </a:srgbClr>
          </a:solidFill>
          <a:ln w="9525">
            <a:noFill/>
          </a:ln>
        </p:spPr>
        <p:txBody>
          <a:bodyPr/>
          <a:lstStyle/>
          <a:p>
            <a:endParaRPr lang="zh-CN" altLang="en-US"/>
          </a:p>
        </p:txBody>
      </p:sp>
      <p:sp>
        <p:nvSpPr>
          <p:cNvPr id="84253" name="任意多边形 1160476"/>
          <p:cNvSpPr>
            <a:spLocks noEditPoints="1"/>
          </p:cNvSpPr>
          <p:nvPr/>
        </p:nvSpPr>
        <p:spPr>
          <a:xfrm>
            <a:off x="5595938" y="4046538"/>
            <a:ext cx="422275" cy="131762"/>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97" h="249">
                <a:moveTo>
                  <a:pt x="275" y="199"/>
                </a:moveTo>
                <a:lnTo>
                  <a:pt x="794" y="199"/>
                </a:lnTo>
                <a:lnTo>
                  <a:pt x="794" y="0"/>
                </a:lnTo>
                <a:lnTo>
                  <a:pt x="275" y="0"/>
                </a:lnTo>
                <a:lnTo>
                  <a:pt x="273" y="11"/>
                </a:lnTo>
                <a:lnTo>
                  <a:pt x="269" y="23"/>
                </a:lnTo>
                <a:lnTo>
                  <a:pt x="267" y="36"/>
                </a:lnTo>
                <a:lnTo>
                  <a:pt x="266" y="49"/>
                </a:lnTo>
                <a:lnTo>
                  <a:pt x="264" y="62"/>
                </a:lnTo>
                <a:lnTo>
                  <a:pt x="264" y="75"/>
                </a:lnTo>
                <a:lnTo>
                  <a:pt x="263" y="87"/>
                </a:lnTo>
                <a:lnTo>
                  <a:pt x="263" y="99"/>
                </a:lnTo>
                <a:lnTo>
                  <a:pt x="263" y="111"/>
                </a:lnTo>
                <a:lnTo>
                  <a:pt x="264" y="124"/>
                </a:lnTo>
                <a:lnTo>
                  <a:pt x="264" y="137"/>
                </a:lnTo>
                <a:lnTo>
                  <a:pt x="266" y="150"/>
                </a:lnTo>
                <a:lnTo>
                  <a:pt x="267" y="161"/>
                </a:lnTo>
                <a:lnTo>
                  <a:pt x="269" y="174"/>
                </a:lnTo>
                <a:lnTo>
                  <a:pt x="273" y="187"/>
                </a:lnTo>
                <a:lnTo>
                  <a:pt x="275" y="199"/>
                </a:lnTo>
                <a:close/>
                <a:moveTo>
                  <a:pt x="467" y="173"/>
                </a:moveTo>
                <a:lnTo>
                  <a:pt x="765" y="173"/>
                </a:lnTo>
                <a:lnTo>
                  <a:pt x="765" y="27"/>
                </a:lnTo>
                <a:lnTo>
                  <a:pt x="467" y="27"/>
                </a:lnTo>
                <a:lnTo>
                  <a:pt x="467" y="173"/>
                </a:lnTo>
                <a:close/>
                <a:moveTo>
                  <a:pt x="721" y="249"/>
                </a:moveTo>
                <a:lnTo>
                  <a:pt x="786" y="249"/>
                </a:lnTo>
                <a:lnTo>
                  <a:pt x="787" y="249"/>
                </a:lnTo>
                <a:lnTo>
                  <a:pt x="789" y="249"/>
                </a:lnTo>
                <a:lnTo>
                  <a:pt x="791" y="248"/>
                </a:lnTo>
                <a:lnTo>
                  <a:pt x="792" y="247"/>
                </a:lnTo>
                <a:lnTo>
                  <a:pt x="794" y="246"/>
                </a:lnTo>
                <a:lnTo>
                  <a:pt x="796" y="244"/>
                </a:lnTo>
                <a:lnTo>
                  <a:pt x="797" y="241"/>
                </a:lnTo>
                <a:lnTo>
                  <a:pt x="797" y="238"/>
                </a:lnTo>
                <a:lnTo>
                  <a:pt x="797" y="237"/>
                </a:lnTo>
                <a:lnTo>
                  <a:pt x="797" y="233"/>
                </a:lnTo>
                <a:lnTo>
                  <a:pt x="796" y="231"/>
                </a:lnTo>
                <a:lnTo>
                  <a:pt x="796" y="230"/>
                </a:lnTo>
                <a:lnTo>
                  <a:pt x="792" y="227"/>
                </a:lnTo>
                <a:lnTo>
                  <a:pt x="789" y="226"/>
                </a:lnTo>
                <a:lnTo>
                  <a:pt x="788" y="223"/>
                </a:lnTo>
                <a:lnTo>
                  <a:pt x="787" y="223"/>
                </a:lnTo>
                <a:lnTo>
                  <a:pt x="786" y="223"/>
                </a:lnTo>
                <a:lnTo>
                  <a:pt x="721" y="223"/>
                </a:lnTo>
                <a:lnTo>
                  <a:pt x="721" y="249"/>
                </a:lnTo>
                <a:close/>
                <a:moveTo>
                  <a:pt x="76" y="249"/>
                </a:moveTo>
                <a:lnTo>
                  <a:pt x="12" y="249"/>
                </a:lnTo>
                <a:lnTo>
                  <a:pt x="11" y="249"/>
                </a:lnTo>
                <a:lnTo>
                  <a:pt x="7" y="249"/>
                </a:lnTo>
                <a:lnTo>
                  <a:pt x="6" y="248"/>
                </a:lnTo>
                <a:lnTo>
                  <a:pt x="5" y="247"/>
                </a:lnTo>
                <a:lnTo>
                  <a:pt x="2" y="246"/>
                </a:lnTo>
                <a:lnTo>
                  <a:pt x="2" y="244"/>
                </a:lnTo>
                <a:lnTo>
                  <a:pt x="0" y="241"/>
                </a:lnTo>
                <a:lnTo>
                  <a:pt x="0" y="238"/>
                </a:lnTo>
                <a:lnTo>
                  <a:pt x="0" y="237"/>
                </a:lnTo>
                <a:lnTo>
                  <a:pt x="0" y="233"/>
                </a:lnTo>
                <a:lnTo>
                  <a:pt x="0" y="231"/>
                </a:lnTo>
                <a:lnTo>
                  <a:pt x="2" y="230"/>
                </a:lnTo>
                <a:lnTo>
                  <a:pt x="5" y="227"/>
                </a:lnTo>
                <a:lnTo>
                  <a:pt x="7" y="226"/>
                </a:lnTo>
                <a:lnTo>
                  <a:pt x="9" y="223"/>
                </a:lnTo>
                <a:lnTo>
                  <a:pt x="11" y="223"/>
                </a:lnTo>
                <a:lnTo>
                  <a:pt x="12" y="223"/>
                </a:lnTo>
                <a:lnTo>
                  <a:pt x="76" y="223"/>
                </a:lnTo>
                <a:lnTo>
                  <a:pt x="76" y="249"/>
                </a:lnTo>
                <a:close/>
                <a:moveTo>
                  <a:pt x="285" y="51"/>
                </a:moveTo>
                <a:lnTo>
                  <a:pt x="418" y="51"/>
                </a:lnTo>
                <a:lnTo>
                  <a:pt x="418" y="38"/>
                </a:lnTo>
                <a:lnTo>
                  <a:pt x="285" y="38"/>
                </a:lnTo>
                <a:lnTo>
                  <a:pt x="285" y="51"/>
                </a:lnTo>
                <a:close/>
              </a:path>
            </a:pathLst>
          </a:custGeom>
          <a:solidFill>
            <a:srgbClr val="C0C0C0">
              <a:alpha val="100000"/>
            </a:srgbClr>
          </a:solidFill>
          <a:ln w="9525">
            <a:noFill/>
          </a:ln>
        </p:spPr>
        <p:txBody>
          <a:bodyPr/>
          <a:lstStyle/>
          <a:p>
            <a:endParaRPr lang="zh-CN" altLang="en-US"/>
          </a:p>
        </p:txBody>
      </p:sp>
      <p:sp>
        <p:nvSpPr>
          <p:cNvPr id="84254" name="任意多边形 1160477"/>
          <p:cNvSpPr/>
          <p:nvPr/>
        </p:nvSpPr>
        <p:spPr>
          <a:xfrm>
            <a:off x="5735638" y="4046538"/>
            <a:ext cx="280987" cy="104775"/>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31" h="199">
                <a:moveTo>
                  <a:pt x="12" y="199"/>
                </a:moveTo>
                <a:lnTo>
                  <a:pt x="531" y="199"/>
                </a:lnTo>
                <a:lnTo>
                  <a:pt x="531" y="0"/>
                </a:lnTo>
                <a:lnTo>
                  <a:pt x="12" y="0"/>
                </a:lnTo>
                <a:lnTo>
                  <a:pt x="10" y="11"/>
                </a:lnTo>
                <a:lnTo>
                  <a:pt x="6" y="23"/>
                </a:lnTo>
                <a:lnTo>
                  <a:pt x="4" y="36"/>
                </a:lnTo>
                <a:lnTo>
                  <a:pt x="3" y="49"/>
                </a:lnTo>
                <a:lnTo>
                  <a:pt x="1" y="62"/>
                </a:lnTo>
                <a:lnTo>
                  <a:pt x="1" y="75"/>
                </a:lnTo>
                <a:lnTo>
                  <a:pt x="0" y="87"/>
                </a:lnTo>
                <a:lnTo>
                  <a:pt x="0" y="99"/>
                </a:lnTo>
                <a:lnTo>
                  <a:pt x="0" y="111"/>
                </a:lnTo>
                <a:lnTo>
                  <a:pt x="1" y="124"/>
                </a:lnTo>
                <a:lnTo>
                  <a:pt x="1" y="137"/>
                </a:lnTo>
                <a:lnTo>
                  <a:pt x="3" y="150"/>
                </a:lnTo>
                <a:lnTo>
                  <a:pt x="4" y="161"/>
                </a:lnTo>
                <a:lnTo>
                  <a:pt x="6" y="174"/>
                </a:lnTo>
                <a:lnTo>
                  <a:pt x="10" y="187"/>
                </a:lnTo>
                <a:lnTo>
                  <a:pt x="12" y="199"/>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55" name="直接连接符 1160478"/>
          <p:cNvSpPr/>
          <p:nvPr/>
        </p:nvSpPr>
        <p:spPr>
          <a:xfrm>
            <a:off x="5819775" y="4046538"/>
            <a:ext cx="1588" cy="104775"/>
          </a:xfrm>
          <a:prstGeom prst="line">
            <a:avLst/>
          </a:prstGeom>
          <a:ln w="3175" cap="flat" cmpd="sng">
            <a:solidFill>
              <a:srgbClr val="000000"/>
            </a:solidFill>
            <a:prstDash val="solid"/>
            <a:headEnd type="none" w="med" len="med"/>
            <a:tailEnd type="none" w="med" len="med"/>
          </a:ln>
        </p:spPr>
      </p:sp>
      <p:sp>
        <p:nvSpPr>
          <p:cNvPr id="84256" name="直接连接符 1160479"/>
          <p:cNvSpPr/>
          <p:nvPr/>
        </p:nvSpPr>
        <p:spPr>
          <a:xfrm flipH="1">
            <a:off x="5735638" y="4081463"/>
            <a:ext cx="84137" cy="1587"/>
          </a:xfrm>
          <a:prstGeom prst="line">
            <a:avLst/>
          </a:prstGeom>
          <a:ln w="3175" cap="flat" cmpd="sng">
            <a:solidFill>
              <a:srgbClr val="000000"/>
            </a:solidFill>
            <a:prstDash val="solid"/>
            <a:headEnd type="none" w="med" len="med"/>
            <a:tailEnd type="none" w="med" len="med"/>
          </a:ln>
        </p:spPr>
      </p:sp>
      <p:sp>
        <p:nvSpPr>
          <p:cNvPr id="84257" name="直接连接符 1160480"/>
          <p:cNvSpPr/>
          <p:nvPr/>
        </p:nvSpPr>
        <p:spPr>
          <a:xfrm flipH="1">
            <a:off x="5735638" y="4116388"/>
            <a:ext cx="84137" cy="1587"/>
          </a:xfrm>
          <a:prstGeom prst="line">
            <a:avLst/>
          </a:prstGeom>
          <a:ln w="3175" cap="flat" cmpd="sng">
            <a:solidFill>
              <a:srgbClr val="000000"/>
            </a:solidFill>
            <a:prstDash val="solid"/>
            <a:headEnd type="none" w="med" len="med"/>
            <a:tailEnd type="none" w="med" len="med"/>
          </a:ln>
        </p:spPr>
      </p:sp>
      <p:sp>
        <p:nvSpPr>
          <p:cNvPr id="84258" name="矩形 1160481"/>
          <p:cNvSpPr/>
          <p:nvPr/>
        </p:nvSpPr>
        <p:spPr>
          <a:xfrm>
            <a:off x="5843588" y="4060825"/>
            <a:ext cx="157162" cy="7778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59" name="直接连接符 1160482"/>
          <p:cNvSpPr/>
          <p:nvPr/>
        </p:nvSpPr>
        <p:spPr>
          <a:xfrm>
            <a:off x="5951538" y="4060825"/>
            <a:ext cx="1587" cy="28575"/>
          </a:xfrm>
          <a:prstGeom prst="line">
            <a:avLst/>
          </a:prstGeom>
          <a:ln w="3175" cap="flat" cmpd="sng">
            <a:solidFill>
              <a:srgbClr val="000000"/>
            </a:solidFill>
            <a:prstDash val="solid"/>
            <a:headEnd type="none" w="med" len="med"/>
            <a:tailEnd type="none" w="med" len="med"/>
          </a:ln>
        </p:spPr>
      </p:sp>
      <p:sp>
        <p:nvSpPr>
          <p:cNvPr id="84260" name="直接连接符 1160483"/>
          <p:cNvSpPr/>
          <p:nvPr/>
        </p:nvSpPr>
        <p:spPr>
          <a:xfrm>
            <a:off x="5843588" y="4089400"/>
            <a:ext cx="157162" cy="1588"/>
          </a:xfrm>
          <a:prstGeom prst="line">
            <a:avLst/>
          </a:prstGeom>
          <a:ln w="3175" cap="flat" cmpd="sng">
            <a:solidFill>
              <a:srgbClr val="000000"/>
            </a:solidFill>
            <a:prstDash val="solid"/>
            <a:headEnd type="none" w="med" len="med"/>
            <a:tailEnd type="none" w="med" len="med"/>
          </a:ln>
        </p:spPr>
      </p:sp>
      <p:sp>
        <p:nvSpPr>
          <p:cNvPr id="84261" name="任意多边形 1160484"/>
          <p:cNvSpPr/>
          <p:nvPr/>
        </p:nvSpPr>
        <p:spPr>
          <a:xfrm>
            <a:off x="5976938" y="4164013"/>
            <a:ext cx="41275"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6" h="26">
                <a:moveTo>
                  <a:pt x="0" y="26"/>
                </a:moveTo>
                <a:lnTo>
                  <a:pt x="65" y="26"/>
                </a:lnTo>
                <a:lnTo>
                  <a:pt x="66" y="26"/>
                </a:lnTo>
                <a:lnTo>
                  <a:pt x="68" y="26"/>
                </a:lnTo>
                <a:lnTo>
                  <a:pt x="70" y="25"/>
                </a:lnTo>
                <a:lnTo>
                  <a:pt x="71" y="24"/>
                </a:lnTo>
                <a:lnTo>
                  <a:pt x="73" y="23"/>
                </a:lnTo>
                <a:lnTo>
                  <a:pt x="75" y="21"/>
                </a:lnTo>
                <a:lnTo>
                  <a:pt x="76" y="18"/>
                </a:lnTo>
                <a:lnTo>
                  <a:pt x="76" y="15"/>
                </a:lnTo>
                <a:lnTo>
                  <a:pt x="76" y="14"/>
                </a:lnTo>
                <a:lnTo>
                  <a:pt x="76" y="10"/>
                </a:lnTo>
                <a:lnTo>
                  <a:pt x="75" y="8"/>
                </a:lnTo>
                <a:lnTo>
                  <a:pt x="75" y="7"/>
                </a:lnTo>
                <a:lnTo>
                  <a:pt x="71" y="4"/>
                </a:lnTo>
                <a:lnTo>
                  <a:pt x="68" y="3"/>
                </a:lnTo>
                <a:lnTo>
                  <a:pt x="67" y="0"/>
                </a:lnTo>
                <a:lnTo>
                  <a:pt x="66" y="0"/>
                </a:lnTo>
                <a:lnTo>
                  <a:pt x="65" y="0"/>
                </a:lnTo>
                <a:lnTo>
                  <a:pt x="0" y="0"/>
                </a:lnTo>
                <a:lnTo>
                  <a:pt x="0"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62" name="任意多边形 1160485"/>
          <p:cNvSpPr/>
          <p:nvPr/>
        </p:nvSpPr>
        <p:spPr>
          <a:xfrm>
            <a:off x="5595938" y="4164013"/>
            <a:ext cx="39687"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6" h="26">
                <a:moveTo>
                  <a:pt x="76" y="26"/>
                </a:moveTo>
                <a:lnTo>
                  <a:pt x="12" y="26"/>
                </a:lnTo>
                <a:lnTo>
                  <a:pt x="11" y="26"/>
                </a:lnTo>
                <a:lnTo>
                  <a:pt x="7" y="26"/>
                </a:lnTo>
                <a:lnTo>
                  <a:pt x="6" y="25"/>
                </a:lnTo>
                <a:lnTo>
                  <a:pt x="5" y="24"/>
                </a:lnTo>
                <a:lnTo>
                  <a:pt x="2" y="23"/>
                </a:lnTo>
                <a:lnTo>
                  <a:pt x="2" y="21"/>
                </a:lnTo>
                <a:lnTo>
                  <a:pt x="0" y="18"/>
                </a:lnTo>
                <a:lnTo>
                  <a:pt x="0" y="15"/>
                </a:lnTo>
                <a:lnTo>
                  <a:pt x="0" y="14"/>
                </a:lnTo>
                <a:lnTo>
                  <a:pt x="0" y="10"/>
                </a:lnTo>
                <a:lnTo>
                  <a:pt x="0" y="8"/>
                </a:lnTo>
                <a:lnTo>
                  <a:pt x="2" y="7"/>
                </a:lnTo>
                <a:lnTo>
                  <a:pt x="5" y="4"/>
                </a:lnTo>
                <a:lnTo>
                  <a:pt x="7" y="3"/>
                </a:lnTo>
                <a:lnTo>
                  <a:pt x="9" y="0"/>
                </a:lnTo>
                <a:lnTo>
                  <a:pt x="11" y="0"/>
                </a:lnTo>
                <a:lnTo>
                  <a:pt x="12" y="0"/>
                </a:lnTo>
                <a:lnTo>
                  <a:pt x="76" y="0"/>
                </a:lnTo>
                <a:lnTo>
                  <a:pt x="76"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63" name="矩形 1160486"/>
          <p:cNvSpPr/>
          <p:nvPr/>
        </p:nvSpPr>
        <p:spPr>
          <a:xfrm>
            <a:off x="5746750" y="4067175"/>
            <a:ext cx="698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64" name="直接连接符 1160487"/>
          <p:cNvSpPr/>
          <p:nvPr/>
        </p:nvSpPr>
        <p:spPr>
          <a:xfrm flipV="1">
            <a:off x="5746750" y="4040188"/>
            <a:ext cx="1588" cy="6350"/>
          </a:xfrm>
          <a:prstGeom prst="line">
            <a:avLst/>
          </a:prstGeom>
          <a:ln w="3175" cap="flat" cmpd="sng">
            <a:solidFill>
              <a:srgbClr val="000000"/>
            </a:solidFill>
            <a:prstDash val="solid"/>
            <a:headEnd type="none" w="med" len="med"/>
            <a:tailEnd type="none" w="med" len="med"/>
          </a:ln>
        </p:spPr>
      </p:sp>
      <p:sp>
        <p:nvSpPr>
          <p:cNvPr id="84265" name="直接连接符 1160488"/>
          <p:cNvSpPr/>
          <p:nvPr/>
        </p:nvSpPr>
        <p:spPr>
          <a:xfrm flipV="1">
            <a:off x="5746750" y="4151313"/>
            <a:ext cx="1588" cy="6350"/>
          </a:xfrm>
          <a:prstGeom prst="line">
            <a:avLst/>
          </a:prstGeom>
          <a:ln w="3175" cap="flat" cmpd="sng">
            <a:solidFill>
              <a:srgbClr val="000000"/>
            </a:solidFill>
            <a:prstDash val="solid"/>
            <a:headEnd type="none" w="med" len="med"/>
            <a:tailEnd type="none" w="med" len="med"/>
          </a:ln>
        </p:spPr>
      </p:sp>
      <p:sp>
        <p:nvSpPr>
          <p:cNvPr id="84266" name="直接连接符 1160489"/>
          <p:cNvSpPr/>
          <p:nvPr/>
        </p:nvSpPr>
        <p:spPr>
          <a:xfrm>
            <a:off x="5749925" y="4098925"/>
            <a:ext cx="6350" cy="1588"/>
          </a:xfrm>
          <a:prstGeom prst="line">
            <a:avLst/>
          </a:prstGeom>
          <a:ln w="4763" cap="flat" cmpd="sng">
            <a:solidFill>
              <a:srgbClr val="00FF00"/>
            </a:solidFill>
            <a:prstDash val="solid"/>
            <a:headEnd type="none" w="med" len="med"/>
            <a:tailEnd type="none" w="med" len="med"/>
          </a:ln>
        </p:spPr>
      </p:sp>
      <p:sp>
        <p:nvSpPr>
          <p:cNvPr id="84267" name="直接连接符 1160490"/>
          <p:cNvSpPr/>
          <p:nvPr/>
        </p:nvSpPr>
        <p:spPr>
          <a:xfrm>
            <a:off x="5749925" y="4070350"/>
            <a:ext cx="6350" cy="1588"/>
          </a:xfrm>
          <a:prstGeom prst="line">
            <a:avLst/>
          </a:prstGeom>
          <a:ln w="4763" cap="flat" cmpd="sng">
            <a:solidFill>
              <a:srgbClr val="00FF00"/>
            </a:solidFill>
            <a:prstDash val="solid"/>
            <a:headEnd type="none" w="med" len="med"/>
            <a:tailEnd type="none" w="med" len="med"/>
          </a:ln>
        </p:spPr>
      </p:sp>
      <p:sp>
        <p:nvSpPr>
          <p:cNvPr id="84268" name="直接连接符 1160491"/>
          <p:cNvSpPr/>
          <p:nvPr/>
        </p:nvSpPr>
        <p:spPr>
          <a:xfrm>
            <a:off x="5799138" y="4070350"/>
            <a:ext cx="6350" cy="1588"/>
          </a:xfrm>
          <a:prstGeom prst="line">
            <a:avLst/>
          </a:prstGeom>
          <a:ln w="4763" cap="flat" cmpd="sng">
            <a:solidFill>
              <a:srgbClr val="00FF00"/>
            </a:solidFill>
            <a:prstDash val="solid"/>
            <a:headEnd type="none" w="med" len="med"/>
            <a:tailEnd type="none" w="med" len="med"/>
          </a:ln>
        </p:spPr>
      </p:sp>
      <p:sp>
        <p:nvSpPr>
          <p:cNvPr id="84269" name="直接连接符 1160492"/>
          <p:cNvSpPr/>
          <p:nvPr/>
        </p:nvSpPr>
        <p:spPr>
          <a:xfrm>
            <a:off x="5864225" y="4081463"/>
            <a:ext cx="6350" cy="1587"/>
          </a:xfrm>
          <a:prstGeom prst="line">
            <a:avLst/>
          </a:prstGeom>
          <a:ln w="4763" cap="flat" cmpd="sng">
            <a:solidFill>
              <a:srgbClr val="00FF00"/>
            </a:solidFill>
            <a:prstDash val="solid"/>
            <a:headEnd type="none" w="med" len="med"/>
            <a:tailEnd type="none" w="med" len="med"/>
          </a:ln>
        </p:spPr>
      </p:sp>
      <p:sp>
        <p:nvSpPr>
          <p:cNvPr id="84270" name="任意多边形 1160493"/>
          <p:cNvSpPr/>
          <p:nvPr/>
        </p:nvSpPr>
        <p:spPr>
          <a:xfrm>
            <a:off x="5967413"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2" h="595">
                <a:moveTo>
                  <a:pt x="0" y="595"/>
                </a:moveTo>
                <a:lnTo>
                  <a:pt x="76" y="519"/>
                </a:lnTo>
                <a:lnTo>
                  <a:pt x="76" y="380"/>
                </a:lnTo>
                <a:lnTo>
                  <a:pt x="102" y="304"/>
                </a:lnTo>
                <a:lnTo>
                  <a:pt x="102" y="0"/>
                </a:lnTo>
                <a:lnTo>
                  <a:pt x="0" y="101"/>
                </a:lnTo>
                <a:lnTo>
                  <a:pt x="0" y="595"/>
                </a:lnTo>
                <a:close/>
              </a:path>
            </a:pathLst>
          </a:custGeom>
          <a:solidFill>
            <a:srgbClr val="9A9A9A">
              <a:alpha val="100000"/>
            </a:srgbClr>
          </a:solidFill>
          <a:ln w="9525">
            <a:noFill/>
          </a:ln>
        </p:spPr>
        <p:txBody>
          <a:bodyPr/>
          <a:lstStyle/>
          <a:p>
            <a:endParaRPr lang="zh-CN" altLang="en-US"/>
          </a:p>
        </p:txBody>
      </p:sp>
      <p:sp>
        <p:nvSpPr>
          <p:cNvPr id="84271" name="任意多边形 1160494"/>
          <p:cNvSpPr/>
          <p:nvPr/>
        </p:nvSpPr>
        <p:spPr>
          <a:xfrm>
            <a:off x="5967413"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2" h="595">
                <a:moveTo>
                  <a:pt x="0" y="595"/>
                </a:moveTo>
                <a:lnTo>
                  <a:pt x="76" y="519"/>
                </a:lnTo>
                <a:lnTo>
                  <a:pt x="76" y="380"/>
                </a:lnTo>
                <a:lnTo>
                  <a:pt x="102" y="304"/>
                </a:lnTo>
                <a:lnTo>
                  <a:pt x="102" y="0"/>
                </a:lnTo>
                <a:lnTo>
                  <a:pt x="0" y="101"/>
                </a:lnTo>
                <a:lnTo>
                  <a:pt x="0" y="59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72" name="任意多边形 1160495"/>
          <p:cNvSpPr/>
          <p:nvPr/>
        </p:nvSpPr>
        <p:spPr>
          <a:xfrm>
            <a:off x="5646738" y="3705225"/>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9" h="101">
                <a:moveTo>
                  <a:pt x="709" y="0"/>
                </a:moveTo>
                <a:lnTo>
                  <a:pt x="100" y="0"/>
                </a:lnTo>
                <a:lnTo>
                  <a:pt x="0" y="101"/>
                </a:lnTo>
                <a:lnTo>
                  <a:pt x="607" y="101"/>
                </a:lnTo>
                <a:lnTo>
                  <a:pt x="709" y="0"/>
                </a:lnTo>
                <a:close/>
              </a:path>
            </a:pathLst>
          </a:custGeom>
          <a:solidFill>
            <a:srgbClr val="E6E6E6">
              <a:alpha val="100000"/>
            </a:srgbClr>
          </a:solidFill>
          <a:ln w="9525">
            <a:noFill/>
          </a:ln>
        </p:spPr>
        <p:txBody>
          <a:bodyPr/>
          <a:lstStyle/>
          <a:p>
            <a:endParaRPr lang="zh-CN" altLang="en-US"/>
          </a:p>
        </p:txBody>
      </p:sp>
      <p:sp>
        <p:nvSpPr>
          <p:cNvPr id="84273" name="任意多边形 1160496"/>
          <p:cNvSpPr/>
          <p:nvPr/>
        </p:nvSpPr>
        <p:spPr>
          <a:xfrm>
            <a:off x="5646738" y="3705225"/>
            <a:ext cx="374650"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09" h="101">
                <a:moveTo>
                  <a:pt x="709" y="0"/>
                </a:moveTo>
                <a:lnTo>
                  <a:pt x="100" y="0"/>
                </a:lnTo>
                <a:lnTo>
                  <a:pt x="0" y="101"/>
                </a:lnTo>
                <a:lnTo>
                  <a:pt x="607" y="101"/>
                </a:lnTo>
                <a:lnTo>
                  <a:pt x="709"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74" name="矩形 1160497"/>
          <p:cNvSpPr/>
          <p:nvPr/>
        </p:nvSpPr>
        <p:spPr>
          <a:xfrm>
            <a:off x="5646738" y="3759200"/>
            <a:ext cx="320675" cy="26035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275" name="图片 1160498"/>
          <p:cNvPicPr>
            <a:picLocks noChangeAspect="1"/>
          </p:cNvPicPr>
          <p:nvPr/>
        </p:nvPicPr>
        <p:blipFill>
          <a:blip r:embed="rId5"/>
          <a:stretch>
            <a:fillRect/>
          </a:stretch>
        </p:blipFill>
        <p:spPr>
          <a:xfrm>
            <a:off x="5692775" y="3798888"/>
            <a:ext cx="228600" cy="160337"/>
          </a:xfrm>
          <a:prstGeom prst="rect">
            <a:avLst/>
          </a:prstGeom>
          <a:noFill/>
          <a:ln w="9525">
            <a:noFill/>
          </a:ln>
        </p:spPr>
      </p:pic>
      <p:pic>
        <p:nvPicPr>
          <p:cNvPr id="84276" name="图片 1160499"/>
          <p:cNvPicPr>
            <a:picLocks noChangeAspect="1"/>
          </p:cNvPicPr>
          <p:nvPr/>
        </p:nvPicPr>
        <p:blipFill>
          <a:blip r:embed="rId6"/>
          <a:stretch>
            <a:fillRect/>
          </a:stretch>
        </p:blipFill>
        <p:spPr>
          <a:xfrm>
            <a:off x="5692775" y="3798888"/>
            <a:ext cx="228600" cy="160337"/>
          </a:xfrm>
          <a:prstGeom prst="rect">
            <a:avLst/>
          </a:prstGeom>
          <a:noFill/>
          <a:ln w="9525">
            <a:noFill/>
          </a:ln>
        </p:spPr>
      </p:pic>
      <p:sp>
        <p:nvSpPr>
          <p:cNvPr id="84277" name="矩形 1160500"/>
          <p:cNvSpPr/>
          <p:nvPr/>
        </p:nvSpPr>
        <p:spPr>
          <a:xfrm>
            <a:off x="5697538" y="3803650"/>
            <a:ext cx="219075" cy="153988"/>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78" name="任意多边形 1160501"/>
          <p:cNvSpPr/>
          <p:nvPr/>
        </p:nvSpPr>
        <p:spPr>
          <a:xfrm>
            <a:off x="5675313" y="3784600"/>
            <a:ext cx="261937" cy="193675"/>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95" h="368">
                <a:moveTo>
                  <a:pt x="20" y="349"/>
                </a:moveTo>
                <a:lnTo>
                  <a:pt x="475" y="349"/>
                </a:lnTo>
                <a:lnTo>
                  <a:pt x="475" y="19"/>
                </a:lnTo>
                <a:lnTo>
                  <a:pt x="495" y="19"/>
                </a:lnTo>
                <a:lnTo>
                  <a:pt x="495" y="0"/>
                </a:lnTo>
                <a:lnTo>
                  <a:pt x="0" y="0"/>
                </a:lnTo>
                <a:lnTo>
                  <a:pt x="0" y="368"/>
                </a:lnTo>
                <a:lnTo>
                  <a:pt x="20" y="368"/>
                </a:lnTo>
                <a:lnTo>
                  <a:pt x="20" y="34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279" name="图片 1160502"/>
          <p:cNvPicPr>
            <a:picLocks noChangeAspect="1"/>
          </p:cNvPicPr>
          <p:nvPr/>
        </p:nvPicPr>
        <p:blipFill>
          <a:blip r:embed="rId7"/>
          <a:stretch>
            <a:fillRect/>
          </a:stretch>
        </p:blipFill>
        <p:spPr>
          <a:xfrm>
            <a:off x="5675313" y="3784600"/>
            <a:ext cx="261937" cy="193675"/>
          </a:xfrm>
          <a:prstGeom prst="rect">
            <a:avLst/>
          </a:prstGeom>
          <a:noFill/>
          <a:ln w="9525">
            <a:noFill/>
          </a:ln>
        </p:spPr>
      </p:pic>
      <p:pic>
        <p:nvPicPr>
          <p:cNvPr id="84280" name="图片 1160503"/>
          <p:cNvPicPr>
            <a:picLocks noChangeAspect="1"/>
          </p:cNvPicPr>
          <p:nvPr/>
        </p:nvPicPr>
        <p:blipFill>
          <a:blip r:embed="rId8"/>
          <a:stretch>
            <a:fillRect/>
          </a:stretch>
        </p:blipFill>
        <p:spPr>
          <a:xfrm>
            <a:off x="5675313" y="3784600"/>
            <a:ext cx="261937" cy="193675"/>
          </a:xfrm>
          <a:prstGeom prst="rect">
            <a:avLst/>
          </a:prstGeom>
          <a:noFill/>
          <a:ln w="9525">
            <a:noFill/>
          </a:ln>
        </p:spPr>
      </p:pic>
      <p:sp>
        <p:nvSpPr>
          <p:cNvPr id="84281" name="直接连接符 1160504"/>
          <p:cNvSpPr/>
          <p:nvPr/>
        </p:nvSpPr>
        <p:spPr>
          <a:xfrm>
            <a:off x="5735638" y="4003675"/>
            <a:ext cx="1587" cy="15875"/>
          </a:xfrm>
          <a:prstGeom prst="line">
            <a:avLst/>
          </a:prstGeom>
          <a:ln w="3175" cap="flat" cmpd="sng">
            <a:solidFill>
              <a:srgbClr val="000000"/>
            </a:solidFill>
            <a:prstDash val="solid"/>
            <a:headEnd type="none" w="med" len="med"/>
            <a:tailEnd type="none" w="med" len="med"/>
          </a:ln>
        </p:spPr>
      </p:sp>
      <p:sp>
        <p:nvSpPr>
          <p:cNvPr id="84282" name="直接连接符 1160505"/>
          <p:cNvSpPr/>
          <p:nvPr/>
        </p:nvSpPr>
        <p:spPr>
          <a:xfrm>
            <a:off x="5694363" y="4003675"/>
            <a:ext cx="1587" cy="15875"/>
          </a:xfrm>
          <a:prstGeom prst="line">
            <a:avLst/>
          </a:prstGeom>
          <a:ln w="3175" cap="flat" cmpd="sng">
            <a:solidFill>
              <a:srgbClr val="000000"/>
            </a:solidFill>
            <a:prstDash val="solid"/>
            <a:headEnd type="none" w="med" len="med"/>
            <a:tailEnd type="none" w="med" len="med"/>
          </a:ln>
        </p:spPr>
      </p:sp>
      <p:sp>
        <p:nvSpPr>
          <p:cNvPr id="84283" name="直接连接符 1160506"/>
          <p:cNvSpPr/>
          <p:nvPr/>
        </p:nvSpPr>
        <p:spPr>
          <a:xfrm>
            <a:off x="5646738" y="4003675"/>
            <a:ext cx="320675" cy="1588"/>
          </a:xfrm>
          <a:prstGeom prst="line">
            <a:avLst/>
          </a:prstGeom>
          <a:ln w="3175" cap="flat" cmpd="sng">
            <a:solidFill>
              <a:srgbClr val="000000"/>
            </a:solidFill>
            <a:prstDash val="solid"/>
            <a:headEnd type="none" w="med" len="med"/>
            <a:tailEnd type="none" w="med" len="med"/>
          </a:ln>
        </p:spPr>
      </p:sp>
      <p:sp>
        <p:nvSpPr>
          <p:cNvPr id="84284" name="直接连接符 1160507"/>
          <p:cNvSpPr/>
          <p:nvPr/>
        </p:nvSpPr>
        <p:spPr>
          <a:xfrm>
            <a:off x="5854700" y="4070350"/>
            <a:ext cx="92075" cy="1588"/>
          </a:xfrm>
          <a:prstGeom prst="line">
            <a:avLst/>
          </a:prstGeom>
          <a:ln w="9525" cap="flat" cmpd="sng">
            <a:solidFill>
              <a:srgbClr val="000000"/>
            </a:solidFill>
            <a:prstDash val="solid"/>
            <a:headEnd type="none" w="med" len="med"/>
            <a:tailEnd type="none" w="med" len="med"/>
          </a:ln>
        </p:spPr>
      </p:sp>
      <p:sp>
        <p:nvSpPr>
          <p:cNvPr id="84285" name="任意多边形 1160508"/>
          <p:cNvSpPr/>
          <p:nvPr/>
        </p:nvSpPr>
        <p:spPr>
          <a:xfrm>
            <a:off x="5592763" y="3705225"/>
            <a:ext cx="482600" cy="481013"/>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911" h="910">
                <a:moveTo>
                  <a:pt x="0" y="910"/>
                </a:moveTo>
                <a:lnTo>
                  <a:pt x="0" y="632"/>
                </a:lnTo>
                <a:lnTo>
                  <a:pt x="95" y="537"/>
                </a:lnTo>
                <a:lnTo>
                  <a:pt x="101" y="537"/>
                </a:lnTo>
                <a:lnTo>
                  <a:pt x="101" y="101"/>
                </a:lnTo>
                <a:lnTo>
                  <a:pt x="201" y="0"/>
                </a:lnTo>
                <a:lnTo>
                  <a:pt x="810" y="0"/>
                </a:lnTo>
                <a:lnTo>
                  <a:pt x="810" y="304"/>
                </a:lnTo>
                <a:lnTo>
                  <a:pt x="784" y="380"/>
                </a:lnTo>
                <a:lnTo>
                  <a:pt x="784" y="519"/>
                </a:lnTo>
                <a:lnTo>
                  <a:pt x="771" y="531"/>
                </a:lnTo>
                <a:lnTo>
                  <a:pt x="911" y="531"/>
                </a:lnTo>
                <a:lnTo>
                  <a:pt x="911" y="809"/>
                </a:lnTo>
                <a:lnTo>
                  <a:pt x="810" y="910"/>
                </a:lnTo>
                <a:lnTo>
                  <a:pt x="0" y="910"/>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86" name="任意多边形 1160509"/>
          <p:cNvSpPr/>
          <p:nvPr/>
        </p:nvSpPr>
        <p:spPr>
          <a:xfrm>
            <a:off x="6899275" y="3986213"/>
            <a:ext cx="66675" cy="26987"/>
          </a:xfrm>
          <a:custGeom>
            <a:avLst/>
            <a:gdLst/>
            <a:ahLst/>
            <a:cxnLst>
              <a:cxn ang="0">
                <a:pos x="2147483647" y="2147483647"/>
              </a:cxn>
              <a:cxn ang="0">
                <a:pos x="2147483647" y="0"/>
              </a:cxn>
              <a:cxn ang="0">
                <a:pos x="0" y="0"/>
              </a:cxn>
              <a:cxn ang="0">
                <a:pos x="2147483647" y="2147483647"/>
              </a:cxn>
            </a:cxnLst>
            <a:rect l="0" t="0" r="0" b="0"/>
            <a:pathLst>
              <a:path w="127" h="52">
                <a:moveTo>
                  <a:pt x="76" y="52"/>
                </a:moveTo>
                <a:lnTo>
                  <a:pt x="127" y="0"/>
                </a:lnTo>
                <a:lnTo>
                  <a:pt x="0" y="0"/>
                </a:lnTo>
                <a:lnTo>
                  <a:pt x="76" y="52"/>
                </a:lnTo>
                <a:close/>
              </a:path>
            </a:pathLst>
          </a:custGeom>
          <a:solidFill>
            <a:srgbClr val="E6E6E6">
              <a:alpha val="100000"/>
            </a:srgbClr>
          </a:solidFill>
          <a:ln w="9525">
            <a:noFill/>
          </a:ln>
        </p:spPr>
        <p:txBody>
          <a:bodyPr/>
          <a:lstStyle/>
          <a:p>
            <a:endParaRPr lang="zh-CN" altLang="en-US"/>
          </a:p>
        </p:txBody>
      </p:sp>
      <p:sp>
        <p:nvSpPr>
          <p:cNvPr id="84287" name="任意多边形 1160510"/>
          <p:cNvSpPr/>
          <p:nvPr/>
        </p:nvSpPr>
        <p:spPr>
          <a:xfrm>
            <a:off x="6483350" y="3989388"/>
            <a:ext cx="107950" cy="50800"/>
          </a:xfrm>
          <a:custGeom>
            <a:avLst/>
            <a:gdLst/>
            <a:ahLst/>
            <a:cxnLst>
              <a:cxn ang="0">
                <a:pos x="2147483647" y="2147483647"/>
              </a:cxn>
              <a:cxn ang="0">
                <a:pos x="2147483647" y="0"/>
              </a:cxn>
              <a:cxn ang="0">
                <a:pos x="0" y="2147483647"/>
              </a:cxn>
              <a:cxn ang="0">
                <a:pos x="2147483647" y="2147483647"/>
              </a:cxn>
            </a:cxnLst>
            <a:rect l="0" t="0" r="0" b="0"/>
            <a:pathLst>
              <a:path w="203" h="95">
                <a:moveTo>
                  <a:pt x="203" y="95"/>
                </a:moveTo>
                <a:lnTo>
                  <a:pt x="96" y="0"/>
                </a:lnTo>
                <a:lnTo>
                  <a:pt x="0" y="95"/>
                </a:lnTo>
                <a:lnTo>
                  <a:pt x="203" y="95"/>
                </a:lnTo>
                <a:close/>
              </a:path>
            </a:pathLst>
          </a:custGeom>
          <a:solidFill>
            <a:srgbClr val="E6E6E6">
              <a:alpha val="100000"/>
            </a:srgbClr>
          </a:solidFill>
          <a:ln w="9525">
            <a:noFill/>
          </a:ln>
        </p:spPr>
        <p:txBody>
          <a:bodyPr/>
          <a:lstStyle/>
          <a:p>
            <a:endParaRPr lang="zh-CN" altLang="en-US"/>
          </a:p>
        </p:txBody>
      </p:sp>
      <p:sp>
        <p:nvSpPr>
          <p:cNvPr id="84288" name="任意多边形 1160511"/>
          <p:cNvSpPr/>
          <p:nvPr/>
        </p:nvSpPr>
        <p:spPr>
          <a:xfrm>
            <a:off x="6537325" y="3986213"/>
            <a:ext cx="407988" cy="53975"/>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72" h="101">
                <a:moveTo>
                  <a:pt x="772" y="40"/>
                </a:moveTo>
                <a:lnTo>
                  <a:pt x="697" y="0"/>
                </a:lnTo>
                <a:lnTo>
                  <a:pt x="102" y="0"/>
                </a:lnTo>
                <a:lnTo>
                  <a:pt x="0" y="52"/>
                </a:lnTo>
                <a:lnTo>
                  <a:pt x="102" y="101"/>
                </a:lnTo>
                <a:lnTo>
                  <a:pt x="710" y="101"/>
                </a:lnTo>
                <a:lnTo>
                  <a:pt x="772" y="40"/>
                </a:lnTo>
                <a:close/>
              </a:path>
            </a:pathLst>
          </a:custGeom>
          <a:solidFill>
            <a:srgbClr val="9A9A9A">
              <a:alpha val="100000"/>
            </a:srgbClr>
          </a:solidFill>
          <a:ln w="9525">
            <a:noFill/>
          </a:ln>
        </p:spPr>
        <p:txBody>
          <a:bodyPr/>
          <a:lstStyle/>
          <a:p>
            <a:endParaRPr lang="zh-CN" altLang="en-US"/>
          </a:p>
        </p:txBody>
      </p:sp>
      <p:sp>
        <p:nvSpPr>
          <p:cNvPr id="84289" name="任意多边形 1160512"/>
          <p:cNvSpPr/>
          <p:nvPr/>
        </p:nvSpPr>
        <p:spPr>
          <a:xfrm>
            <a:off x="6604000" y="4019550"/>
            <a:ext cx="241300"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56" h="32">
                <a:moveTo>
                  <a:pt x="456" y="0"/>
                </a:moveTo>
                <a:lnTo>
                  <a:pt x="0" y="0"/>
                </a:lnTo>
                <a:lnTo>
                  <a:pt x="0" y="2"/>
                </a:lnTo>
                <a:lnTo>
                  <a:pt x="0" y="4"/>
                </a:lnTo>
                <a:lnTo>
                  <a:pt x="2" y="5"/>
                </a:lnTo>
                <a:lnTo>
                  <a:pt x="4" y="6"/>
                </a:lnTo>
                <a:lnTo>
                  <a:pt x="6" y="8"/>
                </a:lnTo>
                <a:lnTo>
                  <a:pt x="8" y="9"/>
                </a:lnTo>
                <a:lnTo>
                  <a:pt x="12" y="10"/>
                </a:lnTo>
                <a:lnTo>
                  <a:pt x="16" y="13"/>
                </a:lnTo>
                <a:lnTo>
                  <a:pt x="21" y="13"/>
                </a:lnTo>
                <a:lnTo>
                  <a:pt x="24" y="14"/>
                </a:lnTo>
                <a:lnTo>
                  <a:pt x="31" y="15"/>
                </a:lnTo>
                <a:lnTo>
                  <a:pt x="36" y="16"/>
                </a:lnTo>
                <a:lnTo>
                  <a:pt x="42" y="18"/>
                </a:lnTo>
                <a:lnTo>
                  <a:pt x="49" y="19"/>
                </a:lnTo>
                <a:lnTo>
                  <a:pt x="56" y="21"/>
                </a:lnTo>
                <a:lnTo>
                  <a:pt x="63" y="21"/>
                </a:lnTo>
                <a:lnTo>
                  <a:pt x="70" y="22"/>
                </a:lnTo>
                <a:lnTo>
                  <a:pt x="79" y="24"/>
                </a:lnTo>
                <a:lnTo>
                  <a:pt x="96" y="25"/>
                </a:lnTo>
                <a:lnTo>
                  <a:pt x="114" y="26"/>
                </a:lnTo>
                <a:lnTo>
                  <a:pt x="134" y="27"/>
                </a:lnTo>
                <a:lnTo>
                  <a:pt x="155" y="29"/>
                </a:lnTo>
                <a:lnTo>
                  <a:pt x="177" y="31"/>
                </a:lnTo>
                <a:lnTo>
                  <a:pt x="198" y="31"/>
                </a:lnTo>
                <a:lnTo>
                  <a:pt x="222" y="32"/>
                </a:lnTo>
                <a:lnTo>
                  <a:pt x="246" y="32"/>
                </a:lnTo>
                <a:lnTo>
                  <a:pt x="268" y="31"/>
                </a:lnTo>
                <a:lnTo>
                  <a:pt x="290" y="31"/>
                </a:lnTo>
                <a:lnTo>
                  <a:pt x="311" y="29"/>
                </a:lnTo>
                <a:lnTo>
                  <a:pt x="331" y="27"/>
                </a:lnTo>
                <a:lnTo>
                  <a:pt x="350" y="26"/>
                </a:lnTo>
                <a:lnTo>
                  <a:pt x="368" y="25"/>
                </a:lnTo>
                <a:lnTo>
                  <a:pt x="385" y="24"/>
                </a:lnTo>
                <a:lnTo>
                  <a:pt x="392" y="22"/>
                </a:lnTo>
                <a:lnTo>
                  <a:pt x="399" y="21"/>
                </a:lnTo>
                <a:lnTo>
                  <a:pt x="407" y="19"/>
                </a:lnTo>
                <a:lnTo>
                  <a:pt x="413" y="19"/>
                </a:lnTo>
                <a:lnTo>
                  <a:pt x="419" y="18"/>
                </a:lnTo>
                <a:lnTo>
                  <a:pt x="425" y="16"/>
                </a:lnTo>
                <a:lnTo>
                  <a:pt x="430" y="15"/>
                </a:lnTo>
                <a:lnTo>
                  <a:pt x="435" y="14"/>
                </a:lnTo>
                <a:lnTo>
                  <a:pt x="439" y="13"/>
                </a:lnTo>
                <a:lnTo>
                  <a:pt x="444" y="10"/>
                </a:lnTo>
                <a:lnTo>
                  <a:pt x="447" y="9"/>
                </a:lnTo>
                <a:lnTo>
                  <a:pt x="450" y="8"/>
                </a:lnTo>
                <a:lnTo>
                  <a:pt x="452" y="6"/>
                </a:lnTo>
                <a:lnTo>
                  <a:pt x="455" y="5"/>
                </a:lnTo>
                <a:lnTo>
                  <a:pt x="455" y="4"/>
                </a:lnTo>
                <a:lnTo>
                  <a:pt x="456" y="2"/>
                </a:lnTo>
                <a:lnTo>
                  <a:pt x="456"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290" name="图片 1160513"/>
          <p:cNvPicPr>
            <a:picLocks noChangeAspect="1"/>
          </p:cNvPicPr>
          <p:nvPr/>
        </p:nvPicPr>
        <p:blipFill>
          <a:blip r:embed="rId3"/>
          <a:stretch>
            <a:fillRect/>
          </a:stretch>
        </p:blipFill>
        <p:spPr>
          <a:xfrm>
            <a:off x="6604000" y="4019550"/>
            <a:ext cx="241300" cy="17463"/>
          </a:xfrm>
          <a:prstGeom prst="rect">
            <a:avLst/>
          </a:prstGeom>
          <a:noFill/>
          <a:ln w="9525">
            <a:noFill/>
          </a:ln>
        </p:spPr>
      </p:pic>
      <p:pic>
        <p:nvPicPr>
          <p:cNvPr id="84291" name="图片 1160514"/>
          <p:cNvPicPr>
            <a:picLocks noChangeAspect="1"/>
          </p:cNvPicPr>
          <p:nvPr/>
        </p:nvPicPr>
        <p:blipFill>
          <a:blip r:embed="rId4"/>
          <a:stretch>
            <a:fillRect/>
          </a:stretch>
        </p:blipFill>
        <p:spPr>
          <a:xfrm>
            <a:off x="6604000" y="4019550"/>
            <a:ext cx="241300" cy="17463"/>
          </a:xfrm>
          <a:prstGeom prst="rect">
            <a:avLst/>
          </a:prstGeom>
          <a:noFill/>
          <a:ln w="9525">
            <a:noFill/>
          </a:ln>
        </p:spPr>
      </p:pic>
      <p:sp>
        <p:nvSpPr>
          <p:cNvPr id="84292" name="任意多边形 1160515"/>
          <p:cNvSpPr/>
          <p:nvPr/>
        </p:nvSpPr>
        <p:spPr>
          <a:xfrm>
            <a:off x="6913563" y="3986213"/>
            <a:ext cx="52387" cy="200025"/>
          </a:xfrm>
          <a:custGeom>
            <a:avLst/>
            <a:gdLst/>
            <a:ahLst/>
            <a:cxnLst>
              <a:cxn ang="0">
                <a:pos x="0" y="2147483647"/>
              </a:cxn>
              <a:cxn ang="0">
                <a:pos x="2147483647" y="0"/>
              </a:cxn>
              <a:cxn ang="0">
                <a:pos x="2147483647" y="2147483647"/>
              </a:cxn>
              <a:cxn ang="0">
                <a:pos x="0" y="2147483647"/>
              </a:cxn>
              <a:cxn ang="0">
                <a:pos x="0" y="2147483647"/>
              </a:cxn>
            </a:cxnLst>
            <a:rect l="0" t="0" r="0" b="0"/>
            <a:pathLst>
              <a:path w="101" h="379">
                <a:moveTo>
                  <a:pt x="0" y="101"/>
                </a:moveTo>
                <a:lnTo>
                  <a:pt x="101" y="0"/>
                </a:lnTo>
                <a:lnTo>
                  <a:pt x="101" y="278"/>
                </a:lnTo>
                <a:lnTo>
                  <a:pt x="0" y="379"/>
                </a:lnTo>
                <a:lnTo>
                  <a:pt x="0" y="101"/>
                </a:lnTo>
                <a:close/>
              </a:path>
            </a:pathLst>
          </a:custGeom>
          <a:solidFill>
            <a:srgbClr val="9A9A9A">
              <a:alpha val="100000"/>
            </a:srgbClr>
          </a:solidFill>
          <a:ln w="9525">
            <a:noFill/>
          </a:ln>
        </p:spPr>
        <p:txBody>
          <a:bodyPr/>
          <a:lstStyle/>
          <a:p>
            <a:endParaRPr lang="zh-CN" altLang="en-US"/>
          </a:p>
        </p:txBody>
      </p:sp>
      <p:sp>
        <p:nvSpPr>
          <p:cNvPr id="84293" name="矩形 1160516"/>
          <p:cNvSpPr/>
          <p:nvPr/>
        </p:nvSpPr>
        <p:spPr>
          <a:xfrm>
            <a:off x="6483350" y="4040188"/>
            <a:ext cx="430213" cy="1174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94" name="任意多边形 1160517"/>
          <p:cNvSpPr/>
          <p:nvPr/>
        </p:nvSpPr>
        <p:spPr>
          <a:xfrm>
            <a:off x="6618288" y="4040188"/>
            <a:ext cx="6350" cy="1174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 h="222">
                <a:moveTo>
                  <a:pt x="13" y="0"/>
                </a:moveTo>
                <a:lnTo>
                  <a:pt x="10" y="14"/>
                </a:lnTo>
                <a:lnTo>
                  <a:pt x="7" y="27"/>
                </a:lnTo>
                <a:lnTo>
                  <a:pt x="5" y="42"/>
                </a:lnTo>
                <a:lnTo>
                  <a:pt x="3" y="54"/>
                </a:lnTo>
                <a:lnTo>
                  <a:pt x="1" y="69"/>
                </a:lnTo>
                <a:lnTo>
                  <a:pt x="1" y="83"/>
                </a:lnTo>
                <a:lnTo>
                  <a:pt x="0" y="97"/>
                </a:lnTo>
                <a:lnTo>
                  <a:pt x="0" y="112"/>
                </a:lnTo>
                <a:lnTo>
                  <a:pt x="0" y="124"/>
                </a:lnTo>
                <a:lnTo>
                  <a:pt x="1" y="139"/>
                </a:lnTo>
                <a:lnTo>
                  <a:pt x="1" y="153"/>
                </a:lnTo>
                <a:lnTo>
                  <a:pt x="3" y="168"/>
                </a:lnTo>
                <a:lnTo>
                  <a:pt x="5" y="181"/>
                </a:lnTo>
                <a:lnTo>
                  <a:pt x="7" y="195"/>
                </a:lnTo>
                <a:lnTo>
                  <a:pt x="10" y="208"/>
                </a:lnTo>
                <a:lnTo>
                  <a:pt x="13" y="2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295" name="矩形 1160518"/>
          <p:cNvSpPr/>
          <p:nvPr/>
        </p:nvSpPr>
        <p:spPr>
          <a:xfrm>
            <a:off x="6483350" y="4157663"/>
            <a:ext cx="430213" cy="285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96" name="任意多边形 1160519"/>
          <p:cNvSpPr>
            <a:spLocks noEditPoints="1"/>
          </p:cNvSpPr>
          <p:nvPr/>
        </p:nvSpPr>
        <p:spPr>
          <a:xfrm>
            <a:off x="6638925" y="4067175"/>
            <a:ext cx="69850"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32" h="13">
                <a:moveTo>
                  <a:pt x="0" y="13"/>
                </a:moveTo>
                <a:lnTo>
                  <a:pt x="37" y="13"/>
                </a:lnTo>
                <a:lnTo>
                  <a:pt x="37" y="0"/>
                </a:lnTo>
                <a:lnTo>
                  <a:pt x="0" y="0"/>
                </a:lnTo>
                <a:lnTo>
                  <a:pt x="0" y="13"/>
                </a:lnTo>
                <a:close/>
                <a:moveTo>
                  <a:pt x="57" y="13"/>
                </a:moveTo>
                <a:lnTo>
                  <a:pt x="75" y="13"/>
                </a:lnTo>
                <a:lnTo>
                  <a:pt x="75" y="0"/>
                </a:lnTo>
                <a:lnTo>
                  <a:pt x="57" y="0"/>
                </a:lnTo>
                <a:lnTo>
                  <a:pt x="57" y="13"/>
                </a:lnTo>
                <a:close/>
                <a:moveTo>
                  <a:pt x="93" y="13"/>
                </a:moveTo>
                <a:lnTo>
                  <a:pt x="132" y="13"/>
                </a:lnTo>
                <a:lnTo>
                  <a:pt x="132" y="0"/>
                </a:lnTo>
                <a:lnTo>
                  <a:pt x="93" y="0"/>
                </a:lnTo>
                <a:lnTo>
                  <a:pt x="93" y="13"/>
                </a:lnTo>
                <a:close/>
              </a:path>
            </a:pathLst>
          </a:custGeom>
          <a:solidFill>
            <a:srgbClr val="C0C0C0">
              <a:alpha val="100000"/>
            </a:srgbClr>
          </a:solidFill>
          <a:ln w="9525">
            <a:noFill/>
          </a:ln>
        </p:spPr>
        <p:txBody>
          <a:bodyPr/>
          <a:lstStyle/>
          <a:p>
            <a:endParaRPr lang="zh-CN" altLang="en-US"/>
          </a:p>
        </p:txBody>
      </p:sp>
      <p:sp>
        <p:nvSpPr>
          <p:cNvPr id="84297" name="矩形 1160520"/>
          <p:cNvSpPr/>
          <p:nvPr/>
        </p:nvSpPr>
        <p:spPr>
          <a:xfrm>
            <a:off x="6638925" y="406717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98" name="矩形 1160521"/>
          <p:cNvSpPr/>
          <p:nvPr/>
        </p:nvSpPr>
        <p:spPr>
          <a:xfrm>
            <a:off x="6669088" y="4067175"/>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299" name="矩形 1160522"/>
          <p:cNvSpPr/>
          <p:nvPr/>
        </p:nvSpPr>
        <p:spPr>
          <a:xfrm>
            <a:off x="6688138" y="4067175"/>
            <a:ext cx="20637"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300" name="任意多边形 1160523"/>
          <p:cNvSpPr>
            <a:spLocks noEditPoints="1"/>
          </p:cNvSpPr>
          <p:nvPr/>
        </p:nvSpPr>
        <p:spPr>
          <a:xfrm>
            <a:off x="6497638" y="4052888"/>
            <a:ext cx="309562" cy="42862"/>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84" h="82">
                <a:moveTo>
                  <a:pt x="0" y="82"/>
                </a:moveTo>
                <a:lnTo>
                  <a:pt x="75" y="82"/>
                </a:lnTo>
                <a:lnTo>
                  <a:pt x="75" y="0"/>
                </a:lnTo>
                <a:lnTo>
                  <a:pt x="0" y="0"/>
                </a:lnTo>
                <a:lnTo>
                  <a:pt x="0" y="82"/>
                </a:lnTo>
                <a:close/>
                <a:moveTo>
                  <a:pt x="517" y="60"/>
                </a:moveTo>
                <a:lnTo>
                  <a:pt x="584" y="60"/>
                </a:lnTo>
                <a:lnTo>
                  <a:pt x="584" y="18"/>
                </a:lnTo>
                <a:lnTo>
                  <a:pt x="517" y="18"/>
                </a:lnTo>
                <a:lnTo>
                  <a:pt x="517" y="60"/>
                </a:lnTo>
                <a:close/>
              </a:path>
            </a:pathLst>
          </a:custGeom>
          <a:solidFill>
            <a:srgbClr val="C0C0C0">
              <a:alpha val="100000"/>
            </a:srgbClr>
          </a:solidFill>
          <a:ln w="9525">
            <a:noFill/>
          </a:ln>
        </p:spPr>
        <p:txBody>
          <a:bodyPr/>
          <a:lstStyle/>
          <a:p>
            <a:endParaRPr lang="zh-CN" altLang="en-US"/>
          </a:p>
        </p:txBody>
      </p:sp>
      <p:sp>
        <p:nvSpPr>
          <p:cNvPr id="84301" name="任意多边形 1160524"/>
          <p:cNvSpPr>
            <a:spLocks noEditPoints="1"/>
          </p:cNvSpPr>
          <p:nvPr/>
        </p:nvSpPr>
        <p:spPr>
          <a:xfrm>
            <a:off x="6488113" y="4046538"/>
            <a:ext cx="420687" cy="131762"/>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95" h="249">
                <a:moveTo>
                  <a:pt x="274" y="199"/>
                </a:moveTo>
                <a:lnTo>
                  <a:pt x="793" y="199"/>
                </a:lnTo>
                <a:lnTo>
                  <a:pt x="793" y="0"/>
                </a:lnTo>
                <a:lnTo>
                  <a:pt x="274" y="0"/>
                </a:lnTo>
                <a:lnTo>
                  <a:pt x="272" y="11"/>
                </a:lnTo>
                <a:lnTo>
                  <a:pt x="269" y="23"/>
                </a:lnTo>
                <a:lnTo>
                  <a:pt x="267" y="36"/>
                </a:lnTo>
                <a:lnTo>
                  <a:pt x="264" y="49"/>
                </a:lnTo>
                <a:lnTo>
                  <a:pt x="263" y="62"/>
                </a:lnTo>
                <a:lnTo>
                  <a:pt x="263" y="75"/>
                </a:lnTo>
                <a:lnTo>
                  <a:pt x="262" y="87"/>
                </a:lnTo>
                <a:lnTo>
                  <a:pt x="262" y="99"/>
                </a:lnTo>
                <a:lnTo>
                  <a:pt x="262" y="111"/>
                </a:lnTo>
                <a:lnTo>
                  <a:pt x="263" y="124"/>
                </a:lnTo>
                <a:lnTo>
                  <a:pt x="263" y="137"/>
                </a:lnTo>
                <a:lnTo>
                  <a:pt x="264" y="150"/>
                </a:lnTo>
                <a:lnTo>
                  <a:pt x="267" y="161"/>
                </a:lnTo>
                <a:lnTo>
                  <a:pt x="269" y="174"/>
                </a:lnTo>
                <a:lnTo>
                  <a:pt x="272" y="187"/>
                </a:lnTo>
                <a:lnTo>
                  <a:pt x="274" y="199"/>
                </a:lnTo>
                <a:close/>
                <a:moveTo>
                  <a:pt x="467" y="173"/>
                </a:moveTo>
                <a:lnTo>
                  <a:pt x="765" y="173"/>
                </a:lnTo>
                <a:lnTo>
                  <a:pt x="765" y="27"/>
                </a:lnTo>
                <a:lnTo>
                  <a:pt x="467" y="27"/>
                </a:lnTo>
                <a:lnTo>
                  <a:pt x="467" y="173"/>
                </a:lnTo>
                <a:close/>
                <a:moveTo>
                  <a:pt x="720" y="249"/>
                </a:moveTo>
                <a:lnTo>
                  <a:pt x="784" y="249"/>
                </a:lnTo>
                <a:lnTo>
                  <a:pt x="785" y="249"/>
                </a:lnTo>
                <a:lnTo>
                  <a:pt x="789" y="249"/>
                </a:lnTo>
                <a:lnTo>
                  <a:pt x="790" y="248"/>
                </a:lnTo>
                <a:lnTo>
                  <a:pt x="792" y="247"/>
                </a:lnTo>
                <a:lnTo>
                  <a:pt x="793" y="246"/>
                </a:lnTo>
                <a:lnTo>
                  <a:pt x="794" y="244"/>
                </a:lnTo>
                <a:lnTo>
                  <a:pt x="795" y="241"/>
                </a:lnTo>
                <a:lnTo>
                  <a:pt x="795" y="238"/>
                </a:lnTo>
                <a:lnTo>
                  <a:pt x="795" y="237"/>
                </a:lnTo>
                <a:lnTo>
                  <a:pt x="795" y="233"/>
                </a:lnTo>
                <a:lnTo>
                  <a:pt x="794" y="231"/>
                </a:lnTo>
                <a:lnTo>
                  <a:pt x="794" y="230"/>
                </a:lnTo>
                <a:lnTo>
                  <a:pt x="792" y="227"/>
                </a:lnTo>
                <a:lnTo>
                  <a:pt x="789" y="226"/>
                </a:lnTo>
                <a:lnTo>
                  <a:pt x="787" y="223"/>
                </a:lnTo>
                <a:lnTo>
                  <a:pt x="785" y="223"/>
                </a:lnTo>
                <a:lnTo>
                  <a:pt x="784" y="223"/>
                </a:lnTo>
                <a:lnTo>
                  <a:pt x="720" y="223"/>
                </a:lnTo>
                <a:lnTo>
                  <a:pt x="720" y="249"/>
                </a:lnTo>
                <a:close/>
                <a:moveTo>
                  <a:pt x="75" y="249"/>
                </a:moveTo>
                <a:lnTo>
                  <a:pt x="11" y="249"/>
                </a:lnTo>
                <a:lnTo>
                  <a:pt x="10" y="249"/>
                </a:lnTo>
                <a:lnTo>
                  <a:pt x="7" y="249"/>
                </a:lnTo>
                <a:lnTo>
                  <a:pt x="6" y="248"/>
                </a:lnTo>
                <a:lnTo>
                  <a:pt x="3" y="247"/>
                </a:lnTo>
                <a:lnTo>
                  <a:pt x="1" y="246"/>
                </a:lnTo>
                <a:lnTo>
                  <a:pt x="1" y="244"/>
                </a:lnTo>
                <a:lnTo>
                  <a:pt x="0" y="241"/>
                </a:lnTo>
                <a:lnTo>
                  <a:pt x="0" y="238"/>
                </a:lnTo>
                <a:lnTo>
                  <a:pt x="0" y="237"/>
                </a:lnTo>
                <a:lnTo>
                  <a:pt x="0" y="233"/>
                </a:lnTo>
                <a:lnTo>
                  <a:pt x="0" y="231"/>
                </a:lnTo>
                <a:lnTo>
                  <a:pt x="1" y="230"/>
                </a:lnTo>
                <a:lnTo>
                  <a:pt x="3" y="227"/>
                </a:lnTo>
                <a:lnTo>
                  <a:pt x="7" y="226"/>
                </a:lnTo>
                <a:lnTo>
                  <a:pt x="8" y="223"/>
                </a:lnTo>
                <a:lnTo>
                  <a:pt x="10" y="223"/>
                </a:lnTo>
                <a:lnTo>
                  <a:pt x="11" y="223"/>
                </a:lnTo>
                <a:lnTo>
                  <a:pt x="75" y="223"/>
                </a:lnTo>
                <a:lnTo>
                  <a:pt x="75" y="249"/>
                </a:lnTo>
                <a:close/>
                <a:moveTo>
                  <a:pt x="285" y="51"/>
                </a:moveTo>
                <a:lnTo>
                  <a:pt x="417" y="51"/>
                </a:lnTo>
                <a:lnTo>
                  <a:pt x="417" y="38"/>
                </a:lnTo>
                <a:lnTo>
                  <a:pt x="285" y="38"/>
                </a:lnTo>
                <a:lnTo>
                  <a:pt x="285" y="51"/>
                </a:lnTo>
                <a:close/>
              </a:path>
            </a:pathLst>
          </a:custGeom>
          <a:solidFill>
            <a:srgbClr val="C0C0C0">
              <a:alpha val="100000"/>
            </a:srgbClr>
          </a:solidFill>
          <a:ln w="9525">
            <a:noFill/>
          </a:ln>
        </p:spPr>
        <p:txBody>
          <a:bodyPr/>
          <a:lstStyle/>
          <a:p>
            <a:endParaRPr lang="zh-CN" altLang="en-US"/>
          </a:p>
        </p:txBody>
      </p:sp>
      <p:sp>
        <p:nvSpPr>
          <p:cNvPr id="84302" name="任意多边形 1160525"/>
          <p:cNvSpPr/>
          <p:nvPr/>
        </p:nvSpPr>
        <p:spPr>
          <a:xfrm>
            <a:off x="6626225" y="4046538"/>
            <a:ext cx="280988" cy="104775"/>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31" h="199">
                <a:moveTo>
                  <a:pt x="12" y="199"/>
                </a:moveTo>
                <a:lnTo>
                  <a:pt x="531" y="199"/>
                </a:lnTo>
                <a:lnTo>
                  <a:pt x="531" y="0"/>
                </a:lnTo>
                <a:lnTo>
                  <a:pt x="12" y="0"/>
                </a:lnTo>
                <a:lnTo>
                  <a:pt x="10" y="11"/>
                </a:lnTo>
                <a:lnTo>
                  <a:pt x="7" y="23"/>
                </a:lnTo>
                <a:lnTo>
                  <a:pt x="5" y="36"/>
                </a:lnTo>
                <a:lnTo>
                  <a:pt x="2" y="49"/>
                </a:lnTo>
                <a:lnTo>
                  <a:pt x="1" y="62"/>
                </a:lnTo>
                <a:lnTo>
                  <a:pt x="1" y="75"/>
                </a:lnTo>
                <a:lnTo>
                  <a:pt x="0" y="87"/>
                </a:lnTo>
                <a:lnTo>
                  <a:pt x="0" y="99"/>
                </a:lnTo>
                <a:lnTo>
                  <a:pt x="0" y="111"/>
                </a:lnTo>
                <a:lnTo>
                  <a:pt x="1" y="124"/>
                </a:lnTo>
                <a:lnTo>
                  <a:pt x="1" y="137"/>
                </a:lnTo>
                <a:lnTo>
                  <a:pt x="2" y="150"/>
                </a:lnTo>
                <a:lnTo>
                  <a:pt x="5" y="161"/>
                </a:lnTo>
                <a:lnTo>
                  <a:pt x="7" y="174"/>
                </a:lnTo>
                <a:lnTo>
                  <a:pt x="10" y="187"/>
                </a:lnTo>
                <a:lnTo>
                  <a:pt x="12" y="199"/>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03" name="直接连接符 1160526"/>
          <p:cNvSpPr/>
          <p:nvPr/>
        </p:nvSpPr>
        <p:spPr>
          <a:xfrm>
            <a:off x="6711950" y="4046538"/>
            <a:ext cx="1588" cy="104775"/>
          </a:xfrm>
          <a:prstGeom prst="line">
            <a:avLst/>
          </a:prstGeom>
          <a:ln w="3175" cap="flat" cmpd="sng">
            <a:solidFill>
              <a:srgbClr val="000000"/>
            </a:solidFill>
            <a:prstDash val="solid"/>
            <a:headEnd type="none" w="med" len="med"/>
            <a:tailEnd type="none" w="med" len="med"/>
          </a:ln>
        </p:spPr>
      </p:sp>
      <p:sp>
        <p:nvSpPr>
          <p:cNvPr id="84304" name="直接连接符 1160527"/>
          <p:cNvSpPr/>
          <p:nvPr/>
        </p:nvSpPr>
        <p:spPr>
          <a:xfrm flipH="1">
            <a:off x="6627813" y="4081463"/>
            <a:ext cx="84137" cy="1587"/>
          </a:xfrm>
          <a:prstGeom prst="line">
            <a:avLst/>
          </a:prstGeom>
          <a:ln w="3175" cap="flat" cmpd="sng">
            <a:solidFill>
              <a:srgbClr val="000000"/>
            </a:solidFill>
            <a:prstDash val="solid"/>
            <a:headEnd type="none" w="med" len="med"/>
            <a:tailEnd type="none" w="med" len="med"/>
          </a:ln>
        </p:spPr>
      </p:sp>
      <p:sp>
        <p:nvSpPr>
          <p:cNvPr id="84305" name="直接连接符 1160528"/>
          <p:cNvSpPr/>
          <p:nvPr/>
        </p:nvSpPr>
        <p:spPr>
          <a:xfrm flipH="1">
            <a:off x="6627813" y="4116388"/>
            <a:ext cx="84137" cy="1587"/>
          </a:xfrm>
          <a:prstGeom prst="line">
            <a:avLst/>
          </a:prstGeom>
          <a:ln w="3175" cap="flat" cmpd="sng">
            <a:solidFill>
              <a:srgbClr val="000000"/>
            </a:solidFill>
            <a:prstDash val="solid"/>
            <a:headEnd type="none" w="med" len="med"/>
            <a:tailEnd type="none" w="med" len="med"/>
          </a:ln>
        </p:spPr>
      </p:sp>
      <p:sp>
        <p:nvSpPr>
          <p:cNvPr id="84306" name="矩形 1160529"/>
          <p:cNvSpPr/>
          <p:nvPr/>
        </p:nvSpPr>
        <p:spPr>
          <a:xfrm>
            <a:off x="6735763" y="4060825"/>
            <a:ext cx="157162" cy="7778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307" name="直接连接符 1160530"/>
          <p:cNvSpPr/>
          <p:nvPr/>
        </p:nvSpPr>
        <p:spPr>
          <a:xfrm>
            <a:off x="6842125" y="4060825"/>
            <a:ext cx="1588" cy="28575"/>
          </a:xfrm>
          <a:prstGeom prst="line">
            <a:avLst/>
          </a:prstGeom>
          <a:ln w="3175" cap="flat" cmpd="sng">
            <a:solidFill>
              <a:srgbClr val="000000"/>
            </a:solidFill>
            <a:prstDash val="solid"/>
            <a:headEnd type="none" w="med" len="med"/>
            <a:tailEnd type="none" w="med" len="med"/>
          </a:ln>
        </p:spPr>
      </p:sp>
      <p:sp>
        <p:nvSpPr>
          <p:cNvPr id="84308" name="直接连接符 1160531"/>
          <p:cNvSpPr/>
          <p:nvPr/>
        </p:nvSpPr>
        <p:spPr>
          <a:xfrm>
            <a:off x="6735763" y="4089400"/>
            <a:ext cx="157162" cy="1588"/>
          </a:xfrm>
          <a:prstGeom prst="line">
            <a:avLst/>
          </a:prstGeom>
          <a:ln w="3175" cap="flat" cmpd="sng">
            <a:solidFill>
              <a:srgbClr val="000000"/>
            </a:solidFill>
            <a:prstDash val="solid"/>
            <a:headEnd type="none" w="med" len="med"/>
            <a:tailEnd type="none" w="med" len="med"/>
          </a:ln>
        </p:spPr>
      </p:sp>
      <p:sp>
        <p:nvSpPr>
          <p:cNvPr id="84309" name="任意多边形 1160532"/>
          <p:cNvSpPr/>
          <p:nvPr/>
        </p:nvSpPr>
        <p:spPr>
          <a:xfrm>
            <a:off x="6869113" y="4164013"/>
            <a:ext cx="39687"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5" h="26">
                <a:moveTo>
                  <a:pt x="0" y="26"/>
                </a:moveTo>
                <a:lnTo>
                  <a:pt x="64" y="26"/>
                </a:lnTo>
                <a:lnTo>
                  <a:pt x="65" y="26"/>
                </a:lnTo>
                <a:lnTo>
                  <a:pt x="69" y="26"/>
                </a:lnTo>
                <a:lnTo>
                  <a:pt x="70" y="25"/>
                </a:lnTo>
                <a:lnTo>
                  <a:pt x="72" y="24"/>
                </a:lnTo>
                <a:lnTo>
                  <a:pt x="73" y="23"/>
                </a:lnTo>
                <a:lnTo>
                  <a:pt x="74" y="21"/>
                </a:lnTo>
                <a:lnTo>
                  <a:pt x="75" y="18"/>
                </a:lnTo>
                <a:lnTo>
                  <a:pt x="75" y="15"/>
                </a:lnTo>
                <a:lnTo>
                  <a:pt x="75" y="14"/>
                </a:lnTo>
                <a:lnTo>
                  <a:pt x="75" y="10"/>
                </a:lnTo>
                <a:lnTo>
                  <a:pt x="74" y="8"/>
                </a:lnTo>
                <a:lnTo>
                  <a:pt x="74" y="7"/>
                </a:lnTo>
                <a:lnTo>
                  <a:pt x="72" y="4"/>
                </a:lnTo>
                <a:lnTo>
                  <a:pt x="69" y="3"/>
                </a:lnTo>
                <a:lnTo>
                  <a:pt x="67" y="0"/>
                </a:lnTo>
                <a:lnTo>
                  <a:pt x="65" y="0"/>
                </a:lnTo>
                <a:lnTo>
                  <a:pt x="64" y="0"/>
                </a:lnTo>
                <a:lnTo>
                  <a:pt x="0" y="0"/>
                </a:lnTo>
                <a:lnTo>
                  <a:pt x="0"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10" name="任意多边形 1160533"/>
          <p:cNvSpPr/>
          <p:nvPr/>
        </p:nvSpPr>
        <p:spPr>
          <a:xfrm>
            <a:off x="6488113" y="4164013"/>
            <a:ext cx="39687"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5" h="26">
                <a:moveTo>
                  <a:pt x="75" y="26"/>
                </a:moveTo>
                <a:lnTo>
                  <a:pt x="11" y="26"/>
                </a:lnTo>
                <a:lnTo>
                  <a:pt x="10" y="26"/>
                </a:lnTo>
                <a:lnTo>
                  <a:pt x="7" y="26"/>
                </a:lnTo>
                <a:lnTo>
                  <a:pt x="6" y="25"/>
                </a:lnTo>
                <a:lnTo>
                  <a:pt x="3" y="24"/>
                </a:lnTo>
                <a:lnTo>
                  <a:pt x="1" y="23"/>
                </a:lnTo>
                <a:lnTo>
                  <a:pt x="1" y="21"/>
                </a:lnTo>
                <a:lnTo>
                  <a:pt x="0" y="18"/>
                </a:lnTo>
                <a:lnTo>
                  <a:pt x="0" y="15"/>
                </a:lnTo>
                <a:lnTo>
                  <a:pt x="0" y="14"/>
                </a:lnTo>
                <a:lnTo>
                  <a:pt x="0" y="10"/>
                </a:lnTo>
                <a:lnTo>
                  <a:pt x="0" y="8"/>
                </a:lnTo>
                <a:lnTo>
                  <a:pt x="1" y="7"/>
                </a:lnTo>
                <a:lnTo>
                  <a:pt x="3" y="4"/>
                </a:lnTo>
                <a:lnTo>
                  <a:pt x="7" y="3"/>
                </a:lnTo>
                <a:lnTo>
                  <a:pt x="8" y="0"/>
                </a:lnTo>
                <a:lnTo>
                  <a:pt x="10" y="0"/>
                </a:lnTo>
                <a:lnTo>
                  <a:pt x="11" y="0"/>
                </a:lnTo>
                <a:lnTo>
                  <a:pt x="75" y="0"/>
                </a:lnTo>
                <a:lnTo>
                  <a:pt x="75" y="2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11" name="矩形 1160534"/>
          <p:cNvSpPr/>
          <p:nvPr/>
        </p:nvSpPr>
        <p:spPr>
          <a:xfrm>
            <a:off x="6638925" y="4067175"/>
            <a:ext cx="698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312" name="直接连接符 1160535"/>
          <p:cNvSpPr/>
          <p:nvPr/>
        </p:nvSpPr>
        <p:spPr>
          <a:xfrm flipV="1">
            <a:off x="6638925" y="4040188"/>
            <a:ext cx="1588" cy="6350"/>
          </a:xfrm>
          <a:prstGeom prst="line">
            <a:avLst/>
          </a:prstGeom>
          <a:ln w="3175" cap="flat" cmpd="sng">
            <a:solidFill>
              <a:srgbClr val="000000"/>
            </a:solidFill>
            <a:prstDash val="solid"/>
            <a:headEnd type="none" w="med" len="med"/>
            <a:tailEnd type="none" w="med" len="med"/>
          </a:ln>
        </p:spPr>
      </p:sp>
      <p:sp>
        <p:nvSpPr>
          <p:cNvPr id="84313" name="直接连接符 1160536"/>
          <p:cNvSpPr/>
          <p:nvPr/>
        </p:nvSpPr>
        <p:spPr>
          <a:xfrm flipV="1">
            <a:off x="6638925" y="4151313"/>
            <a:ext cx="1588" cy="6350"/>
          </a:xfrm>
          <a:prstGeom prst="line">
            <a:avLst/>
          </a:prstGeom>
          <a:ln w="3175" cap="flat" cmpd="sng">
            <a:solidFill>
              <a:srgbClr val="000000"/>
            </a:solidFill>
            <a:prstDash val="solid"/>
            <a:headEnd type="none" w="med" len="med"/>
            <a:tailEnd type="none" w="med" len="med"/>
          </a:ln>
        </p:spPr>
      </p:sp>
      <p:sp>
        <p:nvSpPr>
          <p:cNvPr id="84314" name="直接连接符 1160537"/>
          <p:cNvSpPr/>
          <p:nvPr/>
        </p:nvSpPr>
        <p:spPr>
          <a:xfrm>
            <a:off x="6640513" y="4098925"/>
            <a:ext cx="6350" cy="1588"/>
          </a:xfrm>
          <a:prstGeom prst="line">
            <a:avLst/>
          </a:prstGeom>
          <a:ln w="4763" cap="flat" cmpd="sng">
            <a:solidFill>
              <a:srgbClr val="00FF00"/>
            </a:solidFill>
            <a:prstDash val="solid"/>
            <a:headEnd type="none" w="med" len="med"/>
            <a:tailEnd type="none" w="med" len="med"/>
          </a:ln>
        </p:spPr>
      </p:sp>
      <p:sp>
        <p:nvSpPr>
          <p:cNvPr id="84315" name="直接连接符 1160538"/>
          <p:cNvSpPr/>
          <p:nvPr/>
        </p:nvSpPr>
        <p:spPr>
          <a:xfrm>
            <a:off x="6640513" y="4070350"/>
            <a:ext cx="6350" cy="1588"/>
          </a:xfrm>
          <a:prstGeom prst="line">
            <a:avLst/>
          </a:prstGeom>
          <a:ln w="4763" cap="flat" cmpd="sng">
            <a:solidFill>
              <a:srgbClr val="00FF00"/>
            </a:solidFill>
            <a:prstDash val="solid"/>
            <a:headEnd type="none" w="med" len="med"/>
            <a:tailEnd type="none" w="med" len="med"/>
          </a:ln>
        </p:spPr>
      </p:sp>
      <p:sp>
        <p:nvSpPr>
          <p:cNvPr id="84316" name="直接连接符 1160539"/>
          <p:cNvSpPr/>
          <p:nvPr/>
        </p:nvSpPr>
        <p:spPr>
          <a:xfrm>
            <a:off x="6691313" y="4070350"/>
            <a:ext cx="6350" cy="1588"/>
          </a:xfrm>
          <a:prstGeom prst="line">
            <a:avLst/>
          </a:prstGeom>
          <a:ln w="4763" cap="flat" cmpd="sng">
            <a:solidFill>
              <a:srgbClr val="00FF00"/>
            </a:solidFill>
            <a:prstDash val="solid"/>
            <a:headEnd type="none" w="med" len="med"/>
            <a:tailEnd type="none" w="med" len="med"/>
          </a:ln>
        </p:spPr>
      </p:sp>
      <p:sp>
        <p:nvSpPr>
          <p:cNvPr id="84317" name="直接连接符 1160540"/>
          <p:cNvSpPr/>
          <p:nvPr/>
        </p:nvSpPr>
        <p:spPr>
          <a:xfrm>
            <a:off x="6754813" y="4081463"/>
            <a:ext cx="7937" cy="1587"/>
          </a:xfrm>
          <a:prstGeom prst="line">
            <a:avLst/>
          </a:prstGeom>
          <a:ln w="4763" cap="flat" cmpd="sng">
            <a:solidFill>
              <a:srgbClr val="00FF00"/>
            </a:solidFill>
            <a:prstDash val="solid"/>
            <a:headEnd type="none" w="med" len="med"/>
            <a:tailEnd type="none" w="med" len="med"/>
          </a:ln>
        </p:spPr>
      </p:sp>
      <p:sp>
        <p:nvSpPr>
          <p:cNvPr id="84318" name="任意多边形 1160541"/>
          <p:cNvSpPr/>
          <p:nvPr/>
        </p:nvSpPr>
        <p:spPr>
          <a:xfrm>
            <a:off x="6859588"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1" h="595">
                <a:moveTo>
                  <a:pt x="0" y="595"/>
                </a:moveTo>
                <a:lnTo>
                  <a:pt x="75" y="519"/>
                </a:lnTo>
                <a:lnTo>
                  <a:pt x="75" y="380"/>
                </a:lnTo>
                <a:lnTo>
                  <a:pt x="101" y="304"/>
                </a:lnTo>
                <a:lnTo>
                  <a:pt x="101" y="0"/>
                </a:lnTo>
                <a:lnTo>
                  <a:pt x="0" y="101"/>
                </a:lnTo>
                <a:lnTo>
                  <a:pt x="0" y="595"/>
                </a:lnTo>
                <a:close/>
              </a:path>
            </a:pathLst>
          </a:custGeom>
          <a:solidFill>
            <a:srgbClr val="9A9A9A">
              <a:alpha val="100000"/>
            </a:srgbClr>
          </a:solidFill>
          <a:ln w="9525">
            <a:noFill/>
          </a:ln>
        </p:spPr>
        <p:txBody>
          <a:bodyPr/>
          <a:lstStyle/>
          <a:p>
            <a:endParaRPr lang="zh-CN" altLang="en-US"/>
          </a:p>
        </p:txBody>
      </p:sp>
      <p:sp>
        <p:nvSpPr>
          <p:cNvPr id="84319" name="任意多边形 1160542"/>
          <p:cNvSpPr/>
          <p:nvPr/>
        </p:nvSpPr>
        <p:spPr>
          <a:xfrm>
            <a:off x="6859588" y="3705225"/>
            <a:ext cx="53975" cy="31432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101" h="595">
                <a:moveTo>
                  <a:pt x="0" y="595"/>
                </a:moveTo>
                <a:lnTo>
                  <a:pt x="75" y="519"/>
                </a:lnTo>
                <a:lnTo>
                  <a:pt x="75" y="380"/>
                </a:lnTo>
                <a:lnTo>
                  <a:pt x="101" y="304"/>
                </a:lnTo>
                <a:lnTo>
                  <a:pt x="101" y="0"/>
                </a:lnTo>
                <a:lnTo>
                  <a:pt x="0" y="101"/>
                </a:lnTo>
                <a:lnTo>
                  <a:pt x="0" y="59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20" name="任意多边形 1160543"/>
          <p:cNvSpPr/>
          <p:nvPr/>
        </p:nvSpPr>
        <p:spPr>
          <a:xfrm>
            <a:off x="6537325" y="3705225"/>
            <a:ext cx="376238"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10" h="101">
                <a:moveTo>
                  <a:pt x="710" y="0"/>
                </a:moveTo>
                <a:lnTo>
                  <a:pt x="102" y="0"/>
                </a:lnTo>
                <a:lnTo>
                  <a:pt x="0" y="101"/>
                </a:lnTo>
                <a:lnTo>
                  <a:pt x="609" y="101"/>
                </a:lnTo>
                <a:lnTo>
                  <a:pt x="710" y="0"/>
                </a:lnTo>
                <a:close/>
              </a:path>
            </a:pathLst>
          </a:custGeom>
          <a:solidFill>
            <a:srgbClr val="E6E6E6">
              <a:alpha val="100000"/>
            </a:srgbClr>
          </a:solidFill>
          <a:ln w="9525">
            <a:noFill/>
          </a:ln>
        </p:spPr>
        <p:txBody>
          <a:bodyPr/>
          <a:lstStyle/>
          <a:p>
            <a:endParaRPr lang="zh-CN" altLang="en-US"/>
          </a:p>
        </p:txBody>
      </p:sp>
      <p:sp>
        <p:nvSpPr>
          <p:cNvPr id="84321" name="任意多边形 1160544"/>
          <p:cNvSpPr/>
          <p:nvPr/>
        </p:nvSpPr>
        <p:spPr>
          <a:xfrm>
            <a:off x="6537325" y="3705225"/>
            <a:ext cx="376238" cy="53975"/>
          </a:xfrm>
          <a:custGeom>
            <a:avLst/>
            <a:gdLst/>
            <a:ahLst/>
            <a:cxnLst>
              <a:cxn ang="0">
                <a:pos x="2147483647" y="0"/>
              </a:cxn>
              <a:cxn ang="0">
                <a:pos x="2147483647" y="0"/>
              </a:cxn>
              <a:cxn ang="0">
                <a:pos x="0" y="2147483647"/>
              </a:cxn>
              <a:cxn ang="0">
                <a:pos x="2147483647" y="2147483647"/>
              </a:cxn>
              <a:cxn ang="0">
                <a:pos x="2147483647" y="0"/>
              </a:cxn>
            </a:cxnLst>
            <a:rect l="0" t="0" r="0" b="0"/>
            <a:pathLst>
              <a:path w="710" h="101">
                <a:moveTo>
                  <a:pt x="710" y="0"/>
                </a:moveTo>
                <a:lnTo>
                  <a:pt x="102" y="0"/>
                </a:lnTo>
                <a:lnTo>
                  <a:pt x="0" y="101"/>
                </a:lnTo>
                <a:lnTo>
                  <a:pt x="609" y="101"/>
                </a:lnTo>
                <a:lnTo>
                  <a:pt x="710"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22" name="矩形 1160545"/>
          <p:cNvSpPr/>
          <p:nvPr/>
        </p:nvSpPr>
        <p:spPr>
          <a:xfrm>
            <a:off x="6537325" y="3759200"/>
            <a:ext cx="322263" cy="26035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4323" name="图片 1160546"/>
          <p:cNvPicPr>
            <a:picLocks noChangeAspect="1"/>
          </p:cNvPicPr>
          <p:nvPr/>
        </p:nvPicPr>
        <p:blipFill>
          <a:blip r:embed="rId5"/>
          <a:stretch>
            <a:fillRect/>
          </a:stretch>
        </p:blipFill>
        <p:spPr>
          <a:xfrm>
            <a:off x="6584950" y="3798888"/>
            <a:ext cx="227013" cy="160337"/>
          </a:xfrm>
          <a:prstGeom prst="rect">
            <a:avLst/>
          </a:prstGeom>
          <a:noFill/>
          <a:ln w="9525">
            <a:noFill/>
          </a:ln>
        </p:spPr>
      </p:pic>
      <p:pic>
        <p:nvPicPr>
          <p:cNvPr id="84324" name="图片 1160547"/>
          <p:cNvPicPr>
            <a:picLocks noChangeAspect="1"/>
          </p:cNvPicPr>
          <p:nvPr/>
        </p:nvPicPr>
        <p:blipFill>
          <a:blip r:embed="rId6"/>
          <a:stretch>
            <a:fillRect/>
          </a:stretch>
        </p:blipFill>
        <p:spPr>
          <a:xfrm>
            <a:off x="6584950" y="3798888"/>
            <a:ext cx="227013" cy="160337"/>
          </a:xfrm>
          <a:prstGeom prst="rect">
            <a:avLst/>
          </a:prstGeom>
          <a:noFill/>
          <a:ln w="9525">
            <a:noFill/>
          </a:ln>
        </p:spPr>
      </p:pic>
      <p:sp>
        <p:nvSpPr>
          <p:cNvPr id="84325" name="矩形 1160548"/>
          <p:cNvSpPr/>
          <p:nvPr/>
        </p:nvSpPr>
        <p:spPr>
          <a:xfrm>
            <a:off x="6588125" y="3803650"/>
            <a:ext cx="220663" cy="153988"/>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326" name="任意多边形 1160549"/>
          <p:cNvSpPr/>
          <p:nvPr/>
        </p:nvSpPr>
        <p:spPr>
          <a:xfrm>
            <a:off x="6567488" y="3784600"/>
            <a:ext cx="261937" cy="193675"/>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94" h="368">
                <a:moveTo>
                  <a:pt x="20" y="349"/>
                </a:moveTo>
                <a:lnTo>
                  <a:pt x="473" y="349"/>
                </a:lnTo>
                <a:lnTo>
                  <a:pt x="473" y="19"/>
                </a:lnTo>
                <a:lnTo>
                  <a:pt x="494" y="19"/>
                </a:lnTo>
                <a:lnTo>
                  <a:pt x="494" y="0"/>
                </a:lnTo>
                <a:lnTo>
                  <a:pt x="0" y="0"/>
                </a:lnTo>
                <a:lnTo>
                  <a:pt x="0" y="368"/>
                </a:lnTo>
                <a:lnTo>
                  <a:pt x="20" y="368"/>
                </a:lnTo>
                <a:lnTo>
                  <a:pt x="20" y="34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4327" name="图片 1160550"/>
          <p:cNvPicPr>
            <a:picLocks noChangeAspect="1"/>
          </p:cNvPicPr>
          <p:nvPr/>
        </p:nvPicPr>
        <p:blipFill>
          <a:blip r:embed="rId7"/>
          <a:stretch>
            <a:fillRect/>
          </a:stretch>
        </p:blipFill>
        <p:spPr>
          <a:xfrm>
            <a:off x="6567488" y="3784600"/>
            <a:ext cx="261937" cy="193675"/>
          </a:xfrm>
          <a:prstGeom prst="rect">
            <a:avLst/>
          </a:prstGeom>
          <a:noFill/>
          <a:ln w="9525">
            <a:noFill/>
          </a:ln>
        </p:spPr>
      </p:pic>
      <p:pic>
        <p:nvPicPr>
          <p:cNvPr id="84328" name="图片 1160551"/>
          <p:cNvPicPr>
            <a:picLocks noChangeAspect="1"/>
          </p:cNvPicPr>
          <p:nvPr/>
        </p:nvPicPr>
        <p:blipFill>
          <a:blip r:embed="rId8"/>
          <a:stretch>
            <a:fillRect/>
          </a:stretch>
        </p:blipFill>
        <p:spPr>
          <a:xfrm>
            <a:off x="6567488" y="3784600"/>
            <a:ext cx="261937" cy="193675"/>
          </a:xfrm>
          <a:prstGeom prst="rect">
            <a:avLst/>
          </a:prstGeom>
          <a:noFill/>
          <a:ln w="9525">
            <a:noFill/>
          </a:ln>
        </p:spPr>
      </p:pic>
      <p:sp>
        <p:nvSpPr>
          <p:cNvPr id="84329" name="直接连接符 1160552"/>
          <p:cNvSpPr/>
          <p:nvPr/>
        </p:nvSpPr>
        <p:spPr>
          <a:xfrm>
            <a:off x="6626225" y="4003675"/>
            <a:ext cx="1588" cy="15875"/>
          </a:xfrm>
          <a:prstGeom prst="line">
            <a:avLst/>
          </a:prstGeom>
          <a:ln w="3175" cap="flat" cmpd="sng">
            <a:solidFill>
              <a:srgbClr val="000000"/>
            </a:solidFill>
            <a:prstDash val="solid"/>
            <a:headEnd type="none" w="med" len="med"/>
            <a:tailEnd type="none" w="med" len="med"/>
          </a:ln>
        </p:spPr>
      </p:sp>
      <p:sp>
        <p:nvSpPr>
          <p:cNvPr id="84330" name="直接连接符 1160553"/>
          <p:cNvSpPr/>
          <p:nvPr/>
        </p:nvSpPr>
        <p:spPr>
          <a:xfrm>
            <a:off x="6586538" y="4003675"/>
            <a:ext cx="1587" cy="15875"/>
          </a:xfrm>
          <a:prstGeom prst="line">
            <a:avLst/>
          </a:prstGeom>
          <a:ln w="3175" cap="flat" cmpd="sng">
            <a:solidFill>
              <a:srgbClr val="000000"/>
            </a:solidFill>
            <a:prstDash val="solid"/>
            <a:headEnd type="none" w="med" len="med"/>
            <a:tailEnd type="none" w="med" len="med"/>
          </a:ln>
        </p:spPr>
      </p:sp>
      <p:sp>
        <p:nvSpPr>
          <p:cNvPr id="84331" name="直接连接符 1160554"/>
          <p:cNvSpPr/>
          <p:nvPr/>
        </p:nvSpPr>
        <p:spPr>
          <a:xfrm>
            <a:off x="6537325" y="4003675"/>
            <a:ext cx="322263" cy="1588"/>
          </a:xfrm>
          <a:prstGeom prst="line">
            <a:avLst/>
          </a:prstGeom>
          <a:ln w="3175" cap="flat" cmpd="sng">
            <a:solidFill>
              <a:srgbClr val="000000"/>
            </a:solidFill>
            <a:prstDash val="solid"/>
            <a:headEnd type="none" w="med" len="med"/>
            <a:tailEnd type="none" w="med" len="med"/>
          </a:ln>
        </p:spPr>
      </p:sp>
      <p:sp>
        <p:nvSpPr>
          <p:cNvPr id="84332" name="直接连接符 1160555"/>
          <p:cNvSpPr/>
          <p:nvPr/>
        </p:nvSpPr>
        <p:spPr>
          <a:xfrm>
            <a:off x="6745288" y="4070350"/>
            <a:ext cx="93662" cy="1588"/>
          </a:xfrm>
          <a:prstGeom prst="line">
            <a:avLst/>
          </a:prstGeom>
          <a:ln w="9525" cap="flat" cmpd="sng">
            <a:solidFill>
              <a:srgbClr val="000000"/>
            </a:solidFill>
            <a:prstDash val="solid"/>
            <a:headEnd type="none" w="med" len="med"/>
            <a:tailEnd type="none" w="med" len="med"/>
          </a:ln>
        </p:spPr>
      </p:sp>
      <p:sp>
        <p:nvSpPr>
          <p:cNvPr id="84333" name="任意多边形 1160556"/>
          <p:cNvSpPr/>
          <p:nvPr/>
        </p:nvSpPr>
        <p:spPr>
          <a:xfrm>
            <a:off x="6483350" y="3705225"/>
            <a:ext cx="482600" cy="481013"/>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912" h="910">
                <a:moveTo>
                  <a:pt x="0" y="910"/>
                </a:moveTo>
                <a:lnTo>
                  <a:pt x="0" y="632"/>
                </a:lnTo>
                <a:lnTo>
                  <a:pt x="96" y="537"/>
                </a:lnTo>
                <a:lnTo>
                  <a:pt x="101" y="537"/>
                </a:lnTo>
                <a:lnTo>
                  <a:pt x="101" y="101"/>
                </a:lnTo>
                <a:lnTo>
                  <a:pt x="203" y="0"/>
                </a:lnTo>
                <a:lnTo>
                  <a:pt x="811" y="0"/>
                </a:lnTo>
                <a:lnTo>
                  <a:pt x="811" y="304"/>
                </a:lnTo>
                <a:lnTo>
                  <a:pt x="785" y="380"/>
                </a:lnTo>
                <a:lnTo>
                  <a:pt x="785" y="519"/>
                </a:lnTo>
                <a:lnTo>
                  <a:pt x="773" y="531"/>
                </a:lnTo>
                <a:lnTo>
                  <a:pt x="912" y="531"/>
                </a:lnTo>
                <a:lnTo>
                  <a:pt x="912" y="809"/>
                </a:lnTo>
                <a:lnTo>
                  <a:pt x="811" y="910"/>
                </a:lnTo>
                <a:lnTo>
                  <a:pt x="0" y="910"/>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34" name="矩形 1160557"/>
          <p:cNvSpPr/>
          <p:nvPr/>
        </p:nvSpPr>
        <p:spPr>
          <a:xfrm>
            <a:off x="1574800" y="2163763"/>
            <a:ext cx="533400" cy="212725"/>
          </a:xfrm>
          <a:prstGeom prst="rect">
            <a:avLst/>
          </a:prstGeom>
          <a:noFill/>
          <a:ln w="9525">
            <a:noFill/>
          </a:ln>
        </p:spPr>
        <p:txBody>
          <a:bodyPr wrap="none" lIns="0" tIns="0" rIns="0" bIns="0">
            <a:spAutoFit/>
          </a:bodyPr>
          <a:lstStyle/>
          <a:p>
            <a:r>
              <a:rPr lang="zh-CN" altLang="en-US" sz="1400" dirty="0">
                <a:solidFill>
                  <a:srgbClr val="000000"/>
                </a:solidFill>
                <a:latin typeface="Times" pitchFamily="18" charset="0"/>
              </a:rPr>
              <a:t>防火墙</a:t>
            </a:r>
            <a:endParaRPr lang="zh-CN" altLang="en-US" sz="2400" dirty="0">
              <a:latin typeface="Times New Roman" panose="02020603050405020304" pitchFamily="18" charset="0"/>
            </a:endParaRPr>
          </a:p>
        </p:txBody>
      </p:sp>
      <p:sp>
        <p:nvSpPr>
          <p:cNvPr id="84335" name="矩形 1160558"/>
          <p:cNvSpPr/>
          <p:nvPr/>
        </p:nvSpPr>
        <p:spPr>
          <a:xfrm>
            <a:off x="1393825" y="2376488"/>
            <a:ext cx="889000" cy="212725"/>
          </a:xfrm>
          <a:prstGeom prst="rect">
            <a:avLst/>
          </a:prstGeom>
          <a:noFill/>
          <a:ln w="9525">
            <a:noFill/>
          </a:ln>
        </p:spPr>
        <p:txBody>
          <a:bodyPr wrap="none" lIns="0" tIns="0" rIns="0" bIns="0">
            <a:spAutoFit/>
          </a:bodyPr>
          <a:lstStyle/>
          <a:p>
            <a:r>
              <a:rPr lang="zh-CN" altLang="en-US" sz="1400" dirty="0">
                <a:solidFill>
                  <a:srgbClr val="000000"/>
                </a:solidFill>
                <a:latin typeface="Times" pitchFamily="18" charset="0"/>
              </a:rPr>
              <a:t>屏蔽路由器</a:t>
            </a:r>
            <a:endParaRPr lang="zh-CN" altLang="en-US" sz="2400" dirty="0">
              <a:latin typeface="Times New Roman" panose="02020603050405020304" pitchFamily="18" charset="0"/>
            </a:endParaRPr>
          </a:p>
        </p:txBody>
      </p:sp>
      <p:sp>
        <p:nvSpPr>
          <p:cNvPr id="84336" name="矩形 1160559"/>
          <p:cNvSpPr/>
          <p:nvPr/>
        </p:nvSpPr>
        <p:spPr>
          <a:xfrm>
            <a:off x="6781800" y="2514600"/>
            <a:ext cx="1219200" cy="365125"/>
          </a:xfrm>
          <a:prstGeom prst="rect">
            <a:avLst/>
          </a:prstGeom>
          <a:noFill/>
          <a:ln w="9525">
            <a:noFill/>
          </a:ln>
        </p:spPr>
        <p:txBody>
          <a:bodyPr wrap="none" lIns="0" tIns="0" rIns="0" bIns="0">
            <a:spAutoFit/>
          </a:bodyPr>
          <a:lstStyle/>
          <a:p>
            <a:r>
              <a:rPr lang="zh-CN" altLang="en-US" sz="2400" dirty="0">
                <a:solidFill>
                  <a:srgbClr val="FF0000"/>
                </a:solidFill>
                <a:latin typeface="宋体" panose="02010600030101010101" pitchFamily="2" charset="-122"/>
              </a:rPr>
              <a:t>内部网络</a:t>
            </a:r>
          </a:p>
        </p:txBody>
      </p:sp>
      <p:sp>
        <p:nvSpPr>
          <p:cNvPr id="84337" name="任意多边形 1160560"/>
          <p:cNvSpPr/>
          <p:nvPr/>
        </p:nvSpPr>
        <p:spPr>
          <a:xfrm>
            <a:off x="2844800" y="438150"/>
            <a:ext cx="2373313" cy="7493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Lst>
            <a:rect l="0" t="0" r="0" b="0"/>
            <a:pathLst>
              <a:path w="4485" h="1417">
                <a:moveTo>
                  <a:pt x="463" y="1079"/>
                </a:moveTo>
                <a:lnTo>
                  <a:pt x="477" y="1107"/>
                </a:lnTo>
                <a:lnTo>
                  <a:pt x="497" y="1133"/>
                </a:lnTo>
                <a:lnTo>
                  <a:pt x="520" y="1159"/>
                </a:lnTo>
                <a:lnTo>
                  <a:pt x="547" y="1184"/>
                </a:lnTo>
                <a:lnTo>
                  <a:pt x="578" y="1207"/>
                </a:lnTo>
                <a:lnTo>
                  <a:pt x="611" y="1229"/>
                </a:lnTo>
                <a:lnTo>
                  <a:pt x="647" y="1248"/>
                </a:lnTo>
                <a:lnTo>
                  <a:pt x="686" y="1265"/>
                </a:lnTo>
                <a:lnTo>
                  <a:pt x="726" y="1280"/>
                </a:lnTo>
                <a:lnTo>
                  <a:pt x="767" y="1292"/>
                </a:lnTo>
                <a:lnTo>
                  <a:pt x="809" y="1302"/>
                </a:lnTo>
                <a:lnTo>
                  <a:pt x="852" y="1309"/>
                </a:lnTo>
                <a:lnTo>
                  <a:pt x="895" y="1313"/>
                </a:lnTo>
                <a:lnTo>
                  <a:pt x="937" y="1313"/>
                </a:lnTo>
                <a:lnTo>
                  <a:pt x="979" y="1312"/>
                </a:lnTo>
                <a:lnTo>
                  <a:pt x="1018" y="1305"/>
                </a:lnTo>
                <a:lnTo>
                  <a:pt x="1055" y="1298"/>
                </a:lnTo>
                <a:lnTo>
                  <a:pt x="1113" y="1323"/>
                </a:lnTo>
                <a:lnTo>
                  <a:pt x="1173" y="1346"/>
                </a:lnTo>
                <a:lnTo>
                  <a:pt x="1235" y="1364"/>
                </a:lnTo>
                <a:lnTo>
                  <a:pt x="1300" y="1382"/>
                </a:lnTo>
                <a:lnTo>
                  <a:pt x="1365" y="1395"/>
                </a:lnTo>
                <a:lnTo>
                  <a:pt x="1433" y="1405"/>
                </a:lnTo>
                <a:lnTo>
                  <a:pt x="1502" y="1412"/>
                </a:lnTo>
                <a:lnTo>
                  <a:pt x="1570" y="1416"/>
                </a:lnTo>
                <a:lnTo>
                  <a:pt x="1641" y="1417"/>
                </a:lnTo>
                <a:lnTo>
                  <a:pt x="1711" y="1415"/>
                </a:lnTo>
                <a:lnTo>
                  <a:pt x="1781" y="1409"/>
                </a:lnTo>
                <a:lnTo>
                  <a:pt x="1850" y="1400"/>
                </a:lnTo>
                <a:lnTo>
                  <a:pt x="1918" y="1388"/>
                </a:lnTo>
                <a:lnTo>
                  <a:pt x="1986" y="1373"/>
                </a:lnTo>
                <a:lnTo>
                  <a:pt x="2052" y="1355"/>
                </a:lnTo>
                <a:lnTo>
                  <a:pt x="2118" y="1334"/>
                </a:lnTo>
                <a:lnTo>
                  <a:pt x="2182" y="1310"/>
                </a:lnTo>
                <a:lnTo>
                  <a:pt x="2242" y="1284"/>
                </a:lnTo>
                <a:lnTo>
                  <a:pt x="2303" y="1310"/>
                </a:lnTo>
                <a:lnTo>
                  <a:pt x="2366" y="1334"/>
                </a:lnTo>
                <a:lnTo>
                  <a:pt x="2431" y="1355"/>
                </a:lnTo>
                <a:lnTo>
                  <a:pt x="2498" y="1373"/>
                </a:lnTo>
                <a:lnTo>
                  <a:pt x="2565" y="1388"/>
                </a:lnTo>
                <a:lnTo>
                  <a:pt x="2634" y="1400"/>
                </a:lnTo>
                <a:lnTo>
                  <a:pt x="2703" y="1409"/>
                </a:lnTo>
                <a:lnTo>
                  <a:pt x="2773" y="1415"/>
                </a:lnTo>
                <a:lnTo>
                  <a:pt x="2843" y="1417"/>
                </a:lnTo>
                <a:lnTo>
                  <a:pt x="2913" y="1416"/>
                </a:lnTo>
                <a:lnTo>
                  <a:pt x="2982" y="1412"/>
                </a:lnTo>
                <a:lnTo>
                  <a:pt x="3051" y="1405"/>
                </a:lnTo>
                <a:lnTo>
                  <a:pt x="3118" y="1395"/>
                </a:lnTo>
                <a:lnTo>
                  <a:pt x="3184" y="1382"/>
                </a:lnTo>
                <a:lnTo>
                  <a:pt x="3249" y="1364"/>
                </a:lnTo>
                <a:lnTo>
                  <a:pt x="3310" y="1346"/>
                </a:lnTo>
                <a:lnTo>
                  <a:pt x="3371" y="1323"/>
                </a:lnTo>
                <a:lnTo>
                  <a:pt x="3428" y="1298"/>
                </a:lnTo>
                <a:lnTo>
                  <a:pt x="3466" y="1305"/>
                </a:lnTo>
                <a:lnTo>
                  <a:pt x="3506" y="1310"/>
                </a:lnTo>
                <a:lnTo>
                  <a:pt x="3546" y="1312"/>
                </a:lnTo>
                <a:lnTo>
                  <a:pt x="3588" y="1310"/>
                </a:lnTo>
                <a:lnTo>
                  <a:pt x="3631" y="1307"/>
                </a:lnTo>
                <a:lnTo>
                  <a:pt x="3673" y="1299"/>
                </a:lnTo>
                <a:lnTo>
                  <a:pt x="3715" y="1289"/>
                </a:lnTo>
                <a:lnTo>
                  <a:pt x="3757" y="1277"/>
                </a:lnTo>
                <a:lnTo>
                  <a:pt x="3796" y="1262"/>
                </a:lnTo>
                <a:lnTo>
                  <a:pt x="3834" y="1246"/>
                </a:lnTo>
                <a:lnTo>
                  <a:pt x="3870" y="1227"/>
                </a:lnTo>
                <a:lnTo>
                  <a:pt x="3904" y="1206"/>
                </a:lnTo>
                <a:lnTo>
                  <a:pt x="3934" y="1182"/>
                </a:lnTo>
                <a:lnTo>
                  <a:pt x="3962" y="1159"/>
                </a:lnTo>
                <a:lnTo>
                  <a:pt x="3985" y="1133"/>
                </a:lnTo>
                <a:lnTo>
                  <a:pt x="4005" y="1106"/>
                </a:lnTo>
                <a:lnTo>
                  <a:pt x="4021" y="1079"/>
                </a:lnTo>
                <a:lnTo>
                  <a:pt x="4069" y="1081"/>
                </a:lnTo>
                <a:lnTo>
                  <a:pt x="4117" y="1080"/>
                </a:lnTo>
                <a:lnTo>
                  <a:pt x="4162" y="1075"/>
                </a:lnTo>
                <a:lnTo>
                  <a:pt x="4208" y="1068"/>
                </a:lnTo>
                <a:lnTo>
                  <a:pt x="4250" y="1057"/>
                </a:lnTo>
                <a:lnTo>
                  <a:pt x="4290" y="1042"/>
                </a:lnTo>
                <a:lnTo>
                  <a:pt x="4327" y="1026"/>
                </a:lnTo>
                <a:lnTo>
                  <a:pt x="4362" y="1006"/>
                </a:lnTo>
                <a:lnTo>
                  <a:pt x="4392" y="984"/>
                </a:lnTo>
                <a:lnTo>
                  <a:pt x="4418" y="960"/>
                </a:lnTo>
                <a:lnTo>
                  <a:pt x="4440" y="933"/>
                </a:lnTo>
                <a:lnTo>
                  <a:pt x="4459" y="904"/>
                </a:lnTo>
                <a:lnTo>
                  <a:pt x="4472" y="875"/>
                </a:lnTo>
                <a:lnTo>
                  <a:pt x="4481" y="844"/>
                </a:lnTo>
                <a:lnTo>
                  <a:pt x="4485" y="812"/>
                </a:lnTo>
                <a:lnTo>
                  <a:pt x="4483" y="780"/>
                </a:lnTo>
                <a:lnTo>
                  <a:pt x="4477" y="748"/>
                </a:lnTo>
                <a:lnTo>
                  <a:pt x="4466" y="715"/>
                </a:lnTo>
                <a:lnTo>
                  <a:pt x="4477" y="683"/>
                </a:lnTo>
                <a:lnTo>
                  <a:pt x="4483" y="651"/>
                </a:lnTo>
                <a:lnTo>
                  <a:pt x="4485" y="618"/>
                </a:lnTo>
                <a:lnTo>
                  <a:pt x="4481" y="586"/>
                </a:lnTo>
                <a:lnTo>
                  <a:pt x="4472" y="555"/>
                </a:lnTo>
                <a:lnTo>
                  <a:pt x="4459" y="525"/>
                </a:lnTo>
                <a:lnTo>
                  <a:pt x="4440" y="497"/>
                </a:lnTo>
                <a:lnTo>
                  <a:pt x="4418" y="471"/>
                </a:lnTo>
                <a:lnTo>
                  <a:pt x="4392" y="447"/>
                </a:lnTo>
                <a:lnTo>
                  <a:pt x="4362" y="424"/>
                </a:lnTo>
                <a:lnTo>
                  <a:pt x="4327" y="405"/>
                </a:lnTo>
                <a:lnTo>
                  <a:pt x="4290" y="388"/>
                </a:lnTo>
                <a:lnTo>
                  <a:pt x="4250" y="374"/>
                </a:lnTo>
                <a:lnTo>
                  <a:pt x="4208" y="363"/>
                </a:lnTo>
                <a:lnTo>
                  <a:pt x="4162" y="354"/>
                </a:lnTo>
                <a:lnTo>
                  <a:pt x="4117" y="351"/>
                </a:lnTo>
                <a:lnTo>
                  <a:pt x="4069" y="349"/>
                </a:lnTo>
                <a:lnTo>
                  <a:pt x="4021" y="351"/>
                </a:lnTo>
                <a:lnTo>
                  <a:pt x="4000" y="316"/>
                </a:lnTo>
                <a:lnTo>
                  <a:pt x="3974" y="283"/>
                </a:lnTo>
                <a:lnTo>
                  <a:pt x="3944" y="251"/>
                </a:lnTo>
                <a:lnTo>
                  <a:pt x="3910" y="221"/>
                </a:lnTo>
                <a:lnTo>
                  <a:pt x="3872" y="193"/>
                </a:lnTo>
                <a:lnTo>
                  <a:pt x="3832" y="166"/>
                </a:lnTo>
                <a:lnTo>
                  <a:pt x="3787" y="143"/>
                </a:lnTo>
                <a:lnTo>
                  <a:pt x="3742" y="121"/>
                </a:lnTo>
                <a:lnTo>
                  <a:pt x="3693" y="101"/>
                </a:lnTo>
                <a:lnTo>
                  <a:pt x="3644" y="85"/>
                </a:lnTo>
                <a:lnTo>
                  <a:pt x="3592" y="73"/>
                </a:lnTo>
                <a:lnTo>
                  <a:pt x="3539" y="62"/>
                </a:lnTo>
                <a:lnTo>
                  <a:pt x="3486" y="55"/>
                </a:lnTo>
                <a:lnTo>
                  <a:pt x="3433" y="52"/>
                </a:lnTo>
                <a:lnTo>
                  <a:pt x="3382" y="50"/>
                </a:lnTo>
                <a:lnTo>
                  <a:pt x="3330" y="53"/>
                </a:lnTo>
                <a:lnTo>
                  <a:pt x="3280" y="59"/>
                </a:lnTo>
                <a:lnTo>
                  <a:pt x="3217" y="42"/>
                </a:lnTo>
                <a:lnTo>
                  <a:pt x="3153" y="27"/>
                </a:lnTo>
                <a:lnTo>
                  <a:pt x="3087" y="16"/>
                </a:lnTo>
                <a:lnTo>
                  <a:pt x="3020" y="7"/>
                </a:lnTo>
                <a:lnTo>
                  <a:pt x="2953" y="2"/>
                </a:lnTo>
                <a:lnTo>
                  <a:pt x="2884" y="0"/>
                </a:lnTo>
                <a:lnTo>
                  <a:pt x="2816" y="1"/>
                </a:lnTo>
                <a:lnTo>
                  <a:pt x="2747" y="5"/>
                </a:lnTo>
                <a:lnTo>
                  <a:pt x="2680" y="12"/>
                </a:lnTo>
                <a:lnTo>
                  <a:pt x="2612" y="22"/>
                </a:lnTo>
                <a:lnTo>
                  <a:pt x="2547" y="36"/>
                </a:lnTo>
                <a:lnTo>
                  <a:pt x="2482" y="53"/>
                </a:lnTo>
                <a:lnTo>
                  <a:pt x="2419" y="71"/>
                </a:lnTo>
                <a:lnTo>
                  <a:pt x="2357" y="94"/>
                </a:lnTo>
                <a:lnTo>
                  <a:pt x="2298" y="119"/>
                </a:lnTo>
                <a:lnTo>
                  <a:pt x="2242" y="146"/>
                </a:lnTo>
                <a:lnTo>
                  <a:pt x="2182" y="119"/>
                </a:lnTo>
                <a:lnTo>
                  <a:pt x="2118" y="96"/>
                </a:lnTo>
                <a:lnTo>
                  <a:pt x="2052" y="75"/>
                </a:lnTo>
                <a:lnTo>
                  <a:pt x="1986" y="57"/>
                </a:lnTo>
                <a:lnTo>
                  <a:pt x="1918" y="42"/>
                </a:lnTo>
                <a:lnTo>
                  <a:pt x="1850" y="31"/>
                </a:lnTo>
                <a:lnTo>
                  <a:pt x="1781" y="21"/>
                </a:lnTo>
                <a:lnTo>
                  <a:pt x="1711" y="16"/>
                </a:lnTo>
                <a:lnTo>
                  <a:pt x="1641" y="14"/>
                </a:lnTo>
                <a:lnTo>
                  <a:pt x="1570" y="15"/>
                </a:lnTo>
                <a:lnTo>
                  <a:pt x="1502" y="18"/>
                </a:lnTo>
                <a:lnTo>
                  <a:pt x="1433" y="26"/>
                </a:lnTo>
                <a:lnTo>
                  <a:pt x="1365" y="36"/>
                </a:lnTo>
                <a:lnTo>
                  <a:pt x="1300" y="49"/>
                </a:lnTo>
                <a:lnTo>
                  <a:pt x="1235" y="65"/>
                </a:lnTo>
                <a:lnTo>
                  <a:pt x="1173" y="85"/>
                </a:lnTo>
                <a:lnTo>
                  <a:pt x="1113" y="107"/>
                </a:lnTo>
                <a:lnTo>
                  <a:pt x="1055" y="132"/>
                </a:lnTo>
                <a:lnTo>
                  <a:pt x="1021" y="123"/>
                </a:lnTo>
                <a:lnTo>
                  <a:pt x="984" y="116"/>
                </a:lnTo>
                <a:lnTo>
                  <a:pt x="945" y="112"/>
                </a:lnTo>
                <a:lnTo>
                  <a:pt x="904" y="111"/>
                </a:lnTo>
                <a:lnTo>
                  <a:pt x="863" y="112"/>
                </a:lnTo>
                <a:lnTo>
                  <a:pt x="822" y="117"/>
                </a:lnTo>
                <a:lnTo>
                  <a:pt x="780" y="124"/>
                </a:lnTo>
                <a:lnTo>
                  <a:pt x="739" y="135"/>
                </a:lnTo>
                <a:lnTo>
                  <a:pt x="700" y="148"/>
                </a:lnTo>
                <a:lnTo>
                  <a:pt x="662" y="164"/>
                </a:lnTo>
                <a:lnTo>
                  <a:pt x="626" y="182"/>
                </a:lnTo>
                <a:lnTo>
                  <a:pt x="592" y="202"/>
                </a:lnTo>
                <a:lnTo>
                  <a:pt x="561" y="224"/>
                </a:lnTo>
                <a:lnTo>
                  <a:pt x="534" y="247"/>
                </a:lnTo>
                <a:lnTo>
                  <a:pt x="509" y="272"/>
                </a:lnTo>
                <a:lnTo>
                  <a:pt x="490" y="298"/>
                </a:lnTo>
                <a:lnTo>
                  <a:pt x="474" y="324"/>
                </a:lnTo>
                <a:lnTo>
                  <a:pt x="463" y="351"/>
                </a:lnTo>
                <a:lnTo>
                  <a:pt x="415" y="349"/>
                </a:lnTo>
                <a:lnTo>
                  <a:pt x="367" y="351"/>
                </a:lnTo>
                <a:lnTo>
                  <a:pt x="321" y="354"/>
                </a:lnTo>
                <a:lnTo>
                  <a:pt x="277" y="363"/>
                </a:lnTo>
                <a:lnTo>
                  <a:pt x="234" y="374"/>
                </a:lnTo>
                <a:lnTo>
                  <a:pt x="193" y="388"/>
                </a:lnTo>
                <a:lnTo>
                  <a:pt x="156" y="405"/>
                </a:lnTo>
                <a:lnTo>
                  <a:pt x="122" y="424"/>
                </a:lnTo>
                <a:lnTo>
                  <a:pt x="91" y="447"/>
                </a:lnTo>
                <a:lnTo>
                  <a:pt x="65" y="471"/>
                </a:lnTo>
                <a:lnTo>
                  <a:pt x="43" y="497"/>
                </a:lnTo>
                <a:lnTo>
                  <a:pt x="25" y="525"/>
                </a:lnTo>
                <a:lnTo>
                  <a:pt x="11" y="555"/>
                </a:lnTo>
                <a:lnTo>
                  <a:pt x="4" y="586"/>
                </a:lnTo>
                <a:lnTo>
                  <a:pt x="0" y="618"/>
                </a:lnTo>
                <a:lnTo>
                  <a:pt x="0" y="651"/>
                </a:lnTo>
                <a:lnTo>
                  <a:pt x="6" y="683"/>
                </a:lnTo>
                <a:lnTo>
                  <a:pt x="17" y="715"/>
                </a:lnTo>
                <a:lnTo>
                  <a:pt x="6" y="748"/>
                </a:lnTo>
                <a:lnTo>
                  <a:pt x="0" y="780"/>
                </a:lnTo>
                <a:lnTo>
                  <a:pt x="0" y="812"/>
                </a:lnTo>
                <a:lnTo>
                  <a:pt x="4" y="844"/>
                </a:lnTo>
                <a:lnTo>
                  <a:pt x="11" y="875"/>
                </a:lnTo>
                <a:lnTo>
                  <a:pt x="25" y="904"/>
                </a:lnTo>
                <a:lnTo>
                  <a:pt x="43" y="933"/>
                </a:lnTo>
                <a:lnTo>
                  <a:pt x="65" y="960"/>
                </a:lnTo>
                <a:lnTo>
                  <a:pt x="91" y="984"/>
                </a:lnTo>
                <a:lnTo>
                  <a:pt x="122" y="1006"/>
                </a:lnTo>
                <a:lnTo>
                  <a:pt x="156" y="1026"/>
                </a:lnTo>
                <a:lnTo>
                  <a:pt x="193" y="1042"/>
                </a:lnTo>
                <a:lnTo>
                  <a:pt x="234" y="1057"/>
                </a:lnTo>
                <a:lnTo>
                  <a:pt x="277" y="1068"/>
                </a:lnTo>
                <a:lnTo>
                  <a:pt x="321" y="1075"/>
                </a:lnTo>
                <a:lnTo>
                  <a:pt x="367" y="1080"/>
                </a:lnTo>
                <a:lnTo>
                  <a:pt x="415" y="1081"/>
                </a:lnTo>
                <a:lnTo>
                  <a:pt x="463" y="1079"/>
                </a:lnTo>
                <a:close/>
              </a:path>
            </a:pathLst>
          </a:custGeom>
          <a:solidFill>
            <a:srgbClr val="FF0000">
              <a:alpha val="100000"/>
            </a:srgbClr>
          </a:solid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38" name="矩形 1160561"/>
          <p:cNvSpPr/>
          <p:nvPr/>
        </p:nvSpPr>
        <p:spPr>
          <a:xfrm>
            <a:off x="3581400" y="533400"/>
            <a:ext cx="946150" cy="365125"/>
          </a:xfrm>
          <a:prstGeom prst="rect">
            <a:avLst/>
          </a:prstGeom>
          <a:noFill/>
          <a:ln w="9525">
            <a:noFill/>
          </a:ln>
        </p:spPr>
        <p:txBody>
          <a:bodyPr wrap="none" lIns="0" tIns="0" rIns="0" bIns="0">
            <a:spAutoFit/>
          </a:bodyPr>
          <a:lstStyle/>
          <a:p>
            <a:r>
              <a:rPr lang="en-US" altLang="zh-CN" sz="2400" dirty="0">
                <a:solidFill>
                  <a:srgbClr val="000000"/>
                </a:solidFill>
                <a:latin typeface="Times" pitchFamily="18" charset="0"/>
              </a:rPr>
              <a:t>Internet</a:t>
            </a:r>
          </a:p>
        </p:txBody>
      </p:sp>
      <p:sp>
        <p:nvSpPr>
          <p:cNvPr id="84339" name="任意多边形 1160562"/>
          <p:cNvSpPr>
            <a:spLocks noEditPoints="1"/>
          </p:cNvSpPr>
          <p:nvPr/>
        </p:nvSpPr>
        <p:spPr>
          <a:xfrm>
            <a:off x="3000375" y="1936750"/>
            <a:ext cx="2092325" cy="492125"/>
          </a:xfrm>
          <a:custGeom>
            <a:avLst/>
            <a:gdLst/>
            <a:ahLst/>
            <a:cxnLst>
              <a:cxn ang="0">
                <a:pos x="0" y="2147483647"/>
              </a:cxn>
              <a:cxn ang="0">
                <a:pos x="0"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0" t="0" r="0" b="0"/>
            <a:pathLst>
              <a:path w="3955" h="929">
                <a:moveTo>
                  <a:pt x="0" y="852"/>
                </a:moveTo>
                <a:lnTo>
                  <a:pt x="0" y="929"/>
                </a:lnTo>
                <a:lnTo>
                  <a:pt x="3395" y="929"/>
                </a:lnTo>
                <a:lnTo>
                  <a:pt x="3395" y="852"/>
                </a:lnTo>
                <a:lnTo>
                  <a:pt x="0" y="852"/>
                </a:lnTo>
                <a:close/>
                <a:moveTo>
                  <a:pt x="3395" y="929"/>
                </a:moveTo>
                <a:lnTo>
                  <a:pt x="3507" y="852"/>
                </a:lnTo>
                <a:lnTo>
                  <a:pt x="3395" y="852"/>
                </a:lnTo>
                <a:lnTo>
                  <a:pt x="3395" y="929"/>
                </a:lnTo>
                <a:close/>
                <a:moveTo>
                  <a:pt x="3507" y="312"/>
                </a:moveTo>
                <a:lnTo>
                  <a:pt x="3955" y="0"/>
                </a:lnTo>
                <a:lnTo>
                  <a:pt x="3955" y="544"/>
                </a:lnTo>
                <a:lnTo>
                  <a:pt x="3507" y="852"/>
                </a:lnTo>
                <a:lnTo>
                  <a:pt x="3507" y="312"/>
                </a:lnTo>
                <a:close/>
              </a:path>
            </a:pathLst>
          </a:custGeom>
          <a:solidFill>
            <a:srgbClr val="9A9A9A">
              <a:alpha val="100000"/>
            </a:srgbClr>
          </a:solidFill>
          <a:ln w="9525">
            <a:noFill/>
          </a:ln>
        </p:spPr>
        <p:txBody>
          <a:bodyPr/>
          <a:lstStyle/>
          <a:p>
            <a:endParaRPr lang="zh-CN" altLang="en-US"/>
          </a:p>
        </p:txBody>
      </p:sp>
      <p:sp>
        <p:nvSpPr>
          <p:cNvPr id="84340" name="任意多边形 1160563"/>
          <p:cNvSpPr/>
          <p:nvPr/>
        </p:nvSpPr>
        <p:spPr>
          <a:xfrm>
            <a:off x="2968625" y="1936750"/>
            <a:ext cx="2124075" cy="266700"/>
          </a:xfrm>
          <a:custGeom>
            <a:avLst/>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014" h="504">
                <a:moveTo>
                  <a:pt x="4014" y="0"/>
                </a:moveTo>
                <a:lnTo>
                  <a:pt x="449" y="0"/>
                </a:lnTo>
                <a:lnTo>
                  <a:pt x="0" y="312"/>
                </a:lnTo>
                <a:lnTo>
                  <a:pt x="0" y="467"/>
                </a:lnTo>
                <a:lnTo>
                  <a:pt x="444" y="483"/>
                </a:lnTo>
                <a:lnTo>
                  <a:pt x="892" y="495"/>
                </a:lnTo>
                <a:lnTo>
                  <a:pt x="1335" y="501"/>
                </a:lnTo>
                <a:lnTo>
                  <a:pt x="1783" y="504"/>
                </a:lnTo>
                <a:lnTo>
                  <a:pt x="2231" y="501"/>
                </a:lnTo>
                <a:lnTo>
                  <a:pt x="2674" y="495"/>
                </a:lnTo>
                <a:lnTo>
                  <a:pt x="3122" y="483"/>
                </a:lnTo>
                <a:lnTo>
                  <a:pt x="3566" y="467"/>
                </a:lnTo>
                <a:lnTo>
                  <a:pt x="3566" y="312"/>
                </a:lnTo>
                <a:lnTo>
                  <a:pt x="4014" y="0"/>
                </a:lnTo>
                <a:close/>
              </a:path>
            </a:pathLst>
          </a:custGeom>
          <a:solidFill>
            <a:srgbClr val="E6E6E6">
              <a:alpha val="100000"/>
            </a:srgbClr>
          </a:solidFill>
          <a:ln w="9525">
            <a:noFill/>
          </a:ln>
        </p:spPr>
        <p:txBody>
          <a:bodyPr/>
          <a:lstStyle/>
          <a:p>
            <a:endParaRPr lang="zh-CN" altLang="en-US"/>
          </a:p>
        </p:txBody>
      </p:sp>
      <p:sp>
        <p:nvSpPr>
          <p:cNvPr id="84341" name="任意多边形 1160564"/>
          <p:cNvSpPr/>
          <p:nvPr/>
        </p:nvSpPr>
        <p:spPr>
          <a:xfrm>
            <a:off x="4856163" y="2079625"/>
            <a:ext cx="236537" cy="185738"/>
          </a:xfrm>
          <a:custGeom>
            <a:avLst/>
            <a:gdLst/>
            <a:ahLst/>
            <a:cxnLst>
              <a:cxn ang="0">
                <a:pos x="0" y="2147483647"/>
              </a:cxn>
              <a:cxn ang="0">
                <a:pos x="2147483647" y="2147483647"/>
              </a:cxn>
              <a:cxn ang="0">
                <a:pos x="2147483647" y="0"/>
              </a:cxn>
              <a:cxn ang="0">
                <a:pos x="0" y="2147483647"/>
              </a:cxn>
              <a:cxn ang="0">
                <a:pos x="0" y="2147483647"/>
              </a:cxn>
            </a:cxnLst>
            <a:rect l="0" t="0" r="0" b="0"/>
            <a:pathLst>
              <a:path w="448" h="351">
                <a:moveTo>
                  <a:pt x="0" y="351"/>
                </a:moveTo>
                <a:lnTo>
                  <a:pt x="448" y="41"/>
                </a:lnTo>
                <a:lnTo>
                  <a:pt x="448" y="0"/>
                </a:lnTo>
                <a:lnTo>
                  <a:pt x="0" y="310"/>
                </a:lnTo>
                <a:lnTo>
                  <a:pt x="0" y="351"/>
                </a:lnTo>
                <a:close/>
              </a:path>
            </a:pathLst>
          </a:custGeom>
          <a:solidFill>
            <a:srgbClr val="666666">
              <a:alpha val="100000"/>
            </a:srgbClr>
          </a:solidFill>
          <a:ln w="9525">
            <a:noFill/>
          </a:ln>
        </p:spPr>
        <p:txBody>
          <a:bodyPr/>
          <a:lstStyle/>
          <a:p>
            <a:endParaRPr lang="zh-CN" altLang="en-US"/>
          </a:p>
        </p:txBody>
      </p:sp>
      <p:sp>
        <p:nvSpPr>
          <p:cNvPr id="84342" name="任意多边形 1160565"/>
          <p:cNvSpPr/>
          <p:nvPr/>
        </p:nvSpPr>
        <p:spPr>
          <a:xfrm>
            <a:off x="4856163" y="2092325"/>
            <a:ext cx="236537" cy="182563"/>
          </a:xfrm>
          <a:custGeom>
            <a:avLst/>
            <a:gdLst/>
            <a:ahLst/>
            <a:cxnLst>
              <a:cxn ang="0">
                <a:pos x="0" y="2147483647"/>
              </a:cxn>
              <a:cxn ang="0">
                <a:pos x="2147483647" y="2147483647"/>
              </a:cxn>
              <a:cxn ang="0">
                <a:pos x="2147483647" y="0"/>
              </a:cxn>
              <a:cxn ang="0">
                <a:pos x="0" y="2147483647"/>
              </a:cxn>
              <a:cxn ang="0">
                <a:pos x="0" y="2147483647"/>
              </a:cxn>
            </a:cxnLst>
            <a:rect l="0" t="0" r="0" b="0"/>
            <a:pathLst>
              <a:path w="448" h="347">
                <a:moveTo>
                  <a:pt x="0" y="347"/>
                </a:moveTo>
                <a:lnTo>
                  <a:pt x="448" y="37"/>
                </a:lnTo>
                <a:lnTo>
                  <a:pt x="448" y="0"/>
                </a:lnTo>
                <a:lnTo>
                  <a:pt x="0" y="307"/>
                </a:lnTo>
                <a:lnTo>
                  <a:pt x="0" y="347"/>
                </a:lnTo>
                <a:close/>
              </a:path>
            </a:pathLst>
          </a:custGeom>
          <a:solidFill>
            <a:srgbClr val="C0C0C0">
              <a:alpha val="100000"/>
            </a:srgbClr>
          </a:solidFill>
          <a:ln w="9525">
            <a:noFill/>
          </a:ln>
        </p:spPr>
        <p:txBody>
          <a:bodyPr/>
          <a:lstStyle/>
          <a:p>
            <a:endParaRPr lang="zh-CN" altLang="en-US"/>
          </a:p>
        </p:txBody>
      </p:sp>
      <p:sp>
        <p:nvSpPr>
          <p:cNvPr id="84343" name="任意多边形 1160566"/>
          <p:cNvSpPr/>
          <p:nvPr/>
        </p:nvSpPr>
        <p:spPr>
          <a:xfrm>
            <a:off x="2968625" y="1936750"/>
            <a:ext cx="2124075" cy="492125"/>
          </a:xfrm>
          <a:custGeom>
            <a:avLst/>
            <a:gdLst/>
            <a:ahLst/>
            <a:cxnLst>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Lst>
            <a:rect l="0" t="0" r="0" b="0"/>
            <a:pathLst>
              <a:path w="4014" h="929">
                <a:moveTo>
                  <a:pt x="59" y="929"/>
                </a:moveTo>
                <a:lnTo>
                  <a:pt x="59" y="852"/>
                </a:lnTo>
                <a:lnTo>
                  <a:pt x="0" y="852"/>
                </a:lnTo>
                <a:lnTo>
                  <a:pt x="0" y="312"/>
                </a:lnTo>
                <a:lnTo>
                  <a:pt x="449" y="0"/>
                </a:lnTo>
                <a:lnTo>
                  <a:pt x="4014" y="0"/>
                </a:lnTo>
                <a:lnTo>
                  <a:pt x="4014" y="544"/>
                </a:lnTo>
                <a:lnTo>
                  <a:pt x="3454" y="929"/>
                </a:lnTo>
                <a:lnTo>
                  <a:pt x="59" y="929"/>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44" name="任意多边形 1160567"/>
          <p:cNvSpPr/>
          <p:nvPr/>
        </p:nvSpPr>
        <p:spPr>
          <a:xfrm>
            <a:off x="2968625" y="2101850"/>
            <a:ext cx="1887538" cy="3476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566" h="658">
                <a:moveTo>
                  <a:pt x="1783" y="114"/>
                </a:moveTo>
                <a:lnTo>
                  <a:pt x="1720" y="114"/>
                </a:lnTo>
                <a:lnTo>
                  <a:pt x="1666" y="114"/>
                </a:lnTo>
                <a:lnTo>
                  <a:pt x="1608" y="114"/>
                </a:lnTo>
                <a:lnTo>
                  <a:pt x="1559" y="112"/>
                </a:lnTo>
                <a:lnTo>
                  <a:pt x="1510" y="112"/>
                </a:lnTo>
                <a:lnTo>
                  <a:pt x="1465" y="108"/>
                </a:lnTo>
                <a:lnTo>
                  <a:pt x="1420" y="108"/>
                </a:lnTo>
                <a:lnTo>
                  <a:pt x="1380" y="105"/>
                </a:lnTo>
                <a:lnTo>
                  <a:pt x="1339" y="102"/>
                </a:lnTo>
                <a:lnTo>
                  <a:pt x="1303" y="102"/>
                </a:lnTo>
                <a:lnTo>
                  <a:pt x="1268" y="98"/>
                </a:lnTo>
                <a:lnTo>
                  <a:pt x="1237" y="96"/>
                </a:lnTo>
                <a:lnTo>
                  <a:pt x="1210" y="92"/>
                </a:lnTo>
                <a:lnTo>
                  <a:pt x="1178" y="89"/>
                </a:lnTo>
                <a:lnTo>
                  <a:pt x="1151" y="86"/>
                </a:lnTo>
                <a:lnTo>
                  <a:pt x="1129" y="83"/>
                </a:lnTo>
                <a:lnTo>
                  <a:pt x="1102" y="80"/>
                </a:lnTo>
                <a:lnTo>
                  <a:pt x="1080" y="77"/>
                </a:lnTo>
                <a:lnTo>
                  <a:pt x="1062" y="71"/>
                </a:lnTo>
                <a:lnTo>
                  <a:pt x="1039" y="67"/>
                </a:lnTo>
                <a:lnTo>
                  <a:pt x="1003" y="61"/>
                </a:lnTo>
                <a:lnTo>
                  <a:pt x="968" y="55"/>
                </a:lnTo>
                <a:lnTo>
                  <a:pt x="937" y="46"/>
                </a:lnTo>
                <a:lnTo>
                  <a:pt x="900" y="40"/>
                </a:lnTo>
                <a:lnTo>
                  <a:pt x="869" y="34"/>
                </a:lnTo>
                <a:lnTo>
                  <a:pt x="837" y="27"/>
                </a:lnTo>
                <a:lnTo>
                  <a:pt x="793" y="21"/>
                </a:lnTo>
                <a:lnTo>
                  <a:pt x="739" y="14"/>
                </a:lnTo>
                <a:lnTo>
                  <a:pt x="686" y="8"/>
                </a:lnTo>
                <a:lnTo>
                  <a:pt x="654" y="6"/>
                </a:lnTo>
                <a:lnTo>
                  <a:pt x="627" y="6"/>
                </a:lnTo>
                <a:lnTo>
                  <a:pt x="596" y="2"/>
                </a:lnTo>
                <a:lnTo>
                  <a:pt x="561" y="2"/>
                </a:lnTo>
                <a:lnTo>
                  <a:pt x="529" y="2"/>
                </a:lnTo>
                <a:lnTo>
                  <a:pt x="493" y="0"/>
                </a:lnTo>
                <a:lnTo>
                  <a:pt x="457" y="0"/>
                </a:lnTo>
                <a:lnTo>
                  <a:pt x="417" y="0"/>
                </a:lnTo>
                <a:lnTo>
                  <a:pt x="376" y="0"/>
                </a:lnTo>
                <a:lnTo>
                  <a:pt x="337" y="0"/>
                </a:lnTo>
                <a:lnTo>
                  <a:pt x="0" y="0"/>
                </a:lnTo>
                <a:lnTo>
                  <a:pt x="0" y="540"/>
                </a:lnTo>
                <a:lnTo>
                  <a:pt x="337" y="540"/>
                </a:lnTo>
                <a:lnTo>
                  <a:pt x="376" y="540"/>
                </a:lnTo>
                <a:lnTo>
                  <a:pt x="417" y="540"/>
                </a:lnTo>
                <a:lnTo>
                  <a:pt x="457" y="540"/>
                </a:lnTo>
                <a:lnTo>
                  <a:pt x="493" y="542"/>
                </a:lnTo>
                <a:lnTo>
                  <a:pt x="529" y="542"/>
                </a:lnTo>
                <a:lnTo>
                  <a:pt x="561" y="542"/>
                </a:lnTo>
                <a:lnTo>
                  <a:pt x="596" y="546"/>
                </a:lnTo>
                <a:lnTo>
                  <a:pt x="627" y="546"/>
                </a:lnTo>
                <a:lnTo>
                  <a:pt x="654" y="548"/>
                </a:lnTo>
                <a:lnTo>
                  <a:pt x="686" y="552"/>
                </a:lnTo>
                <a:lnTo>
                  <a:pt x="739" y="558"/>
                </a:lnTo>
                <a:lnTo>
                  <a:pt x="793" y="564"/>
                </a:lnTo>
                <a:lnTo>
                  <a:pt x="837" y="570"/>
                </a:lnTo>
                <a:lnTo>
                  <a:pt x="869" y="577"/>
                </a:lnTo>
                <a:lnTo>
                  <a:pt x="900" y="583"/>
                </a:lnTo>
                <a:lnTo>
                  <a:pt x="937" y="589"/>
                </a:lnTo>
                <a:lnTo>
                  <a:pt x="968" y="595"/>
                </a:lnTo>
                <a:lnTo>
                  <a:pt x="1003" y="605"/>
                </a:lnTo>
                <a:lnTo>
                  <a:pt x="1039" y="611"/>
                </a:lnTo>
                <a:lnTo>
                  <a:pt x="1062" y="614"/>
                </a:lnTo>
                <a:lnTo>
                  <a:pt x="1080" y="617"/>
                </a:lnTo>
                <a:lnTo>
                  <a:pt x="1102" y="620"/>
                </a:lnTo>
                <a:lnTo>
                  <a:pt x="1129" y="623"/>
                </a:lnTo>
                <a:lnTo>
                  <a:pt x="1151" y="626"/>
                </a:lnTo>
                <a:lnTo>
                  <a:pt x="1178" y="632"/>
                </a:lnTo>
                <a:lnTo>
                  <a:pt x="1210" y="636"/>
                </a:lnTo>
                <a:lnTo>
                  <a:pt x="1237" y="638"/>
                </a:lnTo>
                <a:lnTo>
                  <a:pt x="1268" y="638"/>
                </a:lnTo>
                <a:lnTo>
                  <a:pt x="1303" y="642"/>
                </a:lnTo>
                <a:lnTo>
                  <a:pt x="1339" y="644"/>
                </a:lnTo>
                <a:lnTo>
                  <a:pt x="1380" y="648"/>
                </a:lnTo>
                <a:lnTo>
                  <a:pt x="1420" y="652"/>
                </a:lnTo>
                <a:lnTo>
                  <a:pt x="1465" y="652"/>
                </a:lnTo>
                <a:lnTo>
                  <a:pt x="1510" y="654"/>
                </a:lnTo>
                <a:lnTo>
                  <a:pt x="1559" y="654"/>
                </a:lnTo>
                <a:lnTo>
                  <a:pt x="1608" y="658"/>
                </a:lnTo>
                <a:lnTo>
                  <a:pt x="1663" y="658"/>
                </a:lnTo>
                <a:lnTo>
                  <a:pt x="1720" y="658"/>
                </a:lnTo>
                <a:lnTo>
                  <a:pt x="1783" y="658"/>
                </a:lnTo>
                <a:lnTo>
                  <a:pt x="1846" y="654"/>
                </a:lnTo>
                <a:lnTo>
                  <a:pt x="1904" y="652"/>
                </a:lnTo>
                <a:lnTo>
                  <a:pt x="1958" y="648"/>
                </a:lnTo>
                <a:lnTo>
                  <a:pt x="2012" y="642"/>
                </a:lnTo>
                <a:lnTo>
                  <a:pt x="2056" y="638"/>
                </a:lnTo>
                <a:lnTo>
                  <a:pt x="2105" y="636"/>
                </a:lnTo>
                <a:lnTo>
                  <a:pt x="2151" y="632"/>
                </a:lnTo>
                <a:lnTo>
                  <a:pt x="2190" y="630"/>
                </a:lnTo>
                <a:lnTo>
                  <a:pt x="2227" y="626"/>
                </a:lnTo>
                <a:lnTo>
                  <a:pt x="2266" y="623"/>
                </a:lnTo>
                <a:lnTo>
                  <a:pt x="2298" y="620"/>
                </a:lnTo>
                <a:lnTo>
                  <a:pt x="2329" y="620"/>
                </a:lnTo>
                <a:lnTo>
                  <a:pt x="2361" y="617"/>
                </a:lnTo>
                <a:lnTo>
                  <a:pt x="2388" y="614"/>
                </a:lnTo>
                <a:lnTo>
                  <a:pt x="2415" y="611"/>
                </a:lnTo>
                <a:lnTo>
                  <a:pt x="2441" y="607"/>
                </a:lnTo>
                <a:lnTo>
                  <a:pt x="2464" y="605"/>
                </a:lnTo>
                <a:lnTo>
                  <a:pt x="2486" y="605"/>
                </a:lnTo>
                <a:lnTo>
                  <a:pt x="2508" y="601"/>
                </a:lnTo>
                <a:lnTo>
                  <a:pt x="2531" y="599"/>
                </a:lnTo>
                <a:lnTo>
                  <a:pt x="2566" y="595"/>
                </a:lnTo>
                <a:lnTo>
                  <a:pt x="2603" y="589"/>
                </a:lnTo>
                <a:lnTo>
                  <a:pt x="2634" y="586"/>
                </a:lnTo>
                <a:lnTo>
                  <a:pt x="2665" y="583"/>
                </a:lnTo>
                <a:lnTo>
                  <a:pt x="2697" y="577"/>
                </a:lnTo>
                <a:lnTo>
                  <a:pt x="2727" y="573"/>
                </a:lnTo>
                <a:lnTo>
                  <a:pt x="2778" y="567"/>
                </a:lnTo>
                <a:lnTo>
                  <a:pt x="2827" y="561"/>
                </a:lnTo>
                <a:lnTo>
                  <a:pt x="2853" y="558"/>
                </a:lnTo>
                <a:lnTo>
                  <a:pt x="2880" y="555"/>
                </a:lnTo>
                <a:lnTo>
                  <a:pt x="2912" y="552"/>
                </a:lnTo>
                <a:lnTo>
                  <a:pt x="2943" y="548"/>
                </a:lnTo>
                <a:lnTo>
                  <a:pt x="2974" y="548"/>
                </a:lnTo>
                <a:lnTo>
                  <a:pt x="3005" y="546"/>
                </a:lnTo>
                <a:lnTo>
                  <a:pt x="3041" y="542"/>
                </a:lnTo>
                <a:lnTo>
                  <a:pt x="3078" y="542"/>
                </a:lnTo>
                <a:lnTo>
                  <a:pt x="3113" y="542"/>
                </a:lnTo>
                <a:lnTo>
                  <a:pt x="3154" y="540"/>
                </a:lnTo>
                <a:lnTo>
                  <a:pt x="3193" y="540"/>
                </a:lnTo>
                <a:lnTo>
                  <a:pt x="3234" y="540"/>
                </a:lnTo>
                <a:lnTo>
                  <a:pt x="3566" y="540"/>
                </a:lnTo>
                <a:lnTo>
                  <a:pt x="3566" y="0"/>
                </a:lnTo>
                <a:lnTo>
                  <a:pt x="3234" y="0"/>
                </a:lnTo>
                <a:lnTo>
                  <a:pt x="3193" y="0"/>
                </a:lnTo>
                <a:lnTo>
                  <a:pt x="3154" y="0"/>
                </a:lnTo>
                <a:lnTo>
                  <a:pt x="3113" y="0"/>
                </a:lnTo>
                <a:lnTo>
                  <a:pt x="3078" y="0"/>
                </a:lnTo>
                <a:lnTo>
                  <a:pt x="3041" y="2"/>
                </a:lnTo>
                <a:lnTo>
                  <a:pt x="3005" y="2"/>
                </a:lnTo>
                <a:lnTo>
                  <a:pt x="2974" y="2"/>
                </a:lnTo>
                <a:lnTo>
                  <a:pt x="2943" y="6"/>
                </a:lnTo>
                <a:lnTo>
                  <a:pt x="2912" y="6"/>
                </a:lnTo>
                <a:lnTo>
                  <a:pt x="2880" y="8"/>
                </a:lnTo>
                <a:lnTo>
                  <a:pt x="2853" y="12"/>
                </a:lnTo>
                <a:lnTo>
                  <a:pt x="2827" y="14"/>
                </a:lnTo>
                <a:lnTo>
                  <a:pt x="2778" y="21"/>
                </a:lnTo>
                <a:lnTo>
                  <a:pt x="2727" y="27"/>
                </a:lnTo>
                <a:lnTo>
                  <a:pt x="2697" y="34"/>
                </a:lnTo>
                <a:lnTo>
                  <a:pt x="2665" y="40"/>
                </a:lnTo>
                <a:lnTo>
                  <a:pt x="2634" y="46"/>
                </a:lnTo>
                <a:lnTo>
                  <a:pt x="2603" y="55"/>
                </a:lnTo>
                <a:lnTo>
                  <a:pt x="2566" y="61"/>
                </a:lnTo>
                <a:lnTo>
                  <a:pt x="2531" y="67"/>
                </a:lnTo>
                <a:lnTo>
                  <a:pt x="2508" y="71"/>
                </a:lnTo>
                <a:lnTo>
                  <a:pt x="2486" y="77"/>
                </a:lnTo>
                <a:lnTo>
                  <a:pt x="2464" y="80"/>
                </a:lnTo>
                <a:lnTo>
                  <a:pt x="2441" y="83"/>
                </a:lnTo>
                <a:lnTo>
                  <a:pt x="2415" y="86"/>
                </a:lnTo>
                <a:lnTo>
                  <a:pt x="2388" y="89"/>
                </a:lnTo>
                <a:lnTo>
                  <a:pt x="2361" y="92"/>
                </a:lnTo>
                <a:lnTo>
                  <a:pt x="2329" y="96"/>
                </a:lnTo>
                <a:lnTo>
                  <a:pt x="2298" y="98"/>
                </a:lnTo>
                <a:lnTo>
                  <a:pt x="2266" y="102"/>
                </a:lnTo>
                <a:lnTo>
                  <a:pt x="2227" y="102"/>
                </a:lnTo>
                <a:lnTo>
                  <a:pt x="2190" y="105"/>
                </a:lnTo>
                <a:lnTo>
                  <a:pt x="2151" y="108"/>
                </a:lnTo>
                <a:lnTo>
                  <a:pt x="2105" y="108"/>
                </a:lnTo>
                <a:lnTo>
                  <a:pt x="2056" y="112"/>
                </a:lnTo>
                <a:lnTo>
                  <a:pt x="2012" y="112"/>
                </a:lnTo>
                <a:lnTo>
                  <a:pt x="1958" y="114"/>
                </a:lnTo>
                <a:lnTo>
                  <a:pt x="1904" y="114"/>
                </a:lnTo>
                <a:lnTo>
                  <a:pt x="1846" y="114"/>
                </a:lnTo>
                <a:lnTo>
                  <a:pt x="1783" y="114"/>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45" name="任意多边形 1160568"/>
          <p:cNvSpPr/>
          <p:nvPr/>
        </p:nvSpPr>
        <p:spPr>
          <a:xfrm>
            <a:off x="2968625" y="2101850"/>
            <a:ext cx="1887538" cy="3476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566" h="658">
                <a:moveTo>
                  <a:pt x="1783" y="114"/>
                </a:moveTo>
                <a:lnTo>
                  <a:pt x="1720" y="114"/>
                </a:lnTo>
                <a:lnTo>
                  <a:pt x="1666" y="114"/>
                </a:lnTo>
                <a:lnTo>
                  <a:pt x="1608" y="114"/>
                </a:lnTo>
                <a:lnTo>
                  <a:pt x="1559" y="112"/>
                </a:lnTo>
                <a:lnTo>
                  <a:pt x="1510" y="112"/>
                </a:lnTo>
                <a:lnTo>
                  <a:pt x="1465" y="108"/>
                </a:lnTo>
                <a:lnTo>
                  <a:pt x="1420" y="108"/>
                </a:lnTo>
                <a:lnTo>
                  <a:pt x="1380" y="105"/>
                </a:lnTo>
                <a:lnTo>
                  <a:pt x="1339" y="102"/>
                </a:lnTo>
                <a:lnTo>
                  <a:pt x="1303" y="102"/>
                </a:lnTo>
                <a:lnTo>
                  <a:pt x="1268" y="98"/>
                </a:lnTo>
                <a:lnTo>
                  <a:pt x="1237" y="96"/>
                </a:lnTo>
                <a:lnTo>
                  <a:pt x="1210" y="92"/>
                </a:lnTo>
                <a:lnTo>
                  <a:pt x="1178" y="89"/>
                </a:lnTo>
                <a:lnTo>
                  <a:pt x="1151" y="86"/>
                </a:lnTo>
                <a:lnTo>
                  <a:pt x="1129" y="83"/>
                </a:lnTo>
                <a:lnTo>
                  <a:pt x="1102" y="80"/>
                </a:lnTo>
                <a:lnTo>
                  <a:pt x="1080" y="77"/>
                </a:lnTo>
                <a:lnTo>
                  <a:pt x="1062" y="71"/>
                </a:lnTo>
                <a:lnTo>
                  <a:pt x="1039" y="67"/>
                </a:lnTo>
                <a:lnTo>
                  <a:pt x="1003" y="61"/>
                </a:lnTo>
                <a:lnTo>
                  <a:pt x="968" y="55"/>
                </a:lnTo>
                <a:lnTo>
                  <a:pt x="937" y="46"/>
                </a:lnTo>
                <a:lnTo>
                  <a:pt x="900" y="40"/>
                </a:lnTo>
                <a:lnTo>
                  <a:pt x="869" y="34"/>
                </a:lnTo>
                <a:lnTo>
                  <a:pt x="837" y="27"/>
                </a:lnTo>
                <a:lnTo>
                  <a:pt x="793" y="21"/>
                </a:lnTo>
                <a:lnTo>
                  <a:pt x="739" y="14"/>
                </a:lnTo>
                <a:lnTo>
                  <a:pt x="686" y="8"/>
                </a:lnTo>
                <a:lnTo>
                  <a:pt x="654" y="6"/>
                </a:lnTo>
                <a:lnTo>
                  <a:pt x="627" y="6"/>
                </a:lnTo>
                <a:lnTo>
                  <a:pt x="596" y="2"/>
                </a:lnTo>
                <a:lnTo>
                  <a:pt x="561" y="2"/>
                </a:lnTo>
                <a:lnTo>
                  <a:pt x="529" y="2"/>
                </a:lnTo>
                <a:lnTo>
                  <a:pt x="493" y="0"/>
                </a:lnTo>
                <a:lnTo>
                  <a:pt x="457" y="0"/>
                </a:lnTo>
                <a:lnTo>
                  <a:pt x="417" y="0"/>
                </a:lnTo>
                <a:lnTo>
                  <a:pt x="376" y="0"/>
                </a:lnTo>
                <a:lnTo>
                  <a:pt x="337" y="0"/>
                </a:lnTo>
                <a:lnTo>
                  <a:pt x="0" y="0"/>
                </a:lnTo>
                <a:lnTo>
                  <a:pt x="0" y="540"/>
                </a:lnTo>
                <a:lnTo>
                  <a:pt x="337" y="540"/>
                </a:lnTo>
                <a:lnTo>
                  <a:pt x="376" y="540"/>
                </a:lnTo>
                <a:lnTo>
                  <a:pt x="417" y="540"/>
                </a:lnTo>
                <a:lnTo>
                  <a:pt x="457" y="540"/>
                </a:lnTo>
                <a:lnTo>
                  <a:pt x="493" y="542"/>
                </a:lnTo>
                <a:lnTo>
                  <a:pt x="529" y="542"/>
                </a:lnTo>
                <a:lnTo>
                  <a:pt x="561" y="542"/>
                </a:lnTo>
                <a:lnTo>
                  <a:pt x="596" y="546"/>
                </a:lnTo>
                <a:lnTo>
                  <a:pt x="627" y="546"/>
                </a:lnTo>
                <a:lnTo>
                  <a:pt x="654" y="548"/>
                </a:lnTo>
                <a:lnTo>
                  <a:pt x="686" y="552"/>
                </a:lnTo>
                <a:lnTo>
                  <a:pt x="739" y="558"/>
                </a:lnTo>
                <a:lnTo>
                  <a:pt x="793" y="564"/>
                </a:lnTo>
                <a:lnTo>
                  <a:pt x="837" y="570"/>
                </a:lnTo>
                <a:lnTo>
                  <a:pt x="869" y="577"/>
                </a:lnTo>
                <a:lnTo>
                  <a:pt x="900" y="583"/>
                </a:lnTo>
                <a:lnTo>
                  <a:pt x="937" y="589"/>
                </a:lnTo>
                <a:lnTo>
                  <a:pt x="968" y="595"/>
                </a:lnTo>
                <a:lnTo>
                  <a:pt x="1003" y="605"/>
                </a:lnTo>
                <a:lnTo>
                  <a:pt x="1039" y="611"/>
                </a:lnTo>
                <a:lnTo>
                  <a:pt x="1062" y="614"/>
                </a:lnTo>
                <a:lnTo>
                  <a:pt x="1080" y="617"/>
                </a:lnTo>
                <a:lnTo>
                  <a:pt x="1102" y="620"/>
                </a:lnTo>
                <a:lnTo>
                  <a:pt x="1129" y="623"/>
                </a:lnTo>
                <a:lnTo>
                  <a:pt x="1151" y="626"/>
                </a:lnTo>
                <a:lnTo>
                  <a:pt x="1178" y="632"/>
                </a:lnTo>
                <a:lnTo>
                  <a:pt x="1210" y="636"/>
                </a:lnTo>
                <a:lnTo>
                  <a:pt x="1237" y="638"/>
                </a:lnTo>
                <a:lnTo>
                  <a:pt x="1268" y="638"/>
                </a:lnTo>
                <a:lnTo>
                  <a:pt x="1303" y="642"/>
                </a:lnTo>
                <a:lnTo>
                  <a:pt x="1339" y="644"/>
                </a:lnTo>
                <a:lnTo>
                  <a:pt x="1380" y="648"/>
                </a:lnTo>
                <a:lnTo>
                  <a:pt x="1420" y="652"/>
                </a:lnTo>
                <a:lnTo>
                  <a:pt x="1465" y="652"/>
                </a:lnTo>
                <a:lnTo>
                  <a:pt x="1510" y="654"/>
                </a:lnTo>
                <a:lnTo>
                  <a:pt x="1559" y="654"/>
                </a:lnTo>
                <a:lnTo>
                  <a:pt x="1608" y="658"/>
                </a:lnTo>
                <a:lnTo>
                  <a:pt x="1663" y="658"/>
                </a:lnTo>
                <a:lnTo>
                  <a:pt x="1720" y="658"/>
                </a:lnTo>
                <a:lnTo>
                  <a:pt x="1783" y="658"/>
                </a:lnTo>
                <a:lnTo>
                  <a:pt x="1846" y="654"/>
                </a:lnTo>
                <a:lnTo>
                  <a:pt x="1904" y="652"/>
                </a:lnTo>
                <a:lnTo>
                  <a:pt x="1958" y="648"/>
                </a:lnTo>
                <a:lnTo>
                  <a:pt x="2012" y="642"/>
                </a:lnTo>
                <a:lnTo>
                  <a:pt x="2056" y="638"/>
                </a:lnTo>
                <a:lnTo>
                  <a:pt x="2105" y="636"/>
                </a:lnTo>
                <a:lnTo>
                  <a:pt x="2151" y="632"/>
                </a:lnTo>
                <a:lnTo>
                  <a:pt x="2190" y="630"/>
                </a:lnTo>
                <a:lnTo>
                  <a:pt x="2227" y="626"/>
                </a:lnTo>
                <a:lnTo>
                  <a:pt x="2266" y="623"/>
                </a:lnTo>
                <a:lnTo>
                  <a:pt x="2298" y="620"/>
                </a:lnTo>
                <a:lnTo>
                  <a:pt x="2329" y="620"/>
                </a:lnTo>
                <a:lnTo>
                  <a:pt x="2361" y="617"/>
                </a:lnTo>
                <a:lnTo>
                  <a:pt x="2388" y="614"/>
                </a:lnTo>
                <a:lnTo>
                  <a:pt x="2415" y="611"/>
                </a:lnTo>
                <a:lnTo>
                  <a:pt x="2441" y="607"/>
                </a:lnTo>
                <a:lnTo>
                  <a:pt x="2464" y="605"/>
                </a:lnTo>
                <a:lnTo>
                  <a:pt x="2486" y="605"/>
                </a:lnTo>
                <a:lnTo>
                  <a:pt x="2508" y="601"/>
                </a:lnTo>
                <a:lnTo>
                  <a:pt x="2531" y="599"/>
                </a:lnTo>
                <a:lnTo>
                  <a:pt x="2566" y="595"/>
                </a:lnTo>
                <a:lnTo>
                  <a:pt x="2603" y="589"/>
                </a:lnTo>
                <a:lnTo>
                  <a:pt x="2634" y="586"/>
                </a:lnTo>
                <a:lnTo>
                  <a:pt x="2665" y="583"/>
                </a:lnTo>
                <a:lnTo>
                  <a:pt x="2697" y="577"/>
                </a:lnTo>
                <a:lnTo>
                  <a:pt x="2727" y="573"/>
                </a:lnTo>
                <a:lnTo>
                  <a:pt x="2778" y="567"/>
                </a:lnTo>
                <a:lnTo>
                  <a:pt x="2827" y="561"/>
                </a:lnTo>
                <a:lnTo>
                  <a:pt x="2853" y="558"/>
                </a:lnTo>
                <a:lnTo>
                  <a:pt x="2880" y="555"/>
                </a:lnTo>
                <a:lnTo>
                  <a:pt x="2912" y="552"/>
                </a:lnTo>
                <a:lnTo>
                  <a:pt x="2943" y="548"/>
                </a:lnTo>
                <a:lnTo>
                  <a:pt x="2974" y="548"/>
                </a:lnTo>
                <a:lnTo>
                  <a:pt x="3005" y="546"/>
                </a:lnTo>
                <a:lnTo>
                  <a:pt x="3041" y="542"/>
                </a:lnTo>
                <a:lnTo>
                  <a:pt x="3078" y="542"/>
                </a:lnTo>
                <a:lnTo>
                  <a:pt x="3113" y="542"/>
                </a:lnTo>
                <a:lnTo>
                  <a:pt x="3154" y="540"/>
                </a:lnTo>
                <a:lnTo>
                  <a:pt x="3193" y="540"/>
                </a:lnTo>
                <a:lnTo>
                  <a:pt x="3234" y="540"/>
                </a:lnTo>
                <a:lnTo>
                  <a:pt x="3566" y="540"/>
                </a:lnTo>
                <a:lnTo>
                  <a:pt x="3566" y="0"/>
                </a:lnTo>
                <a:lnTo>
                  <a:pt x="3234" y="0"/>
                </a:lnTo>
                <a:lnTo>
                  <a:pt x="3193" y="0"/>
                </a:lnTo>
                <a:lnTo>
                  <a:pt x="3154" y="0"/>
                </a:lnTo>
                <a:lnTo>
                  <a:pt x="3113" y="0"/>
                </a:lnTo>
                <a:lnTo>
                  <a:pt x="3078" y="0"/>
                </a:lnTo>
                <a:lnTo>
                  <a:pt x="3041" y="2"/>
                </a:lnTo>
                <a:lnTo>
                  <a:pt x="3005" y="2"/>
                </a:lnTo>
                <a:lnTo>
                  <a:pt x="2974" y="2"/>
                </a:lnTo>
                <a:lnTo>
                  <a:pt x="2943" y="6"/>
                </a:lnTo>
                <a:lnTo>
                  <a:pt x="2912" y="6"/>
                </a:lnTo>
                <a:lnTo>
                  <a:pt x="2880" y="8"/>
                </a:lnTo>
                <a:lnTo>
                  <a:pt x="2853" y="12"/>
                </a:lnTo>
                <a:lnTo>
                  <a:pt x="2827" y="14"/>
                </a:lnTo>
                <a:lnTo>
                  <a:pt x="2778" y="21"/>
                </a:lnTo>
                <a:lnTo>
                  <a:pt x="2727" y="27"/>
                </a:lnTo>
                <a:lnTo>
                  <a:pt x="2697" y="34"/>
                </a:lnTo>
                <a:lnTo>
                  <a:pt x="2665" y="40"/>
                </a:lnTo>
                <a:lnTo>
                  <a:pt x="2634" y="46"/>
                </a:lnTo>
                <a:lnTo>
                  <a:pt x="2603" y="55"/>
                </a:lnTo>
                <a:lnTo>
                  <a:pt x="2566" y="61"/>
                </a:lnTo>
                <a:lnTo>
                  <a:pt x="2531" y="67"/>
                </a:lnTo>
                <a:lnTo>
                  <a:pt x="2508" y="71"/>
                </a:lnTo>
                <a:lnTo>
                  <a:pt x="2486" y="77"/>
                </a:lnTo>
                <a:lnTo>
                  <a:pt x="2464" y="80"/>
                </a:lnTo>
                <a:lnTo>
                  <a:pt x="2441" y="83"/>
                </a:lnTo>
                <a:lnTo>
                  <a:pt x="2415" y="86"/>
                </a:lnTo>
                <a:lnTo>
                  <a:pt x="2388" y="89"/>
                </a:lnTo>
                <a:lnTo>
                  <a:pt x="2361" y="92"/>
                </a:lnTo>
                <a:lnTo>
                  <a:pt x="2329" y="96"/>
                </a:lnTo>
                <a:lnTo>
                  <a:pt x="2298" y="98"/>
                </a:lnTo>
                <a:lnTo>
                  <a:pt x="2266" y="102"/>
                </a:lnTo>
                <a:lnTo>
                  <a:pt x="2227" y="102"/>
                </a:lnTo>
                <a:lnTo>
                  <a:pt x="2190" y="105"/>
                </a:lnTo>
                <a:lnTo>
                  <a:pt x="2151" y="108"/>
                </a:lnTo>
                <a:lnTo>
                  <a:pt x="2105" y="108"/>
                </a:lnTo>
                <a:lnTo>
                  <a:pt x="2056" y="112"/>
                </a:lnTo>
                <a:lnTo>
                  <a:pt x="2012" y="112"/>
                </a:lnTo>
                <a:lnTo>
                  <a:pt x="1958" y="114"/>
                </a:lnTo>
                <a:lnTo>
                  <a:pt x="1904" y="114"/>
                </a:lnTo>
                <a:lnTo>
                  <a:pt x="1846" y="114"/>
                </a:lnTo>
                <a:lnTo>
                  <a:pt x="1783" y="114"/>
                </a:lnTo>
                <a:close/>
              </a:path>
            </a:pathLst>
          </a:custGeom>
          <a:solidFill>
            <a:srgbClr val="000000">
              <a:alpha val="100000"/>
            </a:srgbClr>
          </a:solidFill>
          <a:ln w="9525">
            <a:noFill/>
          </a:ln>
        </p:spPr>
        <p:txBody>
          <a:bodyPr/>
          <a:lstStyle/>
          <a:p>
            <a:endParaRPr lang="zh-CN" altLang="en-US"/>
          </a:p>
        </p:txBody>
      </p:sp>
      <p:sp>
        <p:nvSpPr>
          <p:cNvPr id="84346" name="任意多边形 1160569"/>
          <p:cNvSpPr/>
          <p:nvPr/>
        </p:nvSpPr>
        <p:spPr>
          <a:xfrm>
            <a:off x="2968625" y="2101850"/>
            <a:ext cx="1887538" cy="3476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566" h="658">
                <a:moveTo>
                  <a:pt x="1783" y="114"/>
                </a:moveTo>
                <a:lnTo>
                  <a:pt x="1720" y="114"/>
                </a:lnTo>
                <a:lnTo>
                  <a:pt x="1666" y="114"/>
                </a:lnTo>
                <a:lnTo>
                  <a:pt x="1608" y="114"/>
                </a:lnTo>
                <a:lnTo>
                  <a:pt x="1559" y="112"/>
                </a:lnTo>
                <a:lnTo>
                  <a:pt x="1510" y="112"/>
                </a:lnTo>
                <a:lnTo>
                  <a:pt x="1465" y="108"/>
                </a:lnTo>
                <a:lnTo>
                  <a:pt x="1420" y="108"/>
                </a:lnTo>
                <a:lnTo>
                  <a:pt x="1380" y="105"/>
                </a:lnTo>
                <a:lnTo>
                  <a:pt x="1339" y="102"/>
                </a:lnTo>
                <a:lnTo>
                  <a:pt x="1303" y="102"/>
                </a:lnTo>
                <a:lnTo>
                  <a:pt x="1268" y="98"/>
                </a:lnTo>
                <a:lnTo>
                  <a:pt x="1237" y="96"/>
                </a:lnTo>
                <a:lnTo>
                  <a:pt x="1210" y="92"/>
                </a:lnTo>
                <a:lnTo>
                  <a:pt x="1178" y="89"/>
                </a:lnTo>
                <a:lnTo>
                  <a:pt x="1151" y="86"/>
                </a:lnTo>
                <a:lnTo>
                  <a:pt x="1129" y="83"/>
                </a:lnTo>
                <a:lnTo>
                  <a:pt x="1102" y="80"/>
                </a:lnTo>
                <a:lnTo>
                  <a:pt x="1080" y="77"/>
                </a:lnTo>
                <a:lnTo>
                  <a:pt x="1062" y="71"/>
                </a:lnTo>
                <a:lnTo>
                  <a:pt x="1039" y="67"/>
                </a:lnTo>
                <a:lnTo>
                  <a:pt x="1003" y="61"/>
                </a:lnTo>
                <a:lnTo>
                  <a:pt x="968" y="55"/>
                </a:lnTo>
                <a:lnTo>
                  <a:pt x="937" y="46"/>
                </a:lnTo>
                <a:lnTo>
                  <a:pt x="900" y="40"/>
                </a:lnTo>
                <a:lnTo>
                  <a:pt x="869" y="34"/>
                </a:lnTo>
                <a:lnTo>
                  <a:pt x="837" y="27"/>
                </a:lnTo>
                <a:lnTo>
                  <a:pt x="793" y="21"/>
                </a:lnTo>
                <a:lnTo>
                  <a:pt x="739" y="14"/>
                </a:lnTo>
                <a:lnTo>
                  <a:pt x="686" y="8"/>
                </a:lnTo>
                <a:lnTo>
                  <a:pt x="654" y="6"/>
                </a:lnTo>
                <a:lnTo>
                  <a:pt x="627" y="6"/>
                </a:lnTo>
                <a:lnTo>
                  <a:pt x="596" y="2"/>
                </a:lnTo>
                <a:lnTo>
                  <a:pt x="561" y="2"/>
                </a:lnTo>
                <a:lnTo>
                  <a:pt x="529" y="2"/>
                </a:lnTo>
                <a:lnTo>
                  <a:pt x="493" y="0"/>
                </a:lnTo>
                <a:lnTo>
                  <a:pt x="457" y="0"/>
                </a:lnTo>
                <a:lnTo>
                  <a:pt x="417" y="0"/>
                </a:lnTo>
                <a:lnTo>
                  <a:pt x="376" y="0"/>
                </a:lnTo>
                <a:lnTo>
                  <a:pt x="337" y="0"/>
                </a:lnTo>
                <a:lnTo>
                  <a:pt x="0" y="0"/>
                </a:lnTo>
                <a:lnTo>
                  <a:pt x="0" y="540"/>
                </a:lnTo>
                <a:lnTo>
                  <a:pt x="337" y="540"/>
                </a:lnTo>
                <a:lnTo>
                  <a:pt x="376" y="540"/>
                </a:lnTo>
                <a:lnTo>
                  <a:pt x="417" y="540"/>
                </a:lnTo>
                <a:lnTo>
                  <a:pt x="457" y="540"/>
                </a:lnTo>
                <a:lnTo>
                  <a:pt x="493" y="542"/>
                </a:lnTo>
                <a:lnTo>
                  <a:pt x="529" y="542"/>
                </a:lnTo>
                <a:lnTo>
                  <a:pt x="561" y="542"/>
                </a:lnTo>
                <a:lnTo>
                  <a:pt x="596" y="546"/>
                </a:lnTo>
                <a:lnTo>
                  <a:pt x="627" y="546"/>
                </a:lnTo>
                <a:lnTo>
                  <a:pt x="654" y="548"/>
                </a:lnTo>
                <a:lnTo>
                  <a:pt x="686" y="552"/>
                </a:lnTo>
                <a:lnTo>
                  <a:pt x="739" y="558"/>
                </a:lnTo>
                <a:lnTo>
                  <a:pt x="793" y="564"/>
                </a:lnTo>
                <a:lnTo>
                  <a:pt x="837" y="570"/>
                </a:lnTo>
                <a:lnTo>
                  <a:pt x="869" y="577"/>
                </a:lnTo>
                <a:lnTo>
                  <a:pt x="900" y="583"/>
                </a:lnTo>
                <a:lnTo>
                  <a:pt x="937" y="589"/>
                </a:lnTo>
                <a:lnTo>
                  <a:pt x="968" y="595"/>
                </a:lnTo>
                <a:lnTo>
                  <a:pt x="1003" y="605"/>
                </a:lnTo>
                <a:lnTo>
                  <a:pt x="1039" y="611"/>
                </a:lnTo>
                <a:lnTo>
                  <a:pt x="1062" y="614"/>
                </a:lnTo>
                <a:lnTo>
                  <a:pt x="1080" y="617"/>
                </a:lnTo>
                <a:lnTo>
                  <a:pt x="1102" y="620"/>
                </a:lnTo>
                <a:lnTo>
                  <a:pt x="1129" y="623"/>
                </a:lnTo>
                <a:lnTo>
                  <a:pt x="1151" y="626"/>
                </a:lnTo>
                <a:lnTo>
                  <a:pt x="1178" y="632"/>
                </a:lnTo>
                <a:lnTo>
                  <a:pt x="1210" y="636"/>
                </a:lnTo>
                <a:lnTo>
                  <a:pt x="1237" y="638"/>
                </a:lnTo>
                <a:lnTo>
                  <a:pt x="1268" y="638"/>
                </a:lnTo>
                <a:lnTo>
                  <a:pt x="1303" y="642"/>
                </a:lnTo>
                <a:lnTo>
                  <a:pt x="1339" y="644"/>
                </a:lnTo>
                <a:lnTo>
                  <a:pt x="1380" y="648"/>
                </a:lnTo>
                <a:lnTo>
                  <a:pt x="1420" y="652"/>
                </a:lnTo>
                <a:lnTo>
                  <a:pt x="1465" y="652"/>
                </a:lnTo>
                <a:lnTo>
                  <a:pt x="1510" y="654"/>
                </a:lnTo>
                <a:lnTo>
                  <a:pt x="1559" y="654"/>
                </a:lnTo>
                <a:lnTo>
                  <a:pt x="1608" y="658"/>
                </a:lnTo>
                <a:lnTo>
                  <a:pt x="1663" y="658"/>
                </a:lnTo>
                <a:lnTo>
                  <a:pt x="1720" y="658"/>
                </a:lnTo>
                <a:lnTo>
                  <a:pt x="1783" y="658"/>
                </a:lnTo>
                <a:lnTo>
                  <a:pt x="1846" y="654"/>
                </a:lnTo>
                <a:lnTo>
                  <a:pt x="1904" y="652"/>
                </a:lnTo>
                <a:lnTo>
                  <a:pt x="1958" y="648"/>
                </a:lnTo>
                <a:lnTo>
                  <a:pt x="2012" y="642"/>
                </a:lnTo>
                <a:lnTo>
                  <a:pt x="2056" y="638"/>
                </a:lnTo>
                <a:lnTo>
                  <a:pt x="2105" y="636"/>
                </a:lnTo>
                <a:lnTo>
                  <a:pt x="2151" y="632"/>
                </a:lnTo>
                <a:lnTo>
                  <a:pt x="2190" y="630"/>
                </a:lnTo>
                <a:lnTo>
                  <a:pt x="2227" y="626"/>
                </a:lnTo>
                <a:lnTo>
                  <a:pt x="2266" y="623"/>
                </a:lnTo>
                <a:lnTo>
                  <a:pt x="2298" y="620"/>
                </a:lnTo>
                <a:lnTo>
                  <a:pt x="2329" y="620"/>
                </a:lnTo>
                <a:lnTo>
                  <a:pt x="2361" y="617"/>
                </a:lnTo>
                <a:lnTo>
                  <a:pt x="2388" y="614"/>
                </a:lnTo>
                <a:lnTo>
                  <a:pt x="2415" y="611"/>
                </a:lnTo>
                <a:lnTo>
                  <a:pt x="2441" y="607"/>
                </a:lnTo>
                <a:lnTo>
                  <a:pt x="2464" y="605"/>
                </a:lnTo>
                <a:lnTo>
                  <a:pt x="2486" y="605"/>
                </a:lnTo>
                <a:lnTo>
                  <a:pt x="2508" y="601"/>
                </a:lnTo>
                <a:lnTo>
                  <a:pt x="2531" y="599"/>
                </a:lnTo>
                <a:lnTo>
                  <a:pt x="2566" y="595"/>
                </a:lnTo>
                <a:lnTo>
                  <a:pt x="2603" y="589"/>
                </a:lnTo>
                <a:lnTo>
                  <a:pt x="2634" y="586"/>
                </a:lnTo>
                <a:lnTo>
                  <a:pt x="2665" y="583"/>
                </a:lnTo>
                <a:lnTo>
                  <a:pt x="2697" y="577"/>
                </a:lnTo>
                <a:lnTo>
                  <a:pt x="2727" y="573"/>
                </a:lnTo>
                <a:lnTo>
                  <a:pt x="2778" y="567"/>
                </a:lnTo>
                <a:lnTo>
                  <a:pt x="2827" y="561"/>
                </a:lnTo>
                <a:lnTo>
                  <a:pt x="2853" y="558"/>
                </a:lnTo>
                <a:lnTo>
                  <a:pt x="2880" y="555"/>
                </a:lnTo>
                <a:lnTo>
                  <a:pt x="2912" y="552"/>
                </a:lnTo>
                <a:lnTo>
                  <a:pt x="2943" y="548"/>
                </a:lnTo>
                <a:lnTo>
                  <a:pt x="2974" y="548"/>
                </a:lnTo>
                <a:lnTo>
                  <a:pt x="3005" y="546"/>
                </a:lnTo>
                <a:lnTo>
                  <a:pt x="3041" y="542"/>
                </a:lnTo>
                <a:lnTo>
                  <a:pt x="3078" y="542"/>
                </a:lnTo>
                <a:lnTo>
                  <a:pt x="3113" y="542"/>
                </a:lnTo>
                <a:lnTo>
                  <a:pt x="3154" y="540"/>
                </a:lnTo>
                <a:lnTo>
                  <a:pt x="3193" y="540"/>
                </a:lnTo>
                <a:lnTo>
                  <a:pt x="3234" y="540"/>
                </a:lnTo>
                <a:lnTo>
                  <a:pt x="3566" y="540"/>
                </a:lnTo>
                <a:lnTo>
                  <a:pt x="3566" y="0"/>
                </a:lnTo>
                <a:lnTo>
                  <a:pt x="3234" y="0"/>
                </a:lnTo>
                <a:lnTo>
                  <a:pt x="3193" y="0"/>
                </a:lnTo>
                <a:lnTo>
                  <a:pt x="3154" y="0"/>
                </a:lnTo>
                <a:lnTo>
                  <a:pt x="3113" y="0"/>
                </a:lnTo>
                <a:lnTo>
                  <a:pt x="3078" y="0"/>
                </a:lnTo>
                <a:lnTo>
                  <a:pt x="3041" y="2"/>
                </a:lnTo>
                <a:lnTo>
                  <a:pt x="3005" y="2"/>
                </a:lnTo>
                <a:lnTo>
                  <a:pt x="2974" y="2"/>
                </a:lnTo>
                <a:lnTo>
                  <a:pt x="2943" y="6"/>
                </a:lnTo>
                <a:lnTo>
                  <a:pt x="2912" y="6"/>
                </a:lnTo>
                <a:lnTo>
                  <a:pt x="2880" y="8"/>
                </a:lnTo>
                <a:lnTo>
                  <a:pt x="2853" y="12"/>
                </a:lnTo>
                <a:lnTo>
                  <a:pt x="2827" y="14"/>
                </a:lnTo>
                <a:lnTo>
                  <a:pt x="2778" y="21"/>
                </a:lnTo>
                <a:lnTo>
                  <a:pt x="2727" y="27"/>
                </a:lnTo>
                <a:lnTo>
                  <a:pt x="2697" y="34"/>
                </a:lnTo>
                <a:lnTo>
                  <a:pt x="2665" y="40"/>
                </a:lnTo>
                <a:lnTo>
                  <a:pt x="2634" y="46"/>
                </a:lnTo>
                <a:lnTo>
                  <a:pt x="2603" y="55"/>
                </a:lnTo>
                <a:lnTo>
                  <a:pt x="2566" y="61"/>
                </a:lnTo>
                <a:lnTo>
                  <a:pt x="2531" y="67"/>
                </a:lnTo>
                <a:lnTo>
                  <a:pt x="2508" y="71"/>
                </a:lnTo>
                <a:lnTo>
                  <a:pt x="2486" y="77"/>
                </a:lnTo>
                <a:lnTo>
                  <a:pt x="2464" y="80"/>
                </a:lnTo>
                <a:lnTo>
                  <a:pt x="2441" y="83"/>
                </a:lnTo>
                <a:lnTo>
                  <a:pt x="2415" y="86"/>
                </a:lnTo>
                <a:lnTo>
                  <a:pt x="2388" y="89"/>
                </a:lnTo>
                <a:lnTo>
                  <a:pt x="2361" y="92"/>
                </a:lnTo>
                <a:lnTo>
                  <a:pt x="2329" y="96"/>
                </a:lnTo>
                <a:lnTo>
                  <a:pt x="2298" y="98"/>
                </a:lnTo>
                <a:lnTo>
                  <a:pt x="2266" y="102"/>
                </a:lnTo>
                <a:lnTo>
                  <a:pt x="2227" y="102"/>
                </a:lnTo>
                <a:lnTo>
                  <a:pt x="2190" y="105"/>
                </a:lnTo>
                <a:lnTo>
                  <a:pt x="2151" y="108"/>
                </a:lnTo>
                <a:lnTo>
                  <a:pt x="2105" y="108"/>
                </a:lnTo>
                <a:lnTo>
                  <a:pt x="2056" y="112"/>
                </a:lnTo>
                <a:lnTo>
                  <a:pt x="2012" y="112"/>
                </a:lnTo>
                <a:lnTo>
                  <a:pt x="1958" y="114"/>
                </a:lnTo>
                <a:lnTo>
                  <a:pt x="1904" y="114"/>
                </a:lnTo>
                <a:lnTo>
                  <a:pt x="1846" y="114"/>
                </a:lnTo>
                <a:lnTo>
                  <a:pt x="1783" y="114"/>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47" name="任意多边形 1160570"/>
          <p:cNvSpPr/>
          <p:nvPr/>
        </p:nvSpPr>
        <p:spPr>
          <a:xfrm>
            <a:off x="3890963" y="2162175"/>
            <a:ext cx="38100" cy="90488"/>
          </a:xfrm>
          <a:custGeom>
            <a:avLst/>
            <a:gdLst/>
            <a:ahLst/>
            <a:cxnLst>
              <a:cxn ang="0">
                <a:pos x="2147483647" y="0"/>
              </a:cxn>
              <a:cxn ang="0">
                <a:pos x="0" y="2147483647"/>
              </a:cxn>
              <a:cxn ang="0">
                <a:pos x="0" y="2147483647"/>
              </a:cxn>
            </a:cxnLst>
            <a:rect l="0" t="0" r="0" b="0"/>
            <a:pathLst>
              <a:path w="72" h="171">
                <a:moveTo>
                  <a:pt x="72" y="0"/>
                </a:moveTo>
                <a:lnTo>
                  <a:pt x="0" y="22"/>
                </a:lnTo>
                <a:lnTo>
                  <a:pt x="0" y="171"/>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4348" name="任意多边形 1160571"/>
          <p:cNvSpPr/>
          <p:nvPr/>
        </p:nvSpPr>
        <p:spPr>
          <a:xfrm>
            <a:off x="3740150" y="2162175"/>
            <a:ext cx="36513" cy="90488"/>
          </a:xfrm>
          <a:custGeom>
            <a:avLst/>
            <a:gdLst/>
            <a:ahLst/>
            <a:cxnLst>
              <a:cxn ang="0">
                <a:pos x="2147483647" y="0"/>
              </a:cxn>
              <a:cxn ang="0">
                <a:pos x="0" y="2147483647"/>
              </a:cxn>
              <a:cxn ang="0">
                <a:pos x="0" y="2147483647"/>
              </a:cxn>
            </a:cxnLst>
            <a:rect l="0" t="0" r="0" b="0"/>
            <a:pathLst>
              <a:path w="71" h="171">
                <a:moveTo>
                  <a:pt x="71" y="0"/>
                </a:moveTo>
                <a:lnTo>
                  <a:pt x="0" y="22"/>
                </a:lnTo>
                <a:lnTo>
                  <a:pt x="0" y="171"/>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4349" name="任意多边形 1160572"/>
          <p:cNvSpPr/>
          <p:nvPr/>
        </p:nvSpPr>
        <p:spPr>
          <a:xfrm>
            <a:off x="3587750" y="2155825"/>
            <a:ext cx="38100" cy="88900"/>
          </a:xfrm>
          <a:custGeom>
            <a:avLst/>
            <a:gdLst/>
            <a:ahLst/>
            <a:cxnLst>
              <a:cxn ang="0">
                <a:pos x="2147483647" y="0"/>
              </a:cxn>
              <a:cxn ang="0">
                <a:pos x="0" y="2147483647"/>
              </a:cxn>
              <a:cxn ang="0">
                <a:pos x="0" y="2147483647"/>
              </a:cxn>
            </a:cxnLst>
            <a:rect l="0" t="0" r="0" b="0"/>
            <a:pathLst>
              <a:path w="72" h="167">
                <a:moveTo>
                  <a:pt x="72" y="0"/>
                </a:moveTo>
                <a:lnTo>
                  <a:pt x="0" y="18"/>
                </a:lnTo>
                <a:lnTo>
                  <a:pt x="0" y="167"/>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4350" name="任意多边形 1160573"/>
          <p:cNvSpPr/>
          <p:nvPr/>
        </p:nvSpPr>
        <p:spPr>
          <a:xfrm>
            <a:off x="4043363" y="2162175"/>
            <a:ext cx="38100" cy="90488"/>
          </a:xfrm>
          <a:custGeom>
            <a:avLst/>
            <a:gdLst/>
            <a:ahLst/>
            <a:cxnLst>
              <a:cxn ang="0">
                <a:pos x="2147483647" y="0"/>
              </a:cxn>
              <a:cxn ang="0">
                <a:pos x="0" y="2147483647"/>
              </a:cxn>
              <a:cxn ang="0">
                <a:pos x="0" y="2147483647"/>
              </a:cxn>
            </a:cxnLst>
            <a:rect l="0" t="0" r="0" b="0"/>
            <a:pathLst>
              <a:path w="72" h="171">
                <a:moveTo>
                  <a:pt x="72" y="0"/>
                </a:moveTo>
                <a:lnTo>
                  <a:pt x="0" y="22"/>
                </a:lnTo>
                <a:lnTo>
                  <a:pt x="0" y="171"/>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4351" name="任意多边形 1160574"/>
          <p:cNvSpPr/>
          <p:nvPr/>
        </p:nvSpPr>
        <p:spPr>
          <a:xfrm>
            <a:off x="4194175" y="2155825"/>
            <a:ext cx="38100" cy="88900"/>
          </a:xfrm>
          <a:custGeom>
            <a:avLst/>
            <a:gdLst/>
            <a:ahLst/>
            <a:cxnLst>
              <a:cxn ang="0">
                <a:pos x="2147483647" y="0"/>
              </a:cxn>
              <a:cxn ang="0">
                <a:pos x="0" y="2147483647"/>
              </a:cxn>
              <a:cxn ang="0">
                <a:pos x="0" y="2147483647"/>
              </a:cxn>
            </a:cxnLst>
            <a:rect l="0" t="0" r="0" b="0"/>
            <a:pathLst>
              <a:path w="73" h="167">
                <a:moveTo>
                  <a:pt x="73" y="0"/>
                </a:moveTo>
                <a:lnTo>
                  <a:pt x="0" y="18"/>
                </a:lnTo>
                <a:lnTo>
                  <a:pt x="0" y="167"/>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pic>
        <p:nvPicPr>
          <p:cNvPr id="84352" name="图片 1160575"/>
          <p:cNvPicPr>
            <a:picLocks noChangeAspect="1"/>
          </p:cNvPicPr>
          <p:nvPr/>
        </p:nvPicPr>
        <p:blipFill>
          <a:blip r:embed="rId25"/>
          <a:stretch>
            <a:fillRect/>
          </a:stretch>
        </p:blipFill>
        <p:spPr>
          <a:xfrm>
            <a:off x="3028950" y="2130425"/>
            <a:ext cx="112713" cy="53975"/>
          </a:xfrm>
          <a:prstGeom prst="rect">
            <a:avLst/>
          </a:prstGeom>
          <a:noFill/>
          <a:ln w="9525">
            <a:noFill/>
          </a:ln>
        </p:spPr>
      </p:pic>
      <p:pic>
        <p:nvPicPr>
          <p:cNvPr id="84353" name="图片 1160576"/>
          <p:cNvPicPr>
            <a:picLocks noChangeAspect="1"/>
          </p:cNvPicPr>
          <p:nvPr/>
        </p:nvPicPr>
        <p:blipFill>
          <a:blip r:embed="rId26"/>
          <a:stretch>
            <a:fillRect/>
          </a:stretch>
        </p:blipFill>
        <p:spPr>
          <a:xfrm>
            <a:off x="3028950" y="2130425"/>
            <a:ext cx="112713" cy="53975"/>
          </a:xfrm>
          <a:prstGeom prst="rect">
            <a:avLst/>
          </a:prstGeom>
          <a:noFill/>
          <a:ln w="9525">
            <a:noFill/>
          </a:ln>
        </p:spPr>
      </p:pic>
      <p:sp>
        <p:nvSpPr>
          <p:cNvPr id="84354" name="矩形 1160577"/>
          <p:cNvSpPr/>
          <p:nvPr/>
        </p:nvSpPr>
        <p:spPr>
          <a:xfrm>
            <a:off x="3028950" y="2130425"/>
            <a:ext cx="112713" cy="5397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4355" name="任意多边形 1160578"/>
          <p:cNvSpPr/>
          <p:nvPr/>
        </p:nvSpPr>
        <p:spPr>
          <a:xfrm>
            <a:off x="2968625" y="2244725"/>
            <a:ext cx="1887538" cy="809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566" h="155">
                <a:moveTo>
                  <a:pt x="1783" y="116"/>
                </a:moveTo>
                <a:lnTo>
                  <a:pt x="1720" y="116"/>
                </a:lnTo>
                <a:lnTo>
                  <a:pt x="1666" y="116"/>
                </a:lnTo>
                <a:lnTo>
                  <a:pt x="1608" y="116"/>
                </a:lnTo>
                <a:lnTo>
                  <a:pt x="1559" y="112"/>
                </a:lnTo>
                <a:lnTo>
                  <a:pt x="1510" y="112"/>
                </a:lnTo>
                <a:lnTo>
                  <a:pt x="1465" y="110"/>
                </a:lnTo>
                <a:lnTo>
                  <a:pt x="1420" y="110"/>
                </a:lnTo>
                <a:lnTo>
                  <a:pt x="1380" y="106"/>
                </a:lnTo>
                <a:lnTo>
                  <a:pt x="1339" y="102"/>
                </a:lnTo>
                <a:lnTo>
                  <a:pt x="1303" y="102"/>
                </a:lnTo>
                <a:lnTo>
                  <a:pt x="1268" y="100"/>
                </a:lnTo>
                <a:lnTo>
                  <a:pt x="1237" y="96"/>
                </a:lnTo>
                <a:lnTo>
                  <a:pt x="1210" y="94"/>
                </a:lnTo>
                <a:lnTo>
                  <a:pt x="1178" y="90"/>
                </a:lnTo>
                <a:lnTo>
                  <a:pt x="1151" y="87"/>
                </a:lnTo>
                <a:lnTo>
                  <a:pt x="1129" y="84"/>
                </a:lnTo>
                <a:lnTo>
                  <a:pt x="1102" y="81"/>
                </a:lnTo>
                <a:lnTo>
                  <a:pt x="1080" y="78"/>
                </a:lnTo>
                <a:lnTo>
                  <a:pt x="1062" y="71"/>
                </a:lnTo>
                <a:lnTo>
                  <a:pt x="1039" y="69"/>
                </a:lnTo>
                <a:lnTo>
                  <a:pt x="1003" y="63"/>
                </a:lnTo>
                <a:lnTo>
                  <a:pt x="968" y="57"/>
                </a:lnTo>
                <a:lnTo>
                  <a:pt x="937" y="47"/>
                </a:lnTo>
                <a:lnTo>
                  <a:pt x="900" y="41"/>
                </a:lnTo>
                <a:lnTo>
                  <a:pt x="869" y="35"/>
                </a:lnTo>
                <a:lnTo>
                  <a:pt x="837" y="28"/>
                </a:lnTo>
                <a:lnTo>
                  <a:pt x="793" y="22"/>
                </a:lnTo>
                <a:lnTo>
                  <a:pt x="739" y="16"/>
                </a:lnTo>
                <a:lnTo>
                  <a:pt x="686" y="12"/>
                </a:lnTo>
                <a:lnTo>
                  <a:pt x="654" y="10"/>
                </a:lnTo>
                <a:lnTo>
                  <a:pt x="627" y="6"/>
                </a:lnTo>
                <a:lnTo>
                  <a:pt x="596" y="6"/>
                </a:lnTo>
                <a:lnTo>
                  <a:pt x="561" y="4"/>
                </a:lnTo>
                <a:lnTo>
                  <a:pt x="529" y="4"/>
                </a:lnTo>
                <a:lnTo>
                  <a:pt x="493" y="4"/>
                </a:lnTo>
                <a:lnTo>
                  <a:pt x="457" y="0"/>
                </a:lnTo>
                <a:lnTo>
                  <a:pt x="417" y="0"/>
                </a:lnTo>
                <a:lnTo>
                  <a:pt x="376" y="0"/>
                </a:lnTo>
                <a:lnTo>
                  <a:pt x="337" y="0"/>
                </a:lnTo>
                <a:lnTo>
                  <a:pt x="0" y="0"/>
                </a:lnTo>
                <a:lnTo>
                  <a:pt x="0" y="41"/>
                </a:lnTo>
                <a:lnTo>
                  <a:pt x="337" y="41"/>
                </a:lnTo>
                <a:lnTo>
                  <a:pt x="376" y="41"/>
                </a:lnTo>
                <a:lnTo>
                  <a:pt x="417" y="41"/>
                </a:lnTo>
                <a:lnTo>
                  <a:pt x="457" y="41"/>
                </a:lnTo>
                <a:lnTo>
                  <a:pt x="493" y="41"/>
                </a:lnTo>
                <a:lnTo>
                  <a:pt x="529" y="44"/>
                </a:lnTo>
                <a:lnTo>
                  <a:pt x="561" y="44"/>
                </a:lnTo>
                <a:lnTo>
                  <a:pt x="596" y="44"/>
                </a:lnTo>
                <a:lnTo>
                  <a:pt x="627" y="47"/>
                </a:lnTo>
                <a:lnTo>
                  <a:pt x="654" y="47"/>
                </a:lnTo>
                <a:lnTo>
                  <a:pt x="686" y="51"/>
                </a:lnTo>
                <a:lnTo>
                  <a:pt x="739" y="57"/>
                </a:lnTo>
                <a:lnTo>
                  <a:pt x="793" y="63"/>
                </a:lnTo>
                <a:lnTo>
                  <a:pt x="837" y="69"/>
                </a:lnTo>
                <a:lnTo>
                  <a:pt x="869" y="75"/>
                </a:lnTo>
                <a:lnTo>
                  <a:pt x="900" y="81"/>
                </a:lnTo>
                <a:lnTo>
                  <a:pt x="937" y="87"/>
                </a:lnTo>
                <a:lnTo>
                  <a:pt x="968" y="94"/>
                </a:lnTo>
                <a:lnTo>
                  <a:pt x="1003" y="102"/>
                </a:lnTo>
                <a:lnTo>
                  <a:pt x="1039" y="110"/>
                </a:lnTo>
                <a:lnTo>
                  <a:pt x="1062" y="112"/>
                </a:lnTo>
                <a:lnTo>
                  <a:pt x="1080" y="116"/>
                </a:lnTo>
                <a:lnTo>
                  <a:pt x="1102" y="118"/>
                </a:lnTo>
                <a:lnTo>
                  <a:pt x="1129" y="122"/>
                </a:lnTo>
                <a:lnTo>
                  <a:pt x="1151" y="124"/>
                </a:lnTo>
                <a:lnTo>
                  <a:pt x="1178" y="130"/>
                </a:lnTo>
                <a:lnTo>
                  <a:pt x="1210" y="134"/>
                </a:lnTo>
                <a:lnTo>
                  <a:pt x="1237" y="137"/>
                </a:lnTo>
                <a:lnTo>
                  <a:pt x="1268" y="137"/>
                </a:lnTo>
                <a:lnTo>
                  <a:pt x="1303" y="140"/>
                </a:lnTo>
                <a:lnTo>
                  <a:pt x="1339" y="143"/>
                </a:lnTo>
                <a:lnTo>
                  <a:pt x="1380" y="146"/>
                </a:lnTo>
                <a:lnTo>
                  <a:pt x="1420" y="149"/>
                </a:lnTo>
                <a:lnTo>
                  <a:pt x="1465" y="149"/>
                </a:lnTo>
                <a:lnTo>
                  <a:pt x="1510" y="153"/>
                </a:lnTo>
                <a:lnTo>
                  <a:pt x="1559" y="153"/>
                </a:lnTo>
                <a:lnTo>
                  <a:pt x="1608" y="155"/>
                </a:lnTo>
                <a:lnTo>
                  <a:pt x="1663" y="155"/>
                </a:lnTo>
                <a:lnTo>
                  <a:pt x="1720" y="155"/>
                </a:lnTo>
                <a:lnTo>
                  <a:pt x="1783" y="155"/>
                </a:lnTo>
                <a:lnTo>
                  <a:pt x="1846" y="155"/>
                </a:lnTo>
                <a:lnTo>
                  <a:pt x="1904" y="155"/>
                </a:lnTo>
                <a:lnTo>
                  <a:pt x="1958" y="155"/>
                </a:lnTo>
                <a:lnTo>
                  <a:pt x="2012" y="153"/>
                </a:lnTo>
                <a:lnTo>
                  <a:pt x="2056" y="153"/>
                </a:lnTo>
                <a:lnTo>
                  <a:pt x="2105" y="149"/>
                </a:lnTo>
                <a:lnTo>
                  <a:pt x="2151" y="149"/>
                </a:lnTo>
                <a:lnTo>
                  <a:pt x="2190" y="146"/>
                </a:lnTo>
                <a:lnTo>
                  <a:pt x="2227" y="143"/>
                </a:lnTo>
                <a:lnTo>
                  <a:pt x="2266" y="140"/>
                </a:lnTo>
                <a:lnTo>
                  <a:pt x="2298" y="137"/>
                </a:lnTo>
                <a:lnTo>
                  <a:pt x="2329" y="137"/>
                </a:lnTo>
                <a:lnTo>
                  <a:pt x="2361" y="134"/>
                </a:lnTo>
                <a:lnTo>
                  <a:pt x="2388" y="130"/>
                </a:lnTo>
                <a:lnTo>
                  <a:pt x="2415" y="124"/>
                </a:lnTo>
                <a:lnTo>
                  <a:pt x="2441" y="122"/>
                </a:lnTo>
                <a:lnTo>
                  <a:pt x="2464" y="118"/>
                </a:lnTo>
                <a:lnTo>
                  <a:pt x="2486" y="116"/>
                </a:lnTo>
                <a:lnTo>
                  <a:pt x="2508" y="112"/>
                </a:lnTo>
                <a:lnTo>
                  <a:pt x="2531" y="110"/>
                </a:lnTo>
                <a:lnTo>
                  <a:pt x="2566" y="102"/>
                </a:lnTo>
                <a:lnTo>
                  <a:pt x="2603" y="94"/>
                </a:lnTo>
                <a:lnTo>
                  <a:pt x="2634" y="87"/>
                </a:lnTo>
                <a:lnTo>
                  <a:pt x="2665" y="81"/>
                </a:lnTo>
                <a:lnTo>
                  <a:pt x="2697" y="75"/>
                </a:lnTo>
                <a:lnTo>
                  <a:pt x="2727" y="69"/>
                </a:lnTo>
                <a:lnTo>
                  <a:pt x="2778" y="63"/>
                </a:lnTo>
                <a:lnTo>
                  <a:pt x="2827" y="57"/>
                </a:lnTo>
                <a:lnTo>
                  <a:pt x="2853" y="53"/>
                </a:lnTo>
                <a:lnTo>
                  <a:pt x="2880" y="51"/>
                </a:lnTo>
                <a:lnTo>
                  <a:pt x="2912" y="47"/>
                </a:lnTo>
                <a:lnTo>
                  <a:pt x="2943" y="47"/>
                </a:lnTo>
                <a:lnTo>
                  <a:pt x="2974" y="44"/>
                </a:lnTo>
                <a:lnTo>
                  <a:pt x="3005" y="44"/>
                </a:lnTo>
                <a:lnTo>
                  <a:pt x="3041" y="44"/>
                </a:lnTo>
                <a:lnTo>
                  <a:pt x="3078" y="41"/>
                </a:lnTo>
                <a:lnTo>
                  <a:pt x="3113" y="41"/>
                </a:lnTo>
                <a:lnTo>
                  <a:pt x="3154" y="41"/>
                </a:lnTo>
                <a:lnTo>
                  <a:pt x="3193" y="41"/>
                </a:lnTo>
                <a:lnTo>
                  <a:pt x="3234" y="41"/>
                </a:lnTo>
                <a:lnTo>
                  <a:pt x="3566" y="41"/>
                </a:lnTo>
                <a:lnTo>
                  <a:pt x="3566" y="0"/>
                </a:lnTo>
                <a:lnTo>
                  <a:pt x="3234" y="0"/>
                </a:lnTo>
                <a:lnTo>
                  <a:pt x="3193" y="0"/>
                </a:lnTo>
                <a:lnTo>
                  <a:pt x="3154" y="0"/>
                </a:lnTo>
                <a:lnTo>
                  <a:pt x="3113" y="0"/>
                </a:lnTo>
                <a:lnTo>
                  <a:pt x="3078" y="4"/>
                </a:lnTo>
                <a:lnTo>
                  <a:pt x="3041" y="4"/>
                </a:lnTo>
                <a:lnTo>
                  <a:pt x="3005" y="4"/>
                </a:lnTo>
                <a:lnTo>
                  <a:pt x="2974" y="6"/>
                </a:lnTo>
                <a:lnTo>
                  <a:pt x="2943" y="6"/>
                </a:lnTo>
                <a:lnTo>
                  <a:pt x="2912" y="10"/>
                </a:lnTo>
                <a:lnTo>
                  <a:pt x="2880" y="12"/>
                </a:lnTo>
                <a:lnTo>
                  <a:pt x="2853" y="12"/>
                </a:lnTo>
                <a:lnTo>
                  <a:pt x="2827" y="16"/>
                </a:lnTo>
                <a:lnTo>
                  <a:pt x="2778" y="22"/>
                </a:lnTo>
                <a:lnTo>
                  <a:pt x="2727" y="28"/>
                </a:lnTo>
                <a:lnTo>
                  <a:pt x="2697" y="35"/>
                </a:lnTo>
                <a:lnTo>
                  <a:pt x="2665" y="41"/>
                </a:lnTo>
                <a:lnTo>
                  <a:pt x="2634" y="47"/>
                </a:lnTo>
                <a:lnTo>
                  <a:pt x="2603" y="57"/>
                </a:lnTo>
                <a:lnTo>
                  <a:pt x="2566" y="63"/>
                </a:lnTo>
                <a:lnTo>
                  <a:pt x="2531" y="69"/>
                </a:lnTo>
                <a:lnTo>
                  <a:pt x="2508" y="71"/>
                </a:lnTo>
                <a:lnTo>
                  <a:pt x="2486" y="78"/>
                </a:lnTo>
                <a:lnTo>
                  <a:pt x="2464" y="81"/>
                </a:lnTo>
                <a:lnTo>
                  <a:pt x="2441" y="84"/>
                </a:lnTo>
                <a:lnTo>
                  <a:pt x="2415" y="87"/>
                </a:lnTo>
                <a:lnTo>
                  <a:pt x="2388" y="90"/>
                </a:lnTo>
                <a:lnTo>
                  <a:pt x="2361" y="94"/>
                </a:lnTo>
                <a:lnTo>
                  <a:pt x="2329" y="96"/>
                </a:lnTo>
                <a:lnTo>
                  <a:pt x="2298" y="100"/>
                </a:lnTo>
                <a:lnTo>
                  <a:pt x="2266" y="102"/>
                </a:lnTo>
                <a:lnTo>
                  <a:pt x="2227" y="102"/>
                </a:lnTo>
                <a:lnTo>
                  <a:pt x="2190" y="106"/>
                </a:lnTo>
                <a:lnTo>
                  <a:pt x="2151" y="110"/>
                </a:lnTo>
                <a:lnTo>
                  <a:pt x="2105" y="110"/>
                </a:lnTo>
                <a:lnTo>
                  <a:pt x="2056" y="112"/>
                </a:lnTo>
                <a:lnTo>
                  <a:pt x="2012" y="112"/>
                </a:lnTo>
                <a:lnTo>
                  <a:pt x="1958" y="116"/>
                </a:lnTo>
                <a:lnTo>
                  <a:pt x="1904" y="116"/>
                </a:lnTo>
                <a:lnTo>
                  <a:pt x="1846" y="116"/>
                </a:lnTo>
                <a:lnTo>
                  <a:pt x="1783" y="116"/>
                </a:lnTo>
                <a:close/>
              </a:path>
            </a:pathLst>
          </a:custGeom>
          <a:solidFill>
            <a:srgbClr val="9A9A9A">
              <a:alpha val="100000"/>
            </a:srgbClr>
          </a:solidFill>
          <a:ln w="9525">
            <a:noFill/>
          </a:ln>
        </p:spPr>
        <p:txBody>
          <a:bodyPr/>
          <a:lstStyle/>
          <a:p>
            <a:endParaRPr lang="zh-CN" altLang="en-US"/>
          </a:p>
        </p:txBody>
      </p:sp>
      <p:sp>
        <p:nvSpPr>
          <p:cNvPr id="84356" name="任意多边形 1160579"/>
          <p:cNvSpPr/>
          <p:nvPr/>
        </p:nvSpPr>
        <p:spPr>
          <a:xfrm>
            <a:off x="2968625" y="2254250"/>
            <a:ext cx="1887538" cy="825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566" h="156">
                <a:moveTo>
                  <a:pt x="1783" y="118"/>
                </a:moveTo>
                <a:lnTo>
                  <a:pt x="1720" y="118"/>
                </a:lnTo>
                <a:lnTo>
                  <a:pt x="1666" y="118"/>
                </a:lnTo>
                <a:lnTo>
                  <a:pt x="1608" y="118"/>
                </a:lnTo>
                <a:lnTo>
                  <a:pt x="1559" y="115"/>
                </a:lnTo>
                <a:lnTo>
                  <a:pt x="1510" y="115"/>
                </a:lnTo>
                <a:lnTo>
                  <a:pt x="1465" y="111"/>
                </a:lnTo>
                <a:lnTo>
                  <a:pt x="1420" y="111"/>
                </a:lnTo>
                <a:lnTo>
                  <a:pt x="1380" y="109"/>
                </a:lnTo>
                <a:lnTo>
                  <a:pt x="1339" y="105"/>
                </a:lnTo>
                <a:lnTo>
                  <a:pt x="1303" y="103"/>
                </a:lnTo>
                <a:lnTo>
                  <a:pt x="1268" y="99"/>
                </a:lnTo>
                <a:lnTo>
                  <a:pt x="1237" y="99"/>
                </a:lnTo>
                <a:lnTo>
                  <a:pt x="1210" y="97"/>
                </a:lnTo>
                <a:lnTo>
                  <a:pt x="1178" y="93"/>
                </a:lnTo>
                <a:lnTo>
                  <a:pt x="1151" y="87"/>
                </a:lnTo>
                <a:lnTo>
                  <a:pt x="1129" y="83"/>
                </a:lnTo>
                <a:lnTo>
                  <a:pt x="1102" y="81"/>
                </a:lnTo>
                <a:lnTo>
                  <a:pt x="1080" y="77"/>
                </a:lnTo>
                <a:lnTo>
                  <a:pt x="1062" y="75"/>
                </a:lnTo>
                <a:lnTo>
                  <a:pt x="1039" y="71"/>
                </a:lnTo>
                <a:lnTo>
                  <a:pt x="1003" y="65"/>
                </a:lnTo>
                <a:lnTo>
                  <a:pt x="968" y="56"/>
                </a:lnTo>
                <a:lnTo>
                  <a:pt x="937" y="50"/>
                </a:lnTo>
                <a:lnTo>
                  <a:pt x="900" y="44"/>
                </a:lnTo>
                <a:lnTo>
                  <a:pt x="869" y="38"/>
                </a:lnTo>
                <a:lnTo>
                  <a:pt x="837" y="32"/>
                </a:lnTo>
                <a:lnTo>
                  <a:pt x="793" y="25"/>
                </a:lnTo>
                <a:lnTo>
                  <a:pt x="739" y="19"/>
                </a:lnTo>
                <a:lnTo>
                  <a:pt x="686" y="12"/>
                </a:lnTo>
                <a:lnTo>
                  <a:pt x="654" y="9"/>
                </a:lnTo>
                <a:lnTo>
                  <a:pt x="627" y="6"/>
                </a:lnTo>
                <a:lnTo>
                  <a:pt x="596" y="6"/>
                </a:lnTo>
                <a:lnTo>
                  <a:pt x="561" y="3"/>
                </a:lnTo>
                <a:lnTo>
                  <a:pt x="529" y="3"/>
                </a:lnTo>
                <a:lnTo>
                  <a:pt x="493" y="3"/>
                </a:lnTo>
                <a:lnTo>
                  <a:pt x="457" y="0"/>
                </a:lnTo>
                <a:lnTo>
                  <a:pt x="417" y="0"/>
                </a:lnTo>
                <a:lnTo>
                  <a:pt x="376" y="0"/>
                </a:lnTo>
                <a:lnTo>
                  <a:pt x="337" y="0"/>
                </a:lnTo>
                <a:lnTo>
                  <a:pt x="0" y="0"/>
                </a:lnTo>
                <a:lnTo>
                  <a:pt x="0" y="40"/>
                </a:lnTo>
                <a:lnTo>
                  <a:pt x="337" y="40"/>
                </a:lnTo>
                <a:lnTo>
                  <a:pt x="376" y="40"/>
                </a:lnTo>
                <a:lnTo>
                  <a:pt x="417" y="40"/>
                </a:lnTo>
                <a:lnTo>
                  <a:pt x="457" y="40"/>
                </a:lnTo>
                <a:lnTo>
                  <a:pt x="493" y="40"/>
                </a:lnTo>
                <a:lnTo>
                  <a:pt x="529" y="44"/>
                </a:lnTo>
                <a:lnTo>
                  <a:pt x="561" y="44"/>
                </a:lnTo>
                <a:lnTo>
                  <a:pt x="596" y="44"/>
                </a:lnTo>
                <a:lnTo>
                  <a:pt x="627" y="46"/>
                </a:lnTo>
                <a:lnTo>
                  <a:pt x="654" y="46"/>
                </a:lnTo>
                <a:lnTo>
                  <a:pt x="686" y="50"/>
                </a:lnTo>
                <a:lnTo>
                  <a:pt x="739" y="56"/>
                </a:lnTo>
                <a:lnTo>
                  <a:pt x="793" y="62"/>
                </a:lnTo>
                <a:lnTo>
                  <a:pt x="837" y="68"/>
                </a:lnTo>
                <a:lnTo>
                  <a:pt x="869" y="75"/>
                </a:lnTo>
                <a:lnTo>
                  <a:pt x="900" y="81"/>
                </a:lnTo>
                <a:lnTo>
                  <a:pt x="937" y="87"/>
                </a:lnTo>
                <a:lnTo>
                  <a:pt x="968" y="97"/>
                </a:lnTo>
                <a:lnTo>
                  <a:pt x="1003" y="103"/>
                </a:lnTo>
                <a:lnTo>
                  <a:pt x="1039" y="109"/>
                </a:lnTo>
                <a:lnTo>
                  <a:pt x="1062" y="111"/>
                </a:lnTo>
                <a:lnTo>
                  <a:pt x="1080" y="118"/>
                </a:lnTo>
                <a:lnTo>
                  <a:pt x="1102" y="121"/>
                </a:lnTo>
                <a:lnTo>
                  <a:pt x="1129" y="124"/>
                </a:lnTo>
                <a:lnTo>
                  <a:pt x="1151" y="127"/>
                </a:lnTo>
                <a:lnTo>
                  <a:pt x="1178" y="130"/>
                </a:lnTo>
                <a:lnTo>
                  <a:pt x="1210" y="134"/>
                </a:lnTo>
                <a:lnTo>
                  <a:pt x="1237" y="136"/>
                </a:lnTo>
                <a:lnTo>
                  <a:pt x="1268" y="140"/>
                </a:lnTo>
                <a:lnTo>
                  <a:pt x="1303" y="142"/>
                </a:lnTo>
                <a:lnTo>
                  <a:pt x="1339" y="142"/>
                </a:lnTo>
                <a:lnTo>
                  <a:pt x="1380" y="146"/>
                </a:lnTo>
                <a:lnTo>
                  <a:pt x="1420" y="148"/>
                </a:lnTo>
                <a:lnTo>
                  <a:pt x="1465" y="148"/>
                </a:lnTo>
                <a:lnTo>
                  <a:pt x="1510" y="152"/>
                </a:lnTo>
                <a:lnTo>
                  <a:pt x="1559" y="152"/>
                </a:lnTo>
                <a:lnTo>
                  <a:pt x="1608" y="156"/>
                </a:lnTo>
                <a:lnTo>
                  <a:pt x="1663" y="156"/>
                </a:lnTo>
                <a:lnTo>
                  <a:pt x="1720" y="156"/>
                </a:lnTo>
                <a:lnTo>
                  <a:pt x="1783" y="156"/>
                </a:lnTo>
                <a:lnTo>
                  <a:pt x="1846" y="156"/>
                </a:lnTo>
                <a:lnTo>
                  <a:pt x="1904" y="156"/>
                </a:lnTo>
                <a:lnTo>
                  <a:pt x="1958" y="156"/>
                </a:lnTo>
                <a:lnTo>
                  <a:pt x="2012" y="152"/>
                </a:lnTo>
                <a:lnTo>
                  <a:pt x="2056" y="152"/>
                </a:lnTo>
                <a:lnTo>
                  <a:pt x="2105" y="148"/>
                </a:lnTo>
                <a:lnTo>
                  <a:pt x="2151" y="148"/>
                </a:lnTo>
                <a:lnTo>
                  <a:pt x="2190" y="146"/>
                </a:lnTo>
                <a:lnTo>
                  <a:pt x="2227" y="142"/>
                </a:lnTo>
                <a:lnTo>
                  <a:pt x="2266" y="142"/>
                </a:lnTo>
                <a:lnTo>
                  <a:pt x="2298" y="140"/>
                </a:lnTo>
                <a:lnTo>
                  <a:pt x="2329" y="136"/>
                </a:lnTo>
                <a:lnTo>
                  <a:pt x="2361" y="134"/>
                </a:lnTo>
                <a:lnTo>
                  <a:pt x="2388" y="130"/>
                </a:lnTo>
                <a:lnTo>
                  <a:pt x="2415" y="127"/>
                </a:lnTo>
                <a:lnTo>
                  <a:pt x="2441" y="124"/>
                </a:lnTo>
                <a:lnTo>
                  <a:pt x="2464" y="121"/>
                </a:lnTo>
                <a:lnTo>
                  <a:pt x="2486" y="118"/>
                </a:lnTo>
                <a:lnTo>
                  <a:pt x="2508" y="111"/>
                </a:lnTo>
                <a:lnTo>
                  <a:pt x="2531" y="109"/>
                </a:lnTo>
                <a:lnTo>
                  <a:pt x="2566" y="103"/>
                </a:lnTo>
                <a:lnTo>
                  <a:pt x="2603" y="97"/>
                </a:lnTo>
                <a:lnTo>
                  <a:pt x="2634" y="87"/>
                </a:lnTo>
                <a:lnTo>
                  <a:pt x="2665" y="81"/>
                </a:lnTo>
                <a:lnTo>
                  <a:pt x="2697" y="75"/>
                </a:lnTo>
                <a:lnTo>
                  <a:pt x="2727" y="68"/>
                </a:lnTo>
                <a:lnTo>
                  <a:pt x="2778" y="62"/>
                </a:lnTo>
                <a:lnTo>
                  <a:pt x="2827" y="56"/>
                </a:lnTo>
                <a:lnTo>
                  <a:pt x="2853" y="52"/>
                </a:lnTo>
                <a:lnTo>
                  <a:pt x="2880" y="50"/>
                </a:lnTo>
                <a:lnTo>
                  <a:pt x="2912" y="46"/>
                </a:lnTo>
                <a:lnTo>
                  <a:pt x="2943" y="46"/>
                </a:lnTo>
                <a:lnTo>
                  <a:pt x="2974" y="44"/>
                </a:lnTo>
                <a:lnTo>
                  <a:pt x="3005" y="44"/>
                </a:lnTo>
                <a:lnTo>
                  <a:pt x="3041" y="44"/>
                </a:lnTo>
                <a:lnTo>
                  <a:pt x="3078" y="40"/>
                </a:lnTo>
                <a:lnTo>
                  <a:pt x="3113" y="40"/>
                </a:lnTo>
                <a:lnTo>
                  <a:pt x="3154" y="40"/>
                </a:lnTo>
                <a:lnTo>
                  <a:pt x="3193" y="40"/>
                </a:lnTo>
                <a:lnTo>
                  <a:pt x="3234" y="40"/>
                </a:lnTo>
                <a:lnTo>
                  <a:pt x="3566" y="40"/>
                </a:lnTo>
                <a:lnTo>
                  <a:pt x="3566" y="0"/>
                </a:lnTo>
                <a:lnTo>
                  <a:pt x="3234" y="0"/>
                </a:lnTo>
                <a:lnTo>
                  <a:pt x="3193" y="0"/>
                </a:lnTo>
                <a:lnTo>
                  <a:pt x="3154" y="0"/>
                </a:lnTo>
                <a:lnTo>
                  <a:pt x="3113" y="0"/>
                </a:lnTo>
                <a:lnTo>
                  <a:pt x="3078" y="3"/>
                </a:lnTo>
                <a:lnTo>
                  <a:pt x="3041" y="3"/>
                </a:lnTo>
                <a:lnTo>
                  <a:pt x="3005" y="3"/>
                </a:lnTo>
                <a:lnTo>
                  <a:pt x="2974" y="6"/>
                </a:lnTo>
                <a:lnTo>
                  <a:pt x="2943" y="6"/>
                </a:lnTo>
                <a:lnTo>
                  <a:pt x="2912" y="9"/>
                </a:lnTo>
                <a:lnTo>
                  <a:pt x="2880" y="12"/>
                </a:lnTo>
                <a:lnTo>
                  <a:pt x="2853" y="16"/>
                </a:lnTo>
                <a:lnTo>
                  <a:pt x="2827" y="19"/>
                </a:lnTo>
                <a:lnTo>
                  <a:pt x="2778" y="25"/>
                </a:lnTo>
                <a:lnTo>
                  <a:pt x="2727" y="32"/>
                </a:lnTo>
                <a:lnTo>
                  <a:pt x="2697" y="38"/>
                </a:lnTo>
                <a:lnTo>
                  <a:pt x="2665" y="44"/>
                </a:lnTo>
                <a:lnTo>
                  <a:pt x="2634" y="50"/>
                </a:lnTo>
                <a:lnTo>
                  <a:pt x="2603" y="56"/>
                </a:lnTo>
                <a:lnTo>
                  <a:pt x="2566" y="65"/>
                </a:lnTo>
                <a:lnTo>
                  <a:pt x="2531" y="71"/>
                </a:lnTo>
                <a:lnTo>
                  <a:pt x="2508" y="75"/>
                </a:lnTo>
                <a:lnTo>
                  <a:pt x="2486" y="77"/>
                </a:lnTo>
                <a:lnTo>
                  <a:pt x="2464" y="81"/>
                </a:lnTo>
                <a:lnTo>
                  <a:pt x="2441" y="83"/>
                </a:lnTo>
                <a:lnTo>
                  <a:pt x="2415" y="87"/>
                </a:lnTo>
                <a:lnTo>
                  <a:pt x="2388" y="93"/>
                </a:lnTo>
                <a:lnTo>
                  <a:pt x="2361" y="97"/>
                </a:lnTo>
                <a:lnTo>
                  <a:pt x="2329" y="99"/>
                </a:lnTo>
                <a:lnTo>
                  <a:pt x="2298" y="99"/>
                </a:lnTo>
                <a:lnTo>
                  <a:pt x="2266" y="103"/>
                </a:lnTo>
                <a:lnTo>
                  <a:pt x="2227" y="105"/>
                </a:lnTo>
                <a:lnTo>
                  <a:pt x="2190" y="109"/>
                </a:lnTo>
                <a:lnTo>
                  <a:pt x="2151" y="111"/>
                </a:lnTo>
                <a:lnTo>
                  <a:pt x="2105" y="111"/>
                </a:lnTo>
                <a:lnTo>
                  <a:pt x="2056" y="115"/>
                </a:lnTo>
                <a:lnTo>
                  <a:pt x="2012" y="115"/>
                </a:lnTo>
                <a:lnTo>
                  <a:pt x="1958" y="118"/>
                </a:lnTo>
                <a:lnTo>
                  <a:pt x="1904" y="118"/>
                </a:lnTo>
                <a:lnTo>
                  <a:pt x="1846" y="118"/>
                </a:lnTo>
                <a:lnTo>
                  <a:pt x="1783" y="118"/>
                </a:lnTo>
                <a:close/>
              </a:path>
            </a:pathLst>
          </a:custGeom>
          <a:solidFill>
            <a:srgbClr val="E6E6E6">
              <a:alpha val="100000"/>
            </a:srgbClr>
          </a:solidFill>
          <a:ln w="9525">
            <a:noFill/>
          </a:ln>
        </p:spPr>
        <p:txBody>
          <a:bodyPr/>
          <a:lstStyle/>
          <a:p>
            <a:endParaRPr lang="zh-CN" altLang="en-US"/>
          </a:p>
        </p:txBody>
      </p:sp>
      <p:sp>
        <p:nvSpPr>
          <p:cNvPr id="84357" name="任意多边形 1160580"/>
          <p:cNvSpPr/>
          <p:nvPr/>
        </p:nvSpPr>
        <p:spPr>
          <a:xfrm>
            <a:off x="3094038" y="1000125"/>
            <a:ext cx="874712" cy="2686050"/>
          </a:xfrm>
          <a:custGeom>
            <a:avLst/>
            <a:gdLst/>
            <a:ahLst/>
            <a:cxnLst>
              <a:cxn ang="0">
                <a:pos x="2147483647" y="0"/>
              </a:cxn>
              <a:cxn ang="0">
                <a:pos x="2147483647" y="2147483647"/>
              </a:cxn>
              <a:cxn ang="0">
                <a:pos x="0" y="2147483647"/>
              </a:cxn>
              <a:cxn ang="0">
                <a:pos x="0" y="2147483647"/>
              </a:cxn>
            </a:cxnLst>
            <a:rect l="0" t="0" r="0" b="0"/>
            <a:pathLst>
              <a:path w="1653" h="5077">
                <a:moveTo>
                  <a:pt x="1653" y="0"/>
                </a:moveTo>
                <a:lnTo>
                  <a:pt x="1653" y="3143"/>
                </a:lnTo>
                <a:lnTo>
                  <a:pt x="0" y="3143"/>
                </a:lnTo>
                <a:lnTo>
                  <a:pt x="0" y="5077"/>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58" name="任意多边形 1160581"/>
          <p:cNvSpPr/>
          <p:nvPr/>
        </p:nvSpPr>
        <p:spPr>
          <a:xfrm>
            <a:off x="2968625" y="1187450"/>
            <a:ext cx="874713" cy="2374900"/>
          </a:xfrm>
          <a:custGeom>
            <a:avLst/>
            <a:gdLst/>
            <a:ahLst/>
            <a:cxnLst>
              <a:cxn ang="0">
                <a:pos x="2147483647" y="0"/>
              </a:cxn>
              <a:cxn ang="0">
                <a:pos x="2147483647" y="2147483647"/>
              </a:cxn>
              <a:cxn ang="0">
                <a:pos x="0" y="2147483647"/>
              </a:cxn>
              <a:cxn ang="0">
                <a:pos x="0" y="2147483647"/>
              </a:cxn>
            </a:cxnLst>
            <a:rect l="0" t="0" r="0" b="0"/>
            <a:pathLst>
              <a:path w="1653" h="4487">
                <a:moveTo>
                  <a:pt x="1653" y="0"/>
                </a:moveTo>
                <a:lnTo>
                  <a:pt x="1653" y="2692"/>
                </a:lnTo>
                <a:lnTo>
                  <a:pt x="0" y="2692"/>
                </a:lnTo>
                <a:lnTo>
                  <a:pt x="0" y="4487"/>
                </a:ln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59" name="任意多边形 1160582"/>
          <p:cNvSpPr/>
          <p:nvPr/>
        </p:nvSpPr>
        <p:spPr>
          <a:xfrm>
            <a:off x="3219450" y="3124200"/>
            <a:ext cx="1624013" cy="547688"/>
          </a:xfrm>
          <a:custGeom>
            <a:avLst/>
            <a:gdLst/>
            <a:ahLst/>
            <a:cxnLst>
              <a:cxn ang="0">
                <a:pos x="0" y="2147483647"/>
              </a:cxn>
              <a:cxn ang="0">
                <a:pos x="0" y="0"/>
              </a:cxn>
              <a:cxn ang="0">
                <a:pos x="2147483647" y="0"/>
              </a:cxn>
              <a:cxn ang="0">
                <a:pos x="2147483647" y="2147483647"/>
              </a:cxn>
            </a:cxnLst>
            <a:rect l="0" t="0" r="0" b="0"/>
            <a:pathLst>
              <a:path w="3069" h="1034">
                <a:moveTo>
                  <a:pt x="0" y="827"/>
                </a:moveTo>
                <a:lnTo>
                  <a:pt x="0" y="0"/>
                </a:lnTo>
                <a:lnTo>
                  <a:pt x="3069" y="0"/>
                </a:lnTo>
                <a:lnTo>
                  <a:pt x="3069" y="1034"/>
                </a:lnTo>
              </a:path>
            </a:pathLst>
          </a:custGeom>
          <a:noFill/>
          <a:ln w="349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0" name="直接连接符 1160583"/>
          <p:cNvSpPr/>
          <p:nvPr/>
        </p:nvSpPr>
        <p:spPr>
          <a:xfrm>
            <a:off x="5030788" y="2374900"/>
            <a:ext cx="1587" cy="1274763"/>
          </a:xfrm>
          <a:prstGeom prst="line">
            <a:avLst/>
          </a:prstGeom>
          <a:ln w="9525" cap="flat" cmpd="sng">
            <a:solidFill>
              <a:srgbClr val="000000"/>
            </a:solidFill>
            <a:prstDash val="solid"/>
            <a:headEnd type="none" w="med" len="med"/>
            <a:tailEnd type="none" w="med" len="med"/>
          </a:ln>
        </p:spPr>
      </p:sp>
      <p:sp>
        <p:nvSpPr>
          <p:cNvPr id="84361" name="任意多边形 1160584"/>
          <p:cNvSpPr/>
          <p:nvPr/>
        </p:nvSpPr>
        <p:spPr>
          <a:xfrm>
            <a:off x="2940050" y="3436938"/>
            <a:ext cx="58738" cy="163512"/>
          </a:xfrm>
          <a:custGeom>
            <a:avLst/>
            <a:gdLst/>
            <a:ahLst/>
            <a:cxnLst>
              <a:cxn ang="0">
                <a:pos x="2147483647" y="0"/>
              </a:cxn>
              <a:cxn ang="0">
                <a:pos x="2147483647" y="2147483647"/>
              </a:cxn>
              <a:cxn ang="0">
                <a:pos x="0" y="0"/>
              </a:cxn>
              <a:cxn ang="0">
                <a:pos x="2147483647" y="2147483647"/>
              </a:cxn>
              <a:cxn ang="0">
                <a:pos x="2147483647" y="0"/>
              </a:cxn>
            </a:cxnLst>
            <a:rect l="0" t="0" r="0" b="0"/>
            <a:pathLst>
              <a:path w="112" h="308">
                <a:moveTo>
                  <a:pt x="112" y="0"/>
                </a:moveTo>
                <a:lnTo>
                  <a:pt x="55" y="55"/>
                </a:lnTo>
                <a:lnTo>
                  <a:pt x="0" y="0"/>
                </a:lnTo>
                <a:lnTo>
                  <a:pt x="55" y="308"/>
                </a:lnTo>
                <a:lnTo>
                  <a:pt x="112" y="0"/>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2" name="任意多边形 1160585"/>
          <p:cNvSpPr/>
          <p:nvPr/>
        </p:nvSpPr>
        <p:spPr>
          <a:xfrm>
            <a:off x="3189288" y="3436938"/>
            <a:ext cx="60325" cy="163512"/>
          </a:xfrm>
          <a:custGeom>
            <a:avLst/>
            <a:gdLst/>
            <a:ahLst/>
            <a:cxnLst>
              <a:cxn ang="0">
                <a:pos x="2147483647" y="0"/>
              </a:cxn>
              <a:cxn ang="0">
                <a:pos x="2147483647" y="2147483647"/>
              </a:cxn>
              <a:cxn ang="0">
                <a:pos x="0" y="0"/>
              </a:cxn>
              <a:cxn ang="0">
                <a:pos x="2147483647" y="2147483647"/>
              </a:cxn>
              <a:cxn ang="0">
                <a:pos x="2147483647" y="0"/>
              </a:cxn>
            </a:cxnLst>
            <a:rect l="0" t="0" r="0" b="0"/>
            <a:pathLst>
              <a:path w="112" h="308">
                <a:moveTo>
                  <a:pt x="112" y="0"/>
                </a:moveTo>
                <a:lnTo>
                  <a:pt x="55" y="55"/>
                </a:lnTo>
                <a:lnTo>
                  <a:pt x="0" y="0"/>
                </a:lnTo>
                <a:lnTo>
                  <a:pt x="55" y="308"/>
                </a:lnTo>
                <a:lnTo>
                  <a:pt x="112" y="0"/>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3" name="任意多边形 1160586"/>
          <p:cNvSpPr/>
          <p:nvPr/>
        </p:nvSpPr>
        <p:spPr>
          <a:xfrm>
            <a:off x="4687888" y="3462338"/>
            <a:ext cx="60325" cy="161925"/>
          </a:xfrm>
          <a:custGeom>
            <a:avLst/>
            <a:gdLst/>
            <a:ahLst/>
            <a:cxnLst>
              <a:cxn ang="0">
                <a:pos x="2147483647" y="0"/>
              </a:cxn>
              <a:cxn ang="0">
                <a:pos x="2147483647" y="2147483647"/>
              </a:cxn>
              <a:cxn ang="0">
                <a:pos x="0" y="0"/>
              </a:cxn>
              <a:cxn ang="0">
                <a:pos x="2147483647" y="2147483647"/>
              </a:cxn>
              <a:cxn ang="0">
                <a:pos x="2147483647" y="0"/>
              </a:cxn>
            </a:cxnLst>
            <a:rect l="0" t="0" r="0" b="0"/>
            <a:pathLst>
              <a:path w="113" h="307">
                <a:moveTo>
                  <a:pt x="113" y="0"/>
                </a:moveTo>
                <a:lnTo>
                  <a:pt x="56" y="56"/>
                </a:lnTo>
                <a:lnTo>
                  <a:pt x="0" y="0"/>
                </a:lnTo>
                <a:lnTo>
                  <a:pt x="56" y="307"/>
                </a:lnTo>
                <a:lnTo>
                  <a:pt x="113" y="0"/>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4" name="任意多边形 1160587"/>
          <p:cNvSpPr/>
          <p:nvPr/>
        </p:nvSpPr>
        <p:spPr>
          <a:xfrm>
            <a:off x="5000625" y="2355850"/>
            <a:ext cx="58738" cy="161925"/>
          </a:xfrm>
          <a:custGeom>
            <a:avLst/>
            <a:gdLst/>
            <a:ahLst/>
            <a:cxnLst>
              <a:cxn ang="0">
                <a:pos x="2147483647" y="2147483647"/>
              </a:cxn>
              <a:cxn ang="0">
                <a:pos x="2147483647" y="2147483647"/>
              </a:cxn>
              <a:cxn ang="0">
                <a:pos x="0" y="2147483647"/>
              </a:cxn>
              <a:cxn ang="0">
                <a:pos x="2147483647" y="0"/>
              </a:cxn>
              <a:cxn ang="0">
                <a:pos x="2147483647" y="2147483647"/>
              </a:cxn>
            </a:cxnLst>
            <a:rect l="0" t="0" r="0" b="0"/>
            <a:pathLst>
              <a:path w="112" h="306">
                <a:moveTo>
                  <a:pt x="112" y="306"/>
                </a:moveTo>
                <a:lnTo>
                  <a:pt x="56" y="251"/>
                </a:lnTo>
                <a:lnTo>
                  <a:pt x="0" y="306"/>
                </a:lnTo>
                <a:lnTo>
                  <a:pt x="56" y="0"/>
                </a:lnTo>
                <a:lnTo>
                  <a:pt x="112" y="306"/>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5" name="直接连接符 1160588"/>
          <p:cNvSpPr/>
          <p:nvPr/>
        </p:nvSpPr>
        <p:spPr>
          <a:xfrm>
            <a:off x="4718050" y="938213"/>
            <a:ext cx="1588" cy="811212"/>
          </a:xfrm>
          <a:prstGeom prst="line">
            <a:avLst/>
          </a:prstGeom>
          <a:ln w="9525" cap="flat" cmpd="sng">
            <a:solidFill>
              <a:srgbClr val="000000"/>
            </a:solidFill>
            <a:prstDash val="solid"/>
            <a:headEnd type="none" w="med" len="med"/>
            <a:tailEnd type="none" w="med" len="med"/>
          </a:ln>
        </p:spPr>
      </p:sp>
      <p:sp>
        <p:nvSpPr>
          <p:cNvPr id="84366" name="任意多边形 1160589"/>
          <p:cNvSpPr/>
          <p:nvPr/>
        </p:nvSpPr>
        <p:spPr>
          <a:xfrm>
            <a:off x="4687888" y="1649413"/>
            <a:ext cx="60325" cy="163512"/>
          </a:xfrm>
          <a:custGeom>
            <a:avLst/>
            <a:gdLst/>
            <a:ahLst/>
            <a:cxnLst>
              <a:cxn ang="0">
                <a:pos x="2147483647" y="0"/>
              </a:cxn>
              <a:cxn ang="0">
                <a:pos x="2147483647" y="2147483647"/>
              </a:cxn>
              <a:cxn ang="0">
                <a:pos x="0" y="0"/>
              </a:cxn>
              <a:cxn ang="0">
                <a:pos x="2147483647" y="2147483647"/>
              </a:cxn>
              <a:cxn ang="0">
                <a:pos x="2147483647" y="0"/>
              </a:cxn>
            </a:cxnLst>
            <a:rect l="0" t="0" r="0" b="0"/>
            <a:pathLst>
              <a:path w="113" h="307">
                <a:moveTo>
                  <a:pt x="113" y="0"/>
                </a:moveTo>
                <a:lnTo>
                  <a:pt x="56" y="55"/>
                </a:lnTo>
                <a:lnTo>
                  <a:pt x="0" y="0"/>
                </a:lnTo>
                <a:lnTo>
                  <a:pt x="56" y="307"/>
                </a:lnTo>
                <a:lnTo>
                  <a:pt x="113" y="0"/>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7" name="任意多边形 1160590"/>
          <p:cNvSpPr/>
          <p:nvPr/>
        </p:nvSpPr>
        <p:spPr>
          <a:xfrm>
            <a:off x="3938588" y="962025"/>
            <a:ext cx="60325" cy="163513"/>
          </a:xfrm>
          <a:custGeom>
            <a:avLst/>
            <a:gdLst/>
            <a:ahLst/>
            <a:cxnLst>
              <a:cxn ang="0">
                <a:pos x="2147483647" y="2147483647"/>
              </a:cxn>
              <a:cxn ang="0">
                <a:pos x="2147483647" y="2147483647"/>
              </a:cxn>
              <a:cxn ang="0">
                <a:pos x="0" y="2147483647"/>
              </a:cxn>
              <a:cxn ang="0">
                <a:pos x="2147483647" y="0"/>
              </a:cxn>
              <a:cxn ang="0">
                <a:pos x="2147483647" y="2147483647"/>
              </a:cxn>
            </a:cxnLst>
            <a:rect l="0" t="0" r="0" b="0"/>
            <a:pathLst>
              <a:path w="112" h="307">
                <a:moveTo>
                  <a:pt x="112" y="307"/>
                </a:moveTo>
                <a:lnTo>
                  <a:pt x="56" y="251"/>
                </a:lnTo>
                <a:lnTo>
                  <a:pt x="0" y="307"/>
                </a:lnTo>
                <a:lnTo>
                  <a:pt x="56" y="0"/>
                </a:lnTo>
                <a:lnTo>
                  <a:pt x="112" y="307"/>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8" name="任意多边形 1160591"/>
          <p:cNvSpPr/>
          <p:nvPr/>
        </p:nvSpPr>
        <p:spPr>
          <a:xfrm>
            <a:off x="3814763" y="1419225"/>
            <a:ext cx="58737" cy="161925"/>
          </a:xfrm>
          <a:custGeom>
            <a:avLst/>
            <a:gdLst/>
            <a:ahLst/>
            <a:cxnLst>
              <a:cxn ang="0">
                <a:pos x="2147483647" y="0"/>
              </a:cxn>
              <a:cxn ang="0">
                <a:pos x="2147483647" y="2147483647"/>
              </a:cxn>
              <a:cxn ang="0">
                <a:pos x="0" y="0"/>
              </a:cxn>
              <a:cxn ang="0">
                <a:pos x="2147483647" y="2147483647"/>
              </a:cxn>
              <a:cxn ang="0">
                <a:pos x="2147483647" y="0"/>
              </a:cxn>
            </a:cxnLst>
            <a:rect l="0" t="0" r="0" b="0"/>
            <a:pathLst>
              <a:path w="112" h="306">
                <a:moveTo>
                  <a:pt x="112" y="0"/>
                </a:moveTo>
                <a:lnTo>
                  <a:pt x="56" y="55"/>
                </a:lnTo>
                <a:lnTo>
                  <a:pt x="0" y="0"/>
                </a:lnTo>
                <a:lnTo>
                  <a:pt x="56" y="306"/>
                </a:lnTo>
                <a:lnTo>
                  <a:pt x="112" y="0"/>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69" name="任意多边形 1160592"/>
          <p:cNvSpPr/>
          <p:nvPr/>
        </p:nvSpPr>
        <p:spPr>
          <a:xfrm>
            <a:off x="3938588" y="1962150"/>
            <a:ext cx="60325" cy="161925"/>
          </a:xfrm>
          <a:custGeom>
            <a:avLst/>
            <a:gdLst/>
            <a:ahLst/>
            <a:cxnLst>
              <a:cxn ang="0">
                <a:pos x="2147483647" y="2147483647"/>
              </a:cxn>
              <a:cxn ang="0">
                <a:pos x="2147483647" y="2147483647"/>
              </a:cxn>
              <a:cxn ang="0">
                <a:pos x="0" y="2147483647"/>
              </a:cxn>
              <a:cxn ang="0">
                <a:pos x="2147483647" y="0"/>
              </a:cxn>
              <a:cxn ang="0">
                <a:pos x="2147483647" y="2147483647"/>
              </a:cxn>
            </a:cxnLst>
            <a:rect l="0" t="0" r="0" b="0"/>
            <a:pathLst>
              <a:path w="112" h="307">
                <a:moveTo>
                  <a:pt x="112" y="307"/>
                </a:moveTo>
                <a:lnTo>
                  <a:pt x="56" y="251"/>
                </a:lnTo>
                <a:lnTo>
                  <a:pt x="0" y="307"/>
                </a:lnTo>
                <a:lnTo>
                  <a:pt x="56" y="0"/>
                </a:lnTo>
                <a:lnTo>
                  <a:pt x="112" y="307"/>
                </a:lnTo>
                <a:close/>
              </a:path>
            </a:pathLst>
          </a:custGeom>
          <a:solidFill>
            <a:srgbClr val="000000">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70" name="任意多边形 1160593"/>
          <p:cNvSpPr/>
          <p:nvPr/>
        </p:nvSpPr>
        <p:spPr>
          <a:xfrm>
            <a:off x="4779963" y="1655763"/>
            <a:ext cx="187325" cy="18732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354" h="353">
                <a:moveTo>
                  <a:pt x="0" y="177"/>
                </a:moveTo>
                <a:lnTo>
                  <a:pt x="3" y="148"/>
                </a:lnTo>
                <a:lnTo>
                  <a:pt x="10" y="119"/>
                </a:lnTo>
                <a:lnTo>
                  <a:pt x="21" y="92"/>
                </a:lnTo>
                <a:lnTo>
                  <a:pt x="37" y="68"/>
                </a:lnTo>
                <a:lnTo>
                  <a:pt x="57" y="47"/>
                </a:lnTo>
                <a:lnTo>
                  <a:pt x="80" y="28"/>
                </a:lnTo>
                <a:lnTo>
                  <a:pt x="106" y="15"/>
                </a:lnTo>
                <a:lnTo>
                  <a:pt x="134" y="5"/>
                </a:lnTo>
                <a:lnTo>
                  <a:pt x="163" y="0"/>
                </a:lnTo>
                <a:lnTo>
                  <a:pt x="192" y="0"/>
                </a:lnTo>
                <a:lnTo>
                  <a:pt x="220" y="5"/>
                </a:lnTo>
                <a:lnTo>
                  <a:pt x="249" y="15"/>
                </a:lnTo>
                <a:lnTo>
                  <a:pt x="274" y="28"/>
                </a:lnTo>
                <a:lnTo>
                  <a:pt x="297" y="47"/>
                </a:lnTo>
                <a:lnTo>
                  <a:pt x="316" y="68"/>
                </a:lnTo>
                <a:lnTo>
                  <a:pt x="332" y="92"/>
                </a:lnTo>
                <a:lnTo>
                  <a:pt x="345" y="119"/>
                </a:lnTo>
                <a:lnTo>
                  <a:pt x="352" y="148"/>
                </a:lnTo>
                <a:lnTo>
                  <a:pt x="354" y="177"/>
                </a:lnTo>
                <a:lnTo>
                  <a:pt x="352" y="206"/>
                </a:lnTo>
                <a:lnTo>
                  <a:pt x="345" y="234"/>
                </a:lnTo>
                <a:lnTo>
                  <a:pt x="332" y="261"/>
                </a:lnTo>
                <a:lnTo>
                  <a:pt x="316" y="286"/>
                </a:lnTo>
                <a:lnTo>
                  <a:pt x="297" y="306"/>
                </a:lnTo>
                <a:lnTo>
                  <a:pt x="274" y="325"/>
                </a:lnTo>
                <a:lnTo>
                  <a:pt x="249" y="338"/>
                </a:lnTo>
                <a:lnTo>
                  <a:pt x="220" y="348"/>
                </a:lnTo>
                <a:lnTo>
                  <a:pt x="192" y="353"/>
                </a:lnTo>
                <a:lnTo>
                  <a:pt x="163" y="353"/>
                </a:lnTo>
                <a:lnTo>
                  <a:pt x="134" y="348"/>
                </a:lnTo>
                <a:lnTo>
                  <a:pt x="106" y="338"/>
                </a:lnTo>
                <a:lnTo>
                  <a:pt x="80" y="325"/>
                </a:lnTo>
                <a:lnTo>
                  <a:pt x="57" y="306"/>
                </a:lnTo>
                <a:lnTo>
                  <a:pt x="37" y="286"/>
                </a:lnTo>
                <a:lnTo>
                  <a:pt x="21" y="261"/>
                </a:lnTo>
                <a:lnTo>
                  <a:pt x="10" y="234"/>
                </a:lnTo>
                <a:lnTo>
                  <a:pt x="3" y="206"/>
                </a:lnTo>
                <a:lnTo>
                  <a:pt x="0" y="177"/>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71" name="直接连接符 1160594"/>
          <p:cNvSpPr/>
          <p:nvPr/>
        </p:nvSpPr>
        <p:spPr>
          <a:xfrm>
            <a:off x="4808538" y="1684338"/>
            <a:ext cx="112712" cy="136525"/>
          </a:xfrm>
          <a:prstGeom prst="line">
            <a:avLst/>
          </a:prstGeom>
          <a:ln w="15875" cap="flat" cmpd="sng">
            <a:solidFill>
              <a:srgbClr val="000000"/>
            </a:solidFill>
            <a:prstDash val="solid"/>
            <a:headEnd type="none" w="med" len="med"/>
            <a:tailEnd type="none" w="med" len="med"/>
          </a:ln>
        </p:spPr>
      </p:sp>
      <p:sp>
        <p:nvSpPr>
          <p:cNvPr id="84372" name="任意多边形 1160595"/>
          <p:cNvSpPr/>
          <p:nvPr/>
        </p:nvSpPr>
        <p:spPr>
          <a:xfrm>
            <a:off x="4656138" y="2500313"/>
            <a:ext cx="187325" cy="187325"/>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354" h="353">
                <a:moveTo>
                  <a:pt x="0" y="176"/>
                </a:moveTo>
                <a:lnTo>
                  <a:pt x="3" y="147"/>
                </a:lnTo>
                <a:lnTo>
                  <a:pt x="10" y="119"/>
                </a:lnTo>
                <a:lnTo>
                  <a:pt x="21" y="92"/>
                </a:lnTo>
                <a:lnTo>
                  <a:pt x="37" y="67"/>
                </a:lnTo>
                <a:lnTo>
                  <a:pt x="57" y="45"/>
                </a:lnTo>
                <a:lnTo>
                  <a:pt x="80" y="28"/>
                </a:lnTo>
                <a:lnTo>
                  <a:pt x="106" y="13"/>
                </a:lnTo>
                <a:lnTo>
                  <a:pt x="134" y="4"/>
                </a:lnTo>
                <a:lnTo>
                  <a:pt x="163" y="0"/>
                </a:lnTo>
                <a:lnTo>
                  <a:pt x="192" y="0"/>
                </a:lnTo>
                <a:lnTo>
                  <a:pt x="220" y="4"/>
                </a:lnTo>
                <a:lnTo>
                  <a:pt x="249" y="13"/>
                </a:lnTo>
                <a:lnTo>
                  <a:pt x="274" y="28"/>
                </a:lnTo>
                <a:lnTo>
                  <a:pt x="297" y="45"/>
                </a:lnTo>
                <a:lnTo>
                  <a:pt x="317" y="67"/>
                </a:lnTo>
                <a:lnTo>
                  <a:pt x="333" y="92"/>
                </a:lnTo>
                <a:lnTo>
                  <a:pt x="344" y="119"/>
                </a:lnTo>
                <a:lnTo>
                  <a:pt x="352" y="147"/>
                </a:lnTo>
                <a:lnTo>
                  <a:pt x="354" y="176"/>
                </a:lnTo>
                <a:lnTo>
                  <a:pt x="352" y="205"/>
                </a:lnTo>
                <a:lnTo>
                  <a:pt x="344" y="233"/>
                </a:lnTo>
                <a:lnTo>
                  <a:pt x="333" y="260"/>
                </a:lnTo>
                <a:lnTo>
                  <a:pt x="317" y="285"/>
                </a:lnTo>
                <a:lnTo>
                  <a:pt x="297" y="306"/>
                </a:lnTo>
                <a:lnTo>
                  <a:pt x="274" y="324"/>
                </a:lnTo>
                <a:lnTo>
                  <a:pt x="249" y="338"/>
                </a:lnTo>
                <a:lnTo>
                  <a:pt x="220" y="348"/>
                </a:lnTo>
                <a:lnTo>
                  <a:pt x="192" y="353"/>
                </a:lnTo>
                <a:lnTo>
                  <a:pt x="163" y="353"/>
                </a:lnTo>
                <a:lnTo>
                  <a:pt x="134" y="348"/>
                </a:lnTo>
                <a:lnTo>
                  <a:pt x="106" y="338"/>
                </a:lnTo>
                <a:lnTo>
                  <a:pt x="80" y="324"/>
                </a:lnTo>
                <a:lnTo>
                  <a:pt x="57" y="306"/>
                </a:lnTo>
                <a:lnTo>
                  <a:pt x="37" y="285"/>
                </a:lnTo>
                <a:lnTo>
                  <a:pt x="21" y="260"/>
                </a:lnTo>
                <a:lnTo>
                  <a:pt x="10" y="233"/>
                </a:lnTo>
                <a:lnTo>
                  <a:pt x="3" y="205"/>
                </a:lnTo>
                <a:lnTo>
                  <a:pt x="0" y="176"/>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73" name="直接连接符 1160596"/>
          <p:cNvSpPr/>
          <p:nvPr/>
        </p:nvSpPr>
        <p:spPr>
          <a:xfrm>
            <a:off x="4683125" y="2527300"/>
            <a:ext cx="112713" cy="136525"/>
          </a:xfrm>
          <a:prstGeom prst="line">
            <a:avLst/>
          </a:prstGeom>
          <a:ln w="15875" cap="flat" cmpd="sng">
            <a:solidFill>
              <a:srgbClr val="000000"/>
            </a:solidFill>
            <a:prstDash val="solid"/>
            <a:headEnd type="none" w="med" len="med"/>
            <a:tailEnd type="none" w="med" len="med"/>
          </a:ln>
        </p:spPr>
      </p:sp>
      <p:sp>
        <p:nvSpPr>
          <p:cNvPr id="84374" name="矩形 1160597"/>
          <p:cNvSpPr/>
          <p:nvPr/>
        </p:nvSpPr>
        <p:spPr>
          <a:xfrm>
            <a:off x="2733675" y="4957763"/>
            <a:ext cx="814388" cy="234950"/>
          </a:xfrm>
          <a:prstGeom prst="rect">
            <a:avLst/>
          </a:prstGeom>
          <a:noFill/>
          <a:ln w="9525">
            <a:noFill/>
          </a:ln>
        </p:spPr>
        <p:txBody>
          <a:bodyPr wrap="none" lIns="0" tIns="0" rIns="0" bIns="0">
            <a:spAutoFit/>
          </a:bodyPr>
          <a:lstStyle/>
          <a:p>
            <a:r>
              <a:rPr lang="zh-CN" altLang="en-US" sz="1400" dirty="0">
                <a:solidFill>
                  <a:srgbClr val="000000"/>
                </a:solidFill>
                <a:latin typeface="Times" pitchFamily="18" charset="0"/>
              </a:rPr>
              <a:t>堡垒主机</a:t>
            </a:r>
            <a:endParaRPr lang="zh-CN" altLang="en-US" sz="2400" dirty="0">
              <a:latin typeface="Times New Roman" panose="02020603050405020304" pitchFamily="18" charset="0"/>
            </a:endParaRPr>
          </a:p>
        </p:txBody>
      </p:sp>
      <p:sp>
        <p:nvSpPr>
          <p:cNvPr id="84375" name="任意多边形 1160598"/>
          <p:cNvSpPr/>
          <p:nvPr/>
        </p:nvSpPr>
        <p:spPr>
          <a:xfrm>
            <a:off x="3276600" y="3186113"/>
            <a:ext cx="1447800" cy="547687"/>
          </a:xfrm>
          <a:custGeom>
            <a:avLst/>
            <a:gdLst/>
            <a:ahLst/>
            <a:cxnLst>
              <a:cxn ang="0">
                <a:pos x="0" y="2147483647"/>
              </a:cxn>
              <a:cxn ang="0">
                <a:pos x="0" y="0"/>
              </a:cxn>
              <a:cxn ang="0">
                <a:pos x="2147483647" y="0"/>
              </a:cxn>
              <a:cxn ang="0">
                <a:pos x="2147483647" y="2147483647"/>
              </a:cxn>
            </a:cxnLst>
            <a:rect l="0" t="0" r="0" b="0"/>
            <a:pathLst>
              <a:path w="3069" h="1034">
                <a:moveTo>
                  <a:pt x="0" y="827"/>
                </a:moveTo>
                <a:lnTo>
                  <a:pt x="0" y="0"/>
                </a:lnTo>
                <a:lnTo>
                  <a:pt x="3069" y="0"/>
                </a:lnTo>
                <a:lnTo>
                  <a:pt x="3069" y="1034"/>
                </a:lnTo>
              </a:path>
            </a:pathLst>
          </a:custGeom>
          <a:noFill/>
          <a:ln w="349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437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2400" b="1" dirty="0">
                <a:solidFill>
                  <a:schemeClr val="tx2"/>
                </a:solidFill>
                <a:latin typeface="Times New Roman" panose="02020603050405020304" pitchFamily="18" charset="0"/>
              </a:rPr>
              <a:t>77</a:t>
            </a:fld>
            <a:endParaRPr lang="zh-CN" altLang="en-US" sz="2400" b="1" dirty="0">
              <a:solidFill>
                <a:schemeClr val="tx2"/>
              </a:solidFill>
              <a:latin typeface="Times New Roman" panose="02020603050405020304" pitchFamily="18" charset="0"/>
            </a:endParaRPr>
          </a:p>
        </p:txBody>
      </p:sp>
      <p:sp>
        <p:nvSpPr>
          <p:cNvPr id="84377" name="文本框 2"/>
          <p:cNvSpPr txBox="1"/>
          <p:nvPr/>
        </p:nvSpPr>
        <p:spPr>
          <a:xfrm>
            <a:off x="265113" y="-22225"/>
            <a:ext cx="4953000" cy="460375"/>
          </a:xfrm>
          <a:prstGeom prst="rect">
            <a:avLst/>
          </a:prstGeom>
          <a:noFill/>
          <a:ln w="9525">
            <a:noFill/>
          </a:ln>
        </p:spPr>
        <p:txBody>
          <a:bodyPr>
            <a:spAutoFit/>
          </a:bodyPr>
          <a:lstStyle/>
          <a:p>
            <a:pPr algn="just">
              <a:spcBef>
                <a:spcPct val="50000"/>
              </a:spcBef>
            </a:pPr>
            <a:r>
              <a:rPr lang="zh-CN" altLang="zh-CN" sz="2400" b="1" dirty="0">
                <a:solidFill>
                  <a:srgbClr val="FF0000"/>
                </a:solidFill>
                <a:latin typeface="Times New Roman" panose="02020603050405020304" pitchFamily="18" charset="0"/>
              </a:rPr>
              <a:t>增强网络安全的可靠性</a:t>
            </a:r>
            <a:r>
              <a:rPr lang="en-US" altLang="zh-CN" sz="2400" b="1" dirty="0">
                <a:solidFill>
                  <a:srgbClr val="FF0000"/>
                </a:solidFill>
                <a:latin typeface="Times New Roman" panose="02020603050405020304" pitchFamily="18" charset="0"/>
              </a:rPr>
              <a:t>1</a:t>
            </a:r>
          </a:p>
        </p:txBody>
      </p:sp>
    </p:spTree>
  </p:cSld>
  <p:clrMapOvr>
    <a:masterClrMapping/>
  </p:clrMapOvr>
  <p:transition spd="med">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158145"/>
          <p:cNvSpPr>
            <a:spLocks noGrp="1"/>
          </p:cNvSpPr>
          <p:nvPr>
            <p:ph type="title"/>
          </p:nvPr>
        </p:nvSpPr>
        <p:spPr>
          <a:xfrm>
            <a:off x="765175" y="85725"/>
            <a:ext cx="7772400" cy="1143000"/>
          </a:xfrm>
        </p:spPr>
        <p:txBody>
          <a:bodyPr vert="horz" wrap="square" lIns="91440" tIns="45720" rIns="91440" bIns="45720" anchor="b" anchorCtr="0"/>
          <a:lstStyle/>
          <a:p>
            <a:pPr eaLnBrk="1" hangingPunct="1"/>
            <a:r>
              <a:rPr lang="zh-CN" altLang="en-US" sz="2800" b="1" dirty="0"/>
              <a:t>屏蔽子网结构</a:t>
            </a:r>
            <a:r>
              <a:rPr lang="en-US" altLang="zh-CN" sz="2800" b="1" dirty="0"/>
              <a:t>(Screened Subnet Architectures)</a:t>
            </a:r>
            <a:br>
              <a:rPr lang="en-US" altLang="zh-CN" sz="2800" b="1" dirty="0"/>
            </a:br>
            <a:endParaRPr lang="en-US" altLang="zh-CN" sz="2800" b="1" dirty="0"/>
          </a:p>
        </p:txBody>
      </p:sp>
      <p:sp>
        <p:nvSpPr>
          <p:cNvPr id="84995" name="文本占位符 1158146"/>
          <p:cNvSpPr>
            <a:spLocks noGrp="1"/>
          </p:cNvSpPr>
          <p:nvPr>
            <p:ph idx="1"/>
          </p:nvPr>
        </p:nvSpPr>
        <p:spPr>
          <a:xfrm>
            <a:off x="609600" y="766763"/>
            <a:ext cx="8534400" cy="4114800"/>
          </a:xfrm>
        </p:spPr>
        <p:txBody>
          <a:bodyPr vert="horz" wrap="square" lIns="91440" tIns="45720" rIns="91440" bIns="45720" anchor="t" anchorCtr="0"/>
          <a:lstStyle/>
          <a:p>
            <a:pPr eaLnBrk="1" hangingPunct="1"/>
            <a:r>
              <a:rPr lang="zh-CN" altLang="en-US" sz="2400" b="1" dirty="0"/>
              <a:t>通过</a:t>
            </a:r>
            <a:r>
              <a:rPr lang="zh-CN" altLang="en-US" sz="2400" b="1" dirty="0">
                <a:latin typeface="宋体" panose="02010600030101010101" pitchFamily="2" charset="-122"/>
              </a:rPr>
              <a:t>添加周边网络把内部网络和外部网络隔离开。</a:t>
            </a:r>
          </a:p>
          <a:p>
            <a:pPr eaLnBrk="1" hangingPunct="1"/>
            <a:endParaRPr lang="zh-CN" altLang="en-US" sz="2400" b="1" dirty="0"/>
          </a:p>
        </p:txBody>
      </p:sp>
      <p:sp>
        <p:nvSpPr>
          <p:cNvPr id="84996" name="文本框 1158147"/>
          <p:cNvSpPr txBox="1"/>
          <p:nvPr/>
        </p:nvSpPr>
        <p:spPr>
          <a:xfrm>
            <a:off x="2268538" y="6400800"/>
            <a:ext cx="5791200" cy="457200"/>
          </a:xfrm>
          <a:prstGeom prst="rect">
            <a:avLst/>
          </a:prstGeom>
          <a:noFill/>
          <a:ln w="9525">
            <a:noFill/>
          </a:ln>
        </p:spPr>
        <p:txBody>
          <a:bodyPr>
            <a:spAutoFit/>
          </a:bodyPr>
          <a:lstStyle/>
          <a:p>
            <a:pPr algn="just">
              <a:spcBef>
                <a:spcPct val="50000"/>
              </a:spcBef>
            </a:pPr>
            <a:r>
              <a:rPr lang="zh-CN" altLang="en-US" sz="2400" b="1" dirty="0">
                <a:latin typeface="Times New Roman" panose="02020603050405020304" pitchFamily="18" charset="0"/>
              </a:rPr>
              <a:t>图  屏蔽子网防火墙体系结构</a:t>
            </a:r>
          </a:p>
        </p:txBody>
      </p:sp>
      <p:sp>
        <p:nvSpPr>
          <p:cNvPr id="84997" name="矩形 1158148"/>
          <p:cNvSpPr>
            <a:spLocks noChangeAspect="1" noTextEdit="1"/>
          </p:cNvSpPr>
          <p:nvPr/>
        </p:nvSpPr>
        <p:spPr>
          <a:xfrm>
            <a:off x="1042988" y="1412875"/>
            <a:ext cx="6934200" cy="4743450"/>
          </a:xfrm>
          <a:prstGeom prst="rect">
            <a:avLst/>
          </a:prstGeom>
          <a:noFill/>
          <a:ln w="9525">
            <a:noFill/>
          </a:ln>
        </p:spPr>
        <p:txBody>
          <a:bodyPr/>
          <a:lstStyle/>
          <a:p>
            <a:endParaRPr lang="zh-CN" altLang="en-US"/>
          </a:p>
        </p:txBody>
      </p:sp>
      <p:grpSp>
        <p:nvGrpSpPr>
          <p:cNvPr id="84998" name="组合 1158149"/>
          <p:cNvGrpSpPr/>
          <p:nvPr/>
        </p:nvGrpSpPr>
        <p:grpSpPr>
          <a:xfrm>
            <a:off x="1098550" y="1468438"/>
            <a:ext cx="7216775" cy="4632325"/>
            <a:chOff x="692" y="925"/>
            <a:chExt cx="4546" cy="2918"/>
          </a:xfrm>
        </p:grpSpPr>
        <p:sp>
          <p:nvSpPr>
            <p:cNvPr id="85308" name="任意多边形 1158150"/>
            <p:cNvSpPr/>
            <p:nvPr/>
          </p:nvSpPr>
          <p:spPr>
            <a:xfrm>
              <a:off x="2726" y="925"/>
              <a:ext cx="1151" cy="921"/>
            </a:xfrm>
            <a:custGeom>
              <a:avLst/>
              <a:gdLst/>
              <a:ahLst/>
              <a:cxnLst>
                <a:cxn ang="0">
                  <a:pos x="39" y="0"/>
                </a:cxn>
                <a:cxn ang="0">
                  <a:pos x="4" y="0"/>
                </a:cxn>
                <a:cxn ang="0">
                  <a:pos x="3" y="0"/>
                </a:cxn>
                <a:cxn ang="0">
                  <a:pos x="3" y="0"/>
                </a:cxn>
                <a:cxn ang="0">
                  <a:pos x="2" y="0"/>
                </a:cxn>
                <a:cxn ang="0">
                  <a:pos x="2" y="0"/>
                </a:cxn>
                <a:cxn ang="0">
                  <a:pos x="2" y="1"/>
                </a:cxn>
                <a:cxn ang="0">
                  <a:pos x="1" y="1"/>
                </a:cxn>
                <a:cxn ang="0">
                  <a:pos x="1" y="1"/>
                </a:cxn>
                <a:cxn ang="0">
                  <a:pos x="1" y="2"/>
                </a:cxn>
                <a:cxn ang="0">
                  <a:pos x="0" y="2"/>
                </a:cxn>
                <a:cxn ang="0">
                  <a:pos x="0" y="2"/>
                </a:cxn>
                <a:cxn ang="0">
                  <a:pos x="0" y="3"/>
                </a:cxn>
                <a:cxn ang="0">
                  <a:pos x="0" y="3"/>
                </a:cxn>
                <a:cxn ang="0">
                  <a:pos x="0" y="4"/>
                </a:cxn>
                <a:cxn ang="0">
                  <a:pos x="0" y="31"/>
                </a:cxn>
                <a:cxn ang="0">
                  <a:pos x="0" y="31"/>
                </a:cxn>
                <a:cxn ang="0">
                  <a:pos x="0" y="31"/>
                </a:cxn>
                <a:cxn ang="0">
                  <a:pos x="0" y="32"/>
                </a:cxn>
                <a:cxn ang="0">
                  <a:pos x="0" y="32"/>
                </a:cxn>
                <a:cxn ang="0">
                  <a:pos x="1" y="33"/>
                </a:cxn>
                <a:cxn ang="0">
                  <a:pos x="1" y="33"/>
                </a:cxn>
                <a:cxn ang="0">
                  <a:pos x="1" y="33"/>
                </a:cxn>
                <a:cxn ang="0">
                  <a:pos x="2" y="33"/>
                </a:cxn>
                <a:cxn ang="0">
                  <a:pos x="2" y="34"/>
                </a:cxn>
                <a:cxn ang="0">
                  <a:pos x="2" y="34"/>
                </a:cxn>
                <a:cxn ang="0">
                  <a:pos x="3" y="34"/>
                </a:cxn>
                <a:cxn ang="0">
                  <a:pos x="3" y="34"/>
                </a:cxn>
                <a:cxn ang="0">
                  <a:pos x="4" y="34"/>
                </a:cxn>
                <a:cxn ang="0">
                  <a:pos x="39" y="34"/>
                </a:cxn>
                <a:cxn ang="0">
                  <a:pos x="40" y="34"/>
                </a:cxn>
                <a:cxn ang="0">
                  <a:pos x="40" y="34"/>
                </a:cxn>
                <a:cxn ang="0">
                  <a:pos x="40" y="34"/>
                </a:cxn>
                <a:cxn ang="0">
                  <a:pos x="41" y="34"/>
                </a:cxn>
                <a:cxn ang="0">
                  <a:pos x="41" y="33"/>
                </a:cxn>
                <a:cxn ang="0">
                  <a:pos x="41" y="33"/>
                </a:cxn>
                <a:cxn ang="0">
                  <a:pos x="42" y="33"/>
                </a:cxn>
                <a:cxn ang="0">
                  <a:pos x="42" y="33"/>
                </a:cxn>
                <a:cxn ang="0">
                  <a:pos x="42" y="32"/>
                </a:cxn>
                <a:cxn ang="0">
                  <a:pos x="42" y="32"/>
                </a:cxn>
                <a:cxn ang="0">
                  <a:pos x="43" y="31"/>
                </a:cxn>
                <a:cxn ang="0">
                  <a:pos x="43" y="31"/>
                </a:cxn>
                <a:cxn ang="0">
                  <a:pos x="43" y="31"/>
                </a:cxn>
                <a:cxn ang="0">
                  <a:pos x="43" y="4"/>
                </a:cxn>
                <a:cxn ang="0">
                  <a:pos x="43" y="3"/>
                </a:cxn>
                <a:cxn ang="0">
                  <a:pos x="43" y="3"/>
                </a:cxn>
                <a:cxn ang="0">
                  <a:pos x="42" y="2"/>
                </a:cxn>
                <a:cxn ang="0">
                  <a:pos x="42" y="2"/>
                </a:cxn>
                <a:cxn ang="0">
                  <a:pos x="42" y="2"/>
                </a:cxn>
                <a:cxn ang="0">
                  <a:pos x="42" y="1"/>
                </a:cxn>
                <a:cxn ang="0">
                  <a:pos x="41" y="1"/>
                </a:cxn>
                <a:cxn ang="0">
                  <a:pos x="41" y="1"/>
                </a:cxn>
                <a:cxn ang="0">
                  <a:pos x="41" y="0"/>
                </a:cxn>
                <a:cxn ang="0">
                  <a:pos x="40" y="0"/>
                </a:cxn>
                <a:cxn ang="0">
                  <a:pos x="40" y="0"/>
                </a:cxn>
                <a:cxn ang="0">
                  <a:pos x="40" y="0"/>
                </a:cxn>
                <a:cxn ang="0">
                  <a:pos x="39" y="0"/>
                </a:cxn>
              </a:cxnLst>
              <a:rect l="0" t="0" r="0" b="0"/>
              <a:pathLst>
                <a:path w="3454" h="2764">
                  <a:moveTo>
                    <a:pt x="3166" y="0"/>
                  </a:moveTo>
                  <a:lnTo>
                    <a:pt x="287" y="0"/>
                  </a:lnTo>
                  <a:lnTo>
                    <a:pt x="253" y="3"/>
                  </a:lnTo>
                  <a:lnTo>
                    <a:pt x="219" y="9"/>
                  </a:lnTo>
                  <a:lnTo>
                    <a:pt x="185" y="18"/>
                  </a:lnTo>
                  <a:lnTo>
                    <a:pt x="153" y="33"/>
                  </a:lnTo>
                  <a:lnTo>
                    <a:pt x="124" y="51"/>
                  </a:lnTo>
                  <a:lnTo>
                    <a:pt x="97" y="72"/>
                  </a:lnTo>
                  <a:lnTo>
                    <a:pt x="72" y="98"/>
                  </a:lnTo>
                  <a:lnTo>
                    <a:pt x="50" y="125"/>
                  </a:lnTo>
                  <a:lnTo>
                    <a:pt x="33" y="154"/>
                  </a:lnTo>
                  <a:lnTo>
                    <a:pt x="19" y="186"/>
                  </a:lnTo>
                  <a:lnTo>
                    <a:pt x="8" y="219"/>
                  </a:lnTo>
                  <a:lnTo>
                    <a:pt x="2" y="254"/>
                  </a:lnTo>
                  <a:lnTo>
                    <a:pt x="0" y="288"/>
                  </a:lnTo>
                  <a:lnTo>
                    <a:pt x="0" y="2477"/>
                  </a:lnTo>
                  <a:lnTo>
                    <a:pt x="2" y="2511"/>
                  </a:lnTo>
                  <a:lnTo>
                    <a:pt x="8" y="2546"/>
                  </a:lnTo>
                  <a:lnTo>
                    <a:pt x="19" y="2579"/>
                  </a:lnTo>
                  <a:lnTo>
                    <a:pt x="33" y="2610"/>
                  </a:lnTo>
                  <a:lnTo>
                    <a:pt x="50" y="2640"/>
                  </a:lnTo>
                  <a:lnTo>
                    <a:pt x="72" y="2668"/>
                  </a:lnTo>
                  <a:lnTo>
                    <a:pt x="97" y="2692"/>
                  </a:lnTo>
                  <a:lnTo>
                    <a:pt x="124" y="2714"/>
                  </a:lnTo>
                  <a:lnTo>
                    <a:pt x="153" y="2732"/>
                  </a:lnTo>
                  <a:lnTo>
                    <a:pt x="185" y="2746"/>
                  </a:lnTo>
                  <a:lnTo>
                    <a:pt x="219" y="2757"/>
                  </a:lnTo>
                  <a:lnTo>
                    <a:pt x="253" y="2763"/>
                  </a:lnTo>
                  <a:lnTo>
                    <a:pt x="287" y="2764"/>
                  </a:lnTo>
                  <a:lnTo>
                    <a:pt x="3166" y="2764"/>
                  </a:lnTo>
                  <a:lnTo>
                    <a:pt x="3201" y="2763"/>
                  </a:lnTo>
                  <a:lnTo>
                    <a:pt x="3235" y="2757"/>
                  </a:lnTo>
                  <a:lnTo>
                    <a:pt x="3268" y="2746"/>
                  </a:lnTo>
                  <a:lnTo>
                    <a:pt x="3300" y="2732"/>
                  </a:lnTo>
                  <a:lnTo>
                    <a:pt x="3330" y="2714"/>
                  </a:lnTo>
                  <a:lnTo>
                    <a:pt x="3357" y="2692"/>
                  </a:lnTo>
                  <a:lnTo>
                    <a:pt x="3381" y="2668"/>
                  </a:lnTo>
                  <a:lnTo>
                    <a:pt x="3403" y="2640"/>
                  </a:lnTo>
                  <a:lnTo>
                    <a:pt x="3421" y="2610"/>
                  </a:lnTo>
                  <a:lnTo>
                    <a:pt x="3435" y="2579"/>
                  </a:lnTo>
                  <a:lnTo>
                    <a:pt x="3446" y="2546"/>
                  </a:lnTo>
                  <a:lnTo>
                    <a:pt x="3452" y="2511"/>
                  </a:lnTo>
                  <a:lnTo>
                    <a:pt x="3454" y="2477"/>
                  </a:lnTo>
                  <a:lnTo>
                    <a:pt x="3454" y="288"/>
                  </a:lnTo>
                  <a:lnTo>
                    <a:pt x="3452" y="254"/>
                  </a:lnTo>
                  <a:lnTo>
                    <a:pt x="3446" y="219"/>
                  </a:lnTo>
                  <a:lnTo>
                    <a:pt x="3435" y="186"/>
                  </a:lnTo>
                  <a:lnTo>
                    <a:pt x="3421" y="154"/>
                  </a:lnTo>
                  <a:lnTo>
                    <a:pt x="3403" y="125"/>
                  </a:lnTo>
                  <a:lnTo>
                    <a:pt x="3381" y="98"/>
                  </a:lnTo>
                  <a:lnTo>
                    <a:pt x="3357" y="72"/>
                  </a:lnTo>
                  <a:lnTo>
                    <a:pt x="3330" y="51"/>
                  </a:lnTo>
                  <a:lnTo>
                    <a:pt x="3300" y="33"/>
                  </a:lnTo>
                  <a:lnTo>
                    <a:pt x="3268" y="18"/>
                  </a:lnTo>
                  <a:lnTo>
                    <a:pt x="3235" y="9"/>
                  </a:lnTo>
                  <a:lnTo>
                    <a:pt x="3201" y="3"/>
                  </a:lnTo>
                  <a:lnTo>
                    <a:pt x="3166" y="0"/>
                  </a:lnTo>
                  <a:close/>
                </a:path>
              </a:pathLst>
            </a:custGeom>
            <a:solidFill>
              <a:srgbClr val="66FF66">
                <a:alpha val="100000"/>
              </a:srgbClr>
            </a:solidFill>
            <a:ln w="9525">
              <a:noFill/>
            </a:ln>
          </p:spPr>
          <p:txBody>
            <a:bodyPr/>
            <a:lstStyle/>
            <a:p>
              <a:endParaRPr lang="zh-CN" altLang="en-US"/>
            </a:p>
          </p:txBody>
        </p:sp>
        <p:sp>
          <p:nvSpPr>
            <p:cNvPr id="85309" name="任意多边形 1158151"/>
            <p:cNvSpPr/>
            <p:nvPr/>
          </p:nvSpPr>
          <p:spPr>
            <a:xfrm>
              <a:off x="692" y="1693"/>
              <a:ext cx="4298" cy="1228"/>
            </a:xfrm>
            <a:custGeom>
              <a:avLst/>
              <a:gdLst/>
              <a:ahLst/>
              <a:cxnLst>
                <a:cxn ang="0">
                  <a:pos x="0" y="4"/>
                </a:cxn>
                <a:cxn ang="0">
                  <a:pos x="0" y="42"/>
                </a:cxn>
                <a:cxn ang="0">
                  <a:pos x="0" y="42"/>
                </a:cxn>
                <a:cxn ang="0">
                  <a:pos x="0" y="43"/>
                </a:cxn>
                <a:cxn ang="0">
                  <a:pos x="0" y="43"/>
                </a:cxn>
                <a:cxn ang="0">
                  <a:pos x="0" y="44"/>
                </a:cxn>
                <a:cxn ang="0">
                  <a:pos x="1" y="44"/>
                </a:cxn>
                <a:cxn ang="0">
                  <a:pos x="1" y="44"/>
                </a:cxn>
                <a:cxn ang="0">
                  <a:pos x="1" y="45"/>
                </a:cxn>
                <a:cxn ang="0">
                  <a:pos x="2" y="45"/>
                </a:cxn>
                <a:cxn ang="0">
                  <a:pos x="2" y="45"/>
                </a:cxn>
                <a:cxn ang="0">
                  <a:pos x="2" y="45"/>
                </a:cxn>
                <a:cxn ang="0">
                  <a:pos x="3" y="45"/>
                </a:cxn>
                <a:cxn ang="0">
                  <a:pos x="3" y="45"/>
                </a:cxn>
                <a:cxn ang="0">
                  <a:pos x="4" y="45"/>
                </a:cxn>
                <a:cxn ang="0">
                  <a:pos x="156" y="45"/>
                </a:cxn>
                <a:cxn ang="0">
                  <a:pos x="156" y="45"/>
                </a:cxn>
                <a:cxn ang="0">
                  <a:pos x="156" y="45"/>
                </a:cxn>
                <a:cxn ang="0">
                  <a:pos x="157" y="45"/>
                </a:cxn>
                <a:cxn ang="0">
                  <a:pos x="157" y="45"/>
                </a:cxn>
                <a:cxn ang="0">
                  <a:pos x="158" y="45"/>
                </a:cxn>
                <a:cxn ang="0">
                  <a:pos x="158" y="45"/>
                </a:cxn>
                <a:cxn ang="0">
                  <a:pos x="158" y="44"/>
                </a:cxn>
                <a:cxn ang="0">
                  <a:pos x="159" y="44"/>
                </a:cxn>
                <a:cxn ang="0">
                  <a:pos x="159" y="44"/>
                </a:cxn>
                <a:cxn ang="0">
                  <a:pos x="159" y="43"/>
                </a:cxn>
                <a:cxn ang="0">
                  <a:pos x="159" y="43"/>
                </a:cxn>
                <a:cxn ang="0">
                  <a:pos x="159" y="42"/>
                </a:cxn>
                <a:cxn ang="0">
                  <a:pos x="159" y="42"/>
                </a:cxn>
                <a:cxn ang="0">
                  <a:pos x="159" y="4"/>
                </a:cxn>
                <a:cxn ang="0">
                  <a:pos x="159" y="3"/>
                </a:cxn>
                <a:cxn ang="0">
                  <a:pos x="159" y="3"/>
                </a:cxn>
                <a:cxn ang="0">
                  <a:pos x="159" y="2"/>
                </a:cxn>
                <a:cxn ang="0">
                  <a:pos x="159" y="2"/>
                </a:cxn>
                <a:cxn ang="0">
                  <a:pos x="159" y="2"/>
                </a:cxn>
                <a:cxn ang="0">
                  <a:pos x="158" y="1"/>
                </a:cxn>
                <a:cxn ang="0">
                  <a:pos x="158" y="1"/>
                </a:cxn>
                <a:cxn ang="0">
                  <a:pos x="158" y="1"/>
                </a:cxn>
                <a:cxn ang="0">
                  <a:pos x="157" y="0"/>
                </a:cxn>
                <a:cxn ang="0">
                  <a:pos x="157" y="0"/>
                </a:cxn>
                <a:cxn ang="0">
                  <a:pos x="156" y="0"/>
                </a:cxn>
                <a:cxn ang="0">
                  <a:pos x="156" y="0"/>
                </a:cxn>
                <a:cxn ang="0">
                  <a:pos x="156" y="0"/>
                </a:cxn>
                <a:cxn ang="0">
                  <a:pos x="4" y="0"/>
                </a:cxn>
                <a:cxn ang="0">
                  <a:pos x="3" y="0"/>
                </a:cxn>
                <a:cxn ang="0">
                  <a:pos x="3" y="0"/>
                </a:cxn>
                <a:cxn ang="0">
                  <a:pos x="2" y="0"/>
                </a:cxn>
                <a:cxn ang="0">
                  <a:pos x="2" y="0"/>
                </a:cxn>
                <a:cxn ang="0">
                  <a:pos x="2" y="1"/>
                </a:cxn>
                <a:cxn ang="0">
                  <a:pos x="1" y="1"/>
                </a:cxn>
                <a:cxn ang="0">
                  <a:pos x="1" y="1"/>
                </a:cxn>
                <a:cxn ang="0">
                  <a:pos x="1" y="2"/>
                </a:cxn>
                <a:cxn ang="0">
                  <a:pos x="0" y="2"/>
                </a:cxn>
                <a:cxn ang="0">
                  <a:pos x="0" y="2"/>
                </a:cxn>
                <a:cxn ang="0">
                  <a:pos x="0" y="3"/>
                </a:cxn>
                <a:cxn ang="0">
                  <a:pos x="0" y="3"/>
                </a:cxn>
                <a:cxn ang="0">
                  <a:pos x="0" y="4"/>
                </a:cxn>
              </a:cxnLst>
              <a:rect l="0" t="0" r="0" b="0"/>
              <a:pathLst>
                <a:path w="12896" h="3686">
                  <a:moveTo>
                    <a:pt x="0" y="287"/>
                  </a:moveTo>
                  <a:lnTo>
                    <a:pt x="0" y="3398"/>
                  </a:lnTo>
                  <a:lnTo>
                    <a:pt x="3" y="3432"/>
                  </a:lnTo>
                  <a:lnTo>
                    <a:pt x="9" y="3467"/>
                  </a:lnTo>
                  <a:lnTo>
                    <a:pt x="18" y="3500"/>
                  </a:lnTo>
                  <a:lnTo>
                    <a:pt x="33" y="3532"/>
                  </a:lnTo>
                  <a:lnTo>
                    <a:pt x="51" y="3561"/>
                  </a:lnTo>
                  <a:lnTo>
                    <a:pt x="72" y="3588"/>
                  </a:lnTo>
                  <a:lnTo>
                    <a:pt x="98" y="3614"/>
                  </a:lnTo>
                  <a:lnTo>
                    <a:pt x="125" y="3635"/>
                  </a:lnTo>
                  <a:lnTo>
                    <a:pt x="154" y="3653"/>
                  </a:lnTo>
                  <a:lnTo>
                    <a:pt x="186" y="3666"/>
                  </a:lnTo>
                  <a:lnTo>
                    <a:pt x="219" y="3677"/>
                  </a:lnTo>
                  <a:lnTo>
                    <a:pt x="253" y="3683"/>
                  </a:lnTo>
                  <a:lnTo>
                    <a:pt x="288" y="3686"/>
                  </a:lnTo>
                  <a:lnTo>
                    <a:pt x="12608" y="3686"/>
                  </a:lnTo>
                  <a:lnTo>
                    <a:pt x="12643" y="3683"/>
                  </a:lnTo>
                  <a:lnTo>
                    <a:pt x="12677" y="3677"/>
                  </a:lnTo>
                  <a:lnTo>
                    <a:pt x="12710" y="3666"/>
                  </a:lnTo>
                  <a:lnTo>
                    <a:pt x="12742" y="3653"/>
                  </a:lnTo>
                  <a:lnTo>
                    <a:pt x="12771" y="3635"/>
                  </a:lnTo>
                  <a:lnTo>
                    <a:pt x="12798" y="3614"/>
                  </a:lnTo>
                  <a:lnTo>
                    <a:pt x="12824" y="3588"/>
                  </a:lnTo>
                  <a:lnTo>
                    <a:pt x="12845" y="3561"/>
                  </a:lnTo>
                  <a:lnTo>
                    <a:pt x="12863" y="3532"/>
                  </a:lnTo>
                  <a:lnTo>
                    <a:pt x="12876" y="3500"/>
                  </a:lnTo>
                  <a:lnTo>
                    <a:pt x="12887" y="3467"/>
                  </a:lnTo>
                  <a:lnTo>
                    <a:pt x="12893" y="3432"/>
                  </a:lnTo>
                  <a:lnTo>
                    <a:pt x="12896" y="3398"/>
                  </a:lnTo>
                  <a:lnTo>
                    <a:pt x="12896" y="287"/>
                  </a:lnTo>
                  <a:lnTo>
                    <a:pt x="12893" y="254"/>
                  </a:lnTo>
                  <a:lnTo>
                    <a:pt x="12887" y="219"/>
                  </a:lnTo>
                  <a:lnTo>
                    <a:pt x="12876" y="185"/>
                  </a:lnTo>
                  <a:lnTo>
                    <a:pt x="12863" y="154"/>
                  </a:lnTo>
                  <a:lnTo>
                    <a:pt x="12845" y="124"/>
                  </a:lnTo>
                  <a:lnTo>
                    <a:pt x="12824" y="96"/>
                  </a:lnTo>
                  <a:lnTo>
                    <a:pt x="12798" y="72"/>
                  </a:lnTo>
                  <a:lnTo>
                    <a:pt x="12771" y="51"/>
                  </a:lnTo>
                  <a:lnTo>
                    <a:pt x="12742" y="33"/>
                  </a:lnTo>
                  <a:lnTo>
                    <a:pt x="12710" y="18"/>
                  </a:lnTo>
                  <a:lnTo>
                    <a:pt x="12677" y="9"/>
                  </a:lnTo>
                  <a:lnTo>
                    <a:pt x="12643" y="2"/>
                  </a:lnTo>
                  <a:lnTo>
                    <a:pt x="12608" y="0"/>
                  </a:lnTo>
                  <a:lnTo>
                    <a:pt x="288" y="0"/>
                  </a:lnTo>
                  <a:lnTo>
                    <a:pt x="253" y="2"/>
                  </a:lnTo>
                  <a:lnTo>
                    <a:pt x="219" y="9"/>
                  </a:lnTo>
                  <a:lnTo>
                    <a:pt x="186" y="18"/>
                  </a:lnTo>
                  <a:lnTo>
                    <a:pt x="154" y="33"/>
                  </a:lnTo>
                  <a:lnTo>
                    <a:pt x="125" y="51"/>
                  </a:lnTo>
                  <a:lnTo>
                    <a:pt x="98" y="72"/>
                  </a:lnTo>
                  <a:lnTo>
                    <a:pt x="72" y="96"/>
                  </a:lnTo>
                  <a:lnTo>
                    <a:pt x="51" y="124"/>
                  </a:lnTo>
                  <a:lnTo>
                    <a:pt x="33" y="154"/>
                  </a:lnTo>
                  <a:lnTo>
                    <a:pt x="18" y="185"/>
                  </a:lnTo>
                  <a:lnTo>
                    <a:pt x="9" y="219"/>
                  </a:lnTo>
                  <a:lnTo>
                    <a:pt x="3" y="254"/>
                  </a:lnTo>
                  <a:lnTo>
                    <a:pt x="0" y="287"/>
                  </a:lnTo>
                  <a:close/>
                </a:path>
              </a:pathLst>
            </a:custGeom>
            <a:solidFill>
              <a:srgbClr val="66FF66">
                <a:alpha val="100000"/>
              </a:srgbClr>
            </a:solidFill>
            <a:ln w="9525">
              <a:noFill/>
            </a:ln>
          </p:spPr>
          <p:txBody>
            <a:bodyPr/>
            <a:lstStyle/>
            <a:p>
              <a:endParaRPr lang="zh-CN" altLang="en-US"/>
            </a:p>
          </p:txBody>
        </p:sp>
        <p:sp>
          <p:nvSpPr>
            <p:cNvPr id="85310" name="矩形 1158152"/>
            <p:cNvSpPr/>
            <p:nvPr/>
          </p:nvSpPr>
          <p:spPr>
            <a:xfrm>
              <a:off x="960" y="3267"/>
              <a:ext cx="77" cy="288"/>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1" name="矩形 1158153"/>
            <p:cNvSpPr/>
            <p:nvPr/>
          </p:nvSpPr>
          <p:spPr>
            <a:xfrm>
              <a:off x="769" y="3075"/>
              <a:ext cx="4144" cy="192"/>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2" name="矩形 1158154"/>
            <p:cNvSpPr/>
            <p:nvPr/>
          </p:nvSpPr>
          <p:spPr>
            <a:xfrm>
              <a:off x="1565" y="3238"/>
              <a:ext cx="77" cy="288"/>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3" name="矩形 1158155"/>
            <p:cNvSpPr/>
            <p:nvPr/>
          </p:nvSpPr>
          <p:spPr>
            <a:xfrm>
              <a:off x="2764" y="3233"/>
              <a:ext cx="77" cy="288"/>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4" name="矩形 1158156"/>
            <p:cNvSpPr/>
            <p:nvPr/>
          </p:nvSpPr>
          <p:spPr>
            <a:xfrm>
              <a:off x="3364" y="3238"/>
              <a:ext cx="76" cy="288"/>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5" name="矩形 1158157"/>
            <p:cNvSpPr/>
            <p:nvPr/>
          </p:nvSpPr>
          <p:spPr>
            <a:xfrm>
              <a:off x="3963" y="3248"/>
              <a:ext cx="77" cy="288"/>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6" name="矩形 1158158"/>
            <p:cNvSpPr/>
            <p:nvPr/>
          </p:nvSpPr>
          <p:spPr>
            <a:xfrm>
              <a:off x="4558" y="3248"/>
              <a:ext cx="76" cy="288"/>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7" name="矩形 1158159"/>
            <p:cNvSpPr/>
            <p:nvPr/>
          </p:nvSpPr>
          <p:spPr>
            <a:xfrm>
              <a:off x="4466" y="3110"/>
              <a:ext cx="772" cy="230"/>
            </a:xfrm>
            <a:prstGeom prst="rect">
              <a:avLst/>
            </a:prstGeom>
            <a:solidFill>
              <a:srgbClr val="66FF66"/>
            </a:solidFill>
            <a:ln w="9525">
              <a:noFill/>
            </a:ln>
          </p:spPr>
          <p:txBody>
            <a:bodyPr wrap="none" lIns="0" tIns="0" rIns="0" bIns="0">
              <a:spAutoFit/>
            </a:bodyPr>
            <a:lstStyle/>
            <a:p>
              <a:r>
                <a:rPr lang="zh-CN" altLang="en-US" sz="2400" b="1" dirty="0">
                  <a:solidFill>
                    <a:srgbClr val="000000"/>
                  </a:solidFill>
                  <a:latin typeface="宋体" panose="02010600030101010101" pitchFamily="2" charset="-122"/>
                </a:rPr>
                <a:t>内部网络</a:t>
              </a:r>
            </a:p>
          </p:txBody>
        </p:sp>
        <p:sp>
          <p:nvSpPr>
            <p:cNvPr id="85318" name="矩形 1158160"/>
            <p:cNvSpPr/>
            <p:nvPr/>
          </p:nvSpPr>
          <p:spPr>
            <a:xfrm>
              <a:off x="2165" y="3238"/>
              <a:ext cx="77" cy="288"/>
            </a:xfrm>
            <a:prstGeom prst="rect">
              <a:avLst/>
            </a:prstGeom>
            <a:solidFill>
              <a:srgbClr val="66FF66"/>
            </a:solidFill>
            <a:ln w="9525">
              <a:noFill/>
            </a:ln>
          </p:spPr>
          <p:txBody>
            <a:bodyPr/>
            <a:lstStyle/>
            <a:p>
              <a:endParaRPr lang="zh-CN" altLang="en-US" sz="2400" dirty="0">
                <a:latin typeface="Arial" panose="020B0604020202020204" pitchFamily="34" charset="0"/>
              </a:endParaRPr>
            </a:p>
          </p:txBody>
        </p:sp>
        <p:sp>
          <p:nvSpPr>
            <p:cNvPr id="85319" name="任意多边形 1158161"/>
            <p:cNvSpPr/>
            <p:nvPr/>
          </p:nvSpPr>
          <p:spPr>
            <a:xfrm>
              <a:off x="1111" y="3720"/>
              <a:ext cx="41" cy="16"/>
            </a:xfrm>
            <a:custGeom>
              <a:avLst/>
              <a:gdLst/>
              <a:ahLst/>
              <a:cxnLst>
                <a:cxn ang="0">
                  <a:pos x="1" y="1"/>
                </a:cxn>
                <a:cxn ang="0">
                  <a:pos x="2" y="0"/>
                </a:cxn>
                <a:cxn ang="0">
                  <a:pos x="0" y="0"/>
                </a:cxn>
                <a:cxn ang="0">
                  <a:pos x="1" y="1"/>
                </a:cxn>
              </a:cxnLst>
              <a:rect l="0" t="0" r="0" b="0"/>
              <a:pathLst>
                <a:path w="123" h="50">
                  <a:moveTo>
                    <a:pt x="73" y="50"/>
                  </a:moveTo>
                  <a:lnTo>
                    <a:pt x="123" y="0"/>
                  </a:lnTo>
                  <a:lnTo>
                    <a:pt x="0" y="0"/>
                  </a:lnTo>
                  <a:lnTo>
                    <a:pt x="73" y="50"/>
                  </a:lnTo>
                  <a:close/>
                </a:path>
              </a:pathLst>
            </a:custGeom>
            <a:solidFill>
              <a:srgbClr val="66FF66">
                <a:alpha val="100000"/>
              </a:srgbClr>
            </a:solidFill>
            <a:ln w="9525">
              <a:noFill/>
            </a:ln>
          </p:spPr>
          <p:txBody>
            <a:bodyPr/>
            <a:lstStyle/>
            <a:p>
              <a:endParaRPr lang="zh-CN" altLang="en-US"/>
            </a:p>
          </p:txBody>
        </p:sp>
        <p:sp>
          <p:nvSpPr>
            <p:cNvPr id="85320" name="任意多边形 1158162"/>
            <p:cNvSpPr/>
            <p:nvPr/>
          </p:nvSpPr>
          <p:spPr>
            <a:xfrm>
              <a:off x="856" y="3722"/>
              <a:ext cx="66" cy="30"/>
            </a:xfrm>
            <a:custGeom>
              <a:avLst/>
              <a:gdLst/>
              <a:ahLst/>
              <a:cxnLst>
                <a:cxn ang="0">
                  <a:pos x="2" y="1"/>
                </a:cxn>
                <a:cxn ang="0">
                  <a:pos x="1" y="0"/>
                </a:cxn>
                <a:cxn ang="0">
                  <a:pos x="0" y="1"/>
                </a:cxn>
                <a:cxn ang="0">
                  <a:pos x="2" y="1"/>
                </a:cxn>
              </a:cxnLst>
              <a:rect l="0" t="0" r="0" b="0"/>
              <a:pathLst>
                <a:path w="197" h="92">
                  <a:moveTo>
                    <a:pt x="197" y="92"/>
                  </a:moveTo>
                  <a:lnTo>
                    <a:pt x="93" y="0"/>
                  </a:lnTo>
                  <a:lnTo>
                    <a:pt x="0" y="92"/>
                  </a:lnTo>
                  <a:lnTo>
                    <a:pt x="197" y="92"/>
                  </a:lnTo>
                  <a:close/>
                </a:path>
              </a:pathLst>
            </a:custGeom>
            <a:solidFill>
              <a:srgbClr val="66FF66">
                <a:alpha val="100000"/>
              </a:srgbClr>
            </a:solidFill>
            <a:ln w="9525">
              <a:noFill/>
            </a:ln>
          </p:spPr>
          <p:txBody>
            <a:bodyPr/>
            <a:lstStyle/>
            <a:p>
              <a:endParaRPr lang="zh-CN" altLang="en-US"/>
            </a:p>
          </p:txBody>
        </p:sp>
        <p:sp>
          <p:nvSpPr>
            <p:cNvPr id="85321" name="任意多边形 1158163"/>
            <p:cNvSpPr/>
            <p:nvPr/>
          </p:nvSpPr>
          <p:spPr>
            <a:xfrm>
              <a:off x="889" y="3720"/>
              <a:ext cx="251" cy="32"/>
            </a:xfrm>
            <a:custGeom>
              <a:avLst/>
              <a:gdLst/>
              <a:ahLst/>
              <a:cxnLst>
                <a:cxn ang="0">
                  <a:pos x="9" y="0"/>
                </a:cxn>
                <a:cxn ang="0">
                  <a:pos x="8" y="0"/>
                </a:cxn>
                <a:cxn ang="0">
                  <a:pos x="1" y="0"/>
                </a:cxn>
                <a:cxn ang="0">
                  <a:pos x="0" y="1"/>
                </a:cxn>
                <a:cxn ang="0">
                  <a:pos x="1" y="1"/>
                </a:cxn>
                <a:cxn ang="0">
                  <a:pos x="9" y="1"/>
                </a:cxn>
                <a:cxn ang="0">
                  <a:pos x="9" y="0"/>
                </a:cxn>
              </a:cxnLst>
              <a:rect l="0" t="0" r="0" b="0"/>
              <a:pathLst>
                <a:path w="752" h="98">
                  <a:moveTo>
                    <a:pt x="752" y="37"/>
                  </a:moveTo>
                  <a:lnTo>
                    <a:pt x="679" y="0"/>
                  </a:lnTo>
                  <a:lnTo>
                    <a:pt x="98" y="0"/>
                  </a:lnTo>
                  <a:lnTo>
                    <a:pt x="0" y="50"/>
                  </a:lnTo>
                  <a:lnTo>
                    <a:pt x="98" y="98"/>
                  </a:lnTo>
                  <a:lnTo>
                    <a:pt x="691" y="98"/>
                  </a:lnTo>
                  <a:lnTo>
                    <a:pt x="752" y="37"/>
                  </a:lnTo>
                  <a:close/>
                </a:path>
              </a:pathLst>
            </a:custGeom>
            <a:solidFill>
              <a:srgbClr val="66FF66">
                <a:alpha val="100000"/>
              </a:srgbClr>
            </a:solidFill>
            <a:ln w="9525">
              <a:noFill/>
            </a:ln>
          </p:spPr>
          <p:txBody>
            <a:bodyPr/>
            <a:lstStyle/>
            <a:p>
              <a:endParaRPr lang="zh-CN" altLang="en-US"/>
            </a:p>
          </p:txBody>
        </p:sp>
        <p:sp>
          <p:nvSpPr>
            <p:cNvPr id="85322" name="任意多边形 1158164"/>
            <p:cNvSpPr/>
            <p:nvPr/>
          </p:nvSpPr>
          <p:spPr>
            <a:xfrm>
              <a:off x="930" y="3740"/>
              <a:ext cx="148" cy="11"/>
            </a:xfrm>
            <a:custGeom>
              <a:avLst/>
              <a:gdLst/>
              <a:ahLst/>
              <a:cxnLst>
                <a:cxn ang="0">
                  <a:pos x="5"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3" y="0"/>
                </a:cxn>
                <a:cxn ang="0">
                  <a:pos x="3" y="0"/>
                </a:cxn>
                <a:cxn ang="0">
                  <a:pos x="3" y="0"/>
                </a:cxn>
                <a:cxn ang="0">
                  <a:pos x="3" y="0"/>
                </a:cxn>
                <a:cxn ang="0">
                  <a:pos x="4" y="0"/>
                </a:cxn>
                <a:cxn ang="0">
                  <a:pos x="4" y="0"/>
                </a:cxn>
                <a:cxn ang="0">
                  <a:pos x="4" y="0"/>
                </a:cxn>
                <a:cxn ang="0">
                  <a:pos x="4"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Lst>
              <a:rect l="0" t="0" r="0" b="0"/>
              <a:pathLst>
                <a:path w="444" h="31">
                  <a:moveTo>
                    <a:pt x="444" y="0"/>
                  </a:moveTo>
                  <a:lnTo>
                    <a:pt x="0" y="0"/>
                  </a:lnTo>
                  <a:lnTo>
                    <a:pt x="0" y="1"/>
                  </a:lnTo>
                  <a:lnTo>
                    <a:pt x="0" y="3"/>
                  </a:lnTo>
                  <a:lnTo>
                    <a:pt x="1" y="5"/>
                  </a:lnTo>
                  <a:lnTo>
                    <a:pt x="3" y="6"/>
                  </a:lnTo>
                  <a:lnTo>
                    <a:pt x="5" y="7"/>
                  </a:lnTo>
                  <a:lnTo>
                    <a:pt x="9" y="9"/>
                  </a:lnTo>
                  <a:lnTo>
                    <a:pt x="11" y="10"/>
                  </a:lnTo>
                  <a:lnTo>
                    <a:pt x="16" y="11"/>
                  </a:lnTo>
                  <a:lnTo>
                    <a:pt x="19" y="11"/>
                  </a:lnTo>
                  <a:lnTo>
                    <a:pt x="23" y="12"/>
                  </a:lnTo>
                  <a:lnTo>
                    <a:pt x="29" y="15"/>
                  </a:lnTo>
                  <a:lnTo>
                    <a:pt x="35" y="16"/>
                  </a:lnTo>
                  <a:lnTo>
                    <a:pt x="40" y="17"/>
                  </a:lnTo>
                  <a:lnTo>
                    <a:pt x="47" y="18"/>
                  </a:lnTo>
                  <a:lnTo>
                    <a:pt x="54" y="19"/>
                  </a:lnTo>
                  <a:lnTo>
                    <a:pt x="61" y="19"/>
                  </a:lnTo>
                  <a:lnTo>
                    <a:pt x="69" y="21"/>
                  </a:lnTo>
                  <a:lnTo>
                    <a:pt x="76" y="23"/>
                  </a:lnTo>
                  <a:lnTo>
                    <a:pt x="93" y="24"/>
                  </a:lnTo>
                  <a:lnTo>
                    <a:pt x="111" y="25"/>
                  </a:lnTo>
                  <a:lnTo>
                    <a:pt x="131" y="27"/>
                  </a:lnTo>
                  <a:lnTo>
                    <a:pt x="150" y="28"/>
                  </a:lnTo>
                  <a:lnTo>
                    <a:pt x="172" y="29"/>
                  </a:lnTo>
                  <a:lnTo>
                    <a:pt x="193" y="29"/>
                  </a:lnTo>
                  <a:lnTo>
                    <a:pt x="216" y="31"/>
                  </a:lnTo>
                  <a:lnTo>
                    <a:pt x="239" y="31"/>
                  </a:lnTo>
                  <a:lnTo>
                    <a:pt x="262" y="29"/>
                  </a:lnTo>
                  <a:lnTo>
                    <a:pt x="282" y="29"/>
                  </a:lnTo>
                  <a:lnTo>
                    <a:pt x="303" y="28"/>
                  </a:lnTo>
                  <a:lnTo>
                    <a:pt x="322" y="27"/>
                  </a:lnTo>
                  <a:lnTo>
                    <a:pt x="342" y="25"/>
                  </a:lnTo>
                  <a:lnTo>
                    <a:pt x="359" y="24"/>
                  </a:lnTo>
                  <a:lnTo>
                    <a:pt x="375" y="23"/>
                  </a:lnTo>
                  <a:lnTo>
                    <a:pt x="382" y="21"/>
                  </a:lnTo>
                  <a:lnTo>
                    <a:pt x="389" y="19"/>
                  </a:lnTo>
                  <a:lnTo>
                    <a:pt x="396" y="18"/>
                  </a:lnTo>
                  <a:lnTo>
                    <a:pt x="403" y="18"/>
                  </a:lnTo>
                  <a:lnTo>
                    <a:pt x="408" y="17"/>
                  </a:lnTo>
                  <a:lnTo>
                    <a:pt x="414" y="16"/>
                  </a:lnTo>
                  <a:lnTo>
                    <a:pt x="420" y="15"/>
                  </a:lnTo>
                  <a:lnTo>
                    <a:pt x="424" y="12"/>
                  </a:lnTo>
                  <a:lnTo>
                    <a:pt x="427" y="11"/>
                  </a:lnTo>
                  <a:lnTo>
                    <a:pt x="432" y="10"/>
                  </a:lnTo>
                  <a:lnTo>
                    <a:pt x="436" y="9"/>
                  </a:lnTo>
                  <a:lnTo>
                    <a:pt x="439" y="7"/>
                  </a:lnTo>
                  <a:lnTo>
                    <a:pt x="441" y="6"/>
                  </a:lnTo>
                  <a:lnTo>
                    <a:pt x="443" y="5"/>
                  </a:lnTo>
                  <a:lnTo>
                    <a:pt x="443" y="3"/>
                  </a:lnTo>
                  <a:lnTo>
                    <a:pt x="444" y="1"/>
                  </a:lnTo>
                  <a:lnTo>
                    <a:pt x="444" y="0"/>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323" name="图片 1158165"/>
            <p:cNvPicPr>
              <a:picLocks noChangeAspect="1"/>
            </p:cNvPicPr>
            <p:nvPr/>
          </p:nvPicPr>
          <p:blipFill>
            <a:blip r:embed="rId3"/>
            <a:stretch>
              <a:fillRect/>
            </a:stretch>
          </p:blipFill>
          <p:spPr>
            <a:xfrm>
              <a:off x="930" y="3740"/>
              <a:ext cx="148" cy="11"/>
            </a:xfrm>
            <a:prstGeom prst="rect">
              <a:avLst/>
            </a:prstGeom>
            <a:solidFill>
              <a:srgbClr val="66FF66"/>
            </a:solidFill>
            <a:ln w="9525">
              <a:noFill/>
            </a:ln>
          </p:spPr>
        </p:pic>
        <p:pic>
          <p:nvPicPr>
            <p:cNvPr id="85324" name="图片 1158166"/>
            <p:cNvPicPr>
              <a:picLocks noChangeAspect="1"/>
            </p:cNvPicPr>
            <p:nvPr/>
          </p:nvPicPr>
          <p:blipFill>
            <a:blip r:embed="rId4"/>
            <a:stretch>
              <a:fillRect/>
            </a:stretch>
          </p:blipFill>
          <p:spPr>
            <a:xfrm>
              <a:off x="930" y="3740"/>
              <a:ext cx="148" cy="11"/>
            </a:xfrm>
            <a:prstGeom prst="rect">
              <a:avLst/>
            </a:prstGeom>
            <a:solidFill>
              <a:srgbClr val="66FF66"/>
            </a:solidFill>
            <a:ln w="9525">
              <a:noFill/>
            </a:ln>
          </p:spPr>
        </p:pic>
        <p:sp>
          <p:nvSpPr>
            <p:cNvPr id="85325" name="任意多边形 1158167"/>
            <p:cNvSpPr/>
            <p:nvPr/>
          </p:nvSpPr>
          <p:spPr>
            <a:xfrm>
              <a:off x="1119" y="3720"/>
              <a:ext cx="33" cy="123"/>
            </a:xfrm>
            <a:custGeom>
              <a:avLst/>
              <a:gdLst/>
              <a:ahLst/>
              <a:cxnLst>
                <a:cxn ang="0">
                  <a:pos x="0" y="1"/>
                </a:cxn>
                <a:cxn ang="0">
                  <a:pos x="1" y="0"/>
                </a:cxn>
                <a:cxn ang="0">
                  <a:pos x="1" y="3"/>
                </a:cxn>
                <a:cxn ang="0">
                  <a:pos x="0" y="5"/>
                </a:cxn>
                <a:cxn ang="0">
                  <a:pos x="0" y="1"/>
                </a:cxn>
              </a:cxnLst>
              <a:rect l="0" t="0" r="0" b="0"/>
              <a:pathLst>
                <a:path w="99" h="369">
                  <a:moveTo>
                    <a:pt x="0" y="98"/>
                  </a:moveTo>
                  <a:lnTo>
                    <a:pt x="99" y="0"/>
                  </a:lnTo>
                  <a:lnTo>
                    <a:pt x="99" y="271"/>
                  </a:lnTo>
                  <a:lnTo>
                    <a:pt x="0" y="369"/>
                  </a:lnTo>
                  <a:lnTo>
                    <a:pt x="0" y="98"/>
                  </a:lnTo>
                  <a:close/>
                </a:path>
              </a:pathLst>
            </a:custGeom>
            <a:solidFill>
              <a:srgbClr val="66FF66">
                <a:alpha val="100000"/>
              </a:srgbClr>
            </a:solidFill>
            <a:ln w="9525">
              <a:noFill/>
            </a:ln>
          </p:spPr>
          <p:txBody>
            <a:bodyPr/>
            <a:lstStyle/>
            <a:p>
              <a:endParaRPr lang="zh-CN" altLang="en-US"/>
            </a:p>
          </p:txBody>
        </p:sp>
        <p:sp>
          <p:nvSpPr>
            <p:cNvPr id="85326" name="矩形 1158168"/>
            <p:cNvSpPr/>
            <p:nvPr/>
          </p:nvSpPr>
          <p:spPr>
            <a:xfrm>
              <a:off x="856" y="3752"/>
              <a:ext cx="263" cy="72"/>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27" name="任意多边形 1158169"/>
            <p:cNvSpPr/>
            <p:nvPr/>
          </p:nvSpPr>
          <p:spPr>
            <a:xfrm>
              <a:off x="938" y="3752"/>
              <a:ext cx="4" cy="72"/>
            </a:xfrm>
            <a:custGeom>
              <a:avLst/>
              <a:gdLst/>
              <a:ahLst/>
              <a:cxnLst>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3"/>
                </a:cxn>
                <a:cxn ang="0">
                  <a:pos x="0" y="3"/>
                </a:cxn>
              </a:cxnLst>
              <a:rect l="0" t="0" r="0" b="0"/>
              <a:pathLst>
                <a:path w="12" h="215">
                  <a:moveTo>
                    <a:pt x="12" y="0"/>
                  </a:moveTo>
                  <a:lnTo>
                    <a:pt x="10" y="13"/>
                  </a:lnTo>
                  <a:lnTo>
                    <a:pt x="6" y="27"/>
                  </a:lnTo>
                  <a:lnTo>
                    <a:pt x="4" y="41"/>
                  </a:lnTo>
                  <a:lnTo>
                    <a:pt x="3" y="53"/>
                  </a:lnTo>
                  <a:lnTo>
                    <a:pt x="2" y="67"/>
                  </a:lnTo>
                  <a:lnTo>
                    <a:pt x="2" y="81"/>
                  </a:lnTo>
                  <a:lnTo>
                    <a:pt x="0" y="95"/>
                  </a:lnTo>
                  <a:lnTo>
                    <a:pt x="0" y="108"/>
                  </a:lnTo>
                  <a:lnTo>
                    <a:pt x="0" y="121"/>
                  </a:lnTo>
                  <a:lnTo>
                    <a:pt x="2" y="135"/>
                  </a:lnTo>
                  <a:lnTo>
                    <a:pt x="2" y="149"/>
                  </a:lnTo>
                  <a:lnTo>
                    <a:pt x="3" y="162"/>
                  </a:lnTo>
                  <a:lnTo>
                    <a:pt x="4" y="177"/>
                  </a:lnTo>
                  <a:lnTo>
                    <a:pt x="6" y="189"/>
                  </a:lnTo>
                  <a:lnTo>
                    <a:pt x="10" y="203"/>
                  </a:lnTo>
                  <a:lnTo>
                    <a:pt x="12" y="215"/>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28" name="矩形 1158170"/>
            <p:cNvSpPr/>
            <p:nvPr/>
          </p:nvSpPr>
          <p:spPr>
            <a:xfrm>
              <a:off x="856" y="3824"/>
              <a:ext cx="263" cy="19"/>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29" name="任意多边形 1158171"/>
            <p:cNvSpPr>
              <a:spLocks noEditPoints="1"/>
            </p:cNvSpPr>
            <p:nvPr/>
          </p:nvSpPr>
          <p:spPr>
            <a:xfrm>
              <a:off x="951" y="3769"/>
              <a:ext cx="43" cy="4"/>
            </a:xfrm>
            <a:custGeom>
              <a:avLst/>
              <a:gdLst/>
              <a:ahLst/>
              <a:cxnLst>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2" y="0"/>
                </a:cxn>
                <a:cxn ang="0">
                  <a:pos x="2" y="0"/>
                </a:cxn>
                <a:cxn ang="0">
                  <a:pos x="1" y="0"/>
                </a:cxn>
                <a:cxn ang="0">
                  <a:pos x="1" y="0"/>
                </a:cxn>
              </a:cxnLst>
              <a:rect l="0" t="0" r="0" b="0"/>
              <a:pathLst>
                <a:path w="129" h="14">
                  <a:moveTo>
                    <a:pt x="0" y="14"/>
                  </a:moveTo>
                  <a:lnTo>
                    <a:pt x="36" y="14"/>
                  </a:lnTo>
                  <a:lnTo>
                    <a:pt x="36" y="0"/>
                  </a:lnTo>
                  <a:lnTo>
                    <a:pt x="0" y="0"/>
                  </a:lnTo>
                  <a:lnTo>
                    <a:pt x="0" y="14"/>
                  </a:lnTo>
                  <a:close/>
                  <a:moveTo>
                    <a:pt x="55" y="14"/>
                  </a:moveTo>
                  <a:lnTo>
                    <a:pt x="73" y="14"/>
                  </a:lnTo>
                  <a:lnTo>
                    <a:pt x="73" y="0"/>
                  </a:lnTo>
                  <a:lnTo>
                    <a:pt x="55" y="0"/>
                  </a:lnTo>
                  <a:lnTo>
                    <a:pt x="55" y="14"/>
                  </a:lnTo>
                  <a:close/>
                  <a:moveTo>
                    <a:pt x="91" y="14"/>
                  </a:moveTo>
                  <a:lnTo>
                    <a:pt x="129" y="14"/>
                  </a:lnTo>
                  <a:lnTo>
                    <a:pt x="129" y="0"/>
                  </a:lnTo>
                  <a:lnTo>
                    <a:pt x="91" y="0"/>
                  </a:lnTo>
                  <a:lnTo>
                    <a:pt x="91" y="14"/>
                  </a:lnTo>
                  <a:close/>
                </a:path>
              </a:pathLst>
            </a:custGeom>
            <a:solidFill>
              <a:srgbClr val="66FF66">
                <a:alpha val="100000"/>
              </a:srgbClr>
            </a:solidFill>
            <a:ln w="9525">
              <a:noFill/>
            </a:ln>
          </p:spPr>
          <p:txBody>
            <a:bodyPr/>
            <a:lstStyle/>
            <a:p>
              <a:endParaRPr lang="zh-CN" altLang="en-US"/>
            </a:p>
          </p:txBody>
        </p:sp>
        <p:sp>
          <p:nvSpPr>
            <p:cNvPr id="85330" name="矩形 1158172"/>
            <p:cNvSpPr/>
            <p:nvPr/>
          </p:nvSpPr>
          <p:spPr>
            <a:xfrm>
              <a:off x="951" y="3769"/>
              <a:ext cx="12"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31" name="矩形 1158173"/>
            <p:cNvSpPr/>
            <p:nvPr/>
          </p:nvSpPr>
          <p:spPr>
            <a:xfrm>
              <a:off x="969" y="3769"/>
              <a:ext cx="6"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32" name="矩形 1158174"/>
            <p:cNvSpPr/>
            <p:nvPr/>
          </p:nvSpPr>
          <p:spPr>
            <a:xfrm>
              <a:off x="981" y="3769"/>
              <a:ext cx="13"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33" name="任意多边形 1158175"/>
            <p:cNvSpPr>
              <a:spLocks noEditPoints="1"/>
            </p:cNvSpPr>
            <p:nvPr/>
          </p:nvSpPr>
          <p:spPr>
            <a:xfrm>
              <a:off x="864" y="3760"/>
              <a:ext cx="190" cy="27"/>
            </a:xfrm>
            <a:custGeom>
              <a:avLst/>
              <a:gdLst/>
              <a:ahLst/>
              <a:cxnLst>
                <a:cxn ang="0">
                  <a:pos x="0" y="1"/>
                </a:cxn>
                <a:cxn ang="0">
                  <a:pos x="1" y="1"/>
                </a:cxn>
                <a:cxn ang="0">
                  <a:pos x="1" y="0"/>
                </a:cxn>
                <a:cxn ang="0">
                  <a:pos x="0" y="0"/>
                </a:cxn>
                <a:cxn ang="0">
                  <a:pos x="0" y="1"/>
                </a:cxn>
                <a:cxn ang="0">
                  <a:pos x="6" y="1"/>
                </a:cxn>
                <a:cxn ang="0">
                  <a:pos x="7" y="1"/>
                </a:cxn>
                <a:cxn ang="0">
                  <a:pos x="7" y="0"/>
                </a:cxn>
                <a:cxn ang="0">
                  <a:pos x="6" y="0"/>
                </a:cxn>
                <a:cxn ang="0">
                  <a:pos x="6" y="1"/>
                </a:cxn>
              </a:cxnLst>
              <a:rect l="0" t="0" r="0" b="0"/>
              <a:pathLst>
                <a:path w="570" h="81">
                  <a:moveTo>
                    <a:pt x="0" y="81"/>
                  </a:moveTo>
                  <a:lnTo>
                    <a:pt x="75" y="81"/>
                  </a:lnTo>
                  <a:lnTo>
                    <a:pt x="75" y="0"/>
                  </a:lnTo>
                  <a:lnTo>
                    <a:pt x="0" y="0"/>
                  </a:lnTo>
                  <a:lnTo>
                    <a:pt x="0" y="81"/>
                  </a:lnTo>
                  <a:close/>
                  <a:moveTo>
                    <a:pt x="505" y="58"/>
                  </a:moveTo>
                  <a:lnTo>
                    <a:pt x="570" y="58"/>
                  </a:lnTo>
                  <a:lnTo>
                    <a:pt x="570" y="18"/>
                  </a:lnTo>
                  <a:lnTo>
                    <a:pt x="505" y="18"/>
                  </a:lnTo>
                  <a:lnTo>
                    <a:pt x="505" y="58"/>
                  </a:lnTo>
                  <a:close/>
                </a:path>
              </a:pathLst>
            </a:custGeom>
            <a:solidFill>
              <a:srgbClr val="66FF66">
                <a:alpha val="100000"/>
              </a:srgbClr>
            </a:solidFill>
            <a:ln w="9525">
              <a:noFill/>
            </a:ln>
          </p:spPr>
          <p:txBody>
            <a:bodyPr/>
            <a:lstStyle/>
            <a:p>
              <a:endParaRPr lang="zh-CN" altLang="en-US"/>
            </a:p>
          </p:txBody>
        </p:sp>
        <p:sp>
          <p:nvSpPr>
            <p:cNvPr id="85334" name="任意多边形 1158176"/>
            <p:cNvSpPr>
              <a:spLocks noEditPoints="1"/>
            </p:cNvSpPr>
            <p:nvPr/>
          </p:nvSpPr>
          <p:spPr>
            <a:xfrm>
              <a:off x="858" y="3756"/>
              <a:ext cx="259" cy="82"/>
            </a:xfrm>
            <a:custGeom>
              <a:avLst/>
              <a:gdLst/>
              <a:ahLst/>
              <a:cxnLst>
                <a:cxn ang="0">
                  <a:pos x="10" y="2"/>
                </a:cxn>
                <a:cxn ang="0">
                  <a:pos x="3" y="0"/>
                </a:cxn>
                <a:cxn ang="0">
                  <a:pos x="3" y="0"/>
                </a:cxn>
                <a:cxn ang="0">
                  <a:pos x="3" y="1"/>
                </a:cxn>
                <a:cxn ang="0">
                  <a:pos x="3" y="1"/>
                </a:cxn>
                <a:cxn ang="0">
                  <a:pos x="3" y="1"/>
                </a:cxn>
                <a:cxn ang="0">
                  <a:pos x="3" y="2"/>
                </a:cxn>
                <a:cxn ang="0">
                  <a:pos x="3" y="2"/>
                </a:cxn>
                <a:cxn ang="0">
                  <a:pos x="3" y="2"/>
                </a:cxn>
                <a:cxn ang="0">
                  <a:pos x="3" y="2"/>
                </a:cxn>
                <a:cxn ang="0">
                  <a:pos x="9" y="2"/>
                </a:cxn>
                <a:cxn ang="0">
                  <a:pos x="6" y="0"/>
                </a:cxn>
                <a:cxn ang="0">
                  <a:pos x="9" y="3"/>
                </a:cxn>
                <a:cxn ang="0">
                  <a:pos x="9" y="3"/>
                </a:cxn>
                <a:cxn ang="0">
                  <a:pos x="10" y="3"/>
                </a:cxn>
                <a:cxn ang="0">
                  <a:pos x="10" y="3"/>
                </a:cxn>
                <a:cxn ang="0">
                  <a:pos x="10" y="3"/>
                </a:cxn>
                <a:cxn ang="0">
                  <a:pos x="10" y="3"/>
                </a:cxn>
                <a:cxn ang="0">
                  <a:pos x="10" y="3"/>
                </a:cxn>
                <a:cxn ang="0">
                  <a:pos x="10" y="3"/>
                </a:cxn>
                <a:cxn ang="0">
                  <a:pos x="9" y="3"/>
                </a:cxn>
                <a:cxn ang="0">
                  <a:pos x="9" y="3"/>
                </a:cxn>
                <a:cxn ang="0">
                  <a:pos x="9" y="3"/>
                </a:cxn>
                <a:cxn ang="0">
                  <a:pos x="0" y="3"/>
                </a:cxn>
                <a:cxn ang="0">
                  <a:pos x="0" y="3"/>
                </a:cxn>
                <a:cxn ang="0">
                  <a:pos x="0" y="3"/>
                </a:cxn>
                <a:cxn ang="0">
                  <a:pos x="0" y="3"/>
                </a:cxn>
                <a:cxn ang="0">
                  <a:pos x="0" y="3"/>
                </a:cxn>
                <a:cxn ang="0">
                  <a:pos x="0" y="3"/>
                </a:cxn>
                <a:cxn ang="0">
                  <a:pos x="0" y="3"/>
                </a:cxn>
                <a:cxn ang="0">
                  <a:pos x="0" y="3"/>
                </a:cxn>
                <a:cxn ang="0">
                  <a:pos x="0" y="3"/>
                </a:cxn>
                <a:cxn ang="0">
                  <a:pos x="1" y="3"/>
                </a:cxn>
                <a:cxn ang="0">
                  <a:pos x="3" y="1"/>
                </a:cxn>
                <a:cxn ang="0">
                  <a:pos x="5" y="0"/>
                </a:cxn>
                <a:cxn ang="0">
                  <a:pos x="3" y="1"/>
                </a:cxn>
              </a:cxnLst>
              <a:rect l="0" t="0" r="0" b="0"/>
              <a:pathLst>
                <a:path w="778" h="245">
                  <a:moveTo>
                    <a:pt x="269" y="194"/>
                  </a:moveTo>
                  <a:lnTo>
                    <a:pt x="774" y="194"/>
                  </a:lnTo>
                  <a:lnTo>
                    <a:pt x="774" y="0"/>
                  </a:lnTo>
                  <a:lnTo>
                    <a:pt x="269" y="0"/>
                  </a:lnTo>
                  <a:lnTo>
                    <a:pt x="265" y="12"/>
                  </a:lnTo>
                  <a:lnTo>
                    <a:pt x="263" y="24"/>
                  </a:lnTo>
                  <a:lnTo>
                    <a:pt x="261" y="36"/>
                  </a:lnTo>
                  <a:lnTo>
                    <a:pt x="259" y="49"/>
                  </a:lnTo>
                  <a:lnTo>
                    <a:pt x="258" y="61"/>
                  </a:lnTo>
                  <a:lnTo>
                    <a:pt x="258" y="74"/>
                  </a:lnTo>
                  <a:lnTo>
                    <a:pt x="256" y="86"/>
                  </a:lnTo>
                  <a:lnTo>
                    <a:pt x="256" y="97"/>
                  </a:lnTo>
                  <a:lnTo>
                    <a:pt x="256" y="110"/>
                  </a:lnTo>
                  <a:lnTo>
                    <a:pt x="258" y="122"/>
                  </a:lnTo>
                  <a:lnTo>
                    <a:pt x="258" y="136"/>
                  </a:lnTo>
                  <a:lnTo>
                    <a:pt x="259" y="148"/>
                  </a:lnTo>
                  <a:lnTo>
                    <a:pt x="261" y="158"/>
                  </a:lnTo>
                  <a:lnTo>
                    <a:pt x="263" y="172"/>
                  </a:lnTo>
                  <a:lnTo>
                    <a:pt x="265" y="184"/>
                  </a:lnTo>
                  <a:lnTo>
                    <a:pt x="269" y="194"/>
                  </a:lnTo>
                  <a:close/>
                  <a:moveTo>
                    <a:pt x="456" y="169"/>
                  </a:moveTo>
                  <a:lnTo>
                    <a:pt x="747" y="169"/>
                  </a:lnTo>
                  <a:lnTo>
                    <a:pt x="747" y="26"/>
                  </a:lnTo>
                  <a:lnTo>
                    <a:pt x="456" y="26"/>
                  </a:lnTo>
                  <a:lnTo>
                    <a:pt x="456" y="169"/>
                  </a:lnTo>
                  <a:close/>
                  <a:moveTo>
                    <a:pt x="703" y="245"/>
                  </a:moveTo>
                  <a:lnTo>
                    <a:pt x="766" y="245"/>
                  </a:lnTo>
                  <a:lnTo>
                    <a:pt x="768" y="245"/>
                  </a:lnTo>
                  <a:lnTo>
                    <a:pt x="770" y="245"/>
                  </a:lnTo>
                  <a:lnTo>
                    <a:pt x="772" y="244"/>
                  </a:lnTo>
                  <a:lnTo>
                    <a:pt x="773" y="242"/>
                  </a:lnTo>
                  <a:lnTo>
                    <a:pt x="774" y="240"/>
                  </a:lnTo>
                  <a:lnTo>
                    <a:pt x="775" y="239"/>
                  </a:lnTo>
                  <a:lnTo>
                    <a:pt x="778" y="236"/>
                  </a:lnTo>
                  <a:lnTo>
                    <a:pt x="778" y="234"/>
                  </a:lnTo>
                  <a:lnTo>
                    <a:pt x="778" y="233"/>
                  </a:lnTo>
                  <a:lnTo>
                    <a:pt x="778" y="229"/>
                  </a:lnTo>
                  <a:lnTo>
                    <a:pt x="775" y="227"/>
                  </a:lnTo>
                  <a:lnTo>
                    <a:pt x="775" y="226"/>
                  </a:lnTo>
                  <a:lnTo>
                    <a:pt x="773" y="222"/>
                  </a:lnTo>
                  <a:lnTo>
                    <a:pt x="770" y="221"/>
                  </a:lnTo>
                  <a:lnTo>
                    <a:pt x="769" y="220"/>
                  </a:lnTo>
                  <a:lnTo>
                    <a:pt x="768" y="220"/>
                  </a:lnTo>
                  <a:lnTo>
                    <a:pt x="766" y="220"/>
                  </a:lnTo>
                  <a:lnTo>
                    <a:pt x="703" y="220"/>
                  </a:lnTo>
                  <a:lnTo>
                    <a:pt x="703" y="245"/>
                  </a:lnTo>
                  <a:close/>
                  <a:moveTo>
                    <a:pt x="75" y="245"/>
                  </a:moveTo>
                  <a:lnTo>
                    <a:pt x="12" y="245"/>
                  </a:lnTo>
                  <a:lnTo>
                    <a:pt x="10" y="245"/>
                  </a:lnTo>
                  <a:lnTo>
                    <a:pt x="8" y="245"/>
                  </a:lnTo>
                  <a:lnTo>
                    <a:pt x="6" y="244"/>
                  </a:lnTo>
                  <a:lnTo>
                    <a:pt x="5" y="242"/>
                  </a:lnTo>
                  <a:lnTo>
                    <a:pt x="2" y="240"/>
                  </a:lnTo>
                  <a:lnTo>
                    <a:pt x="2" y="239"/>
                  </a:lnTo>
                  <a:lnTo>
                    <a:pt x="0" y="236"/>
                  </a:lnTo>
                  <a:lnTo>
                    <a:pt x="0" y="234"/>
                  </a:lnTo>
                  <a:lnTo>
                    <a:pt x="0" y="233"/>
                  </a:lnTo>
                  <a:lnTo>
                    <a:pt x="0" y="229"/>
                  </a:lnTo>
                  <a:lnTo>
                    <a:pt x="0" y="227"/>
                  </a:lnTo>
                  <a:lnTo>
                    <a:pt x="2" y="226"/>
                  </a:lnTo>
                  <a:lnTo>
                    <a:pt x="5" y="222"/>
                  </a:lnTo>
                  <a:lnTo>
                    <a:pt x="8" y="221"/>
                  </a:lnTo>
                  <a:lnTo>
                    <a:pt x="9" y="220"/>
                  </a:lnTo>
                  <a:lnTo>
                    <a:pt x="10" y="220"/>
                  </a:lnTo>
                  <a:lnTo>
                    <a:pt x="12" y="220"/>
                  </a:lnTo>
                  <a:lnTo>
                    <a:pt x="75" y="220"/>
                  </a:lnTo>
                  <a:lnTo>
                    <a:pt x="75" y="245"/>
                  </a:lnTo>
                  <a:close/>
                  <a:moveTo>
                    <a:pt x="279" y="52"/>
                  </a:moveTo>
                  <a:lnTo>
                    <a:pt x="408" y="52"/>
                  </a:lnTo>
                  <a:lnTo>
                    <a:pt x="408" y="38"/>
                  </a:lnTo>
                  <a:lnTo>
                    <a:pt x="279" y="38"/>
                  </a:lnTo>
                  <a:lnTo>
                    <a:pt x="279" y="52"/>
                  </a:lnTo>
                  <a:close/>
                </a:path>
              </a:pathLst>
            </a:custGeom>
            <a:solidFill>
              <a:srgbClr val="66FF66">
                <a:alpha val="100000"/>
              </a:srgbClr>
            </a:solidFill>
            <a:ln w="9525">
              <a:noFill/>
            </a:ln>
          </p:spPr>
          <p:txBody>
            <a:bodyPr/>
            <a:lstStyle/>
            <a:p>
              <a:endParaRPr lang="zh-CN" altLang="en-US"/>
            </a:p>
          </p:txBody>
        </p:sp>
        <p:sp>
          <p:nvSpPr>
            <p:cNvPr id="85335" name="任意多边形 1158177"/>
            <p:cNvSpPr/>
            <p:nvPr/>
          </p:nvSpPr>
          <p:spPr>
            <a:xfrm>
              <a:off x="943" y="3756"/>
              <a:ext cx="173" cy="65"/>
            </a:xfrm>
            <a:custGeom>
              <a:avLst/>
              <a:gdLst/>
              <a:ahLst/>
              <a:cxnLst>
                <a:cxn ang="0">
                  <a:pos x="0" y="2"/>
                </a:cxn>
                <a:cxn ang="0">
                  <a:pos x="6" y="2"/>
                </a:cxn>
                <a:cxn ang="0">
                  <a:pos x="6" y="0"/>
                </a:cxn>
                <a:cxn ang="0">
                  <a:pos x="0" y="0"/>
                </a:cxn>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Lst>
              <a:rect l="0" t="0" r="0" b="0"/>
              <a:pathLst>
                <a:path w="518" h="194">
                  <a:moveTo>
                    <a:pt x="13" y="194"/>
                  </a:moveTo>
                  <a:lnTo>
                    <a:pt x="518" y="194"/>
                  </a:lnTo>
                  <a:lnTo>
                    <a:pt x="518" y="0"/>
                  </a:lnTo>
                  <a:lnTo>
                    <a:pt x="13" y="0"/>
                  </a:lnTo>
                  <a:lnTo>
                    <a:pt x="9" y="12"/>
                  </a:lnTo>
                  <a:lnTo>
                    <a:pt x="7" y="24"/>
                  </a:lnTo>
                  <a:lnTo>
                    <a:pt x="5" y="36"/>
                  </a:lnTo>
                  <a:lnTo>
                    <a:pt x="3" y="49"/>
                  </a:lnTo>
                  <a:lnTo>
                    <a:pt x="2" y="61"/>
                  </a:lnTo>
                  <a:lnTo>
                    <a:pt x="2" y="74"/>
                  </a:lnTo>
                  <a:lnTo>
                    <a:pt x="0" y="86"/>
                  </a:lnTo>
                  <a:lnTo>
                    <a:pt x="0" y="97"/>
                  </a:lnTo>
                  <a:lnTo>
                    <a:pt x="0" y="110"/>
                  </a:lnTo>
                  <a:lnTo>
                    <a:pt x="2" y="122"/>
                  </a:lnTo>
                  <a:lnTo>
                    <a:pt x="2" y="136"/>
                  </a:lnTo>
                  <a:lnTo>
                    <a:pt x="3" y="148"/>
                  </a:lnTo>
                  <a:lnTo>
                    <a:pt x="5" y="158"/>
                  </a:lnTo>
                  <a:lnTo>
                    <a:pt x="7" y="172"/>
                  </a:lnTo>
                  <a:lnTo>
                    <a:pt x="9" y="184"/>
                  </a:lnTo>
                  <a:lnTo>
                    <a:pt x="13" y="194"/>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36" name="直接连接符 1158178"/>
            <p:cNvSpPr/>
            <p:nvPr/>
          </p:nvSpPr>
          <p:spPr>
            <a:xfrm>
              <a:off x="996" y="3756"/>
              <a:ext cx="1" cy="65"/>
            </a:xfrm>
            <a:prstGeom prst="line">
              <a:avLst/>
            </a:prstGeom>
            <a:ln w="3175" cap="flat" cmpd="sng">
              <a:solidFill>
                <a:srgbClr val="000000"/>
              </a:solidFill>
              <a:prstDash val="solid"/>
              <a:headEnd type="none" w="med" len="med"/>
              <a:tailEnd type="none" w="med" len="med"/>
            </a:ln>
          </p:spPr>
        </p:sp>
        <p:sp>
          <p:nvSpPr>
            <p:cNvPr id="85337" name="直接连接符 1158179"/>
            <p:cNvSpPr/>
            <p:nvPr/>
          </p:nvSpPr>
          <p:spPr>
            <a:xfrm flipH="1">
              <a:off x="944" y="3778"/>
              <a:ext cx="52" cy="1"/>
            </a:xfrm>
            <a:prstGeom prst="line">
              <a:avLst/>
            </a:prstGeom>
            <a:ln w="3175" cap="flat" cmpd="sng">
              <a:solidFill>
                <a:srgbClr val="000000"/>
              </a:solidFill>
              <a:prstDash val="solid"/>
              <a:headEnd type="none" w="med" len="med"/>
              <a:tailEnd type="none" w="med" len="med"/>
            </a:ln>
          </p:spPr>
        </p:sp>
        <p:sp>
          <p:nvSpPr>
            <p:cNvPr id="85338" name="直接连接符 1158180"/>
            <p:cNvSpPr/>
            <p:nvPr/>
          </p:nvSpPr>
          <p:spPr>
            <a:xfrm flipH="1">
              <a:off x="944" y="3800"/>
              <a:ext cx="52" cy="1"/>
            </a:xfrm>
            <a:prstGeom prst="line">
              <a:avLst/>
            </a:prstGeom>
            <a:ln w="3175" cap="flat" cmpd="sng">
              <a:solidFill>
                <a:srgbClr val="000000"/>
              </a:solidFill>
              <a:prstDash val="solid"/>
              <a:headEnd type="none" w="med" len="med"/>
              <a:tailEnd type="none" w="med" len="med"/>
            </a:ln>
          </p:spPr>
        </p:sp>
        <p:sp>
          <p:nvSpPr>
            <p:cNvPr id="85339" name="矩形 1158181"/>
            <p:cNvSpPr/>
            <p:nvPr/>
          </p:nvSpPr>
          <p:spPr>
            <a:xfrm>
              <a:off x="1010" y="3765"/>
              <a:ext cx="97" cy="47"/>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40" name="直接连接符 1158182"/>
            <p:cNvSpPr/>
            <p:nvPr/>
          </p:nvSpPr>
          <p:spPr>
            <a:xfrm>
              <a:off x="1076" y="3765"/>
              <a:ext cx="1" cy="18"/>
            </a:xfrm>
            <a:prstGeom prst="line">
              <a:avLst/>
            </a:prstGeom>
            <a:ln w="3175" cap="flat" cmpd="sng">
              <a:solidFill>
                <a:srgbClr val="000000"/>
              </a:solidFill>
              <a:prstDash val="solid"/>
              <a:headEnd type="none" w="med" len="med"/>
              <a:tailEnd type="none" w="med" len="med"/>
            </a:ln>
          </p:spPr>
        </p:sp>
        <p:sp>
          <p:nvSpPr>
            <p:cNvPr id="85341" name="直接连接符 1158183"/>
            <p:cNvSpPr/>
            <p:nvPr/>
          </p:nvSpPr>
          <p:spPr>
            <a:xfrm>
              <a:off x="1010" y="3783"/>
              <a:ext cx="97" cy="1"/>
            </a:xfrm>
            <a:prstGeom prst="line">
              <a:avLst/>
            </a:prstGeom>
            <a:ln w="3175" cap="flat" cmpd="sng">
              <a:solidFill>
                <a:srgbClr val="000000"/>
              </a:solidFill>
              <a:prstDash val="solid"/>
              <a:headEnd type="none" w="med" len="med"/>
              <a:tailEnd type="none" w="med" len="med"/>
            </a:ln>
          </p:spPr>
        </p:sp>
        <p:sp>
          <p:nvSpPr>
            <p:cNvPr id="85342" name="任意多边形 1158184"/>
            <p:cNvSpPr/>
            <p:nvPr/>
          </p:nvSpPr>
          <p:spPr>
            <a:xfrm>
              <a:off x="1092" y="3829"/>
              <a:ext cx="25" cy="9"/>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Lst>
              <a:rect l="0" t="0" r="0" b="0"/>
              <a:pathLst>
                <a:path w="75" h="25">
                  <a:moveTo>
                    <a:pt x="0" y="25"/>
                  </a:moveTo>
                  <a:lnTo>
                    <a:pt x="63" y="25"/>
                  </a:lnTo>
                  <a:lnTo>
                    <a:pt x="65" y="25"/>
                  </a:lnTo>
                  <a:lnTo>
                    <a:pt x="67" y="25"/>
                  </a:lnTo>
                  <a:lnTo>
                    <a:pt x="69" y="24"/>
                  </a:lnTo>
                  <a:lnTo>
                    <a:pt x="70" y="22"/>
                  </a:lnTo>
                  <a:lnTo>
                    <a:pt x="71" y="20"/>
                  </a:lnTo>
                  <a:lnTo>
                    <a:pt x="72" y="19"/>
                  </a:lnTo>
                  <a:lnTo>
                    <a:pt x="75" y="16"/>
                  </a:lnTo>
                  <a:lnTo>
                    <a:pt x="75" y="14"/>
                  </a:lnTo>
                  <a:lnTo>
                    <a:pt x="75" y="13"/>
                  </a:lnTo>
                  <a:lnTo>
                    <a:pt x="75" y="9"/>
                  </a:lnTo>
                  <a:lnTo>
                    <a:pt x="72" y="7"/>
                  </a:lnTo>
                  <a:lnTo>
                    <a:pt x="72" y="6"/>
                  </a:lnTo>
                  <a:lnTo>
                    <a:pt x="70" y="2"/>
                  </a:lnTo>
                  <a:lnTo>
                    <a:pt x="67" y="1"/>
                  </a:lnTo>
                  <a:lnTo>
                    <a:pt x="66" y="0"/>
                  </a:lnTo>
                  <a:lnTo>
                    <a:pt x="65" y="0"/>
                  </a:lnTo>
                  <a:lnTo>
                    <a:pt x="63" y="0"/>
                  </a:lnTo>
                  <a:lnTo>
                    <a:pt x="0" y="0"/>
                  </a:lnTo>
                  <a:lnTo>
                    <a:pt x="0"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43" name="任意多边形 1158185"/>
            <p:cNvSpPr/>
            <p:nvPr/>
          </p:nvSpPr>
          <p:spPr>
            <a:xfrm>
              <a:off x="858" y="3829"/>
              <a:ext cx="25" cy="9"/>
            </a:xfrm>
            <a:custGeom>
              <a:avLst/>
              <a:gdLst/>
              <a:ahLst/>
              <a:cxnLst>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Lst>
              <a:rect l="0" t="0" r="0" b="0"/>
              <a:pathLst>
                <a:path w="75" h="25">
                  <a:moveTo>
                    <a:pt x="75" y="25"/>
                  </a:moveTo>
                  <a:lnTo>
                    <a:pt x="12" y="25"/>
                  </a:lnTo>
                  <a:lnTo>
                    <a:pt x="10" y="25"/>
                  </a:lnTo>
                  <a:lnTo>
                    <a:pt x="8" y="25"/>
                  </a:lnTo>
                  <a:lnTo>
                    <a:pt x="6" y="24"/>
                  </a:lnTo>
                  <a:lnTo>
                    <a:pt x="5" y="22"/>
                  </a:lnTo>
                  <a:lnTo>
                    <a:pt x="2" y="20"/>
                  </a:lnTo>
                  <a:lnTo>
                    <a:pt x="2" y="19"/>
                  </a:lnTo>
                  <a:lnTo>
                    <a:pt x="0" y="16"/>
                  </a:lnTo>
                  <a:lnTo>
                    <a:pt x="0" y="14"/>
                  </a:lnTo>
                  <a:lnTo>
                    <a:pt x="0" y="13"/>
                  </a:lnTo>
                  <a:lnTo>
                    <a:pt x="0" y="9"/>
                  </a:lnTo>
                  <a:lnTo>
                    <a:pt x="0" y="7"/>
                  </a:lnTo>
                  <a:lnTo>
                    <a:pt x="2" y="6"/>
                  </a:lnTo>
                  <a:lnTo>
                    <a:pt x="5" y="2"/>
                  </a:lnTo>
                  <a:lnTo>
                    <a:pt x="8" y="1"/>
                  </a:lnTo>
                  <a:lnTo>
                    <a:pt x="9" y="0"/>
                  </a:lnTo>
                  <a:lnTo>
                    <a:pt x="10" y="0"/>
                  </a:lnTo>
                  <a:lnTo>
                    <a:pt x="12" y="0"/>
                  </a:lnTo>
                  <a:lnTo>
                    <a:pt x="75" y="0"/>
                  </a:lnTo>
                  <a:lnTo>
                    <a:pt x="75"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44" name="矩形 1158186"/>
            <p:cNvSpPr/>
            <p:nvPr/>
          </p:nvSpPr>
          <p:spPr>
            <a:xfrm>
              <a:off x="951" y="3769"/>
              <a:ext cx="43" cy="4"/>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45" name="直接连接符 1158187"/>
            <p:cNvSpPr/>
            <p:nvPr/>
          </p:nvSpPr>
          <p:spPr>
            <a:xfrm flipV="1">
              <a:off x="951" y="3752"/>
              <a:ext cx="1" cy="4"/>
            </a:xfrm>
            <a:prstGeom prst="line">
              <a:avLst/>
            </a:prstGeom>
            <a:ln w="3175" cap="flat" cmpd="sng">
              <a:solidFill>
                <a:srgbClr val="000000"/>
              </a:solidFill>
              <a:prstDash val="solid"/>
              <a:headEnd type="none" w="med" len="med"/>
              <a:tailEnd type="none" w="med" len="med"/>
            </a:ln>
          </p:spPr>
        </p:sp>
        <p:sp>
          <p:nvSpPr>
            <p:cNvPr id="85346" name="直接连接符 1158188"/>
            <p:cNvSpPr/>
            <p:nvPr/>
          </p:nvSpPr>
          <p:spPr>
            <a:xfrm flipV="1">
              <a:off x="951" y="3821"/>
              <a:ext cx="1" cy="3"/>
            </a:xfrm>
            <a:prstGeom prst="line">
              <a:avLst/>
            </a:prstGeom>
            <a:ln w="3175" cap="flat" cmpd="sng">
              <a:solidFill>
                <a:srgbClr val="000000"/>
              </a:solidFill>
              <a:prstDash val="solid"/>
              <a:headEnd type="none" w="med" len="med"/>
              <a:tailEnd type="none" w="med" len="med"/>
            </a:ln>
          </p:spPr>
        </p:sp>
        <p:sp>
          <p:nvSpPr>
            <p:cNvPr id="85347" name="直接连接符 1158189"/>
            <p:cNvSpPr/>
            <p:nvPr/>
          </p:nvSpPr>
          <p:spPr>
            <a:xfrm>
              <a:off x="952" y="3788"/>
              <a:ext cx="4" cy="1"/>
            </a:xfrm>
            <a:prstGeom prst="line">
              <a:avLst/>
            </a:prstGeom>
            <a:ln w="4763" cap="flat" cmpd="sng">
              <a:solidFill>
                <a:srgbClr val="00FF00"/>
              </a:solidFill>
              <a:prstDash val="solid"/>
              <a:headEnd type="none" w="med" len="med"/>
              <a:tailEnd type="none" w="med" len="med"/>
            </a:ln>
          </p:spPr>
        </p:sp>
        <p:sp>
          <p:nvSpPr>
            <p:cNvPr id="85348" name="直接连接符 1158190"/>
            <p:cNvSpPr/>
            <p:nvPr/>
          </p:nvSpPr>
          <p:spPr>
            <a:xfrm>
              <a:off x="952" y="3771"/>
              <a:ext cx="4" cy="1"/>
            </a:xfrm>
            <a:prstGeom prst="line">
              <a:avLst/>
            </a:prstGeom>
            <a:ln w="4763" cap="flat" cmpd="sng">
              <a:solidFill>
                <a:srgbClr val="00FF00"/>
              </a:solidFill>
              <a:prstDash val="solid"/>
              <a:headEnd type="none" w="med" len="med"/>
              <a:tailEnd type="none" w="med" len="med"/>
            </a:ln>
          </p:spPr>
        </p:sp>
        <p:sp>
          <p:nvSpPr>
            <p:cNvPr id="85349" name="直接连接符 1158191"/>
            <p:cNvSpPr/>
            <p:nvPr/>
          </p:nvSpPr>
          <p:spPr>
            <a:xfrm>
              <a:off x="983" y="3771"/>
              <a:ext cx="4" cy="1"/>
            </a:xfrm>
            <a:prstGeom prst="line">
              <a:avLst/>
            </a:prstGeom>
            <a:ln w="4763" cap="flat" cmpd="sng">
              <a:solidFill>
                <a:srgbClr val="00FF00"/>
              </a:solidFill>
              <a:prstDash val="solid"/>
              <a:headEnd type="none" w="med" len="med"/>
              <a:tailEnd type="none" w="med" len="med"/>
            </a:ln>
          </p:spPr>
        </p:sp>
        <p:sp>
          <p:nvSpPr>
            <p:cNvPr id="85350" name="直接连接符 1158192"/>
            <p:cNvSpPr/>
            <p:nvPr/>
          </p:nvSpPr>
          <p:spPr>
            <a:xfrm>
              <a:off x="1022" y="3778"/>
              <a:ext cx="5" cy="1"/>
            </a:xfrm>
            <a:prstGeom prst="line">
              <a:avLst/>
            </a:prstGeom>
            <a:ln w="4763" cap="flat" cmpd="sng">
              <a:solidFill>
                <a:srgbClr val="00FF00"/>
              </a:solidFill>
              <a:prstDash val="solid"/>
              <a:headEnd type="none" w="med" len="med"/>
              <a:tailEnd type="none" w="med" len="med"/>
            </a:ln>
          </p:spPr>
        </p:sp>
        <p:sp>
          <p:nvSpPr>
            <p:cNvPr id="85351" name="任意多边形 1158193"/>
            <p:cNvSpPr/>
            <p:nvPr/>
          </p:nvSpPr>
          <p:spPr>
            <a:xfrm>
              <a:off x="1086" y="3547"/>
              <a:ext cx="33" cy="193"/>
            </a:xfrm>
            <a:custGeom>
              <a:avLst/>
              <a:gdLst/>
              <a:ahLst/>
              <a:cxnLst>
                <a:cxn ang="0">
                  <a:pos x="0" y="7"/>
                </a:cxn>
                <a:cxn ang="0">
                  <a:pos x="1" y="6"/>
                </a:cxn>
                <a:cxn ang="0">
                  <a:pos x="1" y="5"/>
                </a:cxn>
                <a:cxn ang="0">
                  <a:pos x="1" y="4"/>
                </a:cxn>
                <a:cxn ang="0">
                  <a:pos x="1" y="0"/>
                </a:cxn>
                <a:cxn ang="0">
                  <a:pos x="0" y="1"/>
                </a:cxn>
                <a:cxn ang="0">
                  <a:pos x="0" y="7"/>
                </a:cxn>
              </a:cxnLst>
              <a:rect l="0" t="0" r="0" b="0"/>
              <a:pathLst>
                <a:path w="99" h="581">
                  <a:moveTo>
                    <a:pt x="0" y="581"/>
                  </a:moveTo>
                  <a:lnTo>
                    <a:pt x="75" y="507"/>
                  </a:lnTo>
                  <a:lnTo>
                    <a:pt x="75" y="370"/>
                  </a:lnTo>
                  <a:lnTo>
                    <a:pt x="99" y="297"/>
                  </a:lnTo>
                  <a:lnTo>
                    <a:pt x="99" y="0"/>
                  </a:lnTo>
                  <a:lnTo>
                    <a:pt x="0" y="99"/>
                  </a:lnTo>
                  <a:lnTo>
                    <a:pt x="0" y="581"/>
                  </a:lnTo>
                  <a:close/>
                </a:path>
              </a:pathLst>
            </a:custGeom>
            <a:solidFill>
              <a:srgbClr val="66FF66">
                <a:alpha val="100000"/>
              </a:srgbClr>
            </a:solidFill>
            <a:ln w="9525">
              <a:noFill/>
            </a:ln>
          </p:spPr>
          <p:txBody>
            <a:bodyPr/>
            <a:lstStyle/>
            <a:p>
              <a:endParaRPr lang="zh-CN" altLang="en-US"/>
            </a:p>
          </p:txBody>
        </p:sp>
        <p:sp>
          <p:nvSpPr>
            <p:cNvPr id="85352" name="任意多边形 1158194"/>
            <p:cNvSpPr/>
            <p:nvPr/>
          </p:nvSpPr>
          <p:spPr>
            <a:xfrm>
              <a:off x="1086" y="3547"/>
              <a:ext cx="33" cy="193"/>
            </a:xfrm>
            <a:custGeom>
              <a:avLst/>
              <a:gdLst/>
              <a:ahLst/>
              <a:cxnLst>
                <a:cxn ang="0">
                  <a:pos x="0" y="7"/>
                </a:cxn>
                <a:cxn ang="0">
                  <a:pos x="1" y="6"/>
                </a:cxn>
                <a:cxn ang="0">
                  <a:pos x="1" y="5"/>
                </a:cxn>
                <a:cxn ang="0">
                  <a:pos x="1" y="4"/>
                </a:cxn>
                <a:cxn ang="0">
                  <a:pos x="1" y="0"/>
                </a:cxn>
                <a:cxn ang="0">
                  <a:pos x="0" y="1"/>
                </a:cxn>
                <a:cxn ang="0">
                  <a:pos x="0" y="7"/>
                </a:cxn>
              </a:cxnLst>
              <a:rect l="0" t="0" r="0" b="0"/>
              <a:pathLst>
                <a:path w="99" h="581">
                  <a:moveTo>
                    <a:pt x="0" y="581"/>
                  </a:moveTo>
                  <a:lnTo>
                    <a:pt x="75" y="507"/>
                  </a:lnTo>
                  <a:lnTo>
                    <a:pt x="75" y="370"/>
                  </a:lnTo>
                  <a:lnTo>
                    <a:pt x="99" y="297"/>
                  </a:lnTo>
                  <a:lnTo>
                    <a:pt x="99" y="0"/>
                  </a:lnTo>
                  <a:lnTo>
                    <a:pt x="0" y="99"/>
                  </a:lnTo>
                  <a:lnTo>
                    <a:pt x="0" y="581"/>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53" name="任意多边形 1158195"/>
            <p:cNvSpPr/>
            <p:nvPr/>
          </p:nvSpPr>
          <p:spPr>
            <a:xfrm>
              <a:off x="889" y="3547"/>
              <a:ext cx="230" cy="33"/>
            </a:xfrm>
            <a:custGeom>
              <a:avLst/>
              <a:gdLst/>
              <a:ahLst/>
              <a:cxnLst>
                <a:cxn ang="0">
                  <a:pos x="9" y="0"/>
                </a:cxn>
                <a:cxn ang="0">
                  <a:pos x="1" y="0"/>
                </a:cxn>
                <a:cxn ang="0">
                  <a:pos x="0" y="1"/>
                </a:cxn>
                <a:cxn ang="0">
                  <a:pos x="7" y="1"/>
                </a:cxn>
                <a:cxn ang="0">
                  <a:pos x="9" y="0"/>
                </a:cxn>
              </a:cxnLst>
              <a:rect l="0" t="0" r="0" b="0"/>
              <a:pathLst>
                <a:path w="691" h="99">
                  <a:moveTo>
                    <a:pt x="691" y="0"/>
                  </a:moveTo>
                  <a:lnTo>
                    <a:pt x="98" y="0"/>
                  </a:lnTo>
                  <a:lnTo>
                    <a:pt x="0" y="99"/>
                  </a:lnTo>
                  <a:lnTo>
                    <a:pt x="592" y="99"/>
                  </a:lnTo>
                  <a:lnTo>
                    <a:pt x="691" y="0"/>
                  </a:lnTo>
                  <a:close/>
                </a:path>
              </a:pathLst>
            </a:custGeom>
            <a:solidFill>
              <a:srgbClr val="66FF66">
                <a:alpha val="100000"/>
              </a:srgbClr>
            </a:solidFill>
            <a:ln w="9525">
              <a:noFill/>
            </a:ln>
          </p:spPr>
          <p:txBody>
            <a:bodyPr/>
            <a:lstStyle/>
            <a:p>
              <a:endParaRPr lang="zh-CN" altLang="en-US"/>
            </a:p>
          </p:txBody>
        </p:sp>
        <p:sp>
          <p:nvSpPr>
            <p:cNvPr id="85354" name="任意多边形 1158196"/>
            <p:cNvSpPr/>
            <p:nvPr/>
          </p:nvSpPr>
          <p:spPr>
            <a:xfrm>
              <a:off x="889" y="3547"/>
              <a:ext cx="230" cy="33"/>
            </a:xfrm>
            <a:custGeom>
              <a:avLst/>
              <a:gdLst/>
              <a:ahLst/>
              <a:cxnLst>
                <a:cxn ang="0">
                  <a:pos x="9" y="0"/>
                </a:cxn>
                <a:cxn ang="0">
                  <a:pos x="1" y="0"/>
                </a:cxn>
                <a:cxn ang="0">
                  <a:pos x="0" y="1"/>
                </a:cxn>
                <a:cxn ang="0">
                  <a:pos x="7" y="1"/>
                </a:cxn>
                <a:cxn ang="0">
                  <a:pos x="9" y="0"/>
                </a:cxn>
              </a:cxnLst>
              <a:rect l="0" t="0" r="0" b="0"/>
              <a:pathLst>
                <a:path w="691" h="99">
                  <a:moveTo>
                    <a:pt x="691" y="0"/>
                  </a:moveTo>
                  <a:lnTo>
                    <a:pt x="98" y="0"/>
                  </a:lnTo>
                  <a:lnTo>
                    <a:pt x="0" y="99"/>
                  </a:lnTo>
                  <a:lnTo>
                    <a:pt x="592" y="99"/>
                  </a:lnTo>
                  <a:lnTo>
                    <a:pt x="691" y="0"/>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55" name="矩形 1158197"/>
            <p:cNvSpPr/>
            <p:nvPr/>
          </p:nvSpPr>
          <p:spPr>
            <a:xfrm>
              <a:off x="889" y="3580"/>
              <a:ext cx="197" cy="160"/>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356" name="图片 1158198"/>
            <p:cNvPicPr>
              <a:picLocks noChangeAspect="1"/>
            </p:cNvPicPr>
            <p:nvPr/>
          </p:nvPicPr>
          <p:blipFill>
            <a:blip r:embed="rId5"/>
            <a:stretch>
              <a:fillRect/>
            </a:stretch>
          </p:blipFill>
          <p:spPr>
            <a:xfrm>
              <a:off x="917" y="3604"/>
              <a:ext cx="141" cy="99"/>
            </a:xfrm>
            <a:prstGeom prst="rect">
              <a:avLst/>
            </a:prstGeom>
            <a:solidFill>
              <a:srgbClr val="66FF66"/>
            </a:solidFill>
            <a:ln w="9525">
              <a:noFill/>
            </a:ln>
          </p:spPr>
        </p:pic>
        <p:pic>
          <p:nvPicPr>
            <p:cNvPr id="85357" name="图片 1158199"/>
            <p:cNvPicPr>
              <a:picLocks noChangeAspect="1"/>
            </p:cNvPicPr>
            <p:nvPr/>
          </p:nvPicPr>
          <p:blipFill>
            <a:blip r:embed="rId6"/>
            <a:stretch>
              <a:fillRect/>
            </a:stretch>
          </p:blipFill>
          <p:spPr>
            <a:xfrm>
              <a:off x="917" y="3604"/>
              <a:ext cx="141" cy="99"/>
            </a:xfrm>
            <a:prstGeom prst="rect">
              <a:avLst/>
            </a:prstGeom>
            <a:solidFill>
              <a:srgbClr val="66FF66"/>
            </a:solidFill>
            <a:ln w="9525">
              <a:noFill/>
            </a:ln>
          </p:spPr>
        </p:pic>
        <p:sp>
          <p:nvSpPr>
            <p:cNvPr id="85358" name="矩形 1158200"/>
            <p:cNvSpPr/>
            <p:nvPr/>
          </p:nvSpPr>
          <p:spPr>
            <a:xfrm>
              <a:off x="920" y="3608"/>
              <a:ext cx="136" cy="94"/>
            </a:xfrm>
            <a:prstGeom prst="rect">
              <a:avLst/>
            </a:prstGeom>
            <a:solidFill>
              <a:srgbClr val="66FF66"/>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59" name="任意多边形 1158201"/>
            <p:cNvSpPr/>
            <p:nvPr/>
          </p:nvSpPr>
          <p:spPr>
            <a:xfrm>
              <a:off x="907" y="3595"/>
              <a:ext cx="161" cy="119"/>
            </a:xfrm>
            <a:custGeom>
              <a:avLst/>
              <a:gdLst/>
              <a:ahLst/>
              <a:cxnLst>
                <a:cxn ang="0">
                  <a:pos x="0" y="4"/>
                </a:cxn>
                <a:cxn ang="0">
                  <a:pos x="6" y="4"/>
                </a:cxn>
                <a:cxn ang="0">
                  <a:pos x="6" y="0"/>
                </a:cxn>
                <a:cxn ang="0">
                  <a:pos x="6" y="0"/>
                </a:cxn>
                <a:cxn ang="0">
                  <a:pos x="6" y="0"/>
                </a:cxn>
                <a:cxn ang="0">
                  <a:pos x="0" y="0"/>
                </a:cxn>
                <a:cxn ang="0">
                  <a:pos x="0" y="4"/>
                </a:cxn>
                <a:cxn ang="0">
                  <a:pos x="0" y="4"/>
                </a:cxn>
                <a:cxn ang="0">
                  <a:pos x="0" y="4"/>
                </a:cxn>
              </a:cxnLst>
              <a:rect l="0" t="0" r="0" b="0"/>
              <a:pathLst>
                <a:path w="482" h="357">
                  <a:moveTo>
                    <a:pt x="19" y="339"/>
                  </a:moveTo>
                  <a:lnTo>
                    <a:pt x="463" y="339"/>
                  </a:lnTo>
                  <a:lnTo>
                    <a:pt x="463" y="19"/>
                  </a:lnTo>
                  <a:lnTo>
                    <a:pt x="482" y="19"/>
                  </a:lnTo>
                  <a:lnTo>
                    <a:pt x="482" y="0"/>
                  </a:lnTo>
                  <a:lnTo>
                    <a:pt x="0" y="0"/>
                  </a:lnTo>
                  <a:lnTo>
                    <a:pt x="0" y="357"/>
                  </a:lnTo>
                  <a:lnTo>
                    <a:pt x="19" y="357"/>
                  </a:lnTo>
                  <a:lnTo>
                    <a:pt x="19" y="339"/>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360" name="图片 1158202"/>
            <p:cNvPicPr>
              <a:picLocks noChangeAspect="1"/>
            </p:cNvPicPr>
            <p:nvPr/>
          </p:nvPicPr>
          <p:blipFill>
            <a:blip r:embed="rId7"/>
            <a:stretch>
              <a:fillRect/>
            </a:stretch>
          </p:blipFill>
          <p:spPr>
            <a:xfrm>
              <a:off x="907" y="3595"/>
              <a:ext cx="161" cy="119"/>
            </a:xfrm>
            <a:prstGeom prst="rect">
              <a:avLst/>
            </a:prstGeom>
            <a:solidFill>
              <a:srgbClr val="66FF66"/>
            </a:solidFill>
            <a:ln w="9525">
              <a:noFill/>
            </a:ln>
          </p:spPr>
        </p:pic>
        <p:pic>
          <p:nvPicPr>
            <p:cNvPr id="85361" name="图片 1158203"/>
            <p:cNvPicPr>
              <a:picLocks noChangeAspect="1"/>
            </p:cNvPicPr>
            <p:nvPr/>
          </p:nvPicPr>
          <p:blipFill>
            <a:blip r:embed="rId8"/>
            <a:stretch>
              <a:fillRect/>
            </a:stretch>
          </p:blipFill>
          <p:spPr>
            <a:xfrm>
              <a:off x="907" y="3595"/>
              <a:ext cx="161" cy="119"/>
            </a:xfrm>
            <a:prstGeom prst="rect">
              <a:avLst/>
            </a:prstGeom>
            <a:solidFill>
              <a:srgbClr val="66FF66"/>
            </a:solidFill>
            <a:ln w="9525">
              <a:noFill/>
            </a:ln>
          </p:spPr>
        </p:pic>
        <p:sp>
          <p:nvSpPr>
            <p:cNvPr id="85362" name="直接连接符 1158204"/>
            <p:cNvSpPr/>
            <p:nvPr/>
          </p:nvSpPr>
          <p:spPr>
            <a:xfrm>
              <a:off x="943" y="3730"/>
              <a:ext cx="1" cy="10"/>
            </a:xfrm>
            <a:prstGeom prst="line">
              <a:avLst/>
            </a:prstGeom>
            <a:ln w="3175" cap="flat" cmpd="sng">
              <a:solidFill>
                <a:srgbClr val="000000"/>
              </a:solidFill>
              <a:prstDash val="solid"/>
              <a:headEnd type="none" w="med" len="med"/>
              <a:tailEnd type="none" w="med" len="med"/>
            </a:ln>
          </p:spPr>
        </p:sp>
        <p:sp>
          <p:nvSpPr>
            <p:cNvPr id="85363" name="直接连接符 1158205"/>
            <p:cNvSpPr/>
            <p:nvPr/>
          </p:nvSpPr>
          <p:spPr>
            <a:xfrm>
              <a:off x="919" y="3730"/>
              <a:ext cx="1" cy="10"/>
            </a:xfrm>
            <a:prstGeom prst="line">
              <a:avLst/>
            </a:prstGeom>
            <a:ln w="3175" cap="flat" cmpd="sng">
              <a:solidFill>
                <a:srgbClr val="000000"/>
              </a:solidFill>
              <a:prstDash val="solid"/>
              <a:headEnd type="none" w="med" len="med"/>
              <a:tailEnd type="none" w="med" len="med"/>
            </a:ln>
          </p:spPr>
        </p:sp>
        <p:sp>
          <p:nvSpPr>
            <p:cNvPr id="85364" name="直接连接符 1158206"/>
            <p:cNvSpPr/>
            <p:nvPr/>
          </p:nvSpPr>
          <p:spPr>
            <a:xfrm>
              <a:off x="889" y="3730"/>
              <a:ext cx="197" cy="1"/>
            </a:xfrm>
            <a:prstGeom prst="line">
              <a:avLst/>
            </a:prstGeom>
            <a:ln w="3175" cap="flat" cmpd="sng">
              <a:solidFill>
                <a:srgbClr val="000000"/>
              </a:solidFill>
              <a:prstDash val="solid"/>
              <a:headEnd type="none" w="med" len="med"/>
              <a:tailEnd type="none" w="med" len="med"/>
            </a:ln>
          </p:spPr>
        </p:sp>
        <p:sp>
          <p:nvSpPr>
            <p:cNvPr id="85365" name="直接连接符 1158207"/>
            <p:cNvSpPr/>
            <p:nvPr/>
          </p:nvSpPr>
          <p:spPr>
            <a:xfrm>
              <a:off x="1016" y="3772"/>
              <a:ext cx="58" cy="1"/>
            </a:xfrm>
            <a:prstGeom prst="line">
              <a:avLst/>
            </a:prstGeom>
            <a:ln w="9525" cap="flat" cmpd="sng">
              <a:solidFill>
                <a:srgbClr val="000000"/>
              </a:solidFill>
              <a:prstDash val="solid"/>
              <a:headEnd type="none" w="med" len="med"/>
              <a:tailEnd type="none" w="med" len="med"/>
            </a:ln>
          </p:spPr>
        </p:sp>
        <p:sp>
          <p:nvSpPr>
            <p:cNvPr id="85366" name="任意多边形 1158208"/>
            <p:cNvSpPr/>
            <p:nvPr/>
          </p:nvSpPr>
          <p:spPr>
            <a:xfrm>
              <a:off x="856" y="3547"/>
              <a:ext cx="296" cy="296"/>
            </a:xfrm>
            <a:custGeom>
              <a:avLst/>
              <a:gdLst/>
              <a:ahLst/>
              <a:cxnLst>
                <a:cxn ang="0">
                  <a:pos x="0" y="11"/>
                </a:cxn>
                <a:cxn ang="0">
                  <a:pos x="0" y="8"/>
                </a:cxn>
                <a:cxn ang="0">
                  <a:pos x="1" y="6"/>
                </a:cxn>
                <a:cxn ang="0">
                  <a:pos x="1" y="6"/>
                </a:cxn>
                <a:cxn ang="0">
                  <a:pos x="1" y="1"/>
                </a:cxn>
                <a:cxn ang="0">
                  <a:pos x="2" y="0"/>
                </a:cxn>
                <a:cxn ang="0">
                  <a:pos x="10" y="0"/>
                </a:cxn>
                <a:cxn ang="0">
                  <a:pos x="10" y="4"/>
                </a:cxn>
                <a:cxn ang="0">
                  <a:pos x="9" y="5"/>
                </a:cxn>
                <a:cxn ang="0">
                  <a:pos x="9" y="6"/>
                </a:cxn>
                <a:cxn ang="0">
                  <a:pos x="9" y="6"/>
                </a:cxn>
                <a:cxn ang="0">
                  <a:pos x="11" y="6"/>
                </a:cxn>
                <a:cxn ang="0">
                  <a:pos x="11" y="10"/>
                </a:cxn>
                <a:cxn ang="0">
                  <a:pos x="10" y="11"/>
                </a:cxn>
                <a:cxn ang="0">
                  <a:pos x="0" y="11"/>
                </a:cxn>
              </a:cxnLst>
              <a:rect l="0" t="0" r="0" b="0"/>
              <a:pathLst>
                <a:path w="889" h="888">
                  <a:moveTo>
                    <a:pt x="0" y="888"/>
                  </a:moveTo>
                  <a:lnTo>
                    <a:pt x="0" y="617"/>
                  </a:lnTo>
                  <a:lnTo>
                    <a:pt x="93" y="525"/>
                  </a:lnTo>
                  <a:lnTo>
                    <a:pt x="99" y="525"/>
                  </a:lnTo>
                  <a:lnTo>
                    <a:pt x="99" y="99"/>
                  </a:lnTo>
                  <a:lnTo>
                    <a:pt x="197" y="0"/>
                  </a:lnTo>
                  <a:lnTo>
                    <a:pt x="790" y="0"/>
                  </a:lnTo>
                  <a:lnTo>
                    <a:pt x="790" y="297"/>
                  </a:lnTo>
                  <a:lnTo>
                    <a:pt x="766" y="370"/>
                  </a:lnTo>
                  <a:lnTo>
                    <a:pt x="766" y="507"/>
                  </a:lnTo>
                  <a:lnTo>
                    <a:pt x="753" y="519"/>
                  </a:lnTo>
                  <a:lnTo>
                    <a:pt x="889" y="519"/>
                  </a:lnTo>
                  <a:lnTo>
                    <a:pt x="889" y="790"/>
                  </a:lnTo>
                  <a:lnTo>
                    <a:pt x="790" y="888"/>
                  </a:lnTo>
                  <a:lnTo>
                    <a:pt x="0" y="888"/>
                  </a:lnTo>
                </a:path>
              </a:pathLst>
            </a:custGeom>
            <a:solidFill>
              <a:srgbClr val="66FF66">
                <a:alpha val="100000"/>
              </a:srgbClr>
            </a:solid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67" name="任意多边形 1158209"/>
            <p:cNvSpPr/>
            <p:nvPr/>
          </p:nvSpPr>
          <p:spPr>
            <a:xfrm>
              <a:off x="1711" y="3720"/>
              <a:ext cx="41" cy="16"/>
            </a:xfrm>
            <a:custGeom>
              <a:avLst/>
              <a:gdLst/>
              <a:ahLst/>
              <a:cxnLst>
                <a:cxn ang="0">
                  <a:pos x="1" y="1"/>
                </a:cxn>
                <a:cxn ang="0">
                  <a:pos x="2" y="0"/>
                </a:cxn>
                <a:cxn ang="0">
                  <a:pos x="0" y="0"/>
                </a:cxn>
                <a:cxn ang="0">
                  <a:pos x="1" y="1"/>
                </a:cxn>
              </a:cxnLst>
              <a:rect l="0" t="0" r="0" b="0"/>
              <a:pathLst>
                <a:path w="123" h="50">
                  <a:moveTo>
                    <a:pt x="73" y="50"/>
                  </a:moveTo>
                  <a:lnTo>
                    <a:pt x="123" y="0"/>
                  </a:lnTo>
                  <a:lnTo>
                    <a:pt x="0" y="0"/>
                  </a:lnTo>
                  <a:lnTo>
                    <a:pt x="73" y="50"/>
                  </a:lnTo>
                  <a:close/>
                </a:path>
              </a:pathLst>
            </a:custGeom>
            <a:solidFill>
              <a:srgbClr val="66FF66">
                <a:alpha val="100000"/>
              </a:srgbClr>
            </a:solidFill>
            <a:ln w="9525">
              <a:noFill/>
            </a:ln>
          </p:spPr>
          <p:txBody>
            <a:bodyPr/>
            <a:lstStyle/>
            <a:p>
              <a:endParaRPr lang="zh-CN" altLang="en-US"/>
            </a:p>
          </p:txBody>
        </p:sp>
        <p:sp>
          <p:nvSpPr>
            <p:cNvPr id="85368" name="任意多边形 1158210"/>
            <p:cNvSpPr/>
            <p:nvPr/>
          </p:nvSpPr>
          <p:spPr>
            <a:xfrm>
              <a:off x="1456" y="3722"/>
              <a:ext cx="65" cy="30"/>
            </a:xfrm>
            <a:custGeom>
              <a:avLst/>
              <a:gdLst/>
              <a:ahLst/>
              <a:cxnLst>
                <a:cxn ang="0">
                  <a:pos x="2" y="1"/>
                </a:cxn>
                <a:cxn ang="0">
                  <a:pos x="1" y="0"/>
                </a:cxn>
                <a:cxn ang="0">
                  <a:pos x="0" y="1"/>
                </a:cxn>
                <a:cxn ang="0">
                  <a:pos x="2" y="1"/>
                </a:cxn>
              </a:cxnLst>
              <a:rect l="0" t="0" r="0" b="0"/>
              <a:pathLst>
                <a:path w="196" h="92">
                  <a:moveTo>
                    <a:pt x="196" y="92"/>
                  </a:moveTo>
                  <a:lnTo>
                    <a:pt x="92" y="0"/>
                  </a:lnTo>
                  <a:lnTo>
                    <a:pt x="0" y="92"/>
                  </a:lnTo>
                  <a:lnTo>
                    <a:pt x="196" y="92"/>
                  </a:lnTo>
                  <a:close/>
                </a:path>
              </a:pathLst>
            </a:custGeom>
            <a:solidFill>
              <a:srgbClr val="66FF66">
                <a:alpha val="100000"/>
              </a:srgbClr>
            </a:solidFill>
            <a:ln w="9525">
              <a:noFill/>
            </a:ln>
          </p:spPr>
          <p:txBody>
            <a:bodyPr/>
            <a:lstStyle/>
            <a:p>
              <a:endParaRPr lang="zh-CN" altLang="en-US"/>
            </a:p>
          </p:txBody>
        </p:sp>
        <p:sp>
          <p:nvSpPr>
            <p:cNvPr id="85369" name="任意多边形 1158211"/>
            <p:cNvSpPr/>
            <p:nvPr/>
          </p:nvSpPr>
          <p:spPr>
            <a:xfrm>
              <a:off x="1488" y="3720"/>
              <a:ext cx="251" cy="32"/>
            </a:xfrm>
            <a:custGeom>
              <a:avLst/>
              <a:gdLst/>
              <a:ahLst/>
              <a:cxnLst>
                <a:cxn ang="0">
                  <a:pos x="9" y="0"/>
                </a:cxn>
                <a:cxn ang="0">
                  <a:pos x="8" y="0"/>
                </a:cxn>
                <a:cxn ang="0">
                  <a:pos x="1" y="0"/>
                </a:cxn>
                <a:cxn ang="0">
                  <a:pos x="0" y="1"/>
                </a:cxn>
                <a:cxn ang="0">
                  <a:pos x="1" y="1"/>
                </a:cxn>
                <a:cxn ang="0">
                  <a:pos x="9" y="1"/>
                </a:cxn>
                <a:cxn ang="0">
                  <a:pos x="9" y="0"/>
                </a:cxn>
              </a:cxnLst>
              <a:rect l="0" t="0" r="0" b="0"/>
              <a:pathLst>
                <a:path w="753" h="98">
                  <a:moveTo>
                    <a:pt x="753" y="37"/>
                  </a:moveTo>
                  <a:lnTo>
                    <a:pt x="679" y="0"/>
                  </a:lnTo>
                  <a:lnTo>
                    <a:pt x="98" y="0"/>
                  </a:lnTo>
                  <a:lnTo>
                    <a:pt x="0" y="50"/>
                  </a:lnTo>
                  <a:lnTo>
                    <a:pt x="98" y="98"/>
                  </a:lnTo>
                  <a:lnTo>
                    <a:pt x="692" y="98"/>
                  </a:lnTo>
                  <a:lnTo>
                    <a:pt x="753" y="37"/>
                  </a:lnTo>
                  <a:close/>
                </a:path>
              </a:pathLst>
            </a:custGeom>
            <a:solidFill>
              <a:srgbClr val="66FF66">
                <a:alpha val="100000"/>
              </a:srgbClr>
            </a:solidFill>
            <a:ln w="9525">
              <a:noFill/>
            </a:ln>
          </p:spPr>
          <p:txBody>
            <a:bodyPr/>
            <a:lstStyle/>
            <a:p>
              <a:endParaRPr lang="zh-CN" altLang="en-US"/>
            </a:p>
          </p:txBody>
        </p:sp>
        <p:sp>
          <p:nvSpPr>
            <p:cNvPr id="85370" name="任意多边形 1158212"/>
            <p:cNvSpPr/>
            <p:nvPr/>
          </p:nvSpPr>
          <p:spPr>
            <a:xfrm>
              <a:off x="1529" y="3740"/>
              <a:ext cx="149" cy="11"/>
            </a:xfrm>
            <a:custGeom>
              <a:avLst/>
              <a:gdLst/>
              <a:ahLst/>
              <a:cxnLst>
                <a:cxn ang="0">
                  <a:pos x="6"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3" y="0"/>
                </a:cxn>
                <a:cxn ang="0">
                  <a:pos x="3" y="0"/>
                </a:cxn>
                <a:cxn ang="0">
                  <a:pos x="3" y="0"/>
                </a:cxn>
                <a:cxn ang="0">
                  <a:pos x="3" y="0"/>
                </a:cxn>
                <a:cxn ang="0">
                  <a:pos x="4" y="0"/>
                </a:cxn>
                <a:cxn ang="0">
                  <a:pos x="4" y="0"/>
                </a:cxn>
                <a:cxn ang="0">
                  <a:pos x="4" y="0"/>
                </a:cxn>
                <a:cxn ang="0">
                  <a:pos x="4"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6" y="0"/>
                </a:cxn>
                <a:cxn ang="0">
                  <a:pos x="6" y="0"/>
                </a:cxn>
                <a:cxn ang="0">
                  <a:pos x="6" y="0"/>
                </a:cxn>
                <a:cxn ang="0">
                  <a:pos x="6" y="0"/>
                </a:cxn>
                <a:cxn ang="0">
                  <a:pos x="6" y="0"/>
                </a:cxn>
              </a:cxnLst>
              <a:rect l="0" t="0" r="0" b="0"/>
              <a:pathLst>
                <a:path w="445" h="31">
                  <a:moveTo>
                    <a:pt x="445" y="0"/>
                  </a:moveTo>
                  <a:lnTo>
                    <a:pt x="0" y="0"/>
                  </a:lnTo>
                  <a:lnTo>
                    <a:pt x="0" y="1"/>
                  </a:lnTo>
                  <a:lnTo>
                    <a:pt x="0" y="3"/>
                  </a:lnTo>
                  <a:lnTo>
                    <a:pt x="2" y="5"/>
                  </a:lnTo>
                  <a:lnTo>
                    <a:pt x="3" y="6"/>
                  </a:lnTo>
                  <a:lnTo>
                    <a:pt x="6" y="7"/>
                  </a:lnTo>
                  <a:lnTo>
                    <a:pt x="9" y="9"/>
                  </a:lnTo>
                  <a:lnTo>
                    <a:pt x="11" y="10"/>
                  </a:lnTo>
                  <a:lnTo>
                    <a:pt x="16" y="11"/>
                  </a:lnTo>
                  <a:lnTo>
                    <a:pt x="20" y="11"/>
                  </a:lnTo>
                  <a:lnTo>
                    <a:pt x="24" y="12"/>
                  </a:lnTo>
                  <a:lnTo>
                    <a:pt x="29" y="15"/>
                  </a:lnTo>
                  <a:lnTo>
                    <a:pt x="35" y="16"/>
                  </a:lnTo>
                  <a:lnTo>
                    <a:pt x="41" y="17"/>
                  </a:lnTo>
                  <a:lnTo>
                    <a:pt x="47" y="18"/>
                  </a:lnTo>
                  <a:lnTo>
                    <a:pt x="54" y="19"/>
                  </a:lnTo>
                  <a:lnTo>
                    <a:pt x="62" y="19"/>
                  </a:lnTo>
                  <a:lnTo>
                    <a:pt x="69" y="21"/>
                  </a:lnTo>
                  <a:lnTo>
                    <a:pt x="77" y="23"/>
                  </a:lnTo>
                  <a:lnTo>
                    <a:pt x="94" y="24"/>
                  </a:lnTo>
                  <a:lnTo>
                    <a:pt x="112" y="25"/>
                  </a:lnTo>
                  <a:lnTo>
                    <a:pt x="131" y="27"/>
                  </a:lnTo>
                  <a:lnTo>
                    <a:pt x="150" y="28"/>
                  </a:lnTo>
                  <a:lnTo>
                    <a:pt x="173" y="29"/>
                  </a:lnTo>
                  <a:lnTo>
                    <a:pt x="194" y="29"/>
                  </a:lnTo>
                  <a:lnTo>
                    <a:pt x="218" y="31"/>
                  </a:lnTo>
                  <a:lnTo>
                    <a:pt x="239" y="31"/>
                  </a:lnTo>
                  <a:lnTo>
                    <a:pt x="262" y="29"/>
                  </a:lnTo>
                  <a:lnTo>
                    <a:pt x="282" y="29"/>
                  </a:lnTo>
                  <a:lnTo>
                    <a:pt x="304" y="28"/>
                  </a:lnTo>
                  <a:lnTo>
                    <a:pt x="323" y="27"/>
                  </a:lnTo>
                  <a:lnTo>
                    <a:pt x="342" y="25"/>
                  </a:lnTo>
                  <a:lnTo>
                    <a:pt x="359" y="24"/>
                  </a:lnTo>
                  <a:lnTo>
                    <a:pt x="376" y="23"/>
                  </a:lnTo>
                  <a:lnTo>
                    <a:pt x="383" y="21"/>
                  </a:lnTo>
                  <a:lnTo>
                    <a:pt x="389" y="19"/>
                  </a:lnTo>
                  <a:lnTo>
                    <a:pt x="396" y="18"/>
                  </a:lnTo>
                  <a:lnTo>
                    <a:pt x="403" y="18"/>
                  </a:lnTo>
                  <a:lnTo>
                    <a:pt x="409" y="17"/>
                  </a:lnTo>
                  <a:lnTo>
                    <a:pt x="414" y="16"/>
                  </a:lnTo>
                  <a:lnTo>
                    <a:pt x="420" y="15"/>
                  </a:lnTo>
                  <a:lnTo>
                    <a:pt x="424" y="12"/>
                  </a:lnTo>
                  <a:lnTo>
                    <a:pt x="429" y="11"/>
                  </a:lnTo>
                  <a:lnTo>
                    <a:pt x="432" y="10"/>
                  </a:lnTo>
                  <a:lnTo>
                    <a:pt x="437" y="9"/>
                  </a:lnTo>
                  <a:lnTo>
                    <a:pt x="439" y="7"/>
                  </a:lnTo>
                  <a:lnTo>
                    <a:pt x="441" y="6"/>
                  </a:lnTo>
                  <a:lnTo>
                    <a:pt x="444" y="5"/>
                  </a:lnTo>
                  <a:lnTo>
                    <a:pt x="444" y="3"/>
                  </a:lnTo>
                  <a:lnTo>
                    <a:pt x="445" y="1"/>
                  </a:lnTo>
                  <a:lnTo>
                    <a:pt x="445" y="0"/>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371" name="图片 1158213"/>
            <p:cNvPicPr>
              <a:picLocks noChangeAspect="1"/>
            </p:cNvPicPr>
            <p:nvPr/>
          </p:nvPicPr>
          <p:blipFill>
            <a:blip r:embed="rId3"/>
            <a:stretch>
              <a:fillRect/>
            </a:stretch>
          </p:blipFill>
          <p:spPr>
            <a:xfrm>
              <a:off x="1529" y="3740"/>
              <a:ext cx="149" cy="11"/>
            </a:xfrm>
            <a:prstGeom prst="rect">
              <a:avLst/>
            </a:prstGeom>
            <a:solidFill>
              <a:srgbClr val="66FF66"/>
            </a:solidFill>
            <a:ln w="9525">
              <a:noFill/>
            </a:ln>
          </p:spPr>
        </p:pic>
        <p:pic>
          <p:nvPicPr>
            <p:cNvPr id="85372" name="图片 1158214"/>
            <p:cNvPicPr>
              <a:picLocks noChangeAspect="1"/>
            </p:cNvPicPr>
            <p:nvPr/>
          </p:nvPicPr>
          <p:blipFill>
            <a:blip r:embed="rId4"/>
            <a:stretch>
              <a:fillRect/>
            </a:stretch>
          </p:blipFill>
          <p:spPr>
            <a:xfrm>
              <a:off x="1529" y="3740"/>
              <a:ext cx="149" cy="11"/>
            </a:xfrm>
            <a:prstGeom prst="rect">
              <a:avLst/>
            </a:prstGeom>
            <a:solidFill>
              <a:srgbClr val="66FF66"/>
            </a:solidFill>
            <a:ln w="9525">
              <a:noFill/>
            </a:ln>
          </p:spPr>
        </p:pic>
        <p:sp>
          <p:nvSpPr>
            <p:cNvPr id="85373" name="任意多边形 1158215"/>
            <p:cNvSpPr/>
            <p:nvPr/>
          </p:nvSpPr>
          <p:spPr>
            <a:xfrm>
              <a:off x="1719" y="3720"/>
              <a:ext cx="33" cy="123"/>
            </a:xfrm>
            <a:custGeom>
              <a:avLst/>
              <a:gdLst/>
              <a:ahLst/>
              <a:cxnLst>
                <a:cxn ang="0">
                  <a:pos x="0" y="1"/>
                </a:cxn>
                <a:cxn ang="0">
                  <a:pos x="1" y="0"/>
                </a:cxn>
                <a:cxn ang="0">
                  <a:pos x="1" y="3"/>
                </a:cxn>
                <a:cxn ang="0">
                  <a:pos x="0" y="5"/>
                </a:cxn>
                <a:cxn ang="0">
                  <a:pos x="0" y="1"/>
                </a:cxn>
              </a:cxnLst>
              <a:rect l="0" t="0" r="0" b="0"/>
              <a:pathLst>
                <a:path w="98" h="369">
                  <a:moveTo>
                    <a:pt x="0" y="98"/>
                  </a:moveTo>
                  <a:lnTo>
                    <a:pt x="98" y="0"/>
                  </a:lnTo>
                  <a:lnTo>
                    <a:pt x="98" y="271"/>
                  </a:lnTo>
                  <a:lnTo>
                    <a:pt x="0" y="369"/>
                  </a:lnTo>
                  <a:lnTo>
                    <a:pt x="0" y="98"/>
                  </a:lnTo>
                  <a:close/>
                </a:path>
              </a:pathLst>
            </a:custGeom>
            <a:solidFill>
              <a:srgbClr val="66FF66">
                <a:alpha val="100000"/>
              </a:srgbClr>
            </a:solidFill>
            <a:ln w="9525">
              <a:noFill/>
            </a:ln>
          </p:spPr>
          <p:txBody>
            <a:bodyPr/>
            <a:lstStyle/>
            <a:p>
              <a:endParaRPr lang="zh-CN" altLang="en-US"/>
            </a:p>
          </p:txBody>
        </p:sp>
        <p:sp>
          <p:nvSpPr>
            <p:cNvPr id="85374" name="矩形 1158216"/>
            <p:cNvSpPr/>
            <p:nvPr/>
          </p:nvSpPr>
          <p:spPr>
            <a:xfrm>
              <a:off x="1456" y="3752"/>
              <a:ext cx="263" cy="72"/>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75" name="任意多边形 1158217"/>
            <p:cNvSpPr/>
            <p:nvPr/>
          </p:nvSpPr>
          <p:spPr>
            <a:xfrm>
              <a:off x="1538" y="3752"/>
              <a:ext cx="4" cy="72"/>
            </a:xfrm>
            <a:custGeom>
              <a:avLst/>
              <a:gdLst/>
              <a:ahLst/>
              <a:cxnLst>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3"/>
                </a:cxn>
                <a:cxn ang="0">
                  <a:pos x="0" y="3"/>
                </a:cxn>
              </a:cxnLst>
              <a:rect l="0" t="0" r="0" b="0"/>
              <a:pathLst>
                <a:path w="12" h="215">
                  <a:moveTo>
                    <a:pt x="12" y="0"/>
                  </a:moveTo>
                  <a:lnTo>
                    <a:pt x="9" y="13"/>
                  </a:lnTo>
                  <a:lnTo>
                    <a:pt x="7" y="27"/>
                  </a:lnTo>
                  <a:lnTo>
                    <a:pt x="3" y="41"/>
                  </a:lnTo>
                  <a:lnTo>
                    <a:pt x="2" y="53"/>
                  </a:lnTo>
                  <a:lnTo>
                    <a:pt x="1" y="67"/>
                  </a:lnTo>
                  <a:lnTo>
                    <a:pt x="1" y="81"/>
                  </a:lnTo>
                  <a:lnTo>
                    <a:pt x="0" y="95"/>
                  </a:lnTo>
                  <a:lnTo>
                    <a:pt x="0" y="108"/>
                  </a:lnTo>
                  <a:lnTo>
                    <a:pt x="0" y="121"/>
                  </a:lnTo>
                  <a:lnTo>
                    <a:pt x="1" y="135"/>
                  </a:lnTo>
                  <a:lnTo>
                    <a:pt x="1" y="149"/>
                  </a:lnTo>
                  <a:lnTo>
                    <a:pt x="2" y="162"/>
                  </a:lnTo>
                  <a:lnTo>
                    <a:pt x="3" y="177"/>
                  </a:lnTo>
                  <a:lnTo>
                    <a:pt x="7" y="189"/>
                  </a:lnTo>
                  <a:lnTo>
                    <a:pt x="9" y="203"/>
                  </a:lnTo>
                  <a:lnTo>
                    <a:pt x="12" y="215"/>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76" name="矩形 1158218"/>
            <p:cNvSpPr/>
            <p:nvPr/>
          </p:nvSpPr>
          <p:spPr>
            <a:xfrm>
              <a:off x="1456" y="3824"/>
              <a:ext cx="263" cy="19"/>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77" name="任意多边形 1158219"/>
            <p:cNvSpPr>
              <a:spLocks noEditPoints="1"/>
            </p:cNvSpPr>
            <p:nvPr/>
          </p:nvSpPr>
          <p:spPr>
            <a:xfrm>
              <a:off x="1550" y="3769"/>
              <a:ext cx="43" cy="4"/>
            </a:xfrm>
            <a:custGeom>
              <a:avLst/>
              <a:gdLst/>
              <a:ahLst/>
              <a:cxnLst>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2" y="0"/>
                </a:cxn>
                <a:cxn ang="0">
                  <a:pos x="2" y="0"/>
                </a:cxn>
                <a:cxn ang="0">
                  <a:pos x="1" y="0"/>
                </a:cxn>
                <a:cxn ang="0">
                  <a:pos x="1" y="0"/>
                </a:cxn>
              </a:cxnLst>
              <a:rect l="0" t="0" r="0" b="0"/>
              <a:pathLst>
                <a:path w="129" h="14">
                  <a:moveTo>
                    <a:pt x="0" y="14"/>
                  </a:moveTo>
                  <a:lnTo>
                    <a:pt x="36" y="14"/>
                  </a:lnTo>
                  <a:lnTo>
                    <a:pt x="36" y="0"/>
                  </a:lnTo>
                  <a:lnTo>
                    <a:pt x="0" y="0"/>
                  </a:lnTo>
                  <a:lnTo>
                    <a:pt x="0" y="14"/>
                  </a:lnTo>
                  <a:close/>
                  <a:moveTo>
                    <a:pt x="56" y="14"/>
                  </a:moveTo>
                  <a:lnTo>
                    <a:pt x="74" y="14"/>
                  </a:lnTo>
                  <a:lnTo>
                    <a:pt x="74" y="0"/>
                  </a:lnTo>
                  <a:lnTo>
                    <a:pt x="56" y="0"/>
                  </a:lnTo>
                  <a:lnTo>
                    <a:pt x="56" y="14"/>
                  </a:lnTo>
                  <a:close/>
                  <a:moveTo>
                    <a:pt x="92" y="14"/>
                  </a:moveTo>
                  <a:lnTo>
                    <a:pt x="129" y="14"/>
                  </a:lnTo>
                  <a:lnTo>
                    <a:pt x="129" y="0"/>
                  </a:lnTo>
                  <a:lnTo>
                    <a:pt x="92" y="0"/>
                  </a:lnTo>
                  <a:lnTo>
                    <a:pt x="92" y="14"/>
                  </a:lnTo>
                  <a:close/>
                </a:path>
              </a:pathLst>
            </a:custGeom>
            <a:solidFill>
              <a:srgbClr val="66FF66">
                <a:alpha val="100000"/>
              </a:srgbClr>
            </a:solidFill>
            <a:ln w="9525">
              <a:noFill/>
            </a:ln>
          </p:spPr>
          <p:txBody>
            <a:bodyPr/>
            <a:lstStyle/>
            <a:p>
              <a:endParaRPr lang="zh-CN" altLang="en-US"/>
            </a:p>
          </p:txBody>
        </p:sp>
        <p:sp>
          <p:nvSpPr>
            <p:cNvPr id="85378" name="矩形 1158220"/>
            <p:cNvSpPr/>
            <p:nvPr/>
          </p:nvSpPr>
          <p:spPr>
            <a:xfrm>
              <a:off x="1550" y="3769"/>
              <a:ext cx="12"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79" name="矩形 1158221"/>
            <p:cNvSpPr/>
            <p:nvPr/>
          </p:nvSpPr>
          <p:spPr>
            <a:xfrm>
              <a:off x="1569" y="3769"/>
              <a:ext cx="6"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80" name="矩形 1158222"/>
            <p:cNvSpPr/>
            <p:nvPr/>
          </p:nvSpPr>
          <p:spPr>
            <a:xfrm>
              <a:off x="1581" y="3769"/>
              <a:ext cx="12"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81" name="任意多边形 1158223"/>
            <p:cNvSpPr>
              <a:spLocks noEditPoints="1"/>
            </p:cNvSpPr>
            <p:nvPr/>
          </p:nvSpPr>
          <p:spPr>
            <a:xfrm>
              <a:off x="1464" y="3760"/>
              <a:ext cx="189" cy="27"/>
            </a:xfrm>
            <a:custGeom>
              <a:avLst/>
              <a:gdLst/>
              <a:ahLst/>
              <a:cxnLst>
                <a:cxn ang="0">
                  <a:pos x="0" y="1"/>
                </a:cxn>
                <a:cxn ang="0">
                  <a:pos x="1" y="1"/>
                </a:cxn>
                <a:cxn ang="0">
                  <a:pos x="1" y="0"/>
                </a:cxn>
                <a:cxn ang="0">
                  <a:pos x="0" y="0"/>
                </a:cxn>
                <a:cxn ang="0">
                  <a:pos x="0" y="1"/>
                </a:cxn>
                <a:cxn ang="0">
                  <a:pos x="6" y="1"/>
                </a:cxn>
                <a:cxn ang="0">
                  <a:pos x="7" y="1"/>
                </a:cxn>
                <a:cxn ang="0">
                  <a:pos x="7" y="0"/>
                </a:cxn>
                <a:cxn ang="0">
                  <a:pos x="6" y="0"/>
                </a:cxn>
                <a:cxn ang="0">
                  <a:pos x="6" y="1"/>
                </a:cxn>
              </a:cxnLst>
              <a:rect l="0" t="0" r="0" b="0"/>
              <a:pathLst>
                <a:path w="568" h="81">
                  <a:moveTo>
                    <a:pt x="0" y="81"/>
                  </a:moveTo>
                  <a:lnTo>
                    <a:pt x="73" y="81"/>
                  </a:lnTo>
                  <a:lnTo>
                    <a:pt x="73" y="0"/>
                  </a:lnTo>
                  <a:lnTo>
                    <a:pt x="0" y="0"/>
                  </a:lnTo>
                  <a:lnTo>
                    <a:pt x="0" y="81"/>
                  </a:lnTo>
                  <a:close/>
                  <a:moveTo>
                    <a:pt x="504" y="58"/>
                  </a:moveTo>
                  <a:lnTo>
                    <a:pt x="568" y="58"/>
                  </a:lnTo>
                  <a:lnTo>
                    <a:pt x="568" y="18"/>
                  </a:lnTo>
                  <a:lnTo>
                    <a:pt x="504" y="18"/>
                  </a:lnTo>
                  <a:lnTo>
                    <a:pt x="504" y="58"/>
                  </a:lnTo>
                  <a:close/>
                </a:path>
              </a:pathLst>
            </a:custGeom>
            <a:solidFill>
              <a:srgbClr val="66FF66">
                <a:alpha val="100000"/>
              </a:srgbClr>
            </a:solidFill>
            <a:ln w="9525">
              <a:noFill/>
            </a:ln>
          </p:spPr>
          <p:txBody>
            <a:bodyPr/>
            <a:lstStyle/>
            <a:p>
              <a:endParaRPr lang="zh-CN" altLang="en-US"/>
            </a:p>
          </p:txBody>
        </p:sp>
        <p:sp>
          <p:nvSpPr>
            <p:cNvPr id="85382" name="任意多边形 1158224"/>
            <p:cNvSpPr>
              <a:spLocks noEditPoints="1"/>
            </p:cNvSpPr>
            <p:nvPr/>
          </p:nvSpPr>
          <p:spPr>
            <a:xfrm>
              <a:off x="1458" y="3756"/>
              <a:ext cx="259" cy="82"/>
            </a:xfrm>
            <a:custGeom>
              <a:avLst/>
              <a:gdLst/>
              <a:ahLst/>
              <a:cxnLst>
                <a:cxn ang="0">
                  <a:pos x="10" y="2"/>
                </a:cxn>
                <a:cxn ang="0">
                  <a:pos x="3" y="0"/>
                </a:cxn>
                <a:cxn ang="0">
                  <a:pos x="3" y="0"/>
                </a:cxn>
                <a:cxn ang="0">
                  <a:pos x="3" y="1"/>
                </a:cxn>
                <a:cxn ang="0">
                  <a:pos x="3" y="1"/>
                </a:cxn>
                <a:cxn ang="0">
                  <a:pos x="3" y="1"/>
                </a:cxn>
                <a:cxn ang="0">
                  <a:pos x="3" y="2"/>
                </a:cxn>
                <a:cxn ang="0">
                  <a:pos x="3" y="2"/>
                </a:cxn>
                <a:cxn ang="0">
                  <a:pos x="3" y="2"/>
                </a:cxn>
                <a:cxn ang="0">
                  <a:pos x="3" y="2"/>
                </a:cxn>
                <a:cxn ang="0">
                  <a:pos x="9" y="2"/>
                </a:cxn>
                <a:cxn ang="0">
                  <a:pos x="6" y="0"/>
                </a:cxn>
                <a:cxn ang="0">
                  <a:pos x="9" y="3"/>
                </a:cxn>
                <a:cxn ang="0">
                  <a:pos x="9" y="3"/>
                </a:cxn>
                <a:cxn ang="0">
                  <a:pos x="10" y="3"/>
                </a:cxn>
                <a:cxn ang="0">
                  <a:pos x="10" y="3"/>
                </a:cxn>
                <a:cxn ang="0">
                  <a:pos x="10" y="3"/>
                </a:cxn>
                <a:cxn ang="0">
                  <a:pos x="10" y="3"/>
                </a:cxn>
                <a:cxn ang="0">
                  <a:pos x="10" y="3"/>
                </a:cxn>
                <a:cxn ang="0">
                  <a:pos x="10" y="3"/>
                </a:cxn>
                <a:cxn ang="0">
                  <a:pos x="9" y="3"/>
                </a:cxn>
                <a:cxn ang="0">
                  <a:pos x="9" y="3"/>
                </a:cxn>
                <a:cxn ang="0">
                  <a:pos x="9" y="3"/>
                </a:cxn>
                <a:cxn ang="0">
                  <a:pos x="0" y="3"/>
                </a:cxn>
                <a:cxn ang="0">
                  <a:pos x="0" y="3"/>
                </a:cxn>
                <a:cxn ang="0">
                  <a:pos x="0" y="3"/>
                </a:cxn>
                <a:cxn ang="0">
                  <a:pos x="0" y="3"/>
                </a:cxn>
                <a:cxn ang="0">
                  <a:pos x="0" y="3"/>
                </a:cxn>
                <a:cxn ang="0">
                  <a:pos x="0" y="3"/>
                </a:cxn>
                <a:cxn ang="0">
                  <a:pos x="0" y="3"/>
                </a:cxn>
                <a:cxn ang="0">
                  <a:pos x="0" y="3"/>
                </a:cxn>
                <a:cxn ang="0">
                  <a:pos x="0" y="3"/>
                </a:cxn>
                <a:cxn ang="0">
                  <a:pos x="1" y="3"/>
                </a:cxn>
                <a:cxn ang="0">
                  <a:pos x="3" y="1"/>
                </a:cxn>
                <a:cxn ang="0">
                  <a:pos x="5" y="0"/>
                </a:cxn>
                <a:cxn ang="0">
                  <a:pos x="3" y="1"/>
                </a:cxn>
              </a:cxnLst>
              <a:rect l="0" t="0" r="0" b="0"/>
              <a:pathLst>
                <a:path w="776" h="245">
                  <a:moveTo>
                    <a:pt x="267" y="194"/>
                  </a:moveTo>
                  <a:lnTo>
                    <a:pt x="773" y="194"/>
                  </a:lnTo>
                  <a:lnTo>
                    <a:pt x="773" y="0"/>
                  </a:lnTo>
                  <a:lnTo>
                    <a:pt x="267" y="0"/>
                  </a:lnTo>
                  <a:lnTo>
                    <a:pt x="265" y="12"/>
                  </a:lnTo>
                  <a:lnTo>
                    <a:pt x="261" y="24"/>
                  </a:lnTo>
                  <a:lnTo>
                    <a:pt x="259" y="36"/>
                  </a:lnTo>
                  <a:lnTo>
                    <a:pt x="258" y="49"/>
                  </a:lnTo>
                  <a:lnTo>
                    <a:pt x="256" y="61"/>
                  </a:lnTo>
                  <a:lnTo>
                    <a:pt x="256" y="74"/>
                  </a:lnTo>
                  <a:lnTo>
                    <a:pt x="255" y="86"/>
                  </a:lnTo>
                  <a:lnTo>
                    <a:pt x="255" y="97"/>
                  </a:lnTo>
                  <a:lnTo>
                    <a:pt x="255" y="110"/>
                  </a:lnTo>
                  <a:lnTo>
                    <a:pt x="256" y="122"/>
                  </a:lnTo>
                  <a:lnTo>
                    <a:pt x="256" y="136"/>
                  </a:lnTo>
                  <a:lnTo>
                    <a:pt x="258" y="148"/>
                  </a:lnTo>
                  <a:lnTo>
                    <a:pt x="259" y="158"/>
                  </a:lnTo>
                  <a:lnTo>
                    <a:pt x="261" y="172"/>
                  </a:lnTo>
                  <a:lnTo>
                    <a:pt x="265" y="184"/>
                  </a:lnTo>
                  <a:lnTo>
                    <a:pt x="267" y="194"/>
                  </a:lnTo>
                  <a:close/>
                  <a:moveTo>
                    <a:pt x="454" y="169"/>
                  </a:moveTo>
                  <a:lnTo>
                    <a:pt x="745" y="169"/>
                  </a:lnTo>
                  <a:lnTo>
                    <a:pt x="745" y="26"/>
                  </a:lnTo>
                  <a:lnTo>
                    <a:pt x="454" y="26"/>
                  </a:lnTo>
                  <a:lnTo>
                    <a:pt x="454" y="169"/>
                  </a:lnTo>
                  <a:close/>
                  <a:moveTo>
                    <a:pt x="703" y="245"/>
                  </a:moveTo>
                  <a:lnTo>
                    <a:pt x="765" y="245"/>
                  </a:lnTo>
                  <a:lnTo>
                    <a:pt x="766" y="245"/>
                  </a:lnTo>
                  <a:lnTo>
                    <a:pt x="769" y="245"/>
                  </a:lnTo>
                  <a:lnTo>
                    <a:pt x="770" y="244"/>
                  </a:lnTo>
                  <a:lnTo>
                    <a:pt x="771" y="242"/>
                  </a:lnTo>
                  <a:lnTo>
                    <a:pt x="773" y="240"/>
                  </a:lnTo>
                  <a:lnTo>
                    <a:pt x="775" y="239"/>
                  </a:lnTo>
                  <a:lnTo>
                    <a:pt x="776" y="236"/>
                  </a:lnTo>
                  <a:lnTo>
                    <a:pt x="776" y="234"/>
                  </a:lnTo>
                  <a:lnTo>
                    <a:pt x="776" y="233"/>
                  </a:lnTo>
                  <a:lnTo>
                    <a:pt x="776" y="229"/>
                  </a:lnTo>
                  <a:lnTo>
                    <a:pt x="775" y="227"/>
                  </a:lnTo>
                  <a:lnTo>
                    <a:pt x="775" y="226"/>
                  </a:lnTo>
                  <a:lnTo>
                    <a:pt x="771" y="222"/>
                  </a:lnTo>
                  <a:lnTo>
                    <a:pt x="769" y="221"/>
                  </a:lnTo>
                  <a:lnTo>
                    <a:pt x="767" y="220"/>
                  </a:lnTo>
                  <a:lnTo>
                    <a:pt x="766" y="220"/>
                  </a:lnTo>
                  <a:lnTo>
                    <a:pt x="765" y="220"/>
                  </a:lnTo>
                  <a:lnTo>
                    <a:pt x="703" y="220"/>
                  </a:lnTo>
                  <a:lnTo>
                    <a:pt x="703" y="245"/>
                  </a:lnTo>
                  <a:close/>
                  <a:moveTo>
                    <a:pt x="73" y="245"/>
                  </a:moveTo>
                  <a:lnTo>
                    <a:pt x="11" y="245"/>
                  </a:lnTo>
                  <a:lnTo>
                    <a:pt x="9" y="245"/>
                  </a:lnTo>
                  <a:lnTo>
                    <a:pt x="6" y="245"/>
                  </a:lnTo>
                  <a:lnTo>
                    <a:pt x="5" y="244"/>
                  </a:lnTo>
                  <a:lnTo>
                    <a:pt x="3" y="242"/>
                  </a:lnTo>
                  <a:lnTo>
                    <a:pt x="1" y="240"/>
                  </a:lnTo>
                  <a:lnTo>
                    <a:pt x="1" y="239"/>
                  </a:lnTo>
                  <a:lnTo>
                    <a:pt x="0" y="236"/>
                  </a:lnTo>
                  <a:lnTo>
                    <a:pt x="0" y="234"/>
                  </a:lnTo>
                  <a:lnTo>
                    <a:pt x="0" y="233"/>
                  </a:lnTo>
                  <a:lnTo>
                    <a:pt x="0" y="229"/>
                  </a:lnTo>
                  <a:lnTo>
                    <a:pt x="0" y="227"/>
                  </a:lnTo>
                  <a:lnTo>
                    <a:pt x="1" y="226"/>
                  </a:lnTo>
                  <a:lnTo>
                    <a:pt x="3" y="222"/>
                  </a:lnTo>
                  <a:lnTo>
                    <a:pt x="6" y="221"/>
                  </a:lnTo>
                  <a:lnTo>
                    <a:pt x="8" y="220"/>
                  </a:lnTo>
                  <a:lnTo>
                    <a:pt x="9" y="220"/>
                  </a:lnTo>
                  <a:lnTo>
                    <a:pt x="11" y="220"/>
                  </a:lnTo>
                  <a:lnTo>
                    <a:pt x="73" y="220"/>
                  </a:lnTo>
                  <a:lnTo>
                    <a:pt x="73" y="245"/>
                  </a:lnTo>
                  <a:close/>
                  <a:moveTo>
                    <a:pt x="277" y="52"/>
                  </a:moveTo>
                  <a:lnTo>
                    <a:pt x="406" y="52"/>
                  </a:lnTo>
                  <a:lnTo>
                    <a:pt x="406" y="38"/>
                  </a:lnTo>
                  <a:lnTo>
                    <a:pt x="277" y="38"/>
                  </a:lnTo>
                  <a:lnTo>
                    <a:pt x="277" y="52"/>
                  </a:lnTo>
                  <a:close/>
                </a:path>
              </a:pathLst>
            </a:custGeom>
            <a:solidFill>
              <a:srgbClr val="66FF66">
                <a:alpha val="100000"/>
              </a:srgbClr>
            </a:solidFill>
            <a:ln w="9525">
              <a:noFill/>
            </a:ln>
          </p:spPr>
          <p:txBody>
            <a:bodyPr/>
            <a:lstStyle/>
            <a:p>
              <a:endParaRPr lang="zh-CN" altLang="en-US"/>
            </a:p>
          </p:txBody>
        </p:sp>
        <p:sp>
          <p:nvSpPr>
            <p:cNvPr id="85383" name="任意多边形 1158225"/>
            <p:cNvSpPr/>
            <p:nvPr/>
          </p:nvSpPr>
          <p:spPr>
            <a:xfrm>
              <a:off x="1543" y="3756"/>
              <a:ext cx="173" cy="65"/>
            </a:xfrm>
            <a:custGeom>
              <a:avLst/>
              <a:gdLst/>
              <a:ahLst/>
              <a:cxnLst>
                <a:cxn ang="0">
                  <a:pos x="0" y="2"/>
                </a:cxn>
                <a:cxn ang="0">
                  <a:pos x="6" y="2"/>
                </a:cxn>
                <a:cxn ang="0">
                  <a:pos x="6" y="0"/>
                </a:cxn>
                <a:cxn ang="0">
                  <a:pos x="0" y="0"/>
                </a:cxn>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Lst>
              <a:rect l="0" t="0" r="0" b="0"/>
              <a:pathLst>
                <a:path w="518" h="194">
                  <a:moveTo>
                    <a:pt x="12" y="194"/>
                  </a:moveTo>
                  <a:lnTo>
                    <a:pt x="518" y="194"/>
                  </a:lnTo>
                  <a:lnTo>
                    <a:pt x="518" y="0"/>
                  </a:lnTo>
                  <a:lnTo>
                    <a:pt x="12" y="0"/>
                  </a:lnTo>
                  <a:lnTo>
                    <a:pt x="10" y="12"/>
                  </a:lnTo>
                  <a:lnTo>
                    <a:pt x="6" y="24"/>
                  </a:lnTo>
                  <a:lnTo>
                    <a:pt x="4" y="36"/>
                  </a:lnTo>
                  <a:lnTo>
                    <a:pt x="3" y="49"/>
                  </a:lnTo>
                  <a:lnTo>
                    <a:pt x="1" y="61"/>
                  </a:lnTo>
                  <a:lnTo>
                    <a:pt x="1" y="74"/>
                  </a:lnTo>
                  <a:lnTo>
                    <a:pt x="0" y="86"/>
                  </a:lnTo>
                  <a:lnTo>
                    <a:pt x="0" y="97"/>
                  </a:lnTo>
                  <a:lnTo>
                    <a:pt x="0" y="110"/>
                  </a:lnTo>
                  <a:lnTo>
                    <a:pt x="1" y="122"/>
                  </a:lnTo>
                  <a:lnTo>
                    <a:pt x="1" y="136"/>
                  </a:lnTo>
                  <a:lnTo>
                    <a:pt x="3" y="148"/>
                  </a:lnTo>
                  <a:lnTo>
                    <a:pt x="4" y="158"/>
                  </a:lnTo>
                  <a:lnTo>
                    <a:pt x="6" y="172"/>
                  </a:lnTo>
                  <a:lnTo>
                    <a:pt x="10" y="184"/>
                  </a:lnTo>
                  <a:lnTo>
                    <a:pt x="12" y="194"/>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84" name="直接连接符 1158226"/>
            <p:cNvSpPr/>
            <p:nvPr/>
          </p:nvSpPr>
          <p:spPr>
            <a:xfrm>
              <a:off x="1595" y="3756"/>
              <a:ext cx="1" cy="65"/>
            </a:xfrm>
            <a:prstGeom prst="line">
              <a:avLst/>
            </a:prstGeom>
            <a:ln w="3175" cap="flat" cmpd="sng">
              <a:solidFill>
                <a:srgbClr val="000000"/>
              </a:solidFill>
              <a:prstDash val="solid"/>
              <a:headEnd type="none" w="med" len="med"/>
              <a:tailEnd type="none" w="med" len="med"/>
            </a:ln>
          </p:spPr>
        </p:sp>
        <p:sp>
          <p:nvSpPr>
            <p:cNvPr id="85385" name="直接连接符 1158227"/>
            <p:cNvSpPr/>
            <p:nvPr/>
          </p:nvSpPr>
          <p:spPr>
            <a:xfrm flipH="1">
              <a:off x="1543" y="3778"/>
              <a:ext cx="52" cy="1"/>
            </a:xfrm>
            <a:prstGeom prst="line">
              <a:avLst/>
            </a:prstGeom>
            <a:ln w="3175" cap="flat" cmpd="sng">
              <a:solidFill>
                <a:srgbClr val="000000"/>
              </a:solidFill>
              <a:prstDash val="solid"/>
              <a:headEnd type="none" w="med" len="med"/>
              <a:tailEnd type="none" w="med" len="med"/>
            </a:ln>
          </p:spPr>
        </p:sp>
        <p:sp>
          <p:nvSpPr>
            <p:cNvPr id="85386" name="直接连接符 1158228"/>
            <p:cNvSpPr/>
            <p:nvPr/>
          </p:nvSpPr>
          <p:spPr>
            <a:xfrm flipH="1">
              <a:off x="1543" y="3800"/>
              <a:ext cx="52" cy="1"/>
            </a:xfrm>
            <a:prstGeom prst="line">
              <a:avLst/>
            </a:prstGeom>
            <a:ln w="3175" cap="flat" cmpd="sng">
              <a:solidFill>
                <a:srgbClr val="000000"/>
              </a:solidFill>
              <a:prstDash val="solid"/>
              <a:headEnd type="none" w="med" len="med"/>
              <a:tailEnd type="none" w="med" len="med"/>
            </a:ln>
          </p:spPr>
        </p:sp>
        <p:sp>
          <p:nvSpPr>
            <p:cNvPr id="85387" name="矩形 1158229"/>
            <p:cNvSpPr/>
            <p:nvPr/>
          </p:nvSpPr>
          <p:spPr>
            <a:xfrm>
              <a:off x="1609" y="3765"/>
              <a:ext cx="97" cy="47"/>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88" name="直接连接符 1158230"/>
            <p:cNvSpPr/>
            <p:nvPr/>
          </p:nvSpPr>
          <p:spPr>
            <a:xfrm>
              <a:off x="1676" y="3765"/>
              <a:ext cx="1" cy="18"/>
            </a:xfrm>
            <a:prstGeom prst="line">
              <a:avLst/>
            </a:prstGeom>
            <a:ln w="3175" cap="flat" cmpd="sng">
              <a:solidFill>
                <a:srgbClr val="000000"/>
              </a:solidFill>
              <a:prstDash val="solid"/>
              <a:headEnd type="none" w="med" len="med"/>
              <a:tailEnd type="none" w="med" len="med"/>
            </a:ln>
          </p:spPr>
        </p:sp>
        <p:sp>
          <p:nvSpPr>
            <p:cNvPr id="85389" name="直接连接符 1158231"/>
            <p:cNvSpPr/>
            <p:nvPr/>
          </p:nvSpPr>
          <p:spPr>
            <a:xfrm>
              <a:off x="1609" y="3783"/>
              <a:ext cx="97" cy="1"/>
            </a:xfrm>
            <a:prstGeom prst="line">
              <a:avLst/>
            </a:prstGeom>
            <a:ln w="3175" cap="flat" cmpd="sng">
              <a:solidFill>
                <a:srgbClr val="000000"/>
              </a:solidFill>
              <a:prstDash val="solid"/>
              <a:headEnd type="none" w="med" len="med"/>
              <a:tailEnd type="none" w="med" len="med"/>
            </a:ln>
          </p:spPr>
        </p:sp>
        <p:sp>
          <p:nvSpPr>
            <p:cNvPr id="85390" name="任意多边形 1158232"/>
            <p:cNvSpPr/>
            <p:nvPr/>
          </p:nvSpPr>
          <p:spPr>
            <a:xfrm>
              <a:off x="1692" y="3829"/>
              <a:ext cx="25" cy="9"/>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Lst>
              <a:rect l="0" t="0" r="0" b="0"/>
              <a:pathLst>
                <a:path w="73" h="25">
                  <a:moveTo>
                    <a:pt x="0" y="25"/>
                  </a:moveTo>
                  <a:lnTo>
                    <a:pt x="62" y="25"/>
                  </a:lnTo>
                  <a:lnTo>
                    <a:pt x="63" y="25"/>
                  </a:lnTo>
                  <a:lnTo>
                    <a:pt x="66" y="25"/>
                  </a:lnTo>
                  <a:lnTo>
                    <a:pt x="67" y="24"/>
                  </a:lnTo>
                  <a:lnTo>
                    <a:pt x="68" y="22"/>
                  </a:lnTo>
                  <a:lnTo>
                    <a:pt x="70" y="20"/>
                  </a:lnTo>
                  <a:lnTo>
                    <a:pt x="72" y="19"/>
                  </a:lnTo>
                  <a:lnTo>
                    <a:pt x="73" y="16"/>
                  </a:lnTo>
                  <a:lnTo>
                    <a:pt x="73" y="14"/>
                  </a:lnTo>
                  <a:lnTo>
                    <a:pt x="73" y="13"/>
                  </a:lnTo>
                  <a:lnTo>
                    <a:pt x="73" y="9"/>
                  </a:lnTo>
                  <a:lnTo>
                    <a:pt x="72" y="7"/>
                  </a:lnTo>
                  <a:lnTo>
                    <a:pt x="72" y="6"/>
                  </a:lnTo>
                  <a:lnTo>
                    <a:pt x="68" y="2"/>
                  </a:lnTo>
                  <a:lnTo>
                    <a:pt x="66" y="1"/>
                  </a:lnTo>
                  <a:lnTo>
                    <a:pt x="64" y="0"/>
                  </a:lnTo>
                  <a:lnTo>
                    <a:pt x="63" y="0"/>
                  </a:lnTo>
                  <a:lnTo>
                    <a:pt x="62" y="0"/>
                  </a:lnTo>
                  <a:lnTo>
                    <a:pt x="0" y="0"/>
                  </a:lnTo>
                  <a:lnTo>
                    <a:pt x="0"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91" name="任意多边形 1158233"/>
            <p:cNvSpPr/>
            <p:nvPr/>
          </p:nvSpPr>
          <p:spPr>
            <a:xfrm>
              <a:off x="1458" y="3829"/>
              <a:ext cx="24" cy="9"/>
            </a:xfrm>
            <a:custGeom>
              <a:avLst/>
              <a:gdLst/>
              <a:ahLst/>
              <a:cxnLst>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Lst>
              <a:rect l="0" t="0" r="0" b="0"/>
              <a:pathLst>
                <a:path w="73" h="25">
                  <a:moveTo>
                    <a:pt x="73" y="25"/>
                  </a:moveTo>
                  <a:lnTo>
                    <a:pt x="11" y="25"/>
                  </a:lnTo>
                  <a:lnTo>
                    <a:pt x="9" y="25"/>
                  </a:lnTo>
                  <a:lnTo>
                    <a:pt x="6" y="25"/>
                  </a:lnTo>
                  <a:lnTo>
                    <a:pt x="5" y="24"/>
                  </a:lnTo>
                  <a:lnTo>
                    <a:pt x="3" y="22"/>
                  </a:lnTo>
                  <a:lnTo>
                    <a:pt x="1" y="20"/>
                  </a:lnTo>
                  <a:lnTo>
                    <a:pt x="1" y="19"/>
                  </a:lnTo>
                  <a:lnTo>
                    <a:pt x="0" y="16"/>
                  </a:lnTo>
                  <a:lnTo>
                    <a:pt x="0" y="14"/>
                  </a:lnTo>
                  <a:lnTo>
                    <a:pt x="0" y="13"/>
                  </a:lnTo>
                  <a:lnTo>
                    <a:pt x="0" y="9"/>
                  </a:lnTo>
                  <a:lnTo>
                    <a:pt x="0" y="7"/>
                  </a:lnTo>
                  <a:lnTo>
                    <a:pt x="1" y="6"/>
                  </a:lnTo>
                  <a:lnTo>
                    <a:pt x="3" y="2"/>
                  </a:lnTo>
                  <a:lnTo>
                    <a:pt x="6" y="1"/>
                  </a:lnTo>
                  <a:lnTo>
                    <a:pt x="8" y="0"/>
                  </a:lnTo>
                  <a:lnTo>
                    <a:pt x="9" y="0"/>
                  </a:lnTo>
                  <a:lnTo>
                    <a:pt x="11" y="0"/>
                  </a:lnTo>
                  <a:lnTo>
                    <a:pt x="73" y="0"/>
                  </a:lnTo>
                  <a:lnTo>
                    <a:pt x="73"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92" name="矩形 1158234"/>
            <p:cNvSpPr/>
            <p:nvPr/>
          </p:nvSpPr>
          <p:spPr>
            <a:xfrm>
              <a:off x="1550" y="3769"/>
              <a:ext cx="43" cy="4"/>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93" name="直接连接符 1158235"/>
            <p:cNvSpPr/>
            <p:nvPr/>
          </p:nvSpPr>
          <p:spPr>
            <a:xfrm flipV="1">
              <a:off x="1550" y="3752"/>
              <a:ext cx="1" cy="4"/>
            </a:xfrm>
            <a:prstGeom prst="line">
              <a:avLst/>
            </a:prstGeom>
            <a:ln w="3175" cap="flat" cmpd="sng">
              <a:solidFill>
                <a:srgbClr val="000000"/>
              </a:solidFill>
              <a:prstDash val="solid"/>
              <a:headEnd type="none" w="med" len="med"/>
              <a:tailEnd type="none" w="med" len="med"/>
            </a:ln>
          </p:spPr>
        </p:sp>
        <p:sp>
          <p:nvSpPr>
            <p:cNvPr id="85394" name="直接连接符 1158236"/>
            <p:cNvSpPr/>
            <p:nvPr/>
          </p:nvSpPr>
          <p:spPr>
            <a:xfrm flipV="1">
              <a:off x="1550" y="3821"/>
              <a:ext cx="1" cy="3"/>
            </a:xfrm>
            <a:prstGeom prst="line">
              <a:avLst/>
            </a:prstGeom>
            <a:ln w="3175" cap="flat" cmpd="sng">
              <a:solidFill>
                <a:srgbClr val="000000"/>
              </a:solidFill>
              <a:prstDash val="solid"/>
              <a:headEnd type="none" w="med" len="med"/>
              <a:tailEnd type="none" w="med" len="med"/>
            </a:ln>
          </p:spPr>
        </p:sp>
        <p:sp>
          <p:nvSpPr>
            <p:cNvPr id="85395" name="直接连接符 1158237"/>
            <p:cNvSpPr/>
            <p:nvPr/>
          </p:nvSpPr>
          <p:spPr>
            <a:xfrm>
              <a:off x="1552" y="3788"/>
              <a:ext cx="4" cy="1"/>
            </a:xfrm>
            <a:prstGeom prst="line">
              <a:avLst/>
            </a:prstGeom>
            <a:ln w="4763" cap="flat" cmpd="sng">
              <a:solidFill>
                <a:srgbClr val="00FF00"/>
              </a:solidFill>
              <a:prstDash val="solid"/>
              <a:headEnd type="none" w="med" len="med"/>
              <a:tailEnd type="none" w="med" len="med"/>
            </a:ln>
          </p:spPr>
        </p:sp>
        <p:sp>
          <p:nvSpPr>
            <p:cNvPr id="85396" name="直接连接符 1158238"/>
            <p:cNvSpPr/>
            <p:nvPr/>
          </p:nvSpPr>
          <p:spPr>
            <a:xfrm>
              <a:off x="1552" y="3771"/>
              <a:ext cx="4" cy="1"/>
            </a:xfrm>
            <a:prstGeom prst="line">
              <a:avLst/>
            </a:prstGeom>
            <a:ln w="4763" cap="flat" cmpd="sng">
              <a:solidFill>
                <a:srgbClr val="00FF00"/>
              </a:solidFill>
              <a:prstDash val="solid"/>
              <a:headEnd type="none" w="med" len="med"/>
              <a:tailEnd type="none" w="med" len="med"/>
            </a:ln>
          </p:spPr>
        </p:sp>
        <p:sp>
          <p:nvSpPr>
            <p:cNvPr id="85397" name="直接连接符 1158239"/>
            <p:cNvSpPr/>
            <p:nvPr/>
          </p:nvSpPr>
          <p:spPr>
            <a:xfrm>
              <a:off x="1583" y="3771"/>
              <a:ext cx="4" cy="1"/>
            </a:xfrm>
            <a:prstGeom prst="line">
              <a:avLst/>
            </a:prstGeom>
            <a:ln w="4763" cap="flat" cmpd="sng">
              <a:solidFill>
                <a:srgbClr val="00FF00"/>
              </a:solidFill>
              <a:prstDash val="solid"/>
              <a:headEnd type="none" w="med" len="med"/>
              <a:tailEnd type="none" w="med" len="med"/>
            </a:ln>
          </p:spPr>
        </p:sp>
        <p:sp>
          <p:nvSpPr>
            <p:cNvPr id="85398" name="直接连接符 1158240"/>
            <p:cNvSpPr/>
            <p:nvPr/>
          </p:nvSpPr>
          <p:spPr>
            <a:xfrm>
              <a:off x="1622" y="3778"/>
              <a:ext cx="4" cy="1"/>
            </a:xfrm>
            <a:prstGeom prst="line">
              <a:avLst/>
            </a:prstGeom>
            <a:ln w="4763" cap="flat" cmpd="sng">
              <a:solidFill>
                <a:srgbClr val="00FF00"/>
              </a:solidFill>
              <a:prstDash val="solid"/>
              <a:headEnd type="none" w="med" len="med"/>
              <a:tailEnd type="none" w="med" len="med"/>
            </a:ln>
          </p:spPr>
        </p:sp>
        <p:sp>
          <p:nvSpPr>
            <p:cNvPr id="85399" name="任意多边形 1158241"/>
            <p:cNvSpPr/>
            <p:nvPr/>
          </p:nvSpPr>
          <p:spPr>
            <a:xfrm>
              <a:off x="1686" y="3547"/>
              <a:ext cx="33" cy="193"/>
            </a:xfrm>
            <a:custGeom>
              <a:avLst/>
              <a:gdLst/>
              <a:ahLst/>
              <a:cxnLst>
                <a:cxn ang="0">
                  <a:pos x="0" y="7"/>
                </a:cxn>
                <a:cxn ang="0">
                  <a:pos x="1" y="6"/>
                </a:cxn>
                <a:cxn ang="0">
                  <a:pos x="1" y="5"/>
                </a:cxn>
                <a:cxn ang="0">
                  <a:pos x="1" y="4"/>
                </a:cxn>
                <a:cxn ang="0">
                  <a:pos x="1" y="0"/>
                </a:cxn>
                <a:cxn ang="0">
                  <a:pos x="0" y="1"/>
                </a:cxn>
                <a:cxn ang="0">
                  <a:pos x="0" y="7"/>
                </a:cxn>
              </a:cxnLst>
              <a:rect l="0" t="0" r="0" b="0"/>
              <a:pathLst>
                <a:path w="98" h="581">
                  <a:moveTo>
                    <a:pt x="0" y="581"/>
                  </a:moveTo>
                  <a:lnTo>
                    <a:pt x="73" y="507"/>
                  </a:lnTo>
                  <a:lnTo>
                    <a:pt x="73" y="370"/>
                  </a:lnTo>
                  <a:lnTo>
                    <a:pt x="98" y="297"/>
                  </a:lnTo>
                  <a:lnTo>
                    <a:pt x="98" y="0"/>
                  </a:lnTo>
                  <a:lnTo>
                    <a:pt x="0" y="99"/>
                  </a:lnTo>
                  <a:lnTo>
                    <a:pt x="0" y="581"/>
                  </a:lnTo>
                  <a:close/>
                </a:path>
              </a:pathLst>
            </a:custGeom>
            <a:solidFill>
              <a:srgbClr val="66FF66">
                <a:alpha val="100000"/>
              </a:srgbClr>
            </a:solidFill>
            <a:ln w="9525">
              <a:noFill/>
            </a:ln>
          </p:spPr>
          <p:txBody>
            <a:bodyPr/>
            <a:lstStyle/>
            <a:p>
              <a:endParaRPr lang="zh-CN" altLang="en-US"/>
            </a:p>
          </p:txBody>
        </p:sp>
        <p:sp>
          <p:nvSpPr>
            <p:cNvPr id="85400" name="任意多边形 1158242"/>
            <p:cNvSpPr/>
            <p:nvPr/>
          </p:nvSpPr>
          <p:spPr>
            <a:xfrm>
              <a:off x="1686" y="3547"/>
              <a:ext cx="33" cy="193"/>
            </a:xfrm>
            <a:custGeom>
              <a:avLst/>
              <a:gdLst/>
              <a:ahLst/>
              <a:cxnLst>
                <a:cxn ang="0">
                  <a:pos x="0" y="7"/>
                </a:cxn>
                <a:cxn ang="0">
                  <a:pos x="1" y="6"/>
                </a:cxn>
                <a:cxn ang="0">
                  <a:pos x="1" y="5"/>
                </a:cxn>
                <a:cxn ang="0">
                  <a:pos x="1" y="4"/>
                </a:cxn>
                <a:cxn ang="0">
                  <a:pos x="1" y="0"/>
                </a:cxn>
                <a:cxn ang="0">
                  <a:pos x="0" y="1"/>
                </a:cxn>
                <a:cxn ang="0">
                  <a:pos x="0" y="7"/>
                </a:cxn>
              </a:cxnLst>
              <a:rect l="0" t="0" r="0" b="0"/>
              <a:pathLst>
                <a:path w="98" h="581">
                  <a:moveTo>
                    <a:pt x="0" y="581"/>
                  </a:moveTo>
                  <a:lnTo>
                    <a:pt x="73" y="507"/>
                  </a:lnTo>
                  <a:lnTo>
                    <a:pt x="73" y="370"/>
                  </a:lnTo>
                  <a:lnTo>
                    <a:pt x="98" y="297"/>
                  </a:lnTo>
                  <a:lnTo>
                    <a:pt x="98" y="0"/>
                  </a:lnTo>
                  <a:lnTo>
                    <a:pt x="0" y="99"/>
                  </a:lnTo>
                  <a:lnTo>
                    <a:pt x="0" y="581"/>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01" name="任意多边形 1158243"/>
            <p:cNvSpPr/>
            <p:nvPr/>
          </p:nvSpPr>
          <p:spPr>
            <a:xfrm>
              <a:off x="1488" y="3547"/>
              <a:ext cx="231" cy="33"/>
            </a:xfrm>
            <a:custGeom>
              <a:avLst/>
              <a:gdLst/>
              <a:ahLst/>
              <a:cxnLst>
                <a:cxn ang="0">
                  <a:pos x="9" y="0"/>
                </a:cxn>
                <a:cxn ang="0">
                  <a:pos x="1" y="0"/>
                </a:cxn>
                <a:cxn ang="0">
                  <a:pos x="0" y="1"/>
                </a:cxn>
                <a:cxn ang="0">
                  <a:pos x="7" y="1"/>
                </a:cxn>
                <a:cxn ang="0">
                  <a:pos x="9" y="0"/>
                </a:cxn>
              </a:cxnLst>
              <a:rect l="0" t="0" r="0" b="0"/>
              <a:pathLst>
                <a:path w="692" h="99">
                  <a:moveTo>
                    <a:pt x="692" y="0"/>
                  </a:moveTo>
                  <a:lnTo>
                    <a:pt x="98" y="0"/>
                  </a:lnTo>
                  <a:lnTo>
                    <a:pt x="0" y="99"/>
                  </a:lnTo>
                  <a:lnTo>
                    <a:pt x="594" y="99"/>
                  </a:lnTo>
                  <a:lnTo>
                    <a:pt x="692" y="0"/>
                  </a:lnTo>
                  <a:close/>
                </a:path>
              </a:pathLst>
            </a:custGeom>
            <a:solidFill>
              <a:srgbClr val="66FF66">
                <a:alpha val="100000"/>
              </a:srgbClr>
            </a:solidFill>
            <a:ln w="9525">
              <a:noFill/>
            </a:ln>
          </p:spPr>
          <p:txBody>
            <a:bodyPr/>
            <a:lstStyle/>
            <a:p>
              <a:endParaRPr lang="zh-CN" altLang="en-US"/>
            </a:p>
          </p:txBody>
        </p:sp>
        <p:sp>
          <p:nvSpPr>
            <p:cNvPr id="85402" name="任意多边形 1158244"/>
            <p:cNvSpPr/>
            <p:nvPr/>
          </p:nvSpPr>
          <p:spPr>
            <a:xfrm>
              <a:off x="1488" y="3547"/>
              <a:ext cx="231" cy="33"/>
            </a:xfrm>
            <a:custGeom>
              <a:avLst/>
              <a:gdLst/>
              <a:ahLst/>
              <a:cxnLst>
                <a:cxn ang="0">
                  <a:pos x="9" y="0"/>
                </a:cxn>
                <a:cxn ang="0">
                  <a:pos x="1" y="0"/>
                </a:cxn>
                <a:cxn ang="0">
                  <a:pos x="0" y="1"/>
                </a:cxn>
                <a:cxn ang="0">
                  <a:pos x="7" y="1"/>
                </a:cxn>
                <a:cxn ang="0">
                  <a:pos x="9" y="0"/>
                </a:cxn>
              </a:cxnLst>
              <a:rect l="0" t="0" r="0" b="0"/>
              <a:pathLst>
                <a:path w="692" h="99">
                  <a:moveTo>
                    <a:pt x="692" y="0"/>
                  </a:moveTo>
                  <a:lnTo>
                    <a:pt x="98" y="0"/>
                  </a:lnTo>
                  <a:lnTo>
                    <a:pt x="0" y="99"/>
                  </a:lnTo>
                  <a:lnTo>
                    <a:pt x="594" y="99"/>
                  </a:lnTo>
                  <a:lnTo>
                    <a:pt x="692" y="0"/>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03" name="矩形 1158245"/>
            <p:cNvSpPr/>
            <p:nvPr/>
          </p:nvSpPr>
          <p:spPr>
            <a:xfrm>
              <a:off x="1488" y="3580"/>
              <a:ext cx="198" cy="160"/>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404" name="图片 1158246"/>
            <p:cNvPicPr>
              <a:picLocks noChangeAspect="1"/>
            </p:cNvPicPr>
            <p:nvPr/>
          </p:nvPicPr>
          <p:blipFill>
            <a:blip r:embed="rId5"/>
            <a:stretch>
              <a:fillRect/>
            </a:stretch>
          </p:blipFill>
          <p:spPr>
            <a:xfrm>
              <a:off x="1517" y="3604"/>
              <a:ext cx="140" cy="99"/>
            </a:xfrm>
            <a:prstGeom prst="rect">
              <a:avLst/>
            </a:prstGeom>
            <a:solidFill>
              <a:srgbClr val="66FF66"/>
            </a:solidFill>
            <a:ln w="9525">
              <a:noFill/>
            </a:ln>
          </p:spPr>
        </p:pic>
        <p:pic>
          <p:nvPicPr>
            <p:cNvPr id="85405" name="图片 1158247"/>
            <p:cNvPicPr>
              <a:picLocks noChangeAspect="1"/>
            </p:cNvPicPr>
            <p:nvPr/>
          </p:nvPicPr>
          <p:blipFill>
            <a:blip r:embed="rId6"/>
            <a:stretch>
              <a:fillRect/>
            </a:stretch>
          </p:blipFill>
          <p:spPr>
            <a:xfrm>
              <a:off x="1517" y="3604"/>
              <a:ext cx="140" cy="99"/>
            </a:xfrm>
            <a:prstGeom prst="rect">
              <a:avLst/>
            </a:prstGeom>
            <a:solidFill>
              <a:srgbClr val="66FF66"/>
            </a:solidFill>
            <a:ln w="9525">
              <a:noFill/>
            </a:ln>
          </p:spPr>
        </p:pic>
        <p:sp>
          <p:nvSpPr>
            <p:cNvPr id="85406" name="矩形 1158248"/>
            <p:cNvSpPr/>
            <p:nvPr/>
          </p:nvSpPr>
          <p:spPr>
            <a:xfrm>
              <a:off x="1519" y="3608"/>
              <a:ext cx="136" cy="94"/>
            </a:xfrm>
            <a:prstGeom prst="rect">
              <a:avLst/>
            </a:prstGeom>
            <a:solidFill>
              <a:srgbClr val="66FF66"/>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07" name="任意多边形 1158249"/>
            <p:cNvSpPr/>
            <p:nvPr/>
          </p:nvSpPr>
          <p:spPr>
            <a:xfrm>
              <a:off x="1507" y="3595"/>
              <a:ext cx="160" cy="119"/>
            </a:xfrm>
            <a:custGeom>
              <a:avLst/>
              <a:gdLst/>
              <a:ahLst/>
              <a:cxnLst>
                <a:cxn ang="0">
                  <a:pos x="0" y="4"/>
                </a:cxn>
                <a:cxn ang="0">
                  <a:pos x="6" y="4"/>
                </a:cxn>
                <a:cxn ang="0">
                  <a:pos x="6" y="0"/>
                </a:cxn>
                <a:cxn ang="0">
                  <a:pos x="6" y="0"/>
                </a:cxn>
                <a:cxn ang="0">
                  <a:pos x="6" y="0"/>
                </a:cxn>
                <a:cxn ang="0">
                  <a:pos x="0" y="0"/>
                </a:cxn>
                <a:cxn ang="0">
                  <a:pos x="0" y="4"/>
                </a:cxn>
                <a:cxn ang="0">
                  <a:pos x="0" y="4"/>
                </a:cxn>
                <a:cxn ang="0">
                  <a:pos x="0" y="4"/>
                </a:cxn>
              </a:cxnLst>
              <a:rect l="0" t="0" r="0" b="0"/>
              <a:pathLst>
                <a:path w="482" h="357">
                  <a:moveTo>
                    <a:pt x="20" y="339"/>
                  </a:moveTo>
                  <a:lnTo>
                    <a:pt x="463" y="339"/>
                  </a:lnTo>
                  <a:lnTo>
                    <a:pt x="463" y="19"/>
                  </a:lnTo>
                  <a:lnTo>
                    <a:pt x="482" y="19"/>
                  </a:lnTo>
                  <a:lnTo>
                    <a:pt x="482" y="0"/>
                  </a:lnTo>
                  <a:lnTo>
                    <a:pt x="0" y="0"/>
                  </a:lnTo>
                  <a:lnTo>
                    <a:pt x="0" y="357"/>
                  </a:lnTo>
                  <a:lnTo>
                    <a:pt x="20" y="357"/>
                  </a:lnTo>
                  <a:lnTo>
                    <a:pt x="20" y="339"/>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408" name="图片 1158250"/>
            <p:cNvPicPr>
              <a:picLocks noChangeAspect="1"/>
            </p:cNvPicPr>
            <p:nvPr/>
          </p:nvPicPr>
          <p:blipFill>
            <a:blip r:embed="rId7"/>
            <a:stretch>
              <a:fillRect/>
            </a:stretch>
          </p:blipFill>
          <p:spPr>
            <a:xfrm>
              <a:off x="1507" y="3595"/>
              <a:ext cx="160" cy="119"/>
            </a:xfrm>
            <a:prstGeom prst="rect">
              <a:avLst/>
            </a:prstGeom>
            <a:solidFill>
              <a:srgbClr val="66FF66"/>
            </a:solidFill>
            <a:ln w="9525">
              <a:noFill/>
            </a:ln>
          </p:spPr>
        </p:pic>
        <p:pic>
          <p:nvPicPr>
            <p:cNvPr id="85409" name="图片 1158251"/>
            <p:cNvPicPr>
              <a:picLocks noChangeAspect="1"/>
            </p:cNvPicPr>
            <p:nvPr/>
          </p:nvPicPr>
          <p:blipFill>
            <a:blip r:embed="rId9"/>
            <a:stretch>
              <a:fillRect/>
            </a:stretch>
          </p:blipFill>
          <p:spPr>
            <a:xfrm>
              <a:off x="1507" y="3595"/>
              <a:ext cx="160" cy="119"/>
            </a:xfrm>
            <a:prstGeom prst="rect">
              <a:avLst/>
            </a:prstGeom>
            <a:solidFill>
              <a:srgbClr val="66FF66"/>
            </a:solidFill>
            <a:ln w="9525">
              <a:noFill/>
            </a:ln>
          </p:spPr>
        </p:pic>
        <p:sp>
          <p:nvSpPr>
            <p:cNvPr id="85410" name="直接连接符 1158252"/>
            <p:cNvSpPr/>
            <p:nvPr/>
          </p:nvSpPr>
          <p:spPr>
            <a:xfrm>
              <a:off x="1543" y="3730"/>
              <a:ext cx="1" cy="10"/>
            </a:xfrm>
            <a:prstGeom prst="line">
              <a:avLst/>
            </a:prstGeom>
            <a:ln w="3175" cap="flat" cmpd="sng">
              <a:solidFill>
                <a:srgbClr val="000000"/>
              </a:solidFill>
              <a:prstDash val="solid"/>
              <a:headEnd type="none" w="med" len="med"/>
              <a:tailEnd type="none" w="med" len="med"/>
            </a:ln>
          </p:spPr>
        </p:sp>
        <p:sp>
          <p:nvSpPr>
            <p:cNvPr id="85411" name="直接连接符 1158253"/>
            <p:cNvSpPr/>
            <p:nvPr/>
          </p:nvSpPr>
          <p:spPr>
            <a:xfrm>
              <a:off x="1518" y="3730"/>
              <a:ext cx="1" cy="10"/>
            </a:xfrm>
            <a:prstGeom prst="line">
              <a:avLst/>
            </a:prstGeom>
            <a:ln w="3175" cap="flat" cmpd="sng">
              <a:solidFill>
                <a:srgbClr val="000000"/>
              </a:solidFill>
              <a:prstDash val="solid"/>
              <a:headEnd type="none" w="med" len="med"/>
              <a:tailEnd type="none" w="med" len="med"/>
            </a:ln>
          </p:spPr>
        </p:sp>
        <p:sp>
          <p:nvSpPr>
            <p:cNvPr id="85412" name="直接连接符 1158254"/>
            <p:cNvSpPr/>
            <p:nvPr/>
          </p:nvSpPr>
          <p:spPr>
            <a:xfrm>
              <a:off x="1488" y="3730"/>
              <a:ext cx="198" cy="1"/>
            </a:xfrm>
            <a:prstGeom prst="line">
              <a:avLst/>
            </a:prstGeom>
            <a:ln w="3175" cap="flat" cmpd="sng">
              <a:solidFill>
                <a:srgbClr val="000000"/>
              </a:solidFill>
              <a:prstDash val="solid"/>
              <a:headEnd type="none" w="med" len="med"/>
              <a:tailEnd type="none" w="med" len="med"/>
            </a:ln>
          </p:spPr>
        </p:sp>
        <p:sp>
          <p:nvSpPr>
            <p:cNvPr id="85413" name="直接连接符 1158255"/>
            <p:cNvSpPr/>
            <p:nvPr/>
          </p:nvSpPr>
          <p:spPr>
            <a:xfrm>
              <a:off x="1616" y="3772"/>
              <a:ext cx="57" cy="1"/>
            </a:xfrm>
            <a:prstGeom prst="line">
              <a:avLst/>
            </a:prstGeom>
            <a:ln w="9525" cap="flat" cmpd="sng">
              <a:solidFill>
                <a:srgbClr val="000000"/>
              </a:solidFill>
              <a:prstDash val="solid"/>
              <a:headEnd type="none" w="med" len="med"/>
              <a:tailEnd type="none" w="med" len="med"/>
            </a:ln>
          </p:spPr>
        </p:sp>
        <p:sp>
          <p:nvSpPr>
            <p:cNvPr id="85414" name="任意多边形 1158256"/>
            <p:cNvSpPr/>
            <p:nvPr/>
          </p:nvSpPr>
          <p:spPr>
            <a:xfrm>
              <a:off x="1456" y="3547"/>
              <a:ext cx="296" cy="296"/>
            </a:xfrm>
            <a:custGeom>
              <a:avLst/>
              <a:gdLst/>
              <a:ahLst/>
              <a:cxnLst>
                <a:cxn ang="0">
                  <a:pos x="0" y="11"/>
                </a:cxn>
                <a:cxn ang="0">
                  <a:pos x="0" y="8"/>
                </a:cxn>
                <a:cxn ang="0">
                  <a:pos x="1" y="6"/>
                </a:cxn>
                <a:cxn ang="0">
                  <a:pos x="1" y="6"/>
                </a:cxn>
                <a:cxn ang="0">
                  <a:pos x="1" y="1"/>
                </a:cxn>
                <a:cxn ang="0">
                  <a:pos x="2" y="0"/>
                </a:cxn>
                <a:cxn ang="0">
                  <a:pos x="10" y="0"/>
                </a:cxn>
                <a:cxn ang="0">
                  <a:pos x="10" y="4"/>
                </a:cxn>
                <a:cxn ang="0">
                  <a:pos x="9" y="5"/>
                </a:cxn>
                <a:cxn ang="0">
                  <a:pos x="9" y="6"/>
                </a:cxn>
                <a:cxn ang="0">
                  <a:pos x="9" y="6"/>
                </a:cxn>
                <a:cxn ang="0">
                  <a:pos x="11" y="6"/>
                </a:cxn>
                <a:cxn ang="0">
                  <a:pos x="11" y="10"/>
                </a:cxn>
                <a:cxn ang="0">
                  <a:pos x="10" y="11"/>
                </a:cxn>
                <a:cxn ang="0">
                  <a:pos x="0" y="11"/>
                </a:cxn>
              </a:cxnLst>
              <a:rect l="0" t="0" r="0" b="0"/>
              <a:pathLst>
                <a:path w="888" h="888">
                  <a:moveTo>
                    <a:pt x="0" y="888"/>
                  </a:moveTo>
                  <a:lnTo>
                    <a:pt x="0" y="617"/>
                  </a:lnTo>
                  <a:lnTo>
                    <a:pt x="92" y="525"/>
                  </a:lnTo>
                  <a:lnTo>
                    <a:pt x="98" y="525"/>
                  </a:lnTo>
                  <a:lnTo>
                    <a:pt x="98" y="99"/>
                  </a:lnTo>
                  <a:lnTo>
                    <a:pt x="196" y="0"/>
                  </a:lnTo>
                  <a:lnTo>
                    <a:pt x="790" y="0"/>
                  </a:lnTo>
                  <a:lnTo>
                    <a:pt x="790" y="297"/>
                  </a:lnTo>
                  <a:lnTo>
                    <a:pt x="765" y="370"/>
                  </a:lnTo>
                  <a:lnTo>
                    <a:pt x="765" y="507"/>
                  </a:lnTo>
                  <a:lnTo>
                    <a:pt x="752" y="519"/>
                  </a:lnTo>
                  <a:lnTo>
                    <a:pt x="888" y="519"/>
                  </a:lnTo>
                  <a:lnTo>
                    <a:pt x="888" y="790"/>
                  </a:lnTo>
                  <a:lnTo>
                    <a:pt x="790" y="888"/>
                  </a:lnTo>
                  <a:lnTo>
                    <a:pt x="0" y="888"/>
                  </a:lnTo>
                </a:path>
              </a:pathLst>
            </a:custGeom>
            <a:solidFill>
              <a:srgbClr val="66FF66">
                <a:alpha val="100000"/>
              </a:srgbClr>
            </a:solid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15" name="任意多边形 1158257"/>
            <p:cNvSpPr/>
            <p:nvPr/>
          </p:nvSpPr>
          <p:spPr>
            <a:xfrm>
              <a:off x="2910" y="3715"/>
              <a:ext cx="41" cy="17"/>
            </a:xfrm>
            <a:custGeom>
              <a:avLst/>
              <a:gdLst/>
              <a:ahLst/>
              <a:cxnLst>
                <a:cxn ang="0">
                  <a:pos x="1" y="1"/>
                </a:cxn>
                <a:cxn ang="0">
                  <a:pos x="2" y="0"/>
                </a:cxn>
                <a:cxn ang="0">
                  <a:pos x="0" y="0"/>
                </a:cxn>
                <a:cxn ang="0">
                  <a:pos x="1" y="1"/>
                </a:cxn>
              </a:cxnLst>
              <a:rect l="0" t="0" r="0" b="0"/>
              <a:pathLst>
                <a:path w="124" h="51">
                  <a:moveTo>
                    <a:pt x="73" y="51"/>
                  </a:moveTo>
                  <a:lnTo>
                    <a:pt x="124" y="0"/>
                  </a:lnTo>
                  <a:lnTo>
                    <a:pt x="0" y="0"/>
                  </a:lnTo>
                  <a:lnTo>
                    <a:pt x="73" y="51"/>
                  </a:lnTo>
                  <a:close/>
                </a:path>
              </a:pathLst>
            </a:custGeom>
            <a:solidFill>
              <a:srgbClr val="66FF66">
                <a:alpha val="100000"/>
              </a:srgbClr>
            </a:solidFill>
            <a:ln w="9525">
              <a:noFill/>
            </a:ln>
          </p:spPr>
          <p:txBody>
            <a:bodyPr/>
            <a:lstStyle/>
            <a:p>
              <a:endParaRPr lang="zh-CN" altLang="en-US"/>
            </a:p>
          </p:txBody>
        </p:sp>
        <p:sp>
          <p:nvSpPr>
            <p:cNvPr id="85416" name="任意多边形 1158258"/>
            <p:cNvSpPr/>
            <p:nvPr/>
          </p:nvSpPr>
          <p:spPr>
            <a:xfrm>
              <a:off x="2654" y="3717"/>
              <a:ext cx="66" cy="31"/>
            </a:xfrm>
            <a:custGeom>
              <a:avLst/>
              <a:gdLst/>
              <a:ahLst/>
              <a:cxnLst>
                <a:cxn ang="0">
                  <a:pos x="2" y="1"/>
                </a:cxn>
                <a:cxn ang="0">
                  <a:pos x="1" y="0"/>
                </a:cxn>
                <a:cxn ang="0">
                  <a:pos x="0" y="1"/>
                </a:cxn>
                <a:cxn ang="0">
                  <a:pos x="2" y="1"/>
                </a:cxn>
              </a:cxnLst>
              <a:rect l="0" t="0" r="0" b="0"/>
              <a:pathLst>
                <a:path w="198" h="93">
                  <a:moveTo>
                    <a:pt x="198" y="93"/>
                  </a:moveTo>
                  <a:lnTo>
                    <a:pt x="93" y="0"/>
                  </a:lnTo>
                  <a:lnTo>
                    <a:pt x="0" y="93"/>
                  </a:lnTo>
                  <a:lnTo>
                    <a:pt x="198" y="93"/>
                  </a:lnTo>
                  <a:close/>
                </a:path>
              </a:pathLst>
            </a:custGeom>
            <a:solidFill>
              <a:srgbClr val="66FF66">
                <a:alpha val="100000"/>
              </a:srgbClr>
            </a:solidFill>
            <a:ln w="9525">
              <a:noFill/>
            </a:ln>
          </p:spPr>
          <p:txBody>
            <a:bodyPr/>
            <a:lstStyle/>
            <a:p>
              <a:endParaRPr lang="zh-CN" altLang="en-US"/>
            </a:p>
          </p:txBody>
        </p:sp>
        <p:sp>
          <p:nvSpPr>
            <p:cNvPr id="85417" name="任意多边形 1158259"/>
            <p:cNvSpPr/>
            <p:nvPr/>
          </p:nvSpPr>
          <p:spPr>
            <a:xfrm>
              <a:off x="2687" y="3715"/>
              <a:ext cx="251" cy="33"/>
            </a:xfrm>
            <a:custGeom>
              <a:avLst/>
              <a:gdLst/>
              <a:ahLst/>
              <a:cxnLst>
                <a:cxn ang="0">
                  <a:pos x="9" y="0"/>
                </a:cxn>
                <a:cxn ang="0">
                  <a:pos x="8" y="0"/>
                </a:cxn>
                <a:cxn ang="0">
                  <a:pos x="1" y="0"/>
                </a:cxn>
                <a:cxn ang="0">
                  <a:pos x="0" y="1"/>
                </a:cxn>
                <a:cxn ang="0">
                  <a:pos x="1" y="1"/>
                </a:cxn>
                <a:cxn ang="0">
                  <a:pos x="9" y="1"/>
                </a:cxn>
                <a:cxn ang="0">
                  <a:pos x="9" y="0"/>
                </a:cxn>
              </a:cxnLst>
              <a:rect l="0" t="0" r="0" b="0"/>
              <a:pathLst>
                <a:path w="752" h="99">
                  <a:moveTo>
                    <a:pt x="752" y="38"/>
                  </a:moveTo>
                  <a:lnTo>
                    <a:pt x="679" y="0"/>
                  </a:lnTo>
                  <a:lnTo>
                    <a:pt x="99" y="0"/>
                  </a:lnTo>
                  <a:lnTo>
                    <a:pt x="0" y="51"/>
                  </a:lnTo>
                  <a:lnTo>
                    <a:pt x="99" y="99"/>
                  </a:lnTo>
                  <a:lnTo>
                    <a:pt x="691" y="99"/>
                  </a:lnTo>
                  <a:lnTo>
                    <a:pt x="752" y="38"/>
                  </a:lnTo>
                  <a:close/>
                </a:path>
              </a:pathLst>
            </a:custGeom>
            <a:solidFill>
              <a:srgbClr val="66FF66">
                <a:alpha val="100000"/>
              </a:srgbClr>
            </a:solidFill>
            <a:ln w="9525">
              <a:noFill/>
            </a:ln>
          </p:spPr>
          <p:txBody>
            <a:bodyPr/>
            <a:lstStyle/>
            <a:p>
              <a:endParaRPr lang="zh-CN" altLang="en-US"/>
            </a:p>
          </p:txBody>
        </p:sp>
        <p:sp>
          <p:nvSpPr>
            <p:cNvPr id="85418" name="任意多边形 1158260"/>
            <p:cNvSpPr/>
            <p:nvPr/>
          </p:nvSpPr>
          <p:spPr>
            <a:xfrm>
              <a:off x="2729" y="3736"/>
              <a:ext cx="148" cy="10"/>
            </a:xfrm>
            <a:custGeom>
              <a:avLst/>
              <a:gdLst/>
              <a:ahLst/>
              <a:cxnLst>
                <a:cxn ang="0">
                  <a:pos x="5"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3" y="0"/>
                </a:cxn>
                <a:cxn ang="0">
                  <a:pos x="3" y="0"/>
                </a:cxn>
                <a:cxn ang="0">
                  <a:pos x="3" y="0"/>
                </a:cxn>
                <a:cxn ang="0">
                  <a:pos x="3" y="0"/>
                </a:cxn>
                <a:cxn ang="0">
                  <a:pos x="4" y="0"/>
                </a:cxn>
                <a:cxn ang="0">
                  <a:pos x="4" y="0"/>
                </a:cxn>
                <a:cxn ang="0">
                  <a:pos x="4" y="0"/>
                </a:cxn>
                <a:cxn ang="0">
                  <a:pos x="4"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Lst>
              <a:rect l="0" t="0" r="0" b="0"/>
              <a:pathLst>
                <a:path w="444" h="31">
                  <a:moveTo>
                    <a:pt x="444" y="0"/>
                  </a:moveTo>
                  <a:lnTo>
                    <a:pt x="0" y="0"/>
                  </a:lnTo>
                  <a:lnTo>
                    <a:pt x="0" y="1"/>
                  </a:lnTo>
                  <a:lnTo>
                    <a:pt x="0" y="2"/>
                  </a:lnTo>
                  <a:lnTo>
                    <a:pt x="1" y="5"/>
                  </a:lnTo>
                  <a:lnTo>
                    <a:pt x="2" y="6"/>
                  </a:lnTo>
                  <a:lnTo>
                    <a:pt x="5" y="7"/>
                  </a:lnTo>
                  <a:lnTo>
                    <a:pt x="8" y="8"/>
                  </a:lnTo>
                  <a:lnTo>
                    <a:pt x="11" y="9"/>
                  </a:lnTo>
                  <a:lnTo>
                    <a:pt x="14" y="11"/>
                  </a:lnTo>
                  <a:lnTo>
                    <a:pt x="19" y="11"/>
                  </a:lnTo>
                  <a:lnTo>
                    <a:pt x="23" y="12"/>
                  </a:lnTo>
                  <a:lnTo>
                    <a:pt x="29" y="14"/>
                  </a:lnTo>
                  <a:lnTo>
                    <a:pt x="35" y="15"/>
                  </a:lnTo>
                  <a:lnTo>
                    <a:pt x="40" y="17"/>
                  </a:lnTo>
                  <a:lnTo>
                    <a:pt x="47" y="18"/>
                  </a:lnTo>
                  <a:lnTo>
                    <a:pt x="54" y="19"/>
                  </a:lnTo>
                  <a:lnTo>
                    <a:pt x="61" y="19"/>
                  </a:lnTo>
                  <a:lnTo>
                    <a:pt x="67" y="20"/>
                  </a:lnTo>
                  <a:lnTo>
                    <a:pt x="75" y="23"/>
                  </a:lnTo>
                  <a:lnTo>
                    <a:pt x="92" y="24"/>
                  </a:lnTo>
                  <a:lnTo>
                    <a:pt x="110" y="25"/>
                  </a:lnTo>
                  <a:lnTo>
                    <a:pt x="131" y="26"/>
                  </a:lnTo>
                  <a:lnTo>
                    <a:pt x="150" y="27"/>
                  </a:lnTo>
                  <a:lnTo>
                    <a:pt x="171" y="29"/>
                  </a:lnTo>
                  <a:lnTo>
                    <a:pt x="193" y="29"/>
                  </a:lnTo>
                  <a:lnTo>
                    <a:pt x="216" y="31"/>
                  </a:lnTo>
                  <a:lnTo>
                    <a:pt x="239" y="31"/>
                  </a:lnTo>
                  <a:lnTo>
                    <a:pt x="260" y="29"/>
                  </a:lnTo>
                  <a:lnTo>
                    <a:pt x="282" y="29"/>
                  </a:lnTo>
                  <a:lnTo>
                    <a:pt x="302" y="27"/>
                  </a:lnTo>
                  <a:lnTo>
                    <a:pt x="321" y="26"/>
                  </a:lnTo>
                  <a:lnTo>
                    <a:pt x="342" y="25"/>
                  </a:lnTo>
                  <a:lnTo>
                    <a:pt x="357" y="24"/>
                  </a:lnTo>
                  <a:lnTo>
                    <a:pt x="374" y="23"/>
                  </a:lnTo>
                  <a:lnTo>
                    <a:pt x="381" y="20"/>
                  </a:lnTo>
                  <a:lnTo>
                    <a:pt x="389" y="19"/>
                  </a:lnTo>
                  <a:lnTo>
                    <a:pt x="396" y="18"/>
                  </a:lnTo>
                  <a:lnTo>
                    <a:pt x="403" y="18"/>
                  </a:lnTo>
                  <a:lnTo>
                    <a:pt x="408" y="17"/>
                  </a:lnTo>
                  <a:lnTo>
                    <a:pt x="414" y="15"/>
                  </a:lnTo>
                  <a:lnTo>
                    <a:pt x="419" y="14"/>
                  </a:lnTo>
                  <a:lnTo>
                    <a:pt x="423" y="12"/>
                  </a:lnTo>
                  <a:lnTo>
                    <a:pt x="427" y="11"/>
                  </a:lnTo>
                  <a:lnTo>
                    <a:pt x="432" y="9"/>
                  </a:lnTo>
                  <a:lnTo>
                    <a:pt x="435" y="8"/>
                  </a:lnTo>
                  <a:lnTo>
                    <a:pt x="439" y="7"/>
                  </a:lnTo>
                  <a:lnTo>
                    <a:pt x="440" y="6"/>
                  </a:lnTo>
                  <a:lnTo>
                    <a:pt x="443" y="5"/>
                  </a:lnTo>
                  <a:lnTo>
                    <a:pt x="443" y="2"/>
                  </a:lnTo>
                  <a:lnTo>
                    <a:pt x="444" y="1"/>
                  </a:lnTo>
                  <a:lnTo>
                    <a:pt x="444" y="0"/>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419" name="图片 1158261"/>
            <p:cNvPicPr>
              <a:picLocks noChangeAspect="1"/>
            </p:cNvPicPr>
            <p:nvPr/>
          </p:nvPicPr>
          <p:blipFill>
            <a:blip r:embed="rId10"/>
            <a:stretch>
              <a:fillRect/>
            </a:stretch>
          </p:blipFill>
          <p:spPr>
            <a:xfrm>
              <a:off x="2729" y="3736"/>
              <a:ext cx="148" cy="10"/>
            </a:xfrm>
            <a:prstGeom prst="rect">
              <a:avLst/>
            </a:prstGeom>
            <a:solidFill>
              <a:srgbClr val="66FF66"/>
            </a:solidFill>
            <a:ln w="9525">
              <a:noFill/>
            </a:ln>
          </p:spPr>
        </p:pic>
        <p:pic>
          <p:nvPicPr>
            <p:cNvPr id="85420" name="图片 1158262"/>
            <p:cNvPicPr>
              <a:picLocks noChangeAspect="1"/>
            </p:cNvPicPr>
            <p:nvPr/>
          </p:nvPicPr>
          <p:blipFill>
            <a:blip r:embed="rId4"/>
            <a:stretch>
              <a:fillRect/>
            </a:stretch>
          </p:blipFill>
          <p:spPr>
            <a:xfrm>
              <a:off x="2729" y="3736"/>
              <a:ext cx="148" cy="10"/>
            </a:xfrm>
            <a:prstGeom prst="rect">
              <a:avLst/>
            </a:prstGeom>
            <a:solidFill>
              <a:srgbClr val="66FF66"/>
            </a:solidFill>
            <a:ln w="9525">
              <a:noFill/>
            </a:ln>
          </p:spPr>
        </p:pic>
        <p:sp>
          <p:nvSpPr>
            <p:cNvPr id="85421" name="任意多边形 1158263"/>
            <p:cNvSpPr/>
            <p:nvPr/>
          </p:nvSpPr>
          <p:spPr>
            <a:xfrm>
              <a:off x="2918" y="3715"/>
              <a:ext cx="33" cy="123"/>
            </a:xfrm>
            <a:custGeom>
              <a:avLst/>
              <a:gdLst/>
              <a:ahLst/>
              <a:cxnLst>
                <a:cxn ang="0">
                  <a:pos x="0" y="1"/>
                </a:cxn>
                <a:cxn ang="0">
                  <a:pos x="1" y="0"/>
                </a:cxn>
                <a:cxn ang="0">
                  <a:pos x="1" y="3"/>
                </a:cxn>
                <a:cxn ang="0">
                  <a:pos x="0" y="5"/>
                </a:cxn>
                <a:cxn ang="0">
                  <a:pos x="0" y="1"/>
                </a:cxn>
              </a:cxnLst>
              <a:rect l="0" t="0" r="0" b="0"/>
              <a:pathLst>
                <a:path w="100" h="370">
                  <a:moveTo>
                    <a:pt x="0" y="99"/>
                  </a:moveTo>
                  <a:lnTo>
                    <a:pt x="100" y="0"/>
                  </a:lnTo>
                  <a:lnTo>
                    <a:pt x="100" y="272"/>
                  </a:lnTo>
                  <a:lnTo>
                    <a:pt x="0" y="370"/>
                  </a:lnTo>
                  <a:lnTo>
                    <a:pt x="0" y="99"/>
                  </a:lnTo>
                  <a:close/>
                </a:path>
              </a:pathLst>
            </a:custGeom>
            <a:solidFill>
              <a:srgbClr val="66FF66">
                <a:alpha val="100000"/>
              </a:srgbClr>
            </a:solidFill>
            <a:ln w="9525">
              <a:noFill/>
            </a:ln>
          </p:spPr>
          <p:txBody>
            <a:bodyPr/>
            <a:lstStyle/>
            <a:p>
              <a:endParaRPr lang="zh-CN" altLang="en-US"/>
            </a:p>
          </p:txBody>
        </p:sp>
        <p:sp>
          <p:nvSpPr>
            <p:cNvPr id="85422" name="矩形 1158264"/>
            <p:cNvSpPr/>
            <p:nvPr/>
          </p:nvSpPr>
          <p:spPr>
            <a:xfrm>
              <a:off x="2654" y="3748"/>
              <a:ext cx="264" cy="71"/>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23" name="任意多边形 1158265"/>
            <p:cNvSpPr/>
            <p:nvPr/>
          </p:nvSpPr>
          <p:spPr>
            <a:xfrm>
              <a:off x="2737" y="3748"/>
              <a:ext cx="4" cy="71"/>
            </a:xfrm>
            <a:custGeom>
              <a:avLst/>
              <a:gdLst/>
              <a:ahLst/>
              <a:cxnLst>
                <a:cxn ang="0">
                  <a:pos x="0" y="0"/>
                </a:cxn>
                <a:cxn ang="0">
                  <a:pos x="0" y="0"/>
                </a:cxn>
                <a:cxn ang="0">
                  <a:pos x="0" y="0"/>
                </a:cxn>
                <a:cxn ang="0">
                  <a:pos x="0" y="1"/>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3"/>
                </a:cxn>
              </a:cxnLst>
              <a:rect l="0" t="0" r="0" b="0"/>
              <a:pathLst>
                <a:path w="12" h="215">
                  <a:moveTo>
                    <a:pt x="12" y="0"/>
                  </a:moveTo>
                  <a:lnTo>
                    <a:pt x="10" y="13"/>
                  </a:lnTo>
                  <a:lnTo>
                    <a:pt x="6" y="26"/>
                  </a:lnTo>
                  <a:lnTo>
                    <a:pt x="4" y="41"/>
                  </a:lnTo>
                  <a:lnTo>
                    <a:pt x="3" y="53"/>
                  </a:lnTo>
                  <a:lnTo>
                    <a:pt x="1" y="67"/>
                  </a:lnTo>
                  <a:lnTo>
                    <a:pt x="1" y="80"/>
                  </a:lnTo>
                  <a:lnTo>
                    <a:pt x="0" y="95"/>
                  </a:lnTo>
                  <a:lnTo>
                    <a:pt x="0" y="108"/>
                  </a:lnTo>
                  <a:lnTo>
                    <a:pt x="0" y="121"/>
                  </a:lnTo>
                  <a:lnTo>
                    <a:pt x="1" y="134"/>
                  </a:lnTo>
                  <a:lnTo>
                    <a:pt x="1" y="149"/>
                  </a:lnTo>
                  <a:lnTo>
                    <a:pt x="3" y="162"/>
                  </a:lnTo>
                  <a:lnTo>
                    <a:pt x="4" y="176"/>
                  </a:lnTo>
                  <a:lnTo>
                    <a:pt x="6" y="188"/>
                  </a:lnTo>
                  <a:lnTo>
                    <a:pt x="10" y="203"/>
                  </a:lnTo>
                  <a:lnTo>
                    <a:pt x="12" y="215"/>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24" name="矩形 1158266"/>
            <p:cNvSpPr/>
            <p:nvPr/>
          </p:nvSpPr>
          <p:spPr>
            <a:xfrm>
              <a:off x="2654" y="3819"/>
              <a:ext cx="264" cy="19"/>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25" name="任意多边形 1158267"/>
            <p:cNvSpPr>
              <a:spLocks noEditPoints="1"/>
            </p:cNvSpPr>
            <p:nvPr/>
          </p:nvSpPr>
          <p:spPr>
            <a:xfrm>
              <a:off x="2749" y="3764"/>
              <a:ext cx="44" cy="4"/>
            </a:xfrm>
            <a:custGeom>
              <a:avLst/>
              <a:gdLst/>
              <a:ahLst/>
              <a:cxnLst>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2" y="0"/>
                </a:cxn>
                <a:cxn ang="0">
                  <a:pos x="2" y="0"/>
                </a:cxn>
                <a:cxn ang="0">
                  <a:pos x="1" y="0"/>
                </a:cxn>
                <a:cxn ang="0">
                  <a:pos x="1" y="0"/>
                </a:cxn>
              </a:cxnLst>
              <a:rect l="0" t="0" r="0" b="0"/>
              <a:pathLst>
                <a:path w="130" h="13">
                  <a:moveTo>
                    <a:pt x="0" y="13"/>
                  </a:moveTo>
                  <a:lnTo>
                    <a:pt x="36" y="13"/>
                  </a:lnTo>
                  <a:lnTo>
                    <a:pt x="36" y="0"/>
                  </a:lnTo>
                  <a:lnTo>
                    <a:pt x="0" y="0"/>
                  </a:lnTo>
                  <a:lnTo>
                    <a:pt x="0" y="13"/>
                  </a:lnTo>
                  <a:close/>
                  <a:moveTo>
                    <a:pt x="55" y="13"/>
                  </a:moveTo>
                  <a:lnTo>
                    <a:pt x="73" y="13"/>
                  </a:lnTo>
                  <a:lnTo>
                    <a:pt x="73" y="0"/>
                  </a:lnTo>
                  <a:lnTo>
                    <a:pt x="55" y="0"/>
                  </a:lnTo>
                  <a:lnTo>
                    <a:pt x="55" y="13"/>
                  </a:lnTo>
                  <a:close/>
                  <a:moveTo>
                    <a:pt x="91" y="13"/>
                  </a:moveTo>
                  <a:lnTo>
                    <a:pt x="130" y="13"/>
                  </a:lnTo>
                  <a:lnTo>
                    <a:pt x="130" y="0"/>
                  </a:lnTo>
                  <a:lnTo>
                    <a:pt x="91" y="0"/>
                  </a:lnTo>
                  <a:lnTo>
                    <a:pt x="91" y="13"/>
                  </a:lnTo>
                  <a:close/>
                </a:path>
              </a:pathLst>
            </a:custGeom>
            <a:solidFill>
              <a:srgbClr val="66FF66">
                <a:alpha val="100000"/>
              </a:srgbClr>
            </a:solidFill>
            <a:ln w="9525">
              <a:noFill/>
            </a:ln>
          </p:spPr>
          <p:txBody>
            <a:bodyPr/>
            <a:lstStyle/>
            <a:p>
              <a:endParaRPr lang="zh-CN" altLang="en-US"/>
            </a:p>
          </p:txBody>
        </p:sp>
        <p:sp>
          <p:nvSpPr>
            <p:cNvPr id="85426" name="矩形 1158268"/>
            <p:cNvSpPr/>
            <p:nvPr/>
          </p:nvSpPr>
          <p:spPr>
            <a:xfrm>
              <a:off x="2749" y="3764"/>
              <a:ext cx="12"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27" name="矩形 1158269"/>
            <p:cNvSpPr/>
            <p:nvPr/>
          </p:nvSpPr>
          <p:spPr>
            <a:xfrm>
              <a:off x="2768" y="3764"/>
              <a:ext cx="6"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28" name="矩形 1158270"/>
            <p:cNvSpPr/>
            <p:nvPr/>
          </p:nvSpPr>
          <p:spPr>
            <a:xfrm>
              <a:off x="2780" y="3764"/>
              <a:ext cx="13"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29" name="任意多边形 1158271"/>
            <p:cNvSpPr>
              <a:spLocks noEditPoints="1"/>
            </p:cNvSpPr>
            <p:nvPr/>
          </p:nvSpPr>
          <p:spPr>
            <a:xfrm>
              <a:off x="2663" y="3756"/>
              <a:ext cx="190" cy="26"/>
            </a:xfrm>
            <a:custGeom>
              <a:avLst/>
              <a:gdLst/>
              <a:ahLst/>
              <a:cxnLst>
                <a:cxn ang="0">
                  <a:pos x="0" y="1"/>
                </a:cxn>
                <a:cxn ang="0">
                  <a:pos x="1" y="1"/>
                </a:cxn>
                <a:cxn ang="0">
                  <a:pos x="1" y="0"/>
                </a:cxn>
                <a:cxn ang="0">
                  <a:pos x="0" y="0"/>
                </a:cxn>
                <a:cxn ang="0">
                  <a:pos x="0" y="1"/>
                </a:cxn>
                <a:cxn ang="0">
                  <a:pos x="6" y="1"/>
                </a:cxn>
                <a:cxn ang="0">
                  <a:pos x="7" y="1"/>
                </a:cxn>
                <a:cxn ang="0">
                  <a:pos x="7" y="0"/>
                </a:cxn>
                <a:cxn ang="0">
                  <a:pos x="6" y="0"/>
                </a:cxn>
                <a:cxn ang="0">
                  <a:pos x="6" y="1"/>
                </a:cxn>
              </a:cxnLst>
              <a:rect l="0" t="0" r="0" b="0"/>
              <a:pathLst>
                <a:path w="570" h="80">
                  <a:moveTo>
                    <a:pt x="0" y="80"/>
                  </a:moveTo>
                  <a:lnTo>
                    <a:pt x="74" y="80"/>
                  </a:lnTo>
                  <a:lnTo>
                    <a:pt x="74" y="0"/>
                  </a:lnTo>
                  <a:lnTo>
                    <a:pt x="0" y="0"/>
                  </a:lnTo>
                  <a:lnTo>
                    <a:pt x="0" y="80"/>
                  </a:lnTo>
                  <a:close/>
                  <a:moveTo>
                    <a:pt x="505" y="57"/>
                  </a:moveTo>
                  <a:lnTo>
                    <a:pt x="570" y="57"/>
                  </a:lnTo>
                  <a:lnTo>
                    <a:pt x="570" y="18"/>
                  </a:lnTo>
                  <a:lnTo>
                    <a:pt x="505" y="18"/>
                  </a:lnTo>
                  <a:lnTo>
                    <a:pt x="505" y="57"/>
                  </a:lnTo>
                  <a:close/>
                </a:path>
              </a:pathLst>
            </a:custGeom>
            <a:solidFill>
              <a:srgbClr val="66FF66">
                <a:alpha val="100000"/>
              </a:srgbClr>
            </a:solidFill>
            <a:ln w="9525">
              <a:noFill/>
            </a:ln>
          </p:spPr>
          <p:txBody>
            <a:bodyPr/>
            <a:lstStyle/>
            <a:p>
              <a:endParaRPr lang="zh-CN" altLang="en-US"/>
            </a:p>
          </p:txBody>
        </p:sp>
        <p:sp>
          <p:nvSpPr>
            <p:cNvPr id="85430" name="任意多边形 1158272"/>
            <p:cNvSpPr>
              <a:spLocks noEditPoints="1"/>
            </p:cNvSpPr>
            <p:nvPr/>
          </p:nvSpPr>
          <p:spPr>
            <a:xfrm>
              <a:off x="2657" y="3751"/>
              <a:ext cx="259" cy="82"/>
            </a:xfrm>
            <a:custGeom>
              <a:avLst/>
              <a:gdLst/>
              <a:ahLst/>
              <a:cxnLst>
                <a:cxn ang="0">
                  <a:pos x="10" y="2"/>
                </a:cxn>
                <a:cxn ang="0">
                  <a:pos x="3" y="0"/>
                </a:cxn>
                <a:cxn ang="0">
                  <a:pos x="3" y="0"/>
                </a:cxn>
                <a:cxn ang="0">
                  <a:pos x="3" y="1"/>
                </a:cxn>
                <a:cxn ang="0">
                  <a:pos x="3" y="1"/>
                </a:cxn>
                <a:cxn ang="0">
                  <a:pos x="3" y="1"/>
                </a:cxn>
                <a:cxn ang="0">
                  <a:pos x="3" y="2"/>
                </a:cxn>
                <a:cxn ang="0">
                  <a:pos x="3" y="2"/>
                </a:cxn>
                <a:cxn ang="0">
                  <a:pos x="3" y="2"/>
                </a:cxn>
                <a:cxn ang="0">
                  <a:pos x="3" y="2"/>
                </a:cxn>
                <a:cxn ang="0">
                  <a:pos x="9" y="2"/>
                </a:cxn>
                <a:cxn ang="0">
                  <a:pos x="6" y="0"/>
                </a:cxn>
                <a:cxn ang="0">
                  <a:pos x="9" y="3"/>
                </a:cxn>
                <a:cxn ang="0">
                  <a:pos x="9" y="3"/>
                </a:cxn>
                <a:cxn ang="0">
                  <a:pos x="10" y="3"/>
                </a:cxn>
                <a:cxn ang="0">
                  <a:pos x="10" y="3"/>
                </a:cxn>
                <a:cxn ang="0">
                  <a:pos x="10" y="3"/>
                </a:cxn>
                <a:cxn ang="0">
                  <a:pos x="10" y="3"/>
                </a:cxn>
                <a:cxn ang="0">
                  <a:pos x="10" y="3"/>
                </a:cxn>
                <a:cxn ang="0">
                  <a:pos x="10" y="3"/>
                </a:cxn>
                <a:cxn ang="0">
                  <a:pos x="9" y="3"/>
                </a:cxn>
                <a:cxn ang="0">
                  <a:pos x="9" y="3"/>
                </a:cxn>
                <a:cxn ang="0">
                  <a:pos x="9" y="3"/>
                </a:cxn>
                <a:cxn ang="0">
                  <a:pos x="0" y="3"/>
                </a:cxn>
                <a:cxn ang="0">
                  <a:pos x="0" y="3"/>
                </a:cxn>
                <a:cxn ang="0">
                  <a:pos x="0" y="3"/>
                </a:cxn>
                <a:cxn ang="0">
                  <a:pos x="0" y="3"/>
                </a:cxn>
                <a:cxn ang="0">
                  <a:pos x="0" y="3"/>
                </a:cxn>
                <a:cxn ang="0">
                  <a:pos x="0" y="3"/>
                </a:cxn>
                <a:cxn ang="0">
                  <a:pos x="0" y="3"/>
                </a:cxn>
                <a:cxn ang="0">
                  <a:pos x="0" y="3"/>
                </a:cxn>
                <a:cxn ang="0">
                  <a:pos x="0" y="3"/>
                </a:cxn>
                <a:cxn ang="0">
                  <a:pos x="1" y="3"/>
                </a:cxn>
                <a:cxn ang="0">
                  <a:pos x="3" y="1"/>
                </a:cxn>
                <a:cxn ang="0">
                  <a:pos x="5" y="0"/>
                </a:cxn>
                <a:cxn ang="0">
                  <a:pos x="3" y="1"/>
                </a:cxn>
              </a:cxnLst>
              <a:rect l="0" t="0" r="0" b="0"/>
              <a:pathLst>
                <a:path w="777" h="244">
                  <a:moveTo>
                    <a:pt x="269" y="194"/>
                  </a:moveTo>
                  <a:lnTo>
                    <a:pt x="774" y="194"/>
                  </a:lnTo>
                  <a:lnTo>
                    <a:pt x="774" y="0"/>
                  </a:lnTo>
                  <a:lnTo>
                    <a:pt x="269" y="0"/>
                  </a:lnTo>
                  <a:lnTo>
                    <a:pt x="265" y="12"/>
                  </a:lnTo>
                  <a:lnTo>
                    <a:pt x="263" y="24"/>
                  </a:lnTo>
                  <a:lnTo>
                    <a:pt x="260" y="36"/>
                  </a:lnTo>
                  <a:lnTo>
                    <a:pt x="259" y="49"/>
                  </a:lnTo>
                  <a:lnTo>
                    <a:pt x="257" y="61"/>
                  </a:lnTo>
                  <a:lnTo>
                    <a:pt x="257" y="74"/>
                  </a:lnTo>
                  <a:lnTo>
                    <a:pt x="256" y="86"/>
                  </a:lnTo>
                  <a:lnTo>
                    <a:pt x="256" y="97"/>
                  </a:lnTo>
                  <a:lnTo>
                    <a:pt x="256" y="110"/>
                  </a:lnTo>
                  <a:lnTo>
                    <a:pt x="257" y="122"/>
                  </a:lnTo>
                  <a:lnTo>
                    <a:pt x="257" y="135"/>
                  </a:lnTo>
                  <a:lnTo>
                    <a:pt x="259" y="147"/>
                  </a:lnTo>
                  <a:lnTo>
                    <a:pt x="260" y="158"/>
                  </a:lnTo>
                  <a:lnTo>
                    <a:pt x="263" y="171"/>
                  </a:lnTo>
                  <a:lnTo>
                    <a:pt x="265" y="183"/>
                  </a:lnTo>
                  <a:lnTo>
                    <a:pt x="269" y="194"/>
                  </a:lnTo>
                  <a:close/>
                  <a:moveTo>
                    <a:pt x="456" y="169"/>
                  </a:moveTo>
                  <a:lnTo>
                    <a:pt x="746" y="169"/>
                  </a:lnTo>
                  <a:lnTo>
                    <a:pt x="746" y="26"/>
                  </a:lnTo>
                  <a:lnTo>
                    <a:pt x="456" y="26"/>
                  </a:lnTo>
                  <a:lnTo>
                    <a:pt x="456" y="169"/>
                  </a:lnTo>
                  <a:close/>
                  <a:moveTo>
                    <a:pt x="703" y="244"/>
                  </a:moveTo>
                  <a:lnTo>
                    <a:pt x="765" y="244"/>
                  </a:lnTo>
                  <a:lnTo>
                    <a:pt x="767" y="244"/>
                  </a:lnTo>
                  <a:lnTo>
                    <a:pt x="770" y="244"/>
                  </a:lnTo>
                  <a:lnTo>
                    <a:pt x="771" y="243"/>
                  </a:lnTo>
                  <a:lnTo>
                    <a:pt x="773" y="242"/>
                  </a:lnTo>
                  <a:lnTo>
                    <a:pt x="774" y="240"/>
                  </a:lnTo>
                  <a:lnTo>
                    <a:pt x="775" y="238"/>
                  </a:lnTo>
                  <a:lnTo>
                    <a:pt x="777" y="236"/>
                  </a:lnTo>
                  <a:lnTo>
                    <a:pt x="777" y="234"/>
                  </a:lnTo>
                  <a:lnTo>
                    <a:pt x="777" y="232"/>
                  </a:lnTo>
                  <a:lnTo>
                    <a:pt x="777" y="229"/>
                  </a:lnTo>
                  <a:lnTo>
                    <a:pt x="775" y="226"/>
                  </a:lnTo>
                  <a:lnTo>
                    <a:pt x="775" y="225"/>
                  </a:lnTo>
                  <a:lnTo>
                    <a:pt x="773" y="222"/>
                  </a:lnTo>
                  <a:lnTo>
                    <a:pt x="770" y="220"/>
                  </a:lnTo>
                  <a:lnTo>
                    <a:pt x="769" y="219"/>
                  </a:lnTo>
                  <a:lnTo>
                    <a:pt x="767" y="219"/>
                  </a:lnTo>
                  <a:lnTo>
                    <a:pt x="765" y="219"/>
                  </a:lnTo>
                  <a:lnTo>
                    <a:pt x="703" y="219"/>
                  </a:lnTo>
                  <a:lnTo>
                    <a:pt x="703" y="244"/>
                  </a:lnTo>
                  <a:close/>
                  <a:moveTo>
                    <a:pt x="74" y="244"/>
                  </a:moveTo>
                  <a:lnTo>
                    <a:pt x="11" y="244"/>
                  </a:lnTo>
                  <a:lnTo>
                    <a:pt x="10" y="244"/>
                  </a:lnTo>
                  <a:lnTo>
                    <a:pt x="7" y="244"/>
                  </a:lnTo>
                  <a:lnTo>
                    <a:pt x="6" y="243"/>
                  </a:lnTo>
                  <a:lnTo>
                    <a:pt x="5" y="242"/>
                  </a:lnTo>
                  <a:lnTo>
                    <a:pt x="1" y="240"/>
                  </a:lnTo>
                  <a:lnTo>
                    <a:pt x="1" y="238"/>
                  </a:lnTo>
                  <a:lnTo>
                    <a:pt x="0" y="236"/>
                  </a:lnTo>
                  <a:lnTo>
                    <a:pt x="0" y="234"/>
                  </a:lnTo>
                  <a:lnTo>
                    <a:pt x="0" y="232"/>
                  </a:lnTo>
                  <a:lnTo>
                    <a:pt x="0" y="229"/>
                  </a:lnTo>
                  <a:lnTo>
                    <a:pt x="0" y="226"/>
                  </a:lnTo>
                  <a:lnTo>
                    <a:pt x="1" y="225"/>
                  </a:lnTo>
                  <a:lnTo>
                    <a:pt x="5" y="222"/>
                  </a:lnTo>
                  <a:lnTo>
                    <a:pt x="7" y="220"/>
                  </a:lnTo>
                  <a:lnTo>
                    <a:pt x="8" y="219"/>
                  </a:lnTo>
                  <a:lnTo>
                    <a:pt x="10" y="219"/>
                  </a:lnTo>
                  <a:lnTo>
                    <a:pt x="11" y="219"/>
                  </a:lnTo>
                  <a:lnTo>
                    <a:pt x="74" y="219"/>
                  </a:lnTo>
                  <a:lnTo>
                    <a:pt x="74" y="244"/>
                  </a:lnTo>
                  <a:close/>
                  <a:moveTo>
                    <a:pt x="278" y="51"/>
                  </a:moveTo>
                  <a:lnTo>
                    <a:pt x="408" y="51"/>
                  </a:lnTo>
                  <a:lnTo>
                    <a:pt x="408" y="38"/>
                  </a:lnTo>
                  <a:lnTo>
                    <a:pt x="278" y="38"/>
                  </a:lnTo>
                  <a:lnTo>
                    <a:pt x="278" y="51"/>
                  </a:lnTo>
                  <a:close/>
                </a:path>
              </a:pathLst>
            </a:custGeom>
            <a:solidFill>
              <a:srgbClr val="66FF66">
                <a:alpha val="100000"/>
              </a:srgbClr>
            </a:solidFill>
            <a:ln w="9525">
              <a:noFill/>
            </a:ln>
          </p:spPr>
          <p:txBody>
            <a:bodyPr/>
            <a:lstStyle/>
            <a:p>
              <a:endParaRPr lang="zh-CN" altLang="en-US"/>
            </a:p>
          </p:txBody>
        </p:sp>
        <p:sp>
          <p:nvSpPr>
            <p:cNvPr id="85431" name="任意多边形 1158273"/>
            <p:cNvSpPr/>
            <p:nvPr/>
          </p:nvSpPr>
          <p:spPr>
            <a:xfrm>
              <a:off x="2742" y="3751"/>
              <a:ext cx="173" cy="65"/>
            </a:xfrm>
            <a:custGeom>
              <a:avLst/>
              <a:gdLst/>
              <a:ahLst/>
              <a:cxnLst>
                <a:cxn ang="0">
                  <a:pos x="0" y="2"/>
                </a:cxn>
                <a:cxn ang="0">
                  <a:pos x="6" y="2"/>
                </a:cxn>
                <a:cxn ang="0">
                  <a:pos x="6" y="0"/>
                </a:cxn>
                <a:cxn ang="0">
                  <a:pos x="0" y="0"/>
                </a:cxn>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Lst>
              <a:rect l="0" t="0" r="0" b="0"/>
              <a:pathLst>
                <a:path w="518" h="194">
                  <a:moveTo>
                    <a:pt x="13" y="194"/>
                  </a:moveTo>
                  <a:lnTo>
                    <a:pt x="518" y="194"/>
                  </a:lnTo>
                  <a:lnTo>
                    <a:pt x="518" y="0"/>
                  </a:lnTo>
                  <a:lnTo>
                    <a:pt x="13" y="0"/>
                  </a:lnTo>
                  <a:lnTo>
                    <a:pt x="9" y="12"/>
                  </a:lnTo>
                  <a:lnTo>
                    <a:pt x="7" y="24"/>
                  </a:lnTo>
                  <a:lnTo>
                    <a:pt x="4" y="36"/>
                  </a:lnTo>
                  <a:lnTo>
                    <a:pt x="3" y="49"/>
                  </a:lnTo>
                  <a:lnTo>
                    <a:pt x="1" y="61"/>
                  </a:lnTo>
                  <a:lnTo>
                    <a:pt x="1" y="74"/>
                  </a:lnTo>
                  <a:lnTo>
                    <a:pt x="0" y="86"/>
                  </a:lnTo>
                  <a:lnTo>
                    <a:pt x="0" y="97"/>
                  </a:lnTo>
                  <a:lnTo>
                    <a:pt x="0" y="110"/>
                  </a:lnTo>
                  <a:lnTo>
                    <a:pt x="1" y="122"/>
                  </a:lnTo>
                  <a:lnTo>
                    <a:pt x="1" y="135"/>
                  </a:lnTo>
                  <a:lnTo>
                    <a:pt x="3" y="147"/>
                  </a:lnTo>
                  <a:lnTo>
                    <a:pt x="4" y="158"/>
                  </a:lnTo>
                  <a:lnTo>
                    <a:pt x="7" y="171"/>
                  </a:lnTo>
                  <a:lnTo>
                    <a:pt x="9" y="183"/>
                  </a:lnTo>
                  <a:lnTo>
                    <a:pt x="13" y="194"/>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32" name="直接连接符 1158274"/>
            <p:cNvSpPr/>
            <p:nvPr/>
          </p:nvSpPr>
          <p:spPr>
            <a:xfrm>
              <a:off x="2794" y="3751"/>
              <a:ext cx="1" cy="65"/>
            </a:xfrm>
            <a:prstGeom prst="line">
              <a:avLst/>
            </a:prstGeom>
            <a:ln w="3175" cap="flat" cmpd="sng">
              <a:solidFill>
                <a:srgbClr val="000000"/>
              </a:solidFill>
              <a:prstDash val="solid"/>
              <a:headEnd type="none" w="med" len="med"/>
              <a:tailEnd type="none" w="med" len="med"/>
            </a:ln>
          </p:spPr>
        </p:sp>
        <p:sp>
          <p:nvSpPr>
            <p:cNvPr id="85433" name="直接连接符 1158275"/>
            <p:cNvSpPr/>
            <p:nvPr/>
          </p:nvSpPr>
          <p:spPr>
            <a:xfrm flipH="1">
              <a:off x="2742" y="3773"/>
              <a:ext cx="52" cy="1"/>
            </a:xfrm>
            <a:prstGeom prst="line">
              <a:avLst/>
            </a:prstGeom>
            <a:ln w="3175" cap="flat" cmpd="sng">
              <a:solidFill>
                <a:srgbClr val="000000"/>
              </a:solidFill>
              <a:prstDash val="solid"/>
              <a:headEnd type="none" w="med" len="med"/>
              <a:tailEnd type="none" w="med" len="med"/>
            </a:ln>
          </p:spPr>
        </p:sp>
        <p:sp>
          <p:nvSpPr>
            <p:cNvPr id="85434" name="直接连接符 1158276"/>
            <p:cNvSpPr/>
            <p:nvPr/>
          </p:nvSpPr>
          <p:spPr>
            <a:xfrm flipH="1">
              <a:off x="2742" y="3795"/>
              <a:ext cx="52" cy="1"/>
            </a:xfrm>
            <a:prstGeom prst="line">
              <a:avLst/>
            </a:prstGeom>
            <a:ln w="3175" cap="flat" cmpd="sng">
              <a:solidFill>
                <a:srgbClr val="000000"/>
              </a:solidFill>
              <a:prstDash val="solid"/>
              <a:headEnd type="none" w="med" len="med"/>
              <a:tailEnd type="none" w="med" len="med"/>
            </a:ln>
          </p:spPr>
        </p:sp>
        <p:sp>
          <p:nvSpPr>
            <p:cNvPr id="85435" name="矩形 1158277"/>
            <p:cNvSpPr/>
            <p:nvPr/>
          </p:nvSpPr>
          <p:spPr>
            <a:xfrm>
              <a:off x="2809" y="3760"/>
              <a:ext cx="96" cy="48"/>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36" name="直接连接符 1158278"/>
            <p:cNvSpPr/>
            <p:nvPr/>
          </p:nvSpPr>
          <p:spPr>
            <a:xfrm>
              <a:off x="2875" y="3760"/>
              <a:ext cx="1" cy="18"/>
            </a:xfrm>
            <a:prstGeom prst="line">
              <a:avLst/>
            </a:prstGeom>
            <a:ln w="3175" cap="flat" cmpd="sng">
              <a:solidFill>
                <a:srgbClr val="000000"/>
              </a:solidFill>
              <a:prstDash val="solid"/>
              <a:headEnd type="none" w="med" len="med"/>
              <a:tailEnd type="none" w="med" len="med"/>
            </a:ln>
          </p:spPr>
        </p:sp>
        <p:sp>
          <p:nvSpPr>
            <p:cNvPr id="85437" name="直接连接符 1158279"/>
            <p:cNvSpPr/>
            <p:nvPr/>
          </p:nvSpPr>
          <p:spPr>
            <a:xfrm>
              <a:off x="2809" y="3778"/>
              <a:ext cx="96" cy="1"/>
            </a:xfrm>
            <a:prstGeom prst="line">
              <a:avLst/>
            </a:prstGeom>
            <a:ln w="3175" cap="flat" cmpd="sng">
              <a:solidFill>
                <a:srgbClr val="000000"/>
              </a:solidFill>
              <a:prstDash val="solid"/>
              <a:headEnd type="none" w="med" len="med"/>
              <a:tailEnd type="none" w="med" len="med"/>
            </a:ln>
          </p:spPr>
        </p:sp>
        <p:sp>
          <p:nvSpPr>
            <p:cNvPr id="85438" name="任意多边形 1158280"/>
            <p:cNvSpPr/>
            <p:nvPr/>
          </p:nvSpPr>
          <p:spPr>
            <a:xfrm>
              <a:off x="2891" y="3824"/>
              <a:ext cx="25" cy="9"/>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Lst>
              <a:rect l="0" t="0" r="0" b="0"/>
              <a:pathLst>
                <a:path w="74" h="25">
                  <a:moveTo>
                    <a:pt x="0" y="25"/>
                  </a:moveTo>
                  <a:lnTo>
                    <a:pt x="62" y="25"/>
                  </a:lnTo>
                  <a:lnTo>
                    <a:pt x="64" y="25"/>
                  </a:lnTo>
                  <a:lnTo>
                    <a:pt x="67" y="25"/>
                  </a:lnTo>
                  <a:lnTo>
                    <a:pt x="68" y="24"/>
                  </a:lnTo>
                  <a:lnTo>
                    <a:pt x="70" y="23"/>
                  </a:lnTo>
                  <a:lnTo>
                    <a:pt x="71" y="21"/>
                  </a:lnTo>
                  <a:lnTo>
                    <a:pt x="72" y="19"/>
                  </a:lnTo>
                  <a:lnTo>
                    <a:pt x="74" y="17"/>
                  </a:lnTo>
                  <a:lnTo>
                    <a:pt x="74" y="15"/>
                  </a:lnTo>
                  <a:lnTo>
                    <a:pt x="74" y="13"/>
                  </a:lnTo>
                  <a:lnTo>
                    <a:pt x="74" y="10"/>
                  </a:lnTo>
                  <a:lnTo>
                    <a:pt x="72" y="7"/>
                  </a:lnTo>
                  <a:lnTo>
                    <a:pt x="72" y="6"/>
                  </a:lnTo>
                  <a:lnTo>
                    <a:pt x="70" y="3"/>
                  </a:lnTo>
                  <a:lnTo>
                    <a:pt x="67" y="1"/>
                  </a:lnTo>
                  <a:lnTo>
                    <a:pt x="66" y="0"/>
                  </a:lnTo>
                  <a:lnTo>
                    <a:pt x="64" y="0"/>
                  </a:lnTo>
                  <a:lnTo>
                    <a:pt x="62" y="0"/>
                  </a:lnTo>
                  <a:lnTo>
                    <a:pt x="0" y="0"/>
                  </a:lnTo>
                  <a:lnTo>
                    <a:pt x="0"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39" name="任意多边形 1158281"/>
            <p:cNvSpPr/>
            <p:nvPr/>
          </p:nvSpPr>
          <p:spPr>
            <a:xfrm>
              <a:off x="2657" y="3824"/>
              <a:ext cx="24" cy="9"/>
            </a:xfrm>
            <a:custGeom>
              <a:avLst/>
              <a:gdLst/>
              <a:ahLst/>
              <a:cxnLst>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Lst>
              <a:rect l="0" t="0" r="0" b="0"/>
              <a:pathLst>
                <a:path w="74" h="25">
                  <a:moveTo>
                    <a:pt x="74" y="25"/>
                  </a:moveTo>
                  <a:lnTo>
                    <a:pt x="11" y="25"/>
                  </a:lnTo>
                  <a:lnTo>
                    <a:pt x="10" y="25"/>
                  </a:lnTo>
                  <a:lnTo>
                    <a:pt x="7" y="25"/>
                  </a:lnTo>
                  <a:lnTo>
                    <a:pt x="6" y="24"/>
                  </a:lnTo>
                  <a:lnTo>
                    <a:pt x="5" y="23"/>
                  </a:lnTo>
                  <a:lnTo>
                    <a:pt x="1" y="21"/>
                  </a:lnTo>
                  <a:lnTo>
                    <a:pt x="1" y="19"/>
                  </a:lnTo>
                  <a:lnTo>
                    <a:pt x="0" y="17"/>
                  </a:lnTo>
                  <a:lnTo>
                    <a:pt x="0" y="15"/>
                  </a:lnTo>
                  <a:lnTo>
                    <a:pt x="0" y="13"/>
                  </a:lnTo>
                  <a:lnTo>
                    <a:pt x="0" y="10"/>
                  </a:lnTo>
                  <a:lnTo>
                    <a:pt x="0" y="7"/>
                  </a:lnTo>
                  <a:lnTo>
                    <a:pt x="1" y="6"/>
                  </a:lnTo>
                  <a:lnTo>
                    <a:pt x="5" y="3"/>
                  </a:lnTo>
                  <a:lnTo>
                    <a:pt x="7" y="1"/>
                  </a:lnTo>
                  <a:lnTo>
                    <a:pt x="8" y="0"/>
                  </a:lnTo>
                  <a:lnTo>
                    <a:pt x="10" y="0"/>
                  </a:lnTo>
                  <a:lnTo>
                    <a:pt x="11" y="0"/>
                  </a:lnTo>
                  <a:lnTo>
                    <a:pt x="74" y="0"/>
                  </a:lnTo>
                  <a:lnTo>
                    <a:pt x="74"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40" name="矩形 1158282"/>
            <p:cNvSpPr/>
            <p:nvPr/>
          </p:nvSpPr>
          <p:spPr>
            <a:xfrm>
              <a:off x="2749" y="3764"/>
              <a:ext cx="44" cy="4"/>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41" name="直接连接符 1158283"/>
            <p:cNvSpPr/>
            <p:nvPr/>
          </p:nvSpPr>
          <p:spPr>
            <a:xfrm flipV="1">
              <a:off x="2749" y="3748"/>
              <a:ext cx="1" cy="3"/>
            </a:xfrm>
            <a:prstGeom prst="line">
              <a:avLst/>
            </a:prstGeom>
            <a:ln w="3175" cap="flat" cmpd="sng">
              <a:solidFill>
                <a:srgbClr val="000000"/>
              </a:solidFill>
              <a:prstDash val="solid"/>
              <a:headEnd type="none" w="med" len="med"/>
              <a:tailEnd type="none" w="med" len="med"/>
            </a:ln>
          </p:spPr>
        </p:sp>
        <p:sp>
          <p:nvSpPr>
            <p:cNvPr id="85442" name="直接连接符 1158284"/>
            <p:cNvSpPr/>
            <p:nvPr/>
          </p:nvSpPr>
          <p:spPr>
            <a:xfrm flipV="1">
              <a:off x="2749" y="3816"/>
              <a:ext cx="1" cy="3"/>
            </a:xfrm>
            <a:prstGeom prst="line">
              <a:avLst/>
            </a:prstGeom>
            <a:ln w="3175" cap="flat" cmpd="sng">
              <a:solidFill>
                <a:srgbClr val="000000"/>
              </a:solidFill>
              <a:prstDash val="solid"/>
              <a:headEnd type="none" w="med" len="med"/>
              <a:tailEnd type="none" w="med" len="med"/>
            </a:ln>
          </p:spPr>
        </p:sp>
        <p:sp>
          <p:nvSpPr>
            <p:cNvPr id="85443" name="直接连接符 1158285"/>
            <p:cNvSpPr/>
            <p:nvPr/>
          </p:nvSpPr>
          <p:spPr>
            <a:xfrm>
              <a:off x="2751" y="3784"/>
              <a:ext cx="4" cy="1"/>
            </a:xfrm>
            <a:prstGeom prst="line">
              <a:avLst/>
            </a:prstGeom>
            <a:ln w="4763" cap="flat" cmpd="sng">
              <a:solidFill>
                <a:srgbClr val="00FF00"/>
              </a:solidFill>
              <a:prstDash val="solid"/>
              <a:headEnd type="none" w="med" len="med"/>
              <a:tailEnd type="none" w="med" len="med"/>
            </a:ln>
          </p:spPr>
        </p:sp>
        <p:sp>
          <p:nvSpPr>
            <p:cNvPr id="85444" name="直接连接符 1158286"/>
            <p:cNvSpPr/>
            <p:nvPr/>
          </p:nvSpPr>
          <p:spPr>
            <a:xfrm>
              <a:off x="2751" y="3766"/>
              <a:ext cx="4" cy="1"/>
            </a:xfrm>
            <a:prstGeom prst="line">
              <a:avLst/>
            </a:prstGeom>
            <a:ln w="4763" cap="flat" cmpd="sng">
              <a:solidFill>
                <a:srgbClr val="00FF00"/>
              </a:solidFill>
              <a:prstDash val="solid"/>
              <a:headEnd type="none" w="med" len="med"/>
              <a:tailEnd type="none" w="med" len="med"/>
            </a:ln>
          </p:spPr>
        </p:sp>
        <p:sp>
          <p:nvSpPr>
            <p:cNvPr id="85445" name="直接连接符 1158287"/>
            <p:cNvSpPr/>
            <p:nvPr/>
          </p:nvSpPr>
          <p:spPr>
            <a:xfrm>
              <a:off x="2782" y="3766"/>
              <a:ext cx="3" cy="1"/>
            </a:xfrm>
            <a:prstGeom prst="line">
              <a:avLst/>
            </a:prstGeom>
            <a:ln w="4763" cap="flat" cmpd="sng">
              <a:solidFill>
                <a:srgbClr val="00FF00"/>
              </a:solidFill>
              <a:prstDash val="solid"/>
              <a:headEnd type="none" w="med" len="med"/>
              <a:tailEnd type="none" w="med" len="med"/>
            </a:ln>
          </p:spPr>
        </p:sp>
        <p:sp>
          <p:nvSpPr>
            <p:cNvPr id="85446" name="直接连接符 1158288"/>
            <p:cNvSpPr/>
            <p:nvPr/>
          </p:nvSpPr>
          <p:spPr>
            <a:xfrm>
              <a:off x="2821" y="3773"/>
              <a:ext cx="4" cy="1"/>
            </a:xfrm>
            <a:prstGeom prst="line">
              <a:avLst/>
            </a:prstGeom>
            <a:ln w="4763" cap="flat" cmpd="sng">
              <a:solidFill>
                <a:srgbClr val="00FF00"/>
              </a:solidFill>
              <a:prstDash val="solid"/>
              <a:headEnd type="none" w="med" len="med"/>
              <a:tailEnd type="none" w="med" len="med"/>
            </a:ln>
          </p:spPr>
        </p:sp>
        <p:sp>
          <p:nvSpPr>
            <p:cNvPr id="85447" name="任意多边形 1158289"/>
            <p:cNvSpPr/>
            <p:nvPr/>
          </p:nvSpPr>
          <p:spPr>
            <a:xfrm>
              <a:off x="2885" y="3542"/>
              <a:ext cx="33" cy="194"/>
            </a:xfrm>
            <a:custGeom>
              <a:avLst/>
              <a:gdLst/>
              <a:ahLst/>
              <a:cxnLst>
                <a:cxn ang="0">
                  <a:pos x="0" y="7"/>
                </a:cxn>
                <a:cxn ang="0">
                  <a:pos x="1" y="6"/>
                </a:cxn>
                <a:cxn ang="0">
                  <a:pos x="1" y="5"/>
                </a:cxn>
                <a:cxn ang="0">
                  <a:pos x="1" y="4"/>
                </a:cxn>
                <a:cxn ang="0">
                  <a:pos x="1" y="0"/>
                </a:cxn>
                <a:cxn ang="0">
                  <a:pos x="0" y="1"/>
                </a:cxn>
                <a:cxn ang="0">
                  <a:pos x="0" y="7"/>
                </a:cxn>
              </a:cxnLst>
              <a:rect l="0" t="0" r="0" b="0"/>
              <a:pathLst>
                <a:path w="98" h="581">
                  <a:moveTo>
                    <a:pt x="0" y="581"/>
                  </a:moveTo>
                  <a:lnTo>
                    <a:pt x="74" y="506"/>
                  </a:lnTo>
                  <a:lnTo>
                    <a:pt x="74" y="370"/>
                  </a:lnTo>
                  <a:lnTo>
                    <a:pt x="98" y="296"/>
                  </a:lnTo>
                  <a:lnTo>
                    <a:pt x="98" y="0"/>
                  </a:lnTo>
                  <a:lnTo>
                    <a:pt x="0" y="98"/>
                  </a:lnTo>
                  <a:lnTo>
                    <a:pt x="0" y="581"/>
                  </a:lnTo>
                  <a:close/>
                </a:path>
              </a:pathLst>
            </a:custGeom>
            <a:solidFill>
              <a:srgbClr val="66FF66">
                <a:alpha val="100000"/>
              </a:srgbClr>
            </a:solidFill>
            <a:ln w="9525">
              <a:noFill/>
            </a:ln>
          </p:spPr>
          <p:txBody>
            <a:bodyPr/>
            <a:lstStyle/>
            <a:p>
              <a:endParaRPr lang="zh-CN" altLang="en-US"/>
            </a:p>
          </p:txBody>
        </p:sp>
        <p:sp>
          <p:nvSpPr>
            <p:cNvPr id="85448" name="任意多边形 1158290"/>
            <p:cNvSpPr/>
            <p:nvPr/>
          </p:nvSpPr>
          <p:spPr>
            <a:xfrm>
              <a:off x="2885" y="3542"/>
              <a:ext cx="33" cy="194"/>
            </a:xfrm>
            <a:custGeom>
              <a:avLst/>
              <a:gdLst/>
              <a:ahLst/>
              <a:cxnLst>
                <a:cxn ang="0">
                  <a:pos x="0" y="7"/>
                </a:cxn>
                <a:cxn ang="0">
                  <a:pos x="1" y="6"/>
                </a:cxn>
                <a:cxn ang="0">
                  <a:pos x="1" y="5"/>
                </a:cxn>
                <a:cxn ang="0">
                  <a:pos x="1" y="4"/>
                </a:cxn>
                <a:cxn ang="0">
                  <a:pos x="1" y="0"/>
                </a:cxn>
                <a:cxn ang="0">
                  <a:pos x="0" y="1"/>
                </a:cxn>
                <a:cxn ang="0">
                  <a:pos x="0" y="7"/>
                </a:cxn>
              </a:cxnLst>
              <a:rect l="0" t="0" r="0" b="0"/>
              <a:pathLst>
                <a:path w="98" h="581">
                  <a:moveTo>
                    <a:pt x="0" y="581"/>
                  </a:moveTo>
                  <a:lnTo>
                    <a:pt x="74" y="506"/>
                  </a:lnTo>
                  <a:lnTo>
                    <a:pt x="74" y="370"/>
                  </a:lnTo>
                  <a:lnTo>
                    <a:pt x="98" y="296"/>
                  </a:lnTo>
                  <a:lnTo>
                    <a:pt x="98" y="0"/>
                  </a:lnTo>
                  <a:lnTo>
                    <a:pt x="0" y="98"/>
                  </a:lnTo>
                  <a:lnTo>
                    <a:pt x="0" y="581"/>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49" name="任意多边形 1158291"/>
            <p:cNvSpPr/>
            <p:nvPr/>
          </p:nvSpPr>
          <p:spPr>
            <a:xfrm>
              <a:off x="2687" y="3542"/>
              <a:ext cx="231" cy="33"/>
            </a:xfrm>
            <a:custGeom>
              <a:avLst/>
              <a:gdLst/>
              <a:ahLst/>
              <a:cxnLst>
                <a:cxn ang="0">
                  <a:pos x="9" y="0"/>
                </a:cxn>
                <a:cxn ang="0">
                  <a:pos x="1" y="0"/>
                </a:cxn>
                <a:cxn ang="0">
                  <a:pos x="0" y="1"/>
                </a:cxn>
                <a:cxn ang="0">
                  <a:pos x="7" y="1"/>
                </a:cxn>
                <a:cxn ang="0">
                  <a:pos x="9" y="0"/>
                </a:cxn>
              </a:cxnLst>
              <a:rect l="0" t="0" r="0" b="0"/>
              <a:pathLst>
                <a:path w="691" h="98">
                  <a:moveTo>
                    <a:pt x="691" y="0"/>
                  </a:moveTo>
                  <a:lnTo>
                    <a:pt x="99" y="0"/>
                  </a:lnTo>
                  <a:lnTo>
                    <a:pt x="0" y="98"/>
                  </a:lnTo>
                  <a:lnTo>
                    <a:pt x="593" y="98"/>
                  </a:lnTo>
                  <a:lnTo>
                    <a:pt x="691" y="0"/>
                  </a:lnTo>
                  <a:close/>
                </a:path>
              </a:pathLst>
            </a:custGeom>
            <a:solidFill>
              <a:srgbClr val="66FF66">
                <a:alpha val="100000"/>
              </a:srgbClr>
            </a:solidFill>
            <a:ln w="9525">
              <a:noFill/>
            </a:ln>
          </p:spPr>
          <p:txBody>
            <a:bodyPr/>
            <a:lstStyle/>
            <a:p>
              <a:endParaRPr lang="zh-CN" altLang="en-US"/>
            </a:p>
          </p:txBody>
        </p:sp>
        <p:sp>
          <p:nvSpPr>
            <p:cNvPr id="85450" name="任意多边形 1158292"/>
            <p:cNvSpPr/>
            <p:nvPr/>
          </p:nvSpPr>
          <p:spPr>
            <a:xfrm>
              <a:off x="2687" y="3542"/>
              <a:ext cx="231" cy="33"/>
            </a:xfrm>
            <a:custGeom>
              <a:avLst/>
              <a:gdLst/>
              <a:ahLst/>
              <a:cxnLst>
                <a:cxn ang="0">
                  <a:pos x="9" y="0"/>
                </a:cxn>
                <a:cxn ang="0">
                  <a:pos x="1" y="0"/>
                </a:cxn>
                <a:cxn ang="0">
                  <a:pos x="0" y="1"/>
                </a:cxn>
                <a:cxn ang="0">
                  <a:pos x="7" y="1"/>
                </a:cxn>
                <a:cxn ang="0">
                  <a:pos x="9" y="0"/>
                </a:cxn>
              </a:cxnLst>
              <a:rect l="0" t="0" r="0" b="0"/>
              <a:pathLst>
                <a:path w="691" h="98">
                  <a:moveTo>
                    <a:pt x="691" y="0"/>
                  </a:moveTo>
                  <a:lnTo>
                    <a:pt x="99" y="0"/>
                  </a:lnTo>
                  <a:lnTo>
                    <a:pt x="0" y="98"/>
                  </a:lnTo>
                  <a:lnTo>
                    <a:pt x="593" y="98"/>
                  </a:lnTo>
                  <a:lnTo>
                    <a:pt x="691" y="0"/>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51" name="矩形 1158293"/>
            <p:cNvSpPr/>
            <p:nvPr/>
          </p:nvSpPr>
          <p:spPr>
            <a:xfrm>
              <a:off x="2687" y="3575"/>
              <a:ext cx="198" cy="160"/>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452" name="图片 1158294"/>
            <p:cNvPicPr>
              <a:picLocks noChangeAspect="1"/>
            </p:cNvPicPr>
            <p:nvPr/>
          </p:nvPicPr>
          <p:blipFill>
            <a:blip r:embed="rId5"/>
            <a:stretch>
              <a:fillRect/>
            </a:stretch>
          </p:blipFill>
          <p:spPr>
            <a:xfrm>
              <a:off x="2716" y="3600"/>
              <a:ext cx="140" cy="98"/>
            </a:xfrm>
            <a:prstGeom prst="rect">
              <a:avLst/>
            </a:prstGeom>
            <a:solidFill>
              <a:srgbClr val="66FF66"/>
            </a:solidFill>
            <a:ln w="9525">
              <a:noFill/>
            </a:ln>
          </p:spPr>
        </p:pic>
        <p:pic>
          <p:nvPicPr>
            <p:cNvPr id="85453" name="图片 1158295"/>
            <p:cNvPicPr>
              <a:picLocks noChangeAspect="1"/>
            </p:cNvPicPr>
            <p:nvPr/>
          </p:nvPicPr>
          <p:blipFill>
            <a:blip r:embed="rId6"/>
            <a:stretch>
              <a:fillRect/>
            </a:stretch>
          </p:blipFill>
          <p:spPr>
            <a:xfrm>
              <a:off x="2716" y="3600"/>
              <a:ext cx="140" cy="98"/>
            </a:xfrm>
            <a:prstGeom prst="rect">
              <a:avLst/>
            </a:prstGeom>
            <a:solidFill>
              <a:srgbClr val="66FF66"/>
            </a:solidFill>
            <a:ln w="9525">
              <a:noFill/>
            </a:ln>
          </p:spPr>
        </p:pic>
        <p:sp>
          <p:nvSpPr>
            <p:cNvPr id="85454" name="矩形 1158296"/>
            <p:cNvSpPr/>
            <p:nvPr/>
          </p:nvSpPr>
          <p:spPr>
            <a:xfrm>
              <a:off x="2718" y="3603"/>
              <a:ext cx="136" cy="94"/>
            </a:xfrm>
            <a:prstGeom prst="rect">
              <a:avLst/>
            </a:prstGeom>
            <a:solidFill>
              <a:srgbClr val="66FF66"/>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55" name="任意多边形 1158297"/>
            <p:cNvSpPr/>
            <p:nvPr/>
          </p:nvSpPr>
          <p:spPr>
            <a:xfrm>
              <a:off x="2706" y="3590"/>
              <a:ext cx="161" cy="120"/>
            </a:xfrm>
            <a:custGeom>
              <a:avLst/>
              <a:gdLst/>
              <a:ahLst/>
              <a:cxnLst>
                <a:cxn ang="0">
                  <a:pos x="0" y="4"/>
                </a:cxn>
                <a:cxn ang="0">
                  <a:pos x="6" y="4"/>
                </a:cxn>
                <a:cxn ang="0">
                  <a:pos x="6" y="0"/>
                </a:cxn>
                <a:cxn ang="0">
                  <a:pos x="6" y="0"/>
                </a:cxn>
                <a:cxn ang="0">
                  <a:pos x="6" y="0"/>
                </a:cxn>
                <a:cxn ang="0">
                  <a:pos x="0" y="0"/>
                </a:cxn>
                <a:cxn ang="0">
                  <a:pos x="0" y="4"/>
                </a:cxn>
                <a:cxn ang="0">
                  <a:pos x="0" y="4"/>
                </a:cxn>
                <a:cxn ang="0">
                  <a:pos x="0" y="4"/>
                </a:cxn>
              </a:cxnLst>
              <a:rect l="0" t="0" r="0" b="0"/>
              <a:pathLst>
                <a:path w="482" h="358">
                  <a:moveTo>
                    <a:pt x="19" y="340"/>
                  </a:moveTo>
                  <a:lnTo>
                    <a:pt x="463" y="340"/>
                  </a:lnTo>
                  <a:lnTo>
                    <a:pt x="463" y="19"/>
                  </a:lnTo>
                  <a:lnTo>
                    <a:pt x="482" y="19"/>
                  </a:lnTo>
                  <a:lnTo>
                    <a:pt x="482" y="0"/>
                  </a:lnTo>
                  <a:lnTo>
                    <a:pt x="0" y="0"/>
                  </a:lnTo>
                  <a:lnTo>
                    <a:pt x="0" y="358"/>
                  </a:lnTo>
                  <a:lnTo>
                    <a:pt x="19" y="358"/>
                  </a:lnTo>
                  <a:lnTo>
                    <a:pt x="19" y="340"/>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456" name="图片 1158298"/>
            <p:cNvPicPr>
              <a:picLocks noChangeAspect="1"/>
            </p:cNvPicPr>
            <p:nvPr/>
          </p:nvPicPr>
          <p:blipFill>
            <a:blip r:embed="rId7"/>
            <a:stretch>
              <a:fillRect/>
            </a:stretch>
          </p:blipFill>
          <p:spPr>
            <a:xfrm>
              <a:off x="2705" y="3590"/>
              <a:ext cx="161" cy="120"/>
            </a:xfrm>
            <a:prstGeom prst="rect">
              <a:avLst/>
            </a:prstGeom>
            <a:solidFill>
              <a:srgbClr val="66FF66"/>
            </a:solidFill>
            <a:ln w="9525">
              <a:noFill/>
            </a:ln>
          </p:spPr>
        </p:pic>
        <p:pic>
          <p:nvPicPr>
            <p:cNvPr id="85457" name="图片 1158299"/>
            <p:cNvPicPr>
              <a:picLocks noChangeAspect="1"/>
            </p:cNvPicPr>
            <p:nvPr/>
          </p:nvPicPr>
          <p:blipFill>
            <a:blip r:embed="rId11"/>
            <a:stretch>
              <a:fillRect/>
            </a:stretch>
          </p:blipFill>
          <p:spPr>
            <a:xfrm>
              <a:off x="2705" y="3590"/>
              <a:ext cx="161" cy="120"/>
            </a:xfrm>
            <a:prstGeom prst="rect">
              <a:avLst/>
            </a:prstGeom>
            <a:solidFill>
              <a:srgbClr val="66FF66"/>
            </a:solidFill>
            <a:ln w="9525">
              <a:noFill/>
            </a:ln>
          </p:spPr>
        </p:pic>
        <p:sp>
          <p:nvSpPr>
            <p:cNvPr id="85458" name="直接连接符 1158300"/>
            <p:cNvSpPr/>
            <p:nvPr/>
          </p:nvSpPr>
          <p:spPr>
            <a:xfrm>
              <a:off x="2742" y="3725"/>
              <a:ext cx="1" cy="10"/>
            </a:xfrm>
            <a:prstGeom prst="line">
              <a:avLst/>
            </a:prstGeom>
            <a:ln w="3175" cap="flat" cmpd="sng">
              <a:solidFill>
                <a:srgbClr val="000000"/>
              </a:solidFill>
              <a:prstDash val="solid"/>
              <a:headEnd type="none" w="med" len="med"/>
              <a:tailEnd type="none" w="med" len="med"/>
            </a:ln>
          </p:spPr>
        </p:sp>
        <p:sp>
          <p:nvSpPr>
            <p:cNvPr id="85459" name="直接连接符 1158301"/>
            <p:cNvSpPr/>
            <p:nvPr/>
          </p:nvSpPr>
          <p:spPr>
            <a:xfrm>
              <a:off x="2717" y="3725"/>
              <a:ext cx="1" cy="10"/>
            </a:xfrm>
            <a:prstGeom prst="line">
              <a:avLst/>
            </a:prstGeom>
            <a:ln w="3175" cap="flat" cmpd="sng">
              <a:solidFill>
                <a:srgbClr val="000000"/>
              </a:solidFill>
              <a:prstDash val="solid"/>
              <a:headEnd type="none" w="med" len="med"/>
              <a:tailEnd type="none" w="med" len="med"/>
            </a:ln>
          </p:spPr>
        </p:sp>
        <p:sp>
          <p:nvSpPr>
            <p:cNvPr id="85460" name="直接连接符 1158302"/>
            <p:cNvSpPr/>
            <p:nvPr/>
          </p:nvSpPr>
          <p:spPr>
            <a:xfrm>
              <a:off x="2687" y="3725"/>
              <a:ext cx="198" cy="1"/>
            </a:xfrm>
            <a:prstGeom prst="line">
              <a:avLst/>
            </a:prstGeom>
            <a:ln w="3175" cap="flat" cmpd="sng">
              <a:solidFill>
                <a:srgbClr val="000000"/>
              </a:solidFill>
              <a:prstDash val="solid"/>
              <a:headEnd type="none" w="med" len="med"/>
              <a:tailEnd type="none" w="med" len="med"/>
            </a:ln>
          </p:spPr>
        </p:sp>
        <p:sp>
          <p:nvSpPr>
            <p:cNvPr id="85461" name="直接连接符 1158303"/>
            <p:cNvSpPr/>
            <p:nvPr/>
          </p:nvSpPr>
          <p:spPr>
            <a:xfrm>
              <a:off x="2815" y="3767"/>
              <a:ext cx="58" cy="1"/>
            </a:xfrm>
            <a:prstGeom prst="line">
              <a:avLst/>
            </a:prstGeom>
            <a:ln w="9525" cap="flat" cmpd="sng">
              <a:solidFill>
                <a:srgbClr val="000000"/>
              </a:solidFill>
              <a:prstDash val="solid"/>
              <a:headEnd type="none" w="med" len="med"/>
              <a:tailEnd type="none" w="med" len="med"/>
            </a:ln>
          </p:spPr>
        </p:sp>
        <p:sp>
          <p:nvSpPr>
            <p:cNvPr id="85462" name="任意多边形 1158304"/>
            <p:cNvSpPr/>
            <p:nvPr/>
          </p:nvSpPr>
          <p:spPr>
            <a:xfrm>
              <a:off x="2654" y="3542"/>
              <a:ext cx="297" cy="296"/>
            </a:xfrm>
            <a:custGeom>
              <a:avLst/>
              <a:gdLst/>
              <a:ahLst/>
              <a:cxnLst>
                <a:cxn ang="0">
                  <a:pos x="0" y="11"/>
                </a:cxn>
                <a:cxn ang="0">
                  <a:pos x="0" y="8"/>
                </a:cxn>
                <a:cxn ang="0">
                  <a:pos x="1" y="6"/>
                </a:cxn>
                <a:cxn ang="0">
                  <a:pos x="1" y="6"/>
                </a:cxn>
                <a:cxn ang="0">
                  <a:pos x="1" y="1"/>
                </a:cxn>
                <a:cxn ang="0">
                  <a:pos x="2" y="0"/>
                </a:cxn>
                <a:cxn ang="0">
                  <a:pos x="10" y="0"/>
                </a:cxn>
                <a:cxn ang="0">
                  <a:pos x="10" y="4"/>
                </a:cxn>
                <a:cxn ang="0">
                  <a:pos x="9" y="5"/>
                </a:cxn>
                <a:cxn ang="0">
                  <a:pos x="9" y="6"/>
                </a:cxn>
                <a:cxn ang="0">
                  <a:pos x="9" y="6"/>
                </a:cxn>
                <a:cxn ang="0">
                  <a:pos x="11" y="6"/>
                </a:cxn>
                <a:cxn ang="0">
                  <a:pos x="11" y="10"/>
                </a:cxn>
                <a:cxn ang="0">
                  <a:pos x="10" y="11"/>
                </a:cxn>
                <a:cxn ang="0">
                  <a:pos x="0" y="11"/>
                </a:cxn>
              </a:cxnLst>
              <a:rect l="0" t="0" r="0" b="0"/>
              <a:pathLst>
                <a:path w="890" h="888">
                  <a:moveTo>
                    <a:pt x="0" y="888"/>
                  </a:moveTo>
                  <a:lnTo>
                    <a:pt x="0" y="617"/>
                  </a:lnTo>
                  <a:lnTo>
                    <a:pt x="93" y="524"/>
                  </a:lnTo>
                  <a:lnTo>
                    <a:pt x="99" y="524"/>
                  </a:lnTo>
                  <a:lnTo>
                    <a:pt x="99" y="98"/>
                  </a:lnTo>
                  <a:lnTo>
                    <a:pt x="198" y="0"/>
                  </a:lnTo>
                  <a:lnTo>
                    <a:pt x="790" y="0"/>
                  </a:lnTo>
                  <a:lnTo>
                    <a:pt x="790" y="296"/>
                  </a:lnTo>
                  <a:lnTo>
                    <a:pt x="766" y="370"/>
                  </a:lnTo>
                  <a:lnTo>
                    <a:pt x="766" y="506"/>
                  </a:lnTo>
                  <a:lnTo>
                    <a:pt x="753" y="518"/>
                  </a:lnTo>
                  <a:lnTo>
                    <a:pt x="890" y="518"/>
                  </a:lnTo>
                  <a:lnTo>
                    <a:pt x="890" y="790"/>
                  </a:lnTo>
                  <a:lnTo>
                    <a:pt x="790" y="888"/>
                  </a:lnTo>
                  <a:lnTo>
                    <a:pt x="0" y="888"/>
                  </a:lnTo>
                </a:path>
              </a:pathLst>
            </a:custGeom>
            <a:solidFill>
              <a:srgbClr val="66FF66">
                <a:alpha val="100000"/>
              </a:srgbClr>
            </a:solid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63" name="任意多边形 1158305"/>
            <p:cNvSpPr/>
            <p:nvPr/>
          </p:nvSpPr>
          <p:spPr>
            <a:xfrm>
              <a:off x="3509" y="3720"/>
              <a:ext cx="41" cy="16"/>
            </a:xfrm>
            <a:custGeom>
              <a:avLst/>
              <a:gdLst/>
              <a:ahLst/>
              <a:cxnLst>
                <a:cxn ang="0">
                  <a:pos x="1" y="1"/>
                </a:cxn>
                <a:cxn ang="0">
                  <a:pos x="2" y="0"/>
                </a:cxn>
                <a:cxn ang="0">
                  <a:pos x="0" y="0"/>
                </a:cxn>
                <a:cxn ang="0">
                  <a:pos x="1" y="1"/>
                </a:cxn>
              </a:cxnLst>
              <a:rect l="0" t="0" r="0" b="0"/>
              <a:pathLst>
                <a:path w="124" h="50">
                  <a:moveTo>
                    <a:pt x="74" y="50"/>
                  </a:moveTo>
                  <a:lnTo>
                    <a:pt x="124" y="0"/>
                  </a:lnTo>
                  <a:lnTo>
                    <a:pt x="0" y="0"/>
                  </a:lnTo>
                  <a:lnTo>
                    <a:pt x="74" y="50"/>
                  </a:lnTo>
                  <a:close/>
                </a:path>
              </a:pathLst>
            </a:custGeom>
            <a:solidFill>
              <a:srgbClr val="66FF66">
                <a:alpha val="100000"/>
              </a:srgbClr>
            </a:solidFill>
            <a:ln w="9525">
              <a:noFill/>
            </a:ln>
          </p:spPr>
          <p:txBody>
            <a:bodyPr/>
            <a:lstStyle/>
            <a:p>
              <a:endParaRPr lang="zh-CN" altLang="en-US"/>
            </a:p>
          </p:txBody>
        </p:sp>
        <p:sp>
          <p:nvSpPr>
            <p:cNvPr id="85464" name="任意多边形 1158306"/>
            <p:cNvSpPr/>
            <p:nvPr/>
          </p:nvSpPr>
          <p:spPr>
            <a:xfrm>
              <a:off x="3254" y="3722"/>
              <a:ext cx="66" cy="30"/>
            </a:xfrm>
            <a:custGeom>
              <a:avLst/>
              <a:gdLst/>
              <a:ahLst/>
              <a:cxnLst>
                <a:cxn ang="0">
                  <a:pos x="2" y="1"/>
                </a:cxn>
                <a:cxn ang="0">
                  <a:pos x="1" y="0"/>
                </a:cxn>
                <a:cxn ang="0">
                  <a:pos x="0" y="1"/>
                </a:cxn>
                <a:cxn ang="0">
                  <a:pos x="2" y="1"/>
                </a:cxn>
              </a:cxnLst>
              <a:rect l="0" t="0" r="0" b="0"/>
              <a:pathLst>
                <a:path w="197" h="92">
                  <a:moveTo>
                    <a:pt x="197" y="92"/>
                  </a:moveTo>
                  <a:lnTo>
                    <a:pt x="93" y="0"/>
                  </a:lnTo>
                  <a:lnTo>
                    <a:pt x="0" y="92"/>
                  </a:lnTo>
                  <a:lnTo>
                    <a:pt x="197" y="92"/>
                  </a:lnTo>
                  <a:close/>
                </a:path>
              </a:pathLst>
            </a:custGeom>
            <a:solidFill>
              <a:srgbClr val="66FF66">
                <a:alpha val="100000"/>
              </a:srgbClr>
            </a:solidFill>
            <a:ln w="9525">
              <a:noFill/>
            </a:ln>
          </p:spPr>
          <p:txBody>
            <a:bodyPr/>
            <a:lstStyle/>
            <a:p>
              <a:endParaRPr lang="zh-CN" altLang="en-US"/>
            </a:p>
          </p:txBody>
        </p:sp>
        <p:sp>
          <p:nvSpPr>
            <p:cNvPr id="85465" name="任意多边形 1158307"/>
            <p:cNvSpPr/>
            <p:nvPr/>
          </p:nvSpPr>
          <p:spPr>
            <a:xfrm>
              <a:off x="3287" y="3720"/>
              <a:ext cx="251" cy="32"/>
            </a:xfrm>
            <a:custGeom>
              <a:avLst/>
              <a:gdLst/>
              <a:ahLst/>
              <a:cxnLst>
                <a:cxn ang="0">
                  <a:pos x="9" y="0"/>
                </a:cxn>
                <a:cxn ang="0">
                  <a:pos x="8" y="0"/>
                </a:cxn>
                <a:cxn ang="0">
                  <a:pos x="1" y="0"/>
                </a:cxn>
                <a:cxn ang="0">
                  <a:pos x="0" y="1"/>
                </a:cxn>
                <a:cxn ang="0">
                  <a:pos x="1" y="1"/>
                </a:cxn>
                <a:cxn ang="0">
                  <a:pos x="9" y="1"/>
                </a:cxn>
                <a:cxn ang="0">
                  <a:pos x="9" y="0"/>
                </a:cxn>
              </a:cxnLst>
              <a:rect l="0" t="0" r="0" b="0"/>
              <a:pathLst>
                <a:path w="753" h="98">
                  <a:moveTo>
                    <a:pt x="753" y="37"/>
                  </a:moveTo>
                  <a:lnTo>
                    <a:pt x="678" y="0"/>
                  </a:lnTo>
                  <a:lnTo>
                    <a:pt x="98" y="0"/>
                  </a:lnTo>
                  <a:lnTo>
                    <a:pt x="0" y="50"/>
                  </a:lnTo>
                  <a:lnTo>
                    <a:pt x="98" y="98"/>
                  </a:lnTo>
                  <a:lnTo>
                    <a:pt x="692" y="98"/>
                  </a:lnTo>
                  <a:lnTo>
                    <a:pt x="753" y="37"/>
                  </a:lnTo>
                  <a:close/>
                </a:path>
              </a:pathLst>
            </a:custGeom>
            <a:solidFill>
              <a:srgbClr val="66FF66">
                <a:alpha val="100000"/>
              </a:srgbClr>
            </a:solidFill>
            <a:ln w="9525">
              <a:noFill/>
            </a:ln>
          </p:spPr>
          <p:txBody>
            <a:bodyPr/>
            <a:lstStyle/>
            <a:p>
              <a:endParaRPr lang="zh-CN" altLang="en-US"/>
            </a:p>
          </p:txBody>
        </p:sp>
        <p:sp>
          <p:nvSpPr>
            <p:cNvPr id="85466" name="任意多边形 1158308"/>
            <p:cNvSpPr/>
            <p:nvPr/>
          </p:nvSpPr>
          <p:spPr>
            <a:xfrm>
              <a:off x="3328" y="3740"/>
              <a:ext cx="148" cy="11"/>
            </a:xfrm>
            <a:custGeom>
              <a:avLst/>
              <a:gdLst/>
              <a:ahLst/>
              <a:cxnLst>
                <a:cxn ang="0">
                  <a:pos x="5"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1" y="0"/>
                </a:cxn>
                <a:cxn ang="0">
                  <a:pos x="1" y="0"/>
                </a:cxn>
                <a:cxn ang="0">
                  <a:pos x="2" y="0"/>
                </a:cxn>
                <a:cxn ang="0">
                  <a:pos x="2" y="0"/>
                </a:cxn>
                <a:cxn ang="0">
                  <a:pos x="2" y="0"/>
                </a:cxn>
                <a:cxn ang="0">
                  <a:pos x="2" y="0"/>
                </a:cxn>
                <a:cxn ang="0">
                  <a:pos x="3" y="0"/>
                </a:cxn>
                <a:cxn ang="0">
                  <a:pos x="3" y="0"/>
                </a:cxn>
                <a:cxn ang="0">
                  <a:pos x="3" y="0"/>
                </a:cxn>
                <a:cxn ang="0">
                  <a:pos x="3" y="0"/>
                </a:cxn>
                <a:cxn ang="0">
                  <a:pos x="4" y="0"/>
                </a:cxn>
                <a:cxn ang="0">
                  <a:pos x="4" y="0"/>
                </a:cxn>
                <a:cxn ang="0">
                  <a:pos x="4" y="0"/>
                </a:cxn>
                <a:cxn ang="0">
                  <a:pos x="4"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 ang="0">
                  <a:pos x="5" y="0"/>
                </a:cxn>
              </a:cxnLst>
              <a:rect l="0" t="0" r="0" b="0"/>
              <a:pathLst>
                <a:path w="445" h="31">
                  <a:moveTo>
                    <a:pt x="445" y="0"/>
                  </a:moveTo>
                  <a:lnTo>
                    <a:pt x="0" y="0"/>
                  </a:lnTo>
                  <a:lnTo>
                    <a:pt x="0" y="1"/>
                  </a:lnTo>
                  <a:lnTo>
                    <a:pt x="0" y="3"/>
                  </a:lnTo>
                  <a:lnTo>
                    <a:pt x="1" y="5"/>
                  </a:lnTo>
                  <a:lnTo>
                    <a:pt x="2" y="6"/>
                  </a:lnTo>
                  <a:lnTo>
                    <a:pt x="6" y="7"/>
                  </a:lnTo>
                  <a:lnTo>
                    <a:pt x="8" y="9"/>
                  </a:lnTo>
                  <a:lnTo>
                    <a:pt x="11" y="10"/>
                  </a:lnTo>
                  <a:lnTo>
                    <a:pt x="16" y="11"/>
                  </a:lnTo>
                  <a:lnTo>
                    <a:pt x="19" y="11"/>
                  </a:lnTo>
                  <a:lnTo>
                    <a:pt x="24" y="12"/>
                  </a:lnTo>
                  <a:lnTo>
                    <a:pt x="29" y="15"/>
                  </a:lnTo>
                  <a:lnTo>
                    <a:pt x="35" y="16"/>
                  </a:lnTo>
                  <a:lnTo>
                    <a:pt x="41" y="17"/>
                  </a:lnTo>
                  <a:lnTo>
                    <a:pt x="47" y="18"/>
                  </a:lnTo>
                  <a:lnTo>
                    <a:pt x="54" y="19"/>
                  </a:lnTo>
                  <a:lnTo>
                    <a:pt x="61" y="19"/>
                  </a:lnTo>
                  <a:lnTo>
                    <a:pt x="68" y="21"/>
                  </a:lnTo>
                  <a:lnTo>
                    <a:pt x="77" y="23"/>
                  </a:lnTo>
                  <a:lnTo>
                    <a:pt x="94" y="24"/>
                  </a:lnTo>
                  <a:lnTo>
                    <a:pt x="112" y="25"/>
                  </a:lnTo>
                  <a:lnTo>
                    <a:pt x="131" y="27"/>
                  </a:lnTo>
                  <a:lnTo>
                    <a:pt x="150" y="28"/>
                  </a:lnTo>
                  <a:lnTo>
                    <a:pt x="173" y="29"/>
                  </a:lnTo>
                  <a:lnTo>
                    <a:pt x="193" y="29"/>
                  </a:lnTo>
                  <a:lnTo>
                    <a:pt x="217" y="31"/>
                  </a:lnTo>
                  <a:lnTo>
                    <a:pt x="239" y="31"/>
                  </a:lnTo>
                  <a:lnTo>
                    <a:pt x="262" y="29"/>
                  </a:lnTo>
                  <a:lnTo>
                    <a:pt x="282" y="29"/>
                  </a:lnTo>
                  <a:lnTo>
                    <a:pt x="302" y="28"/>
                  </a:lnTo>
                  <a:lnTo>
                    <a:pt x="323" y="27"/>
                  </a:lnTo>
                  <a:lnTo>
                    <a:pt x="342" y="25"/>
                  </a:lnTo>
                  <a:lnTo>
                    <a:pt x="359" y="24"/>
                  </a:lnTo>
                  <a:lnTo>
                    <a:pt x="376" y="23"/>
                  </a:lnTo>
                  <a:lnTo>
                    <a:pt x="382" y="21"/>
                  </a:lnTo>
                  <a:lnTo>
                    <a:pt x="389" y="19"/>
                  </a:lnTo>
                  <a:lnTo>
                    <a:pt x="396" y="18"/>
                  </a:lnTo>
                  <a:lnTo>
                    <a:pt x="403" y="18"/>
                  </a:lnTo>
                  <a:lnTo>
                    <a:pt x="408" y="17"/>
                  </a:lnTo>
                  <a:lnTo>
                    <a:pt x="414" y="16"/>
                  </a:lnTo>
                  <a:lnTo>
                    <a:pt x="420" y="15"/>
                  </a:lnTo>
                  <a:lnTo>
                    <a:pt x="424" y="12"/>
                  </a:lnTo>
                  <a:lnTo>
                    <a:pt x="428" y="11"/>
                  </a:lnTo>
                  <a:lnTo>
                    <a:pt x="432" y="10"/>
                  </a:lnTo>
                  <a:lnTo>
                    <a:pt x="437" y="9"/>
                  </a:lnTo>
                  <a:lnTo>
                    <a:pt x="439" y="7"/>
                  </a:lnTo>
                  <a:lnTo>
                    <a:pt x="440" y="6"/>
                  </a:lnTo>
                  <a:lnTo>
                    <a:pt x="443" y="5"/>
                  </a:lnTo>
                  <a:lnTo>
                    <a:pt x="443" y="3"/>
                  </a:lnTo>
                  <a:lnTo>
                    <a:pt x="445" y="1"/>
                  </a:lnTo>
                  <a:lnTo>
                    <a:pt x="445" y="0"/>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467" name="图片 1158309"/>
            <p:cNvPicPr>
              <a:picLocks noChangeAspect="1"/>
            </p:cNvPicPr>
            <p:nvPr/>
          </p:nvPicPr>
          <p:blipFill>
            <a:blip r:embed="rId3"/>
            <a:stretch>
              <a:fillRect/>
            </a:stretch>
          </p:blipFill>
          <p:spPr>
            <a:xfrm>
              <a:off x="3328" y="3740"/>
              <a:ext cx="148" cy="11"/>
            </a:xfrm>
            <a:prstGeom prst="rect">
              <a:avLst/>
            </a:prstGeom>
            <a:solidFill>
              <a:srgbClr val="66FF66"/>
            </a:solidFill>
            <a:ln w="9525">
              <a:noFill/>
            </a:ln>
          </p:spPr>
        </p:pic>
        <p:pic>
          <p:nvPicPr>
            <p:cNvPr id="85468" name="图片 1158310"/>
            <p:cNvPicPr>
              <a:picLocks noChangeAspect="1"/>
            </p:cNvPicPr>
            <p:nvPr/>
          </p:nvPicPr>
          <p:blipFill>
            <a:blip r:embed="rId4"/>
            <a:stretch>
              <a:fillRect/>
            </a:stretch>
          </p:blipFill>
          <p:spPr>
            <a:xfrm>
              <a:off x="3328" y="3740"/>
              <a:ext cx="148" cy="11"/>
            </a:xfrm>
            <a:prstGeom prst="rect">
              <a:avLst/>
            </a:prstGeom>
            <a:solidFill>
              <a:srgbClr val="66FF66"/>
            </a:solidFill>
            <a:ln w="9525">
              <a:noFill/>
            </a:ln>
          </p:spPr>
        </p:pic>
        <p:sp>
          <p:nvSpPr>
            <p:cNvPr id="85469" name="任意多边形 1158311"/>
            <p:cNvSpPr/>
            <p:nvPr/>
          </p:nvSpPr>
          <p:spPr>
            <a:xfrm>
              <a:off x="3518" y="3720"/>
              <a:ext cx="32" cy="123"/>
            </a:xfrm>
            <a:custGeom>
              <a:avLst/>
              <a:gdLst/>
              <a:ahLst/>
              <a:cxnLst>
                <a:cxn ang="0">
                  <a:pos x="0" y="1"/>
                </a:cxn>
                <a:cxn ang="0">
                  <a:pos x="1" y="0"/>
                </a:cxn>
                <a:cxn ang="0">
                  <a:pos x="1" y="3"/>
                </a:cxn>
                <a:cxn ang="0">
                  <a:pos x="0" y="5"/>
                </a:cxn>
                <a:cxn ang="0">
                  <a:pos x="0" y="1"/>
                </a:cxn>
              </a:cxnLst>
              <a:rect l="0" t="0" r="0" b="0"/>
              <a:pathLst>
                <a:path w="98" h="369">
                  <a:moveTo>
                    <a:pt x="0" y="98"/>
                  </a:moveTo>
                  <a:lnTo>
                    <a:pt x="98" y="0"/>
                  </a:lnTo>
                  <a:lnTo>
                    <a:pt x="98" y="271"/>
                  </a:lnTo>
                  <a:lnTo>
                    <a:pt x="0" y="369"/>
                  </a:lnTo>
                  <a:lnTo>
                    <a:pt x="0" y="98"/>
                  </a:lnTo>
                  <a:close/>
                </a:path>
              </a:pathLst>
            </a:custGeom>
            <a:solidFill>
              <a:srgbClr val="66FF66">
                <a:alpha val="100000"/>
              </a:srgbClr>
            </a:solidFill>
            <a:ln w="9525">
              <a:noFill/>
            </a:ln>
          </p:spPr>
          <p:txBody>
            <a:bodyPr/>
            <a:lstStyle/>
            <a:p>
              <a:endParaRPr lang="zh-CN" altLang="en-US"/>
            </a:p>
          </p:txBody>
        </p:sp>
        <p:sp>
          <p:nvSpPr>
            <p:cNvPr id="85470" name="矩形 1158312"/>
            <p:cNvSpPr/>
            <p:nvPr/>
          </p:nvSpPr>
          <p:spPr>
            <a:xfrm>
              <a:off x="3254" y="3752"/>
              <a:ext cx="264" cy="72"/>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71" name="任意多边形 1158313"/>
            <p:cNvSpPr/>
            <p:nvPr/>
          </p:nvSpPr>
          <p:spPr>
            <a:xfrm>
              <a:off x="3336" y="3752"/>
              <a:ext cx="4" cy="72"/>
            </a:xfrm>
            <a:custGeom>
              <a:avLst/>
              <a:gdLst/>
              <a:ahLst/>
              <a:cxnLst>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3"/>
                </a:cxn>
                <a:cxn ang="0">
                  <a:pos x="0" y="3"/>
                </a:cxn>
              </a:cxnLst>
              <a:rect l="0" t="0" r="0" b="0"/>
              <a:pathLst>
                <a:path w="12" h="215">
                  <a:moveTo>
                    <a:pt x="12" y="0"/>
                  </a:moveTo>
                  <a:lnTo>
                    <a:pt x="10" y="13"/>
                  </a:lnTo>
                  <a:lnTo>
                    <a:pt x="7" y="27"/>
                  </a:lnTo>
                  <a:lnTo>
                    <a:pt x="4" y="41"/>
                  </a:lnTo>
                  <a:lnTo>
                    <a:pt x="3" y="53"/>
                  </a:lnTo>
                  <a:lnTo>
                    <a:pt x="1" y="67"/>
                  </a:lnTo>
                  <a:lnTo>
                    <a:pt x="1" y="81"/>
                  </a:lnTo>
                  <a:lnTo>
                    <a:pt x="0" y="95"/>
                  </a:lnTo>
                  <a:lnTo>
                    <a:pt x="0" y="108"/>
                  </a:lnTo>
                  <a:lnTo>
                    <a:pt x="0" y="121"/>
                  </a:lnTo>
                  <a:lnTo>
                    <a:pt x="1" y="135"/>
                  </a:lnTo>
                  <a:lnTo>
                    <a:pt x="1" y="149"/>
                  </a:lnTo>
                  <a:lnTo>
                    <a:pt x="3" y="162"/>
                  </a:lnTo>
                  <a:lnTo>
                    <a:pt x="4" y="177"/>
                  </a:lnTo>
                  <a:lnTo>
                    <a:pt x="7" y="189"/>
                  </a:lnTo>
                  <a:lnTo>
                    <a:pt x="10" y="203"/>
                  </a:lnTo>
                  <a:lnTo>
                    <a:pt x="12" y="215"/>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72" name="矩形 1158314"/>
            <p:cNvSpPr/>
            <p:nvPr/>
          </p:nvSpPr>
          <p:spPr>
            <a:xfrm>
              <a:off x="3254" y="3824"/>
              <a:ext cx="264" cy="19"/>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73" name="任意多边形 1158315"/>
            <p:cNvSpPr>
              <a:spLocks noEditPoints="1"/>
            </p:cNvSpPr>
            <p:nvPr/>
          </p:nvSpPr>
          <p:spPr>
            <a:xfrm>
              <a:off x="3349" y="3769"/>
              <a:ext cx="43" cy="4"/>
            </a:xfrm>
            <a:custGeom>
              <a:avLst/>
              <a:gdLst/>
              <a:ahLst/>
              <a:cxnLst>
                <a:cxn ang="0">
                  <a:pos x="0" y="0"/>
                </a:cxn>
                <a:cxn ang="0">
                  <a:pos x="0" y="0"/>
                </a:cxn>
                <a:cxn ang="0">
                  <a:pos x="0" y="0"/>
                </a:cxn>
                <a:cxn ang="0">
                  <a:pos x="0" y="0"/>
                </a:cxn>
                <a:cxn ang="0">
                  <a:pos x="0" y="0"/>
                </a:cxn>
                <a:cxn ang="0">
                  <a:pos x="1" y="0"/>
                </a:cxn>
                <a:cxn ang="0">
                  <a:pos x="1" y="0"/>
                </a:cxn>
                <a:cxn ang="0">
                  <a:pos x="1" y="0"/>
                </a:cxn>
                <a:cxn ang="0">
                  <a:pos x="1" y="0"/>
                </a:cxn>
                <a:cxn ang="0">
                  <a:pos x="1" y="0"/>
                </a:cxn>
                <a:cxn ang="0">
                  <a:pos x="1" y="0"/>
                </a:cxn>
                <a:cxn ang="0">
                  <a:pos x="2" y="0"/>
                </a:cxn>
                <a:cxn ang="0">
                  <a:pos x="2" y="0"/>
                </a:cxn>
                <a:cxn ang="0">
                  <a:pos x="1" y="0"/>
                </a:cxn>
                <a:cxn ang="0">
                  <a:pos x="1" y="0"/>
                </a:cxn>
              </a:cxnLst>
              <a:rect l="0" t="0" r="0" b="0"/>
              <a:pathLst>
                <a:path w="130" h="14">
                  <a:moveTo>
                    <a:pt x="0" y="14"/>
                  </a:moveTo>
                  <a:lnTo>
                    <a:pt x="36" y="14"/>
                  </a:lnTo>
                  <a:lnTo>
                    <a:pt x="36" y="0"/>
                  </a:lnTo>
                  <a:lnTo>
                    <a:pt x="0" y="0"/>
                  </a:lnTo>
                  <a:lnTo>
                    <a:pt x="0" y="14"/>
                  </a:lnTo>
                  <a:close/>
                  <a:moveTo>
                    <a:pt x="56" y="14"/>
                  </a:moveTo>
                  <a:lnTo>
                    <a:pt x="74" y="14"/>
                  </a:lnTo>
                  <a:lnTo>
                    <a:pt x="74" y="0"/>
                  </a:lnTo>
                  <a:lnTo>
                    <a:pt x="56" y="0"/>
                  </a:lnTo>
                  <a:lnTo>
                    <a:pt x="56" y="14"/>
                  </a:lnTo>
                  <a:close/>
                  <a:moveTo>
                    <a:pt x="93" y="14"/>
                  </a:moveTo>
                  <a:lnTo>
                    <a:pt x="130" y="14"/>
                  </a:lnTo>
                  <a:lnTo>
                    <a:pt x="130" y="0"/>
                  </a:lnTo>
                  <a:lnTo>
                    <a:pt x="93" y="0"/>
                  </a:lnTo>
                  <a:lnTo>
                    <a:pt x="93" y="14"/>
                  </a:lnTo>
                  <a:close/>
                </a:path>
              </a:pathLst>
            </a:custGeom>
            <a:solidFill>
              <a:srgbClr val="66FF66">
                <a:alpha val="100000"/>
              </a:srgbClr>
            </a:solidFill>
            <a:ln w="9525">
              <a:noFill/>
            </a:ln>
          </p:spPr>
          <p:txBody>
            <a:bodyPr/>
            <a:lstStyle/>
            <a:p>
              <a:endParaRPr lang="zh-CN" altLang="en-US"/>
            </a:p>
          </p:txBody>
        </p:sp>
        <p:sp>
          <p:nvSpPr>
            <p:cNvPr id="85474" name="矩形 1158316"/>
            <p:cNvSpPr/>
            <p:nvPr/>
          </p:nvSpPr>
          <p:spPr>
            <a:xfrm>
              <a:off x="3349" y="3769"/>
              <a:ext cx="12"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75" name="矩形 1158317"/>
            <p:cNvSpPr/>
            <p:nvPr/>
          </p:nvSpPr>
          <p:spPr>
            <a:xfrm>
              <a:off x="3367" y="3769"/>
              <a:ext cx="6"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76" name="矩形 1158318"/>
            <p:cNvSpPr/>
            <p:nvPr/>
          </p:nvSpPr>
          <p:spPr>
            <a:xfrm>
              <a:off x="3380" y="3769"/>
              <a:ext cx="12" cy="4"/>
            </a:xfrm>
            <a:prstGeom prst="rect">
              <a:avLst/>
            </a:prstGeom>
            <a:solidFill>
              <a:srgbClr val="66FF66"/>
            </a:solid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77" name="任意多边形 1158319"/>
            <p:cNvSpPr>
              <a:spLocks noEditPoints="1"/>
            </p:cNvSpPr>
            <p:nvPr/>
          </p:nvSpPr>
          <p:spPr>
            <a:xfrm>
              <a:off x="3262" y="3760"/>
              <a:ext cx="190" cy="27"/>
            </a:xfrm>
            <a:custGeom>
              <a:avLst/>
              <a:gdLst/>
              <a:ahLst/>
              <a:cxnLst>
                <a:cxn ang="0">
                  <a:pos x="0" y="1"/>
                </a:cxn>
                <a:cxn ang="0">
                  <a:pos x="1" y="1"/>
                </a:cxn>
                <a:cxn ang="0">
                  <a:pos x="1" y="0"/>
                </a:cxn>
                <a:cxn ang="0">
                  <a:pos x="0" y="0"/>
                </a:cxn>
                <a:cxn ang="0">
                  <a:pos x="0" y="1"/>
                </a:cxn>
                <a:cxn ang="0">
                  <a:pos x="6" y="1"/>
                </a:cxn>
                <a:cxn ang="0">
                  <a:pos x="7" y="1"/>
                </a:cxn>
                <a:cxn ang="0">
                  <a:pos x="7" y="0"/>
                </a:cxn>
                <a:cxn ang="0">
                  <a:pos x="6" y="0"/>
                </a:cxn>
                <a:cxn ang="0">
                  <a:pos x="6" y="1"/>
                </a:cxn>
              </a:cxnLst>
              <a:rect l="0" t="0" r="0" b="0"/>
              <a:pathLst>
                <a:path w="569" h="81">
                  <a:moveTo>
                    <a:pt x="0" y="81"/>
                  </a:moveTo>
                  <a:lnTo>
                    <a:pt x="74" y="81"/>
                  </a:lnTo>
                  <a:lnTo>
                    <a:pt x="74" y="0"/>
                  </a:lnTo>
                  <a:lnTo>
                    <a:pt x="0" y="0"/>
                  </a:lnTo>
                  <a:lnTo>
                    <a:pt x="0" y="81"/>
                  </a:lnTo>
                  <a:close/>
                  <a:moveTo>
                    <a:pt x="504" y="58"/>
                  </a:moveTo>
                  <a:lnTo>
                    <a:pt x="569" y="58"/>
                  </a:lnTo>
                  <a:lnTo>
                    <a:pt x="569" y="18"/>
                  </a:lnTo>
                  <a:lnTo>
                    <a:pt x="504" y="18"/>
                  </a:lnTo>
                  <a:lnTo>
                    <a:pt x="504" y="58"/>
                  </a:lnTo>
                  <a:close/>
                </a:path>
              </a:pathLst>
            </a:custGeom>
            <a:solidFill>
              <a:srgbClr val="66FF66">
                <a:alpha val="100000"/>
              </a:srgbClr>
            </a:solidFill>
            <a:ln w="9525">
              <a:noFill/>
            </a:ln>
          </p:spPr>
          <p:txBody>
            <a:bodyPr/>
            <a:lstStyle/>
            <a:p>
              <a:endParaRPr lang="zh-CN" altLang="en-US"/>
            </a:p>
          </p:txBody>
        </p:sp>
        <p:sp>
          <p:nvSpPr>
            <p:cNvPr id="85478" name="任意多边形 1158320"/>
            <p:cNvSpPr>
              <a:spLocks noEditPoints="1"/>
            </p:cNvSpPr>
            <p:nvPr/>
          </p:nvSpPr>
          <p:spPr>
            <a:xfrm>
              <a:off x="3256" y="3756"/>
              <a:ext cx="259" cy="82"/>
            </a:xfrm>
            <a:custGeom>
              <a:avLst/>
              <a:gdLst/>
              <a:ahLst/>
              <a:cxnLst>
                <a:cxn ang="0">
                  <a:pos x="10" y="2"/>
                </a:cxn>
                <a:cxn ang="0">
                  <a:pos x="3" y="0"/>
                </a:cxn>
                <a:cxn ang="0">
                  <a:pos x="3" y="0"/>
                </a:cxn>
                <a:cxn ang="0">
                  <a:pos x="3" y="1"/>
                </a:cxn>
                <a:cxn ang="0">
                  <a:pos x="3" y="1"/>
                </a:cxn>
                <a:cxn ang="0">
                  <a:pos x="3" y="1"/>
                </a:cxn>
                <a:cxn ang="0">
                  <a:pos x="3" y="2"/>
                </a:cxn>
                <a:cxn ang="0">
                  <a:pos x="3" y="2"/>
                </a:cxn>
                <a:cxn ang="0">
                  <a:pos x="3" y="2"/>
                </a:cxn>
                <a:cxn ang="0">
                  <a:pos x="3" y="2"/>
                </a:cxn>
                <a:cxn ang="0">
                  <a:pos x="9" y="2"/>
                </a:cxn>
                <a:cxn ang="0">
                  <a:pos x="6" y="0"/>
                </a:cxn>
                <a:cxn ang="0">
                  <a:pos x="9" y="3"/>
                </a:cxn>
                <a:cxn ang="0">
                  <a:pos x="9" y="3"/>
                </a:cxn>
                <a:cxn ang="0">
                  <a:pos x="10" y="3"/>
                </a:cxn>
                <a:cxn ang="0">
                  <a:pos x="10" y="3"/>
                </a:cxn>
                <a:cxn ang="0">
                  <a:pos x="10" y="3"/>
                </a:cxn>
                <a:cxn ang="0">
                  <a:pos x="10" y="3"/>
                </a:cxn>
                <a:cxn ang="0">
                  <a:pos x="10" y="3"/>
                </a:cxn>
                <a:cxn ang="0">
                  <a:pos x="10" y="3"/>
                </a:cxn>
                <a:cxn ang="0">
                  <a:pos x="9" y="3"/>
                </a:cxn>
                <a:cxn ang="0">
                  <a:pos x="9" y="3"/>
                </a:cxn>
                <a:cxn ang="0">
                  <a:pos x="9" y="3"/>
                </a:cxn>
                <a:cxn ang="0">
                  <a:pos x="0" y="3"/>
                </a:cxn>
                <a:cxn ang="0">
                  <a:pos x="0" y="3"/>
                </a:cxn>
                <a:cxn ang="0">
                  <a:pos x="0" y="3"/>
                </a:cxn>
                <a:cxn ang="0">
                  <a:pos x="0" y="3"/>
                </a:cxn>
                <a:cxn ang="0">
                  <a:pos x="0" y="3"/>
                </a:cxn>
                <a:cxn ang="0">
                  <a:pos x="0" y="3"/>
                </a:cxn>
                <a:cxn ang="0">
                  <a:pos x="0" y="3"/>
                </a:cxn>
                <a:cxn ang="0">
                  <a:pos x="0" y="3"/>
                </a:cxn>
                <a:cxn ang="0">
                  <a:pos x="0" y="3"/>
                </a:cxn>
                <a:cxn ang="0">
                  <a:pos x="1" y="3"/>
                </a:cxn>
                <a:cxn ang="0">
                  <a:pos x="3" y="1"/>
                </a:cxn>
                <a:cxn ang="0">
                  <a:pos x="5" y="0"/>
                </a:cxn>
                <a:cxn ang="0">
                  <a:pos x="3" y="1"/>
                </a:cxn>
              </a:cxnLst>
              <a:rect l="0" t="0" r="0" b="0"/>
              <a:pathLst>
                <a:path w="777" h="245">
                  <a:moveTo>
                    <a:pt x="269" y="194"/>
                  </a:moveTo>
                  <a:lnTo>
                    <a:pt x="775" y="194"/>
                  </a:lnTo>
                  <a:lnTo>
                    <a:pt x="775" y="0"/>
                  </a:lnTo>
                  <a:lnTo>
                    <a:pt x="269" y="0"/>
                  </a:lnTo>
                  <a:lnTo>
                    <a:pt x="266" y="12"/>
                  </a:lnTo>
                  <a:lnTo>
                    <a:pt x="263" y="24"/>
                  </a:lnTo>
                  <a:lnTo>
                    <a:pt x="260" y="36"/>
                  </a:lnTo>
                  <a:lnTo>
                    <a:pt x="259" y="49"/>
                  </a:lnTo>
                  <a:lnTo>
                    <a:pt x="258" y="61"/>
                  </a:lnTo>
                  <a:lnTo>
                    <a:pt x="258" y="74"/>
                  </a:lnTo>
                  <a:lnTo>
                    <a:pt x="257" y="86"/>
                  </a:lnTo>
                  <a:lnTo>
                    <a:pt x="257" y="97"/>
                  </a:lnTo>
                  <a:lnTo>
                    <a:pt x="257" y="110"/>
                  </a:lnTo>
                  <a:lnTo>
                    <a:pt x="258" y="122"/>
                  </a:lnTo>
                  <a:lnTo>
                    <a:pt x="258" y="136"/>
                  </a:lnTo>
                  <a:lnTo>
                    <a:pt x="259" y="148"/>
                  </a:lnTo>
                  <a:lnTo>
                    <a:pt x="260" y="158"/>
                  </a:lnTo>
                  <a:lnTo>
                    <a:pt x="263" y="172"/>
                  </a:lnTo>
                  <a:lnTo>
                    <a:pt x="266" y="184"/>
                  </a:lnTo>
                  <a:lnTo>
                    <a:pt x="269" y="194"/>
                  </a:lnTo>
                  <a:close/>
                  <a:moveTo>
                    <a:pt x="456" y="169"/>
                  </a:moveTo>
                  <a:lnTo>
                    <a:pt x="746" y="169"/>
                  </a:lnTo>
                  <a:lnTo>
                    <a:pt x="746" y="26"/>
                  </a:lnTo>
                  <a:lnTo>
                    <a:pt x="456" y="26"/>
                  </a:lnTo>
                  <a:lnTo>
                    <a:pt x="456" y="169"/>
                  </a:lnTo>
                  <a:close/>
                  <a:moveTo>
                    <a:pt x="703" y="245"/>
                  </a:moveTo>
                  <a:lnTo>
                    <a:pt x="767" y="245"/>
                  </a:lnTo>
                  <a:lnTo>
                    <a:pt x="768" y="245"/>
                  </a:lnTo>
                  <a:lnTo>
                    <a:pt x="770" y="245"/>
                  </a:lnTo>
                  <a:lnTo>
                    <a:pt x="771" y="244"/>
                  </a:lnTo>
                  <a:lnTo>
                    <a:pt x="773" y="242"/>
                  </a:lnTo>
                  <a:lnTo>
                    <a:pt x="775" y="240"/>
                  </a:lnTo>
                  <a:lnTo>
                    <a:pt x="776" y="239"/>
                  </a:lnTo>
                  <a:lnTo>
                    <a:pt x="777" y="236"/>
                  </a:lnTo>
                  <a:lnTo>
                    <a:pt x="777" y="234"/>
                  </a:lnTo>
                  <a:lnTo>
                    <a:pt x="777" y="233"/>
                  </a:lnTo>
                  <a:lnTo>
                    <a:pt x="777" y="229"/>
                  </a:lnTo>
                  <a:lnTo>
                    <a:pt x="776" y="227"/>
                  </a:lnTo>
                  <a:lnTo>
                    <a:pt x="776" y="226"/>
                  </a:lnTo>
                  <a:lnTo>
                    <a:pt x="773" y="222"/>
                  </a:lnTo>
                  <a:lnTo>
                    <a:pt x="770" y="221"/>
                  </a:lnTo>
                  <a:lnTo>
                    <a:pt x="769" y="220"/>
                  </a:lnTo>
                  <a:lnTo>
                    <a:pt x="768" y="220"/>
                  </a:lnTo>
                  <a:lnTo>
                    <a:pt x="767" y="220"/>
                  </a:lnTo>
                  <a:lnTo>
                    <a:pt x="703" y="220"/>
                  </a:lnTo>
                  <a:lnTo>
                    <a:pt x="703" y="245"/>
                  </a:lnTo>
                  <a:close/>
                  <a:moveTo>
                    <a:pt x="75" y="245"/>
                  </a:moveTo>
                  <a:lnTo>
                    <a:pt x="12" y="245"/>
                  </a:lnTo>
                  <a:lnTo>
                    <a:pt x="11" y="245"/>
                  </a:lnTo>
                  <a:lnTo>
                    <a:pt x="7" y="245"/>
                  </a:lnTo>
                  <a:lnTo>
                    <a:pt x="6" y="244"/>
                  </a:lnTo>
                  <a:lnTo>
                    <a:pt x="5" y="242"/>
                  </a:lnTo>
                  <a:lnTo>
                    <a:pt x="3" y="240"/>
                  </a:lnTo>
                  <a:lnTo>
                    <a:pt x="3" y="239"/>
                  </a:lnTo>
                  <a:lnTo>
                    <a:pt x="0" y="236"/>
                  </a:lnTo>
                  <a:lnTo>
                    <a:pt x="0" y="234"/>
                  </a:lnTo>
                  <a:lnTo>
                    <a:pt x="0" y="233"/>
                  </a:lnTo>
                  <a:lnTo>
                    <a:pt x="0" y="229"/>
                  </a:lnTo>
                  <a:lnTo>
                    <a:pt x="0" y="227"/>
                  </a:lnTo>
                  <a:lnTo>
                    <a:pt x="3" y="226"/>
                  </a:lnTo>
                  <a:lnTo>
                    <a:pt x="5" y="222"/>
                  </a:lnTo>
                  <a:lnTo>
                    <a:pt x="7" y="221"/>
                  </a:lnTo>
                  <a:lnTo>
                    <a:pt x="9" y="220"/>
                  </a:lnTo>
                  <a:lnTo>
                    <a:pt x="11" y="220"/>
                  </a:lnTo>
                  <a:lnTo>
                    <a:pt x="12" y="220"/>
                  </a:lnTo>
                  <a:lnTo>
                    <a:pt x="75" y="220"/>
                  </a:lnTo>
                  <a:lnTo>
                    <a:pt x="75" y="245"/>
                  </a:lnTo>
                  <a:close/>
                  <a:moveTo>
                    <a:pt x="278" y="52"/>
                  </a:moveTo>
                  <a:lnTo>
                    <a:pt x="408" y="52"/>
                  </a:lnTo>
                  <a:lnTo>
                    <a:pt x="408" y="38"/>
                  </a:lnTo>
                  <a:lnTo>
                    <a:pt x="278" y="38"/>
                  </a:lnTo>
                  <a:lnTo>
                    <a:pt x="278" y="52"/>
                  </a:lnTo>
                  <a:close/>
                </a:path>
              </a:pathLst>
            </a:custGeom>
            <a:solidFill>
              <a:srgbClr val="66FF66">
                <a:alpha val="100000"/>
              </a:srgbClr>
            </a:solidFill>
            <a:ln w="9525">
              <a:noFill/>
            </a:ln>
          </p:spPr>
          <p:txBody>
            <a:bodyPr/>
            <a:lstStyle/>
            <a:p>
              <a:endParaRPr lang="zh-CN" altLang="en-US"/>
            </a:p>
          </p:txBody>
        </p:sp>
        <p:sp>
          <p:nvSpPr>
            <p:cNvPr id="85479" name="任意多边形 1158321"/>
            <p:cNvSpPr/>
            <p:nvPr/>
          </p:nvSpPr>
          <p:spPr>
            <a:xfrm>
              <a:off x="3342" y="3756"/>
              <a:ext cx="172" cy="65"/>
            </a:xfrm>
            <a:custGeom>
              <a:avLst/>
              <a:gdLst/>
              <a:ahLst/>
              <a:cxnLst>
                <a:cxn ang="0">
                  <a:pos x="0" y="2"/>
                </a:cxn>
                <a:cxn ang="0">
                  <a:pos x="6" y="2"/>
                </a:cxn>
                <a:cxn ang="0">
                  <a:pos x="6" y="0"/>
                </a:cxn>
                <a:cxn ang="0">
                  <a:pos x="0" y="0"/>
                </a:cxn>
                <a:cxn ang="0">
                  <a:pos x="0" y="0"/>
                </a:cxn>
                <a:cxn ang="0">
                  <a:pos x="0" y="0"/>
                </a:cxn>
                <a:cxn ang="0">
                  <a:pos x="0" y="0"/>
                </a:cxn>
                <a:cxn ang="0">
                  <a:pos x="0" y="1"/>
                </a:cxn>
                <a:cxn ang="0">
                  <a:pos x="0" y="1"/>
                </a:cxn>
                <a:cxn ang="0">
                  <a:pos x="0" y="1"/>
                </a:cxn>
                <a:cxn ang="0">
                  <a:pos x="0" y="1"/>
                </a:cxn>
                <a:cxn ang="0">
                  <a:pos x="0" y="1"/>
                </a:cxn>
                <a:cxn ang="0">
                  <a:pos x="0" y="1"/>
                </a:cxn>
                <a:cxn ang="0">
                  <a:pos x="0" y="2"/>
                </a:cxn>
                <a:cxn ang="0">
                  <a:pos x="0" y="2"/>
                </a:cxn>
                <a:cxn ang="0">
                  <a:pos x="0" y="2"/>
                </a:cxn>
                <a:cxn ang="0">
                  <a:pos x="0" y="2"/>
                </a:cxn>
                <a:cxn ang="0">
                  <a:pos x="0" y="2"/>
                </a:cxn>
                <a:cxn ang="0">
                  <a:pos x="0" y="2"/>
                </a:cxn>
                <a:cxn ang="0">
                  <a:pos x="0" y="2"/>
                </a:cxn>
              </a:cxnLst>
              <a:rect l="0" t="0" r="0" b="0"/>
              <a:pathLst>
                <a:path w="518" h="194">
                  <a:moveTo>
                    <a:pt x="12" y="194"/>
                  </a:moveTo>
                  <a:lnTo>
                    <a:pt x="518" y="194"/>
                  </a:lnTo>
                  <a:lnTo>
                    <a:pt x="518" y="0"/>
                  </a:lnTo>
                  <a:lnTo>
                    <a:pt x="12" y="0"/>
                  </a:lnTo>
                  <a:lnTo>
                    <a:pt x="9" y="12"/>
                  </a:lnTo>
                  <a:lnTo>
                    <a:pt x="6" y="24"/>
                  </a:lnTo>
                  <a:lnTo>
                    <a:pt x="3" y="36"/>
                  </a:lnTo>
                  <a:lnTo>
                    <a:pt x="2" y="49"/>
                  </a:lnTo>
                  <a:lnTo>
                    <a:pt x="1" y="61"/>
                  </a:lnTo>
                  <a:lnTo>
                    <a:pt x="1" y="74"/>
                  </a:lnTo>
                  <a:lnTo>
                    <a:pt x="0" y="86"/>
                  </a:lnTo>
                  <a:lnTo>
                    <a:pt x="0" y="97"/>
                  </a:lnTo>
                  <a:lnTo>
                    <a:pt x="0" y="110"/>
                  </a:lnTo>
                  <a:lnTo>
                    <a:pt x="1" y="122"/>
                  </a:lnTo>
                  <a:lnTo>
                    <a:pt x="1" y="136"/>
                  </a:lnTo>
                  <a:lnTo>
                    <a:pt x="2" y="148"/>
                  </a:lnTo>
                  <a:lnTo>
                    <a:pt x="3" y="158"/>
                  </a:lnTo>
                  <a:lnTo>
                    <a:pt x="6" y="172"/>
                  </a:lnTo>
                  <a:lnTo>
                    <a:pt x="9" y="184"/>
                  </a:lnTo>
                  <a:lnTo>
                    <a:pt x="12" y="194"/>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80" name="直接连接符 1158322"/>
            <p:cNvSpPr/>
            <p:nvPr/>
          </p:nvSpPr>
          <p:spPr>
            <a:xfrm>
              <a:off x="3394" y="3756"/>
              <a:ext cx="1" cy="65"/>
            </a:xfrm>
            <a:prstGeom prst="line">
              <a:avLst/>
            </a:prstGeom>
            <a:ln w="3175" cap="flat" cmpd="sng">
              <a:solidFill>
                <a:srgbClr val="000000"/>
              </a:solidFill>
              <a:prstDash val="solid"/>
              <a:headEnd type="none" w="med" len="med"/>
              <a:tailEnd type="none" w="med" len="med"/>
            </a:ln>
          </p:spPr>
        </p:sp>
        <p:sp>
          <p:nvSpPr>
            <p:cNvPr id="85481" name="直接连接符 1158323"/>
            <p:cNvSpPr/>
            <p:nvPr/>
          </p:nvSpPr>
          <p:spPr>
            <a:xfrm flipH="1">
              <a:off x="3342" y="3778"/>
              <a:ext cx="52" cy="1"/>
            </a:xfrm>
            <a:prstGeom prst="line">
              <a:avLst/>
            </a:prstGeom>
            <a:ln w="3175" cap="flat" cmpd="sng">
              <a:solidFill>
                <a:srgbClr val="000000"/>
              </a:solidFill>
              <a:prstDash val="solid"/>
              <a:headEnd type="none" w="med" len="med"/>
              <a:tailEnd type="none" w="med" len="med"/>
            </a:ln>
          </p:spPr>
        </p:sp>
        <p:sp>
          <p:nvSpPr>
            <p:cNvPr id="85482" name="直接连接符 1158324"/>
            <p:cNvSpPr/>
            <p:nvPr/>
          </p:nvSpPr>
          <p:spPr>
            <a:xfrm flipH="1">
              <a:off x="3342" y="3800"/>
              <a:ext cx="52" cy="1"/>
            </a:xfrm>
            <a:prstGeom prst="line">
              <a:avLst/>
            </a:prstGeom>
            <a:ln w="3175" cap="flat" cmpd="sng">
              <a:solidFill>
                <a:srgbClr val="000000"/>
              </a:solidFill>
              <a:prstDash val="solid"/>
              <a:headEnd type="none" w="med" len="med"/>
              <a:tailEnd type="none" w="med" len="med"/>
            </a:ln>
          </p:spPr>
        </p:sp>
        <p:sp>
          <p:nvSpPr>
            <p:cNvPr id="85483" name="矩形 1158325"/>
            <p:cNvSpPr/>
            <p:nvPr/>
          </p:nvSpPr>
          <p:spPr>
            <a:xfrm>
              <a:off x="3408" y="3765"/>
              <a:ext cx="97" cy="47"/>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84" name="直接连接符 1158326"/>
            <p:cNvSpPr/>
            <p:nvPr/>
          </p:nvSpPr>
          <p:spPr>
            <a:xfrm>
              <a:off x="3474" y="3765"/>
              <a:ext cx="1" cy="18"/>
            </a:xfrm>
            <a:prstGeom prst="line">
              <a:avLst/>
            </a:prstGeom>
            <a:ln w="3175" cap="flat" cmpd="sng">
              <a:solidFill>
                <a:srgbClr val="000000"/>
              </a:solidFill>
              <a:prstDash val="solid"/>
              <a:headEnd type="none" w="med" len="med"/>
              <a:tailEnd type="none" w="med" len="med"/>
            </a:ln>
          </p:spPr>
        </p:sp>
        <p:sp>
          <p:nvSpPr>
            <p:cNvPr id="85485" name="直接连接符 1158327"/>
            <p:cNvSpPr/>
            <p:nvPr/>
          </p:nvSpPr>
          <p:spPr>
            <a:xfrm>
              <a:off x="3408" y="3783"/>
              <a:ext cx="97" cy="1"/>
            </a:xfrm>
            <a:prstGeom prst="line">
              <a:avLst/>
            </a:prstGeom>
            <a:ln w="3175" cap="flat" cmpd="sng">
              <a:solidFill>
                <a:srgbClr val="000000"/>
              </a:solidFill>
              <a:prstDash val="solid"/>
              <a:headEnd type="none" w="med" len="med"/>
              <a:tailEnd type="none" w="med" len="med"/>
            </a:ln>
          </p:spPr>
        </p:sp>
        <p:sp>
          <p:nvSpPr>
            <p:cNvPr id="85486" name="任意多边形 1158328"/>
            <p:cNvSpPr/>
            <p:nvPr/>
          </p:nvSpPr>
          <p:spPr>
            <a:xfrm>
              <a:off x="3490" y="3829"/>
              <a:ext cx="25" cy="9"/>
            </a:xfrm>
            <a:custGeom>
              <a:avLst/>
              <a:gdLst/>
              <a:ahLst/>
              <a:cxnLst>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Lst>
              <a:rect l="0" t="0" r="0" b="0"/>
              <a:pathLst>
                <a:path w="74" h="25">
                  <a:moveTo>
                    <a:pt x="0" y="25"/>
                  </a:moveTo>
                  <a:lnTo>
                    <a:pt x="64" y="25"/>
                  </a:lnTo>
                  <a:lnTo>
                    <a:pt x="65" y="25"/>
                  </a:lnTo>
                  <a:lnTo>
                    <a:pt x="67" y="25"/>
                  </a:lnTo>
                  <a:lnTo>
                    <a:pt x="68" y="24"/>
                  </a:lnTo>
                  <a:lnTo>
                    <a:pt x="70" y="22"/>
                  </a:lnTo>
                  <a:lnTo>
                    <a:pt x="72" y="20"/>
                  </a:lnTo>
                  <a:lnTo>
                    <a:pt x="73" y="19"/>
                  </a:lnTo>
                  <a:lnTo>
                    <a:pt x="74" y="16"/>
                  </a:lnTo>
                  <a:lnTo>
                    <a:pt x="74" y="14"/>
                  </a:lnTo>
                  <a:lnTo>
                    <a:pt x="74" y="13"/>
                  </a:lnTo>
                  <a:lnTo>
                    <a:pt x="74" y="9"/>
                  </a:lnTo>
                  <a:lnTo>
                    <a:pt x="73" y="7"/>
                  </a:lnTo>
                  <a:lnTo>
                    <a:pt x="73" y="6"/>
                  </a:lnTo>
                  <a:lnTo>
                    <a:pt x="70" y="2"/>
                  </a:lnTo>
                  <a:lnTo>
                    <a:pt x="67" y="1"/>
                  </a:lnTo>
                  <a:lnTo>
                    <a:pt x="66" y="0"/>
                  </a:lnTo>
                  <a:lnTo>
                    <a:pt x="65" y="0"/>
                  </a:lnTo>
                  <a:lnTo>
                    <a:pt x="64" y="0"/>
                  </a:lnTo>
                  <a:lnTo>
                    <a:pt x="0" y="0"/>
                  </a:lnTo>
                  <a:lnTo>
                    <a:pt x="0"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87" name="任意多边形 1158329"/>
            <p:cNvSpPr/>
            <p:nvPr/>
          </p:nvSpPr>
          <p:spPr>
            <a:xfrm>
              <a:off x="3256" y="3829"/>
              <a:ext cx="25" cy="9"/>
            </a:xfrm>
            <a:custGeom>
              <a:avLst/>
              <a:gdLst/>
              <a:ahLst/>
              <a:cxnLst>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1" y="0"/>
                </a:cxn>
                <a:cxn ang="0">
                  <a:pos x="1" y="0"/>
                </a:cxn>
              </a:cxnLst>
              <a:rect l="0" t="0" r="0" b="0"/>
              <a:pathLst>
                <a:path w="75" h="25">
                  <a:moveTo>
                    <a:pt x="75" y="25"/>
                  </a:moveTo>
                  <a:lnTo>
                    <a:pt x="12" y="25"/>
                  </a:lnTo>
                  <a:lnTo>
                    <a:pt x="11" y="25"/>
                  </a:lnTo>
                  <a:lnTo>
                    <a:pt x="7" y="25"/>
                  </a:lnTo>
                  <a:lnTo>
                    <a:pt x="6" y="24"/>
                  </a:lnTo>
                  <a:lnTo>
                    <a:pt x="5" y="22"/>
                  </a:lnTo>
                  <a:lnTo>
                    <a:pt x="3" y="20"/>
                  </a:lnTo>
                  <a:lnTo>
                    <a:pt x="3" y="19"/>
                  </a:lnTo>
                  <a:lnTo>
                    <a:pt x="0" y="16"/>
                  </a:lnTo>
                  <a:lnTo>
                    <a:pt x="0" y="14"/>
                  </a:lnTo>
                  <a:lnTo>
                    <a:pt x="0" y="13"/>
                  </a:lnTo>
                  <a:lnTo>
                    <a:pt x="0" y="9"/>
                  </a:lnTo>
                  <a:lnTo>
                    <a:pt x="0" y="7"/>
                  </a:lnTo>
                  <a:lnTo>
                    <a:pt x="3" y="6"/>
                  </a:lnTo>
                  <a:lnTo>
                    <a:pt x="5" y="2"/>
                  </a:lnTo>
                  <a:lnTo>
                    <a:pt x="7" y="1"/>
                  </a:lnTo>
                  <a:lnTo>
                    <a:pt x="9" y="0"/>
                  </a:lnTo>
                  <a:lnTo>
                    <a:pt x="11" y="0"/>
                  </a:lnTo>
                  <a:lnTo>
                    <a:pt x="12" y="0"/>
                  </a:lnTo>
                  <a:lnTo>
                    <a:pt x="75" y="0"/>
                  </a:lnTo>
                  <a:lnTo>
                    <a:pt x="75" y="25"/>
                  </a:lnTo>
                </a:path>
              </a:pathLst>
            </a:custGeom>
            <a:solidFill>
              <a:srgbClr val="66FF66">
                <a:alpha val="100000"/>
              </a:srgbClr>
            </a:solid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88" name="矩形 1158330"/>
            <p:cNvSpPr/>
            <p:nvPr/>
          </p:nvSpPr>
          <p:spPr>
            <a:xfrm>
              <a:off x="3349" y="3769"/>
              <a:ext cx="43" cy="4"/>
            </a:xfrm>
            <a:prstGeom prst="rect">
              <a:avLst/>
            </a:prstGeom>
            <a:solidFill>
              <a:srgbClr val="66FF66"/>
            </a:solid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489" name="直接连接符 1158331"/>
            <p:cNvSpPr/>
            <p:nvPr/>
          </p:nvSpPr>
          <p:spPr>
            <a:xfrm flipV="1">
              <a:off x="3349" y="3752"/>
              <a:ext cx="1" cy="4"/>
            </a:xfrm>
            <a:prstGeom prst="line">
              <a:avLst/>
            </a:prstGeom>
            <a:ln w="3175" cap="flat" cmpd="sng">
              <a:solidFill>
                <a:srgbClr val="000000"/>
              </a:solidFill>
              <a:prstDash val="solid"/>
              <a:headEnd type="none" w="med" len="med"/>
              <a:tailEnd type="none" w="med" len="med"/>
            </a:ln>
          </p:spPr>
        </p:sp>
        <p:sp>
          <p:nvSpPr>
            <p:cNvPr id="85490" name="直接连接符 1158332"/>
            <p:cNvSpPr/>
            <p:nvPr/>
          </p:nvSpPr>
          <p:spPr>
            <a:xfrm flipV="1">
              <a:off x="3349" y="3821"/>
              <a:ext cx="1" cy="3"/>
            </a:xfrm>
            <a:prstGeom prst="line">
              <a:avLst/>
            </a:prstGeom>
            <a:ln w="3175" cap="flat" cmpd="sng">
              <a:solidFill>
                <a:srgbClr val="000000"/>
              </a:solidFill>
              <a:prstDash val="solid"/>
              <a:headEnd type="none" w="med" len="med"/>
              <a:tailEnd type="none" w="med" len="med"/>
            </a:ln>
          </p:spPr>
        </p:sp>
        <p:sp>
          <p:nvSpPr>
            <p:cNvPr id="85491" name="直接连接符 1158333"/>
            <p:cNvSpPr/>
            <p:nvPr/>
          </p:nvSpPr>
          <p:spPr>
            <a:xfrm>
              <a:off x="3350" y="3788"/>
              <a:ext cx="4" cy="1"/>
            </a:xfrm>
            <a:prstGeom prst="line">
              <a:avLst/>
            </a:prstGeom>
            <a:ln w="4763" cap="flat" cmpd="sng">
              <a:solidFill>
                <a:srgbClr val="00FF00"/>
              </a:solidFill>
              <a:prstDash val="solid"/>
              <a:headEnd type="none" w="med" len="med"/>
              <a:tailEnd type="none" w="med" len="med"/>
            </a:ln>
          </p:spPr>
        </p:sp>
        <p:sp>
          <p:nvSpPr>
            <p:cNvPr id="85492" name="直接连接符 1158334"/>
            <p:cNvSpPr/>
            <p:nvPr/>
          </p:nvSpPr>
          <p:spPr>
            <a:xfrm>
              <a:off x="3350" y="3771"/>
              <a:ext cx="4" cy="1"/>
            </a:xfrm>
            <a:prstGeom prst="line">
              <a:avLst/>
            </a:prstGeom>
            <a:ln w="4763" cap="flat" cmpd="sng">
              <a:solidFill>
                <a:srgbClr val="00FF00"/>
              </a:solidFill>
              <a:prstDash val="solid"/>
              <a:headEnd type="none" w="med" len="med"/>
              <a:tailEnd type="none" w="med" len="med"/>
            </a:ln>
          </p:spPr>
        </p:sp>
        <p:sp>
          <p:nvSpPr>
            <p:cNvPr id="85493" name="直接连接符 1158335"/>
            <p:cNvSpPr/>
            <p:nvPr/>
          </p:nvSpPr>
          <p:spPr>
            <a:xfrm>
              <a:off x="3381" y="3771"/>
              <a:ext cx="4" cy="1"/>
            </a:xfrm>
            <a:prstGeom prst="line">
              <a:avLst/>
            </a:prstGeom>
            <a:ln w="4763" cap="flat" cmpd="sng">
              <a:solidFill>
                <a:srgbClr val="00FF00"/>
              </a:solidFill>
              <a:prstDash val="solid"/>
              <a:headEnd type="none" w="med" len="med"/>
              <a:tailEnd type="none" w="med" len="med"/>
            </a:ln>
          </p:spPr>
        </p:sp>
        <p:sp>
          <p:nvSpPr>
            <p:cNvPr id="85494" name="直接连接符 1158336"/>
            <p:cNvSpPr/>
            <p:nvPr/>
          </p:nvSpPr>
          <p:spPr>
            <a:xfrm>
              <a:off x="3421" y="3778"/>
              <a:ext cx="4" cy="1"/>
            </a:xfrm>
            <a:prstGeom prst="line">
              <a:avLst/>
            </a:prstGeom>
            <a:ln w="4763" cap="flat" cmpd="sng">
              <a:solidFill>
                <a:srgbClr val="00FF00"/>
              </a:solidFill>
              <a:prstDash val="solid"/>
              <a:headEnd type="none" w="med" len="med"/>
              <a:tailEnd type="none" w="med" len="med"/>
            </a:ln>
          </p:spPr>
        </p:sp>
        <p:sp>
          <p:nvSpPr>
            <p:cNvPr id="85495" name="任意多边形 1158337"/>
            <p:cNvSpPr/>
            <p:nvPr/>
          </p:nvSpPr>
          <p:spPr>
            <a:xfrm>
              <a:off x="3484" y="3547"/>
              <a:ext cx="34" cy="193"/>
            </a:xfrm>
            <a:custGeom>
              <a:avLst/>
              <a:gdLst/>
              <a:ahLst/>
              <a:cxnLst>
                <a:cxn ang="0">
                  <a:pos x="0" y="7"/>
                </a:cxn>
                <a:cxn ang="0">
                  <a:pos x="1" y="6"/>
                </a:cxn>
                <a:cxn ang="0">
                  <a:pos x="1" y="5"/>
                </a:cxn>
                <a:cxn ang="0">
                  <a:pos x="1" y="4"/>
                </a:cxn>
                <a:cxn ang="0">
                  <a:pos x="1" y="0"/>
                </a:cxn>
                <a:cxn ang="0">
                  <a:pos x="0" y="1"/>
                </a:cxn>
                <a:cxn ang="0">
                  <a:pos x="0" y="7"/>
                </a:cxn>
              </a:cxnLst>
              <a:rect l="0" t="0" r="0" b="0"/>
              <a:pathLst>
                <a:path w="100" h="581">
                  <a:moveTo>
                    <a:pt x="0" y="581"/>
                  </a:moveTo>
                  <a:lnTo>
                    <a:pt x="74" y="507"/>
                  </a:lnTo>
                  <a:lnTo>
                    <a:pt x="74" y="370"/>
                  </a:lnTo>
                  <a:lnTo>
                    <a:pt x="100" y="297"/>
                  </a:lnTo>
                  <a:lnTo>
                    <a:pt x="100" y="0"/>
                  </a:lnTo>
                  <a:lnTo>
                    <a:pt x="0" y="99"/>
                  </a:lnTo>
                  <a:lnTo>
                    <a:pt x="0" y="581"/>
                  </a:lnTo>
                  <a:close/>
                </a:path>
              </a:pathLst>
            </a:custGeom>
            <a:solidFill>
              <a:srgbClr val="66FF66">
                <a:alpha val="100000"/>
              </a:srgbClr>
            </a:solidFill>
            <a:ln w="9525">
              <a:noFill/>
            </a:ln>
          </p:spPr>
          <p:txBody>
            <a:bodyPr/>
            <a:lstStyle/>
            <a:p>
              <a:endParaRPr lang="zh-CN" altLang="en-US"/>
            </a:p>
          </p:txBody>
        </p:sp>
        <p:sp>
          <p:nvSpPr>
            <p:cNvPr id="85496" name="任意多边形 1158338"/>
            <p:cNvSpPr/>
            <p:nvPr/>
          </p:nvSpPr>
          <p:spPr>
            <a:xfrm>
              <a:off x="3484" y="3547"/>
              <a:ext cx="34" cy="193"/>
            </a:xfrm>
            <a:custGeom>
              <a:avLst/>
              <a:gdLst/>
              <a:ahLst/>
              <a:cxnLst>
                <a:cxn ang="0">
                  <a:pos x="0" y="7"/>
                </a:cxn>
                <a:cxn ang="0">
                  <a:pos x="1" y="6"/>
                </a:cxn>
                <a:cxn ang="0">
                  <a:pos x="1" y="5"/>
                </a:cxn>
                <a:cxn ang="0">
                  <a:pos x="1" y="4"/>
                </a:cxn>
                <a:cxn ang="0">
                  <a:pos x="1" y="0"/>
                </a:cxn>
                <a:cxn ang="0">
                  <a:pos x="0" y="1"/>
                </a:cxn>
                <a:cxn ang="0">
                  <a:pos x="0" y="7"/>
                </a:cxn>
              </a:cxnLst>
              <a:rect l="0" t="0" r="0" b="0"/>
              <a:pathLst>
                <a:path w="100" h="581">
                  <a:moveTo>
                    <a:pt x="0" y="581"/>
                  </a:moveTo>
                  <a:lnTo>
                    <a:pt x="74" y="507"/>
                  </a:lnTo>
                  <a:lnTo>
                    <a:pt x="74" y="370"/>
                  </a:lnTo>
                  <a:lnTo>
                    <a:pt x="100" y="297"/>
                  </a:lnTo>
                  <a:lnTo>
                    <a:pt x="100" y="0"/>
                  </a:lnTo>
                  <a:lnTo>
                    <a:pt x="0" y="99"/>
                  </a:lnTo>
                  <a:lnTo>
                    <a:pt x="0" y="581"/>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97" name="任意多边形 1158339"/>
            <p:cNvSpPr/>
            <p:nvPr/>
          </p:nvSpPr>
          <p:spPr>
            <a:xfrm>
              <a:off x="3287" y="3547"/>
              <a:ext cx="231" cy="33"/>
            </a:xfrm>
            <a:custGeom>
              <a:avLst/>
              <a:gdLst/>
              <a:ahLst/>
              <a:cxnLst>
                <a:cxn ang="0">
                  <a:pos x="9" y="0"/>
                </a:cxn>
                <a:cxn ang="0">
                  <a:pos x="1" y="0"/>
                </a:cxn>
                <a:cxn ang="0">
                  <a:pos x="0" y="1"/>
                </a:cxn>
                <a:cxn ang="0">
                  <a:pos x="7" y="1"/>
                </a:cxn>
                <a:cxn ang="0">
                  <a:pos x="9" y="0"/>
                </a:cxn>
              </a:cxnLst>
              <a:rect l="0" t="0" r="0" b="0"/>
              <a:pathLst>
                <a:path w="692" h="99">
                  <a:moveTo>
                    <a:pt x="692" y="0"/>
                  </a:moveTo>
                  <a:lnTo>
                    <a:pt x="98" y="0"/>
                  </a:lnTo>
                  <a:lnTo>
                    <a:pt x="0" y="99"/>
                  </a:lnTo>
                  <a:lnTo>
                    <a:pt x="592" y="99"/>
                  </a:lnTo>
                  <a:lnTo>
                    <a:pt x="692" y="0"/>
                  </a:lnTo>
                  <a:close/>
                </a:path>
              </a:pathLst>
            </a:custGeom>
            <a:solidFill>
              <a:srgbClr val="66FF66">
                <a:alpha val="100000"/>
              </a:srgbClr>
            </a:solidFill>
            <a:ln w="9525">
              <a:noFill/>
            </a:ln>
          </p:spPr>
          <p:txBody>
            <a:bodyPr/>
            <a:lstStyle/>
            <a:p>
              <a:endParaRPr lang="zh-CN" altLang="en-US"/>
            </a:p>
          </p:txBody>
        </p:sp>
        <p:sp>
          <p:nvSpPr>
            <p:cNvPr id="85498" name="任意多边形 1158340"/>
            <p:cNvSpPr/>
            <p:nvPr/>
          </p:nvSpPr>
          <p:spPr>
            <a:xfrm>
              <a:off x="3287" y="3547"/>
              <a:ext cx="231" cy="33"/>
            </a:xfrm>
            <a:custGeom>
              <a:avLst/>
              <a:gdLst/>
              <a:ahLst/>
              <a:cxnLst>
                <a:cxn ang="0">
                  <a:pos x="9" y="0"/>
                </a:cxn>
                <a:cxn ang="0">
                  <a:pos x="1" y="0"/>
                </a:cxn>
                <a:cxn ang="0">
                  <a:pos x="0" y="1"/>
                </a:cxn>
                <a:cxn ang="0">
                  <a:pos x="7" y="1"/>
                </a:cxn>
                <a:cxn ang="0">
                  <a:pos x="9" y="0"/>
                </a:cxn>
              </a:cxnLst>
              <a:rect l="0" t="0" r="0" b="0"/>
              <a:pathLst>
                <a:path w="692" h="99">
                  <a:moveTo>
                    <a:pt x="692" y="0"/>
                  </a:moveTo>
                  <a:lnTo>
                    <a:pt x="98" y="0"/>
                  </a:lnTo>
                  <a:lnTo>
                    <a:pt x="0" y="99"/>
                  </a:lnTo>
                  <a:lnTo>
                    <a:pt x="592" y="99"/>
                  </a:lnTo>
                  <a:lnTo>
                    <a:pt x="692" y="0"/>
                  </a:lnTo>
                </a:path>
              </a:pathLst>
            </a:custGeom>
            <a:solidFill>
              <a:srgbClr val="66FF66">
                <a:alpha val="100000"/>
              </a:srgbClr>
            </a:solid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499" name="矩形 1158341"/>
            <p:cNvSpPr/>
            <p:nvPr/>
          </p:nvSpPr>
          <p:spPr>
            <a:xfrm>
              <a:off x="3287" y="3580"/>
              <a:ext cx="197" cy="160"/>
            </a:xfrm>
            <a:prstGeom prst="rect">
              <a:avLst/>
            </a:prstGeom>
            <a:solidFill>
              <a:srgbClr val="66FF66"/>
            </a:solid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500" name="图片 1158342"/>
            <p:cNvPicPr>
              <a:picLocks noChangeAspect="1"/>
            </p:cNvPicPr>
            <p:nvPr/>
          </p:nvPicPr>
          <p:blipFill>
            <a:blip r:embed="rId5"/>
            <a:stretch>
              <a:fillRect/>
            </a:stretch>
          </p:blipFill>
          <p:spPr>
            <a:xfrm>
              <a:off x="3315" y="3604"/>
              <a:ext cx="141" cy="99"/>
            </a:xfrm>
            <a:prstGeom prst="rect">
              <a:avLst/>
            </a:prstGeom>
            <a:solidFill>
              <a:srgbClr val="66FF66"/>
            </a:solidFill>
            <a:ln w="9525">
              <a:noFill/>
            </a:ln>
          </p:spPr>
        </p:pic>
        <p:pic>
          <p:nvPicPr>
            <p:cNvPr id="85501" name="图片 1158343"/>
            <p:cNvPicPr>
              <a:picLocks noChangeAspect="1"/>
            </p:cNvPicPr>
            <p:nvPr/>
          </p:nvPicPr>
          <p:blipFill>
            <a:blip r:embed="rId6"/>
            <a:stretch>
              <a:fillRect/>
            </a:stretch>
          </p:blipFill>
          <p:spPr>
            <a:xfrm>
              <a:off x="3315" y="3604"/>
              <a:ext cx="141" cy="99"/>
            </a:xfrm>
            <a:prstGeom prst="rect">
              <a:avLst/>
            </a:prstGeom>
            <a:solidFill>
              <a:srgbClr val="66FF66"/>
            </a:solidFill>
            <a:ln w="9525">
              <a:noFill/>
            </a:ln>
          </p:spPr>
        </p:pic>
        <p:sp>
          <p:nvSpPr>
            <p:cNvPr id="85502" name="矩形 1158344"/>
            <p:cNvSpPr/>
            <p:nvPr/>
          </p:nvSpPr>
          <p:spPr>
            <a:xfrm>
              <a:off x="3318" y="3608"/>
              <a:ext cx="136" cy="94"/>
            </a:xfrm>
            <a:prstGeom prst="rect">
              <a:avLst/>
            </a:prstGeom>
            <a:solidFill>
              <a:srgbClr val="66FF66"/>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503" name="任意多边形 1158345"/>
            <p:cNvSpPr/>
            <p:nvPr/>
          </p:nvSpPr>
          <p:spPr>
            <a:xfrm>
              <a:off x="3305" y="3595"/>
              <a:ext cx="161" cy="119"/>
            </a:xfrm>
            <a:custGeom>
              <a:avLst/>
              <a:gdLst/>
              <a:ahLst/>
              <a:cxnLst>
                <a:cxn ang="0">
                  <a:pos x="0" y="4"/>
                </a:cxn>
                <a:cxn ang="0">
                  <a:pos x="6" y="4"/>
                </a:cxn>
                <a:cxn ang="0">
                  <a:pos x="6" y="0"/>
                </a:cxn>
                <a:cxn ang="0">
                  <a:pos x="6" y="0"/>
                </a:cxn>
                <a:cxn ang="0">
                  <a:pos x="6" y="0"/>
                </a:cxn>
                <a:cxn ang="0">
                  <a:pos x="0" y="0"/>
                </a:cxn>
                <a:cxn ang="0">
                  <a:pos x="0" y="4"/>
                </a:cxn>
                <a:cxn ang="0">
                  <a:pos x="0" y="4"/>
                </a:cxn>
                <a:cxn ang="0">
                  <a:pos x="0" y="4"/>
                </a:cxn>
              </a:cxnLst>
              <a:rect l="0" t="0" r="0" b="0"/>
              <a:pathLst>
                <a:path w="482" h="357">
                  <a:moveTo>
                    <a:pt x="19" y="339"/>
                  </a:moveTo>
                  <a:lnTo>
                    <a:pt x="463" y="339"/>
                  </a:lnTo>
                  <a:lnTo>
                    <a:pt x="463" y="19"/>
                  </a:lnTo>
                  <a:lnTo>
                    <a:pt x="482" y="19"/>
                  </a:lnTo>
                  <a:lnTo>
                    <a:pt x="482" y="0"/>
                  </a:lnTo>
                  <a:lnTo>
                    <a:pt x="0" y="0"/>
                  </a:lnTo>
                  <a:lnTo>
                    <a:pt x="0" y="357"/>
                  </a:lnTo>
                  <a:lnTo>
                    <a:pt x="19" y="357"/>
                  </a:lnTo>
                  <a:lnTo>
                    <a:pt x="19" y="339"/>
                  </a:lnTo>
                  <a:close/>
                </a:path>
              </a:pathLst>
            </a:custGeom>
            <a:solidFill>
              <a:srgbClr val="66FF66">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504" name="图片 1158346"/>
            <p:cNvPicPr>
              <a:picLocks noChangeAspect="1"/>
            </p:cNvPicPr>
            <p:nvPr/>
          </p:nvPicPr>
          <p:blipFill>
            <a:blip r:embed="rId7"/>
            <a:stretch>
              <a:fillRect/>
            </a:stretch>
          </p:blipFill>
          <p:spPr>
            <a:xfrm>
              <a:off x="3305" y="3595"/>
              <a:ext cx="161" cy="119"/>
            </a:xfrm>
            <a:prstGeom prst="rect">
              <a:avLst/>
            </a:prstGeom>
            <a:solidFill>
              <a:srgbClr val="66FF66"/>
            </a:solidFill>
            <a:ln w="9525">
              <a:noFill/>
            </a:ln>
          </p:spPr>
        </p:pic>
        <p:pic>
          <p:nvPicPr>
            <p:cNvPr id="85505" name="图片 1158347"/>
            <p:cNvPicPr>
              <a:picLocks noChangeAspect="1"/>
            </p:cNvPicPr>
            <p:nvPr/>
          </p:nvPicPr>
          <p:blipFill>
            <a:blip r:embed="rId8"/>
            <a:stretch>
              <a:fillRect/>
            </a:stretch>
          </p:blipFill>
          <p:spPr>
            <a:xfrm>
              <a:off x="3305" y="3595"/>
              <a:ext cx="161" cy="119"/>
            </a:xfrm>
            <a:prstGeom prst="rect">
              <a:avLst/>
            </a:prstGeom>
            <a:solidFill>
              <a:srgbClr val="66FF66"/>
            </a:solidFill>
            <a:ln w="9525">
              <a:noFill/>
            </a:ln>
          </p:spPr>
        </p:pic>
        <p:sp>
          <p:nvSpPr>
            <p:cNvPr id="85506" name="直接连接符 1158348"/>
            <p:cNvSpPr/>
            <p:nvPr/>
          </p:nvSpPr>
          <p:spPr>
            <a:xfrm>
              <a:off x="3342" y="3730"/>
              <a:ext cx="1" cy="10"/>
            </a:xfrm>
            <a:prstGeom prst="line">
              <a:avLst/>
            </a:prstGeom>
            <a:ln w="3175" cap="flat" cmpd="sng">
              <a:solidFill>
                <a:srgbClr val="000000"/>
              </a:solidFill>
              <a:prstDash val="solid"/>
              <a:headEnd type="none" w="med" len="med"/>
              <a:tailEnd type="none" w="med" len="med"/>
            </a:ln>
          </p:spPr>
        </p:sp>
        <p:sp>
          <p:nvSpPr>
            <p:cNvPr id="85507" name="直接连接符 1158349"/>
            <p:cNvSpPr/>
            <p:nvPr/>
          </p:nvSpPr>
          <p:spPr>
            <a:xfrm>
              <a:off x="3316" y="3730"/>
              <a:ext cx="1" cy="10"/>
            </a:xfrm>
            <a:prstGeom prst="line">
              <a:avLst/>
            </a:prstGeom>
            <a:ln w="3175" cap="flat" cmpd="sng">
              <a:solidFill>
                <a:srgbClr val="000000"/>
              </a:solidFill>
              <a:prstDash val="solid"/>
              <a:headEnd type="none" w="med" len="med"/>
              <a:tailEnd type="none" w="med" len="med"/>
            </a:ln>
          </p:spPr>
        </p:sp>
      </p:grpSp>
      <p:sp>
        <p:nvSpPr>
          <p:cNvPr id="84999" name="直接连接符 1158350"/>
          <p:cNvSpPr/>
          <p:nvPr/>
        </p:nvSpPr>
        <p:spPr>
          <a:xfrm>
            <a:off x="5218113" y="5921375"/>
            <a:ext cx="312737" cy="1588"/>
          </a:xfrm>
          <a:prstGeom prst="line">
            <a:avLst/>
          </a:prstGeom>
          <a:ln w="3175" cap="flat" cmpd="sng">
            <a:solidFill>
              <a:srgbClr val="000000"/>
            </a:solidFill>
            <a:prstDash val="solid"/>
            <a:headEnd type="none" w="med" len="med"/>
            <a:tailEnd type="none" w="med" len="med"/>
          </a:ln>
        </p:spPr>
      </p:sp>
      <p:sp>
        <p:nvSpPr>
          <p:cNvPr id="85000" name="直接连接符 1158351"/>
          <p:cNvSpPr/>
          <p:nvPr/>
        </p:nvSpPr>
        <p:spPr>
          <a:xfrm>
            <a:off x="5421313" y="5988050"/>
            <a:ext cx="90487" cy="1588"/>
          </a:xfrm>
          <a:prstGeom prst="line">
            <a:avLst/>
          </a:prstGeom>
          <a:ln w="9525" cap="flat" cmpd="sng">
            <a:solidFill>
              <a:srgbClr val="000000"/>
            </a:solidFill>
            <a:prstDash val="solid"/>
            <a:headEnd type="none" w="med" len="med"/>
            <a:tailEnd type="none" w="med" len="med"/>
          </a:ln>
        </p:spPr>
      </p:sp>
      <p:sp>
        <p:nvSpPr>
          <p:cNvPr id="85001" name="任意多边形 1158352"/>
          <p:cNvSpPr/>
          <p:nvPr/>
        </p:nvSpPr>
        <p:spPr>
          <a:xfrm>
            <a:off x="5165725" y="5630863"/>
            <a:ext cx="469900" cy="46990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889" h="888">
                <a:moveTo>
                  <a:pt x="0" y="888"/>
                </a:moveTo>
                <a:lnTo>
                  <a:pt x="0" y="617"/>
                </a:lnTo>
                <a:lnTo>
                  <a:pt x="93" y="525"/>
                </a:lnTo>
                <a:lnTo>
                  <a:pt x="99" y="525"/>
                </a:lnTo>
                <a:lnTo>
                  <a:pt x="99" y="99"/>
                </a:lnTo>
                <a:lnTo>
                  <a:pt x="197" y="0"/>
                </a:lnTo>
                <a:lnTo>
                  <a:pt x="791" y="0"/>
                </a:lnTo>
                <a:lnTo>
                  <a:pt x="791" y="297"/>
                </a:lnTo>
                <a:lnTo>
                  <a:pt x="765" y="370"/>
                </a:lnTo>
                <a:lnTo>
                  <a:pt x="765" y="507"/>
                </a:lnTo>
                <a:lnTo>
                  <a:pt x="752" y="519"/>
                </a:lnTo>
                <a:lnTo>
                  <a:pt x="889" y="519"/>
                </a:lnTo>
                <a:lnTo>
                  <a:pt x="889" y="790"/>
                </a:lnTo>
                <a:lnTo>
                  <a:pt x="791" y="888"/>
                </a:lnTo>
                <a:lnTo>
                  <a:pt x="0" y="888"/>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02" name="任意多边形 1158353"/>
          <p:cNvSpPr/>
          <p:nvPr/>
        </p:nvSpPr>
        <p:spPr>
          <a:xfrm>
            <a:off x="6523038" y="5905500"/>
            <a:ext cx="65087" cy="25400"/>
          </a:xfrm>
          <a:custGeom>
            <a:avLst/>
            <a:gdLst/>
            <a:ahLst/>
            <a:cxnLst>
              <a:cxn ang="0">
                <a:pos x="2147483647" y="2147483647"/>
              </a:cxn>
              <a:cxn ang="0">
                <a:pos x="2147483647" y="0"/>
              </a:cxn>
              <a:cxn ang="0">
                <a:pos x="0" y="0"/>
              </a:cxn>
              <a:cxn ang="0">
                <a:pos x="2147483647" y="2147483647"/>
              </a:cxn>
            </a:cxnLst>
            <a:rect l="0" t="0" r="0" b="0"/>
            <a:pathLst>
              <a:path w="123" h="50">
                <a:moveTo>
                  <a:pt x="73" y="50"/>
                </a:moveTo>
                <a:lnTo>
                  <a:pt x="123" y="0"/>
                </a:lnTo>
                <a:lnTo>
                  <a:pt x="0" y="0"/>
                </a:lnTo>
                <a:lnTo>
                  <a:pt x="73" y="50"/>
                </a:lnTo>
                <a:close/>
              </a:path>
            </a:pathLst>
          </a:custGeom>
          <a:solidFill>
            <a:srgbClr val="E6E6E6">
              <a:alpha val="100000"/>
            </a:srgbClr>
          </a:solidFill>
          <a:ln w="9525">
            <a:noFill/>
          </a:ln>
        </p:spPr>
        <p:txBody>
          <a:bodyPr/>
          <a:lstStyle/>
          <a:p>
            <a:endParaRPr lang="zh-CN" altLang="en-US"/>
          </a:p>
        </p:txBody>
      </p:sp>
      <p:sp>
        <p:nvSpPr>
          <p:cNvPr id="85003" name="任意多边形 1158354"/>
          <p:cNvSpPr/>
          <p:nvPr/>
        </p:nvSpPr>
        <p:spPr>
          <a:xfrm>
            <a:off x="6116638" y="5908675"/>
            <a:ext cx="104775" cy="47625"/>
          </a:xfrm>
          <a:custGeom>
            <a:avLst/>
            <a:gdLst/>
            <a:ahLst/>
            <a:cxnLst>
              <a:cxn ang="0">
                <a:pos x="2147483647" y="2147483647"/>
              </a:cxn>
              <a:cxn ang="0">
                <a:pos x="2147483647" y="0"/>
              </a:cxn>
              <a:cxn ang="0">
                <a:pos x="0" y="2147483647"/>
              </a:cxn>
              <a:cxn ang="0">
                <a:pos x="2147483647" y="2147483647"/>
              </a:cxn>
            </a:cxnLst>
            <a:rect l="0" t="0" r="0" b="0"/>
            <a:pathLst>
              <a:path w="197" h="92">
                <a:moveTo>
                  <a:pt x="197" y="92"/>
                </a:moveTo>
                <a:lnTo>
                  <a:pt x="94" y="0"/>
                </a:lnTo>
                <a:lnTo>
                  <a:pt x="0" y="92"/>
                </a:lnTo>
                <a:lnTo>
                  <a:pt x="197" y="92"/>
                </a:lnTo>
                <a:close/>
              </a:path>
            </a:pathLst>
          </a:custGeom>
          <a:solidFill>
            <a:srgbClr val="E6E6E6">
              <a:alpha val="100000"/>
            </a:srgbClr>
          </a:solidFill>
          <a:ln w="9525">
            <a:noFill/>
          </a:ln>
        </p:spPr>
        <p:txBody>
          <a:bodyPr/>
          <a:lstStyle/>
          <a:p>
            <a:endParaRPr lang="zh-CN" altLang="en-US"/>
          </a:p>
        </p:txBody>
      </p:sp>
      <p:sp>
        <p:nvSpPr>
          <p:cNvPr id="85004" name="任意多边形 1158355"/>
          <p:cNvSpPr/>
          <p:nvPr/>
        </p:nvSpPr>
        <p:spPr>
          <a:xfrm>
            <a:off x="6169025" y="5905500"/>
            <a:ext cx="398463" cy="50800"/>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53" h="98">
                <a:moveTo>
                  <a:pt x="753" y="37"/>
                </a:moveTo>
                <a:lnTo>
                  <a:pt x="680" y="0"/>
                </a:lnTo>
                <a:lnTo>
                  <a:pt x="98" y="0"/>
                </a:lnTo>
                <a:lnTo>
                  <a:pt x="0" y="50"/>
                </a:lnTo>
                <a:lnTo>
                  <a:pt x="98" y="98"/>
                </a:lnTo>
                <a:lnTo>
                  <a:pt x="692" y="98"/>
                </a:lnTo>
                <a:lnTo>
                  <a:pt x="753" y="37"/>
                </a:lnTo>
                <a:close/>
              </a:path>
            </a:pathLst>
          </a:custGeom>
          <a:solidFill>
            <a:srgbClr val="9A9A9A">
              <a:alpha val="100000"/>
            </a:srgbClr>
          </a:solidFill>
          <a:ln w="9525">
            <a:noFill/>
          </a:ln>
        </p:spPr>
        <p:txBody>
          <a:bodyPr/>
          <a:lstStyle/>
          <a:p>
            <a:endParaRPr lang="zh-CN" altLang="en-US"/>
          </a:p>
        </p:txBody>
      </p:sp>
      <p:sp>
        <p:nvSpPr>
          <p:cNvPr id="85005" name="任意多边形 1158356"/>
          <p:cNvSpPr/>
          <p:nvPr/>
        </p:nvSpPr>
        <p:spPr>
          <a:xfrm>
            <a:off x="6234113" y="5937250"/>
            <a:ext cx="236537"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45" h="31">
                <a:moveTo>
                  <a:pt x="445" y="0"/>
                </a:moveTo>
                <a:lnTo>
                  <a:pt x="0" y="0"/>
                </a:lnTo>
                <a:lnTo>
                  <a:pt x="0" y="1"/>
                </a:lnTo>
                <a:lnTo>
                  <a:pt x="0" y="3"/>
                </a:lnTo>
                <a:lnTo>
                  <a:pt x="1" y="5"/>
                </a:lnTo>
                <a:lnTo>
                  <a:pt x="4" y="6"/>
                </a:lnTo>
                <a:lnTo>
                  <a:pt x="6" y="7"/>
                </a:lnTo>
                <a:lnTo>
                  <a:pt x="9" y="9"/>
                </a:lnTo>
                <a:lnTo>
                  <a:pt x="12" y="10"/>
                </a:lnTo>
                <a:lnTo>
                  <a:pt x="16" y="11"/>
                </a:lnTo>
                <a:lnTo>
                  <a:pt x="21" y="11"/>
                </a:lnTo>
                <a:lnTo>
                  <a:pt x="24" y="12"/>
                </a:lnTo>
                <a:lnTo>
                  <a:pt x="30" y="15"/>
                </a:lnTo>
                <a:lnTo>
                  <a:pt x="35" y="16"/>
                </a:lnTo>
                <a:lnTo>
                  <a:pt x="41" y="17"/>
                </a:lnTo>
                <a:lnTo>
                  <a:pt x="48" y="18"/>
                </a:lnTo>
                <a:lnTo>
                  <a:pt x="54" y="19"/>
                </a:lnTo>
                <a:lnTo>
                  <a:pt x="61" y="19"/>
                </a:lnTo>
                <a:lnTo>
                  <a:pt x="69" y="21"/>
                </a:lnTo>
                <a:lnTo>
                  <a:pt x="77" y="23"/>
                </a:lnTo>
                <a:lnTo>
                  <a:pt x="94" y="24"/>
                </a:lnTo>
                <a:lnTo>
                  <a:pt x="112" y="25"/>
                </a:lnTo>
                <a:lnTo>
                  <a:pt x="131" y="27"/>
                </a:lnTo>
                <a:lnTo>
                  <a:pt x="150" y="28"/>
                </a:lnTo>
                <a:lnTo>
                  <a:pt x="173" y="29"/>
                </a:lnTo>
                <a:lnTo>
                  <a:pt x="193" y="29"/>
                </a:lnTo>
                <a:lnTo>
                  <a:pt x="217" y="31"/>
                </a:lnTo>
                <a:lnTo>
                  <a:pt x="239" y="31"/>
                </a:lnTo>
                <a:lnTo>
                  <a:pt x="262" y="29"/>
                </a:lnTo>
                <a:lnTo>
                  <a:pt x="282" y="29"/>
                </a:lnTo>
                <a:lnTo>
                  <a:pt x="304" y="28"/>
                </a:lnTo>
                <a:lnTo>
                  <a:pt x="323" y="27"/>
                </a:lnTo>
                <a:lnTo>
                  <a:pt x="342" y="25"/>
                </a:lnTo>
                <a:lnTo>
                  <a:pt x="359" y="24"/>
                </a:lnTo>
                <a:lnTo>
                  <a:pt x="376" y="23"/>
                </a:lnTo>
                <a:lnTo>
                  <a:pt x="383" y="21"/>
                </a:lnTo>
                <a:lnTo>
                  <a:pt x="390" y="19"/>
                </a:lnTo>
                <a:lnTo>
                  <a:pt x="396" y="18"/>
                </a:lnTo>
                <a:lnTo>
                  <a:pt x="403" y="18"/>
                </a:lnTo>
                <a:lnTo>
                  <a:pt x="409" y="17"/>
                </a:lnTo>
                <a:lnTo>
                  <a:pt x="414" y="16"/>
                </a:lnTo>
                <a:lnTo>
                  <a:pt x="420" y="15"/>
                </a:lnTo>
                <a:lnTo>
                  <a:pt x="425" y="12"/>
                </a:lnTo>
                <a:lnTo>
                  <a:pt x="428" y="11"/>
                </a:lnTo>
                <a:lnTo>
                  <a:pt x="432" y="10"/>
                </a:lnTo>
                <a:lnTo>
                  <a:pt x="437" y="9"/>
                </a:lnTo>
                <a:lnTo>
                  <a:pt x="439" y="7"/>
                </a:lnTo>
                <a:lnTo>
                  <a:pt x="440" y="6"/>
                </a:lnTo>
                <a:lnTo>
                  <a:pt x="444" y="5"/>
                </a:lnTo>
                <a:lnTo>
                  <a:pt x="444" y="3"/>
                </a:lnTo>
                <a:lnTo>
                  <a:pt x="445" y="1"/>
                </a:lnTo>
                <a:lnTo>
                  <a:pt x="445"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006" name="图片 1158357"/>
          <p:cNvPicPr>
            <a:picLocks noChangeAspect="1"/>
          </p:cNvPicPr>
          <p:nvPr/>
        </p:nvPicPr>
        <p:blipFill>
          <a:blip r:embed="rId3"/>
          <a:stretch>
            <a:fillRect/>
          </a:stretch>
        </p:blipFill>
        <p:spPr>
          <a:xfrm>
            <a:off x="6234113" y="5937250"/>
            <a:ext cx="236537" cy="17463"/>
          </a:xfrm>
          <a:prstGeom prst="rect">
            <a:avLst/>
          </a:prstGeom>
          <a:noFill/>
          <a:ln w="9525">
            <a:noFill/>
          </a:ln>
        </p:spPr>
      </p:pic>
      <p:pic>
        <p:nvPicPr>
          <p:cNvPr id="85007" name="图片 1158358"/>
          <p:cNvPicPr>
            <a:picLocks noChangeAspect="1"/>
          </p:cNvPicPr>
          <p:nvPr/>
        </p:nvPicPr>
        <p:blipFill>
          <a:blip r:embed="rId4"/>
          <a:stretch>
            <a:fillRect/>
          </a:stretch>
        </p:blipFill>
        <p:spPr>
          <a:xfrm>
            <a:off x="6234113" y="5937250"/>
            <a:ext cx="236537" cy="17463"/>
          </a:xfrm>
          <a:prstGeom prst="rect">
            <a:avLst/>
          </a:prstGeom>
          <a:noFill/>
          <a:ln w="9525">
            <a:noFill/>
          </a:ln>
        </p:spPr>
      </p:pic>
      <p:sp>
        <p:nvSpPr>
          <p:cNvPr id="85008" name="任意多边形 1158359"/>
          <p:cNvSpPr/>
          <p:nvPr/>
        </p:nvSpPr>
        <p:spPr>
          <a:xfrm>
            <a:off x="6535738" y="5905500"/>
            <a:ext cx="52387" cy="195263"/>
          </a:xfrm>
          <a:custGeom>
            <a:avLst/>
            <a:gdLst/>
            <a:ahLst/>
            <a:cxnLst>
              <a:cxn ang="0">
                <a:pos x="0" y="2147483647"/>
              </a:cxn>
              <a:cxn ang="0">
                <a:pos x="2147483647" y="0"/>
              </a:cxn>
              <a:cxn ang="0">
                <a:pos x="2147483647" y="2147483647"/>
              </a:cxn>
              <a:cxn ang="0">
                <a:pos x="0" y="2147483647"/>
              </a:cxn>
              <a:cxn ang="0">
                <a:pos x="0" y="2147483647"/>
              </a:cxn>
            </a:cxnLst>
            <a:rect l="0" t="0" r="0" b="0"/>
            <a:pathLst>
              <a:path w="98" h="369">
                <a:moveTo>
                  <a:pt x="0" y="98"/>
                </a:moveTo>
                <a:lnTo>
                  <a:pt x="98" y="0"/>
                </a:lnTo>
                <a:lnTo>
                  <a:pt x="98" y="271"/>
                </a:lnTo>
                <a:lnTo>
                  <a:pt x="0" y="369"/>
                </a:lnTo>
                <a:lnTo>
                  <a:pt x="0" y="98"/>
                </a:lnTo>
                <a:close/>
              </a:path>
            </a:pathLst>
          </a:custGeom>
          <a:solidFill>
            <a:srgbClr val="9A9A9A">
              <a:alpha val="100000"/>
            </a:srgbClr>
          </a:solidFill>
          <a:ln w="9525">
            <a:noFill/>
          </a:ln>
        </p:spPr>
        <p:txBody>
          <a:bodyPr/>
          <a:lstStyle/>
          <a:p>
            <a:endParaRPr lang="zh-CN" altLang="en-US"/>
          </a:p>
        </p:txBody>
      </p:sp>
      <p:sp>
        <p:nvSpPr>
          <p:cNvPr id="85009" name="矩形 1158360"/>
          <p:cNvSpPr/>
          <p:nvPr/>
        </p:nvSpPr>
        <p:spPr>
          <a:xfrm>
            <a:off x="6116638" y="5956300"/>
            <a:ext cx="419100" cy="1143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10" name="任意多边形 1158361"/>
          <p:cNvSpPr/>
          <p:nvPr/>
        </p:nvSpPr>
        <p:spPr>
          <a:xfrm>
            <a:off x="6248400" y="5956300"/>
            <a:ext cx="6350" cy="1143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4" h="215">
                <a:moveTo>
                  <a:pt x="14" y="0"/>
                </a:moveTo>
                <a:lnTo>
                  <a:pt x="10" y="13"/>
                </a:lnTo>
                <a:lnTo>
                  <a:pt x="8" y="27"/>
                </a:lnTo>
                <a:lnTo>
                  <a:pt x="5" y="41"/>
                </a:lnTo>
                <a:lnTo>
                  <a:pt x="3" y="53"/>
                </a:lnTo>
                <a:lnTo>
                  <a:pt x="2" y="67"/>
                </a:lnTo>
                <a:lnTo>
                  <a:pt x="2" y="81"/>
                </a:lnTo>
                <a:lnTo>
                  <a:pt x="0" y="95"/>
                </a:lnTo>
                <a:lnTo>
                  <a:pt x="0" y="108"/>
                </a:lnTo>
                <a:lnTo>
                  <a:pt x="0" y="121"/>
                </a:lnTo>
                <a:lnTo>
                  <a:pt x="2" y="135"/>
                </a:lnTo>
                <a:lnTo>
                  <a:pt x="2" y="149"/>
                </a:lnTo>
                <a:lnTo>
                  <a:pt x="3" y="162"/>
                </a:lnTo>
                <a:lnTo>
                  <a:pt x="5" y="177"/>
                </a:lnTo>
                <a:lnTo>
                  <a:pt x="8" y="189"/>
                </a:lnTo>
                <a:lnTo>
                  <a:pt x="10" y="203"/>
                </a:lnTo>
                <a:lnTo>
                  <a:pt x="14" y="21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11" name="矩形 1158362"/>
          <p:cNvSpPr/>
          <p:nvPr/>
        </p:nvSpPr>
        <p:spPr>
          <a:xfrm>
            <a:off x="6116638" y="6070600"/>
            <a:ext cx="419100" cy="30163"/>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12" name="任意多边形 1158363"/>
          <p:cNvSpPr>
            <a:spLocks noEditPoints="1"/>
          </p:cNvSpPr>
          <p:nvPr/>
        </p:nvSpPr>
        <p:spPr>
          <a:xfrm>
            <a:off x="6267450" y="5983288"/>
            <a:ext cx="68263"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29" h="14">
                <a:moveTo>
                  <a:pt x="0" y="14"/>
                </a:moveTo>
                <a:lnTo>
                  <a:pt x="37" y="14"/>
                </a:lnTo>
                <a:lnTo>
                  <a:pt x="37" y="0"/>
                </a:lnTo>
                <a:lnTo>
                  <a:pt x="0" y="0"/>
                </a:lnTo>
                <a:lnTo>
                  <a:pt x="0" y="14"/>
                </a:lnTo>
                <a:close/>
                <a:moveTo>
                  <a:pt x="56" y="14"/>
                </a:moveTo>
                <a:lnTo>
                  <a:pt x="74" y="14"/>
                </a:lnTo>
                <a:lnTo>
                  <a:pt x="74" y="0"/>
                </a:lnTo>
                <a:lnTo>
                  <a:pt x="56" y="0"/>
                </a:lnTo>
                <a:lnTo>
                  <a:pt x="56" y="14"/>
                </a:lnTo>
                <a:close/>
                <a:moveTo>
                  <a:pt x="92" y="14"/>
                </a:moveTo>
                <a:lnTo>
                  <a:pt x="129" y="14"/>
                </a:lnTo>
                <a:lnTo>
                  <a:pt x="129" y="0"/>
                </a:lnTo>
                <a:lnTo>
                  <a:pt x="92" y="0"/>
                </a:lnTo>
                <a:lnTo>
                  <a:pt x="92" y="14"/>
                </a:lnTo>
                <a:close/>
              </a:path>
            </a:pathLst>
          </a:custGeom>
          <a:solidFill>
            <a:srgbClr val="C0C0C0">
              <a:alpha val="100000"/>
            </a:srgbClr>
          </a:solidFill>
          <a:ln w="9525">
            <a:noFill/>
          </a:ln>
        </p:spPr>
        <p:txBody>
          <a:bodyPr/>
          <a:lstStyle/>
          <a:p>
            <a:endParaRPr lang="zh-CN" altLang="en-US"/>
          </a:p>
        </p:txBody>
      </p:sp>
      <p:sp>
        <p:nvSpPr>
          <p:cNvPr id="85013" name="矩形 1158364"/>
          <p:cNvSpPr/>
          <p:nvPr/>
        </p:nvSpPr>
        <p:spPr>
          <a:xfrm>
            <a:off x="6267450" y="5983288"/>
            <a:ext cx="20638"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14" name="矩形 1158365"/>
          <p:cNvSpPr/>
          <p:nvPr/>
        </p:nvSpPr>
        <p:spPr>
          <a:xfrm>
            <a:off x="6297613" y="5983288"/>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15" name="矩形 1158366"/>
          <p:cNvSpPr/>
          <p:nvPr/>
        </p:nvSpPr>
        <p:spPr>
          <a:xfrm>
            <a:off x="6316663" y="5983288"/>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16" name="任意多边形 1158367"/>
          <p:cNvSpPr>
            <a:spLocks noEditPoints="1"/>
          </p:cNvSpPr>
          <p:nvPr/>
        </p:nvSpPr>
        <p:spPr>
          <a:xfrm>
            <a:off x="6130925" y="5969000"/>
            <a:ext cx="301625" cy="42863"/>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70" h="81">
                <a:moveTo>
                  <a:pt x="0" y="81"/>
                </a:moveTo>
                <a:lnTo>
                  <a:pt x="74" y="81"/>
                </a:lnTo>
                <a:lnTo>
                  <a:pt x="74" y="0"/>
                </a:lnTo>
                <a:lnTo>
                  <a:pt x="0" y="0"/>
                </a:lnTo>
                <a:lnTo>
                  <a:pt x="0" y="81"/>
                </a:lnTo>
                <a:close/>
                <a:moveTo>
                  <a:pt x="504" y="58"/>
                </a:moveTo>
                <a:lnTo>
                  <a:pt x="570" y="58"/>
                </a:lnTo>
                <a:lnTo>
                  <a:pt x="570" y="18"/>
                </a:lnTo>
                <a:lnTo>
                  <a:pt x="504" y="18"/>
                </a:lnTo>
                <a:lnTo>
                  <a:pt x="504" y="58"/>
                </a:lnTo>
                <a:close/>
              </a:path>
            </a:pathLst>
          </a:custGeom>
          <a:solidFill>
            <a:srgbClr val="C0C0C0">
              <a:alpha val="100000"/>
            </a:srgbClr>
          </a:solidFill>
          <a:ln w="9525">
            <a:noFill/>
          </a:ln>
        </p:spPr>
        <p:txBody>
          <a:bodyPr/>
          <a:lstStyle/>
          <a:p>
            <a:endParaRPr lang="zh-CN" altLang="en-US"/>
          </a:p>
        </p:txBody>
      </p:sp>
      <p:sp>
        <p:nvSpPr>
          <p:cNvPr id="85017" name="任意多边形 1158368"/>
          <p:cNvSpPr>
            <a:spLocks noEditPoints="1"/>
          </p:cNvSpPr>
          <p:nvPr/>
        </p:nvSpPr>
        <p:spPr>
          <a:xfrm>
            <a:off x="6121400" y="5962650"/>
            <a:ext cx="411163" cy="130175"/>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77" h="245">
                <a:moveTo>
                  <a:pt x="268" y="194"/>
                </a:moveTo>
                <a:lnTo>
                  <a:pt x="774" y="194"/>
                </a:lnTo>
                <a:lnTo>
                  <a:pt x="774" y="0"/>
                </a:lnTo>
                <a:lnTo>
                  <a:pt x="268" y="0"/>
                </a:lnTo>
                <a:lnTo>
                  <a:pt x="266" y="12"/>
                </a:lnTo>
                <a:lnTo>
                  <a:pt x="263" y="24"/>
                </a:lnTo>
                <a:lnTo>
                  <a:pt x="260" y="36"/>
                </a:lnTo>
                <a:lnTo>
                  <a:pt x="258" y="49"/>
                </a:lnTo>
                <a:lnTo>
                  <a:pt x="257" y="61"/>
                </a:lnTo>
                <a:lnTo>
                  <a:pt x="257" y="74"/>
                </a:lnTo>
                <a:lnTo>
                  <a:pt x="256" y="86"/>
                </a:lnTo>
                <a:lnTo>
                  <a:pt x="256" y="97"/>
                </a:lnTo>
                <a:lnTo>
                  <a:pt x="256" y="110"/>
                </a:lnTo>
                <a:lnTo>
                  <a:pt x="257" y="122"/>
                </a:lnTo>
                <a:lnTo>
                  <a:pt x="257" y="136"/>
                </a:lnTo>
                <a:lnTo>
                  <a:pt x="258" y="148"/>
                </a:lnTo>
                <a:lnTo>
                  <a:pt x="260" y="158"/>
                </a:lnTo>
                <a:lnTo>
                  <a:pt x="263" y="172"/>
                </a:lnTo>
                <a:lnTo>
                  <a:pt x="266" y="184"/>
                </a:lnTo>
                <a:lnTo>
                  <a:pt x="268" y="194"/>
                </a:lnTo>
                <a:close/>
                <a:moveTo>
                  <a:pt x="456" y="169"/>
                </a:moveTo>
                <a:lnTo>
                  <a:pt x="747" y="169"/>
                </a:lnTo>
                <a:lnTo>
                  <a:pt x="747" y="26"/>
                </a:lnTo>
                <a:lnTo>
                  <a:pt x="456" y="26"/>
                </a:lnTo>
                <a:lnTo>
                  <a:pt x="456" y="169"/>
                </a:lnTo>
                <a:close/>
                <a:moveTo>
                  <a:pt x="703" y="245"/>
                </a:moveTo>
                <a:lnTo>
                  <a:pt x="766" y="245"/>
                </a:lnTo>
                <a:lnTo>
                  <a:pt x="767" y="245"/>
                </a:lnTo>
                <a:lnTo>
                  <a:pt x="769" y="245"/>
                </a:lnTo>
                <a:lnTo>
                  <a:pt x="772" y="244"/>
                </a:lnTo>
                <a:lnTo>
                  <a:pt x="773" y="242"/>
                </a:lnTo>
                <a:lnTo>
                  <a:pt x="774" y="240"/>
                </a:lnTo>
                <a:lnTo>
                  <a:pt x="775" y="239"/>
                </a:lnTo>
                <a:lnTo>
                  <a:pt x="777" y="236"/>
                </a:lnTo>
                <a:lnTo>
                  <a:pt x="777" y="234"/>
                </a:lnTo>
                <a:lnTo>
                  <a:pt x="777" y="233"/>
                </a:lnTo>
                <a:lnTo>
                  <a:pt x="777" y="229"/>
                </a:lnTo>
                <a:lnTo>
                  <a:pt x="775" y="227"/>
                </a:lnTo>
                <a:lnTo>
                  <a:pt x="775" y="226"/>
                </a:lnTo>
                <a:lnTo>
                  <a:pt x="773" y="222"/>
                </a:lnTo>
                <a:lnTo>
                  <a:pt x="769" y="221"/>
                </a:lnTo>
                <a:lnTo>
                  <a:pt x="768" y="220"/>
                </a:lnTo>
                <a:lnTo>
                  <a:pt x="767" y="220"/>
                </a:lnTo>
                <a:lnTo>
                  <a:pt x="766" y="220"/>
                </a:lnTo>
                <a:lnTo>
                  <a:pt x="703" y="220"/>
                </a:lnTo>
                <a:lnTo>
                  <a:pt x="703" y="245"/>
                </a:lnTo>
                <a:close/>
                <a:moveTo>
                  <a:pt x="74" y="245"/>
                </a:moveTo>
                <a:lnTo>
                  <a:pt x="11" y="245"/>
                </a:lnTo>
                <a:lnTo>
                  <a:pt x="10" y="245"/>
                </a:lnTo>
                <a:lnTo>
                  <a:pt x="8" y="245"/>
                </a:lnTo>
                <a:lnTo>
                  <a:pt x="5" y="244"/>
                </a:lnTo>
                <a:lnTo>
                  <a:pt x="4" y="242"/>
                </a:lnTo>
                <a:lnTo>
                  <a:pt x="2" y="240"/>
                </a:lnTo>
                <a:lnTo>
                  <a:pt x="2" y="239"/>
                </a:lnTo>
                <a:lnTo>
                  <a:pt x="0" y="236"/>
                </a:lnTo>
                <a:lnTo>
                  <a:pt x="0" y="234"/>
                </a:lnTo>
                <a:lnTo>
                  <a:pt x="0" y="233"/>
                </a:lnTo>
                <a:lnTo>
                  <a:pt x="0" y="229"/>
                </a:lnTo>
                <a:lnTo>
                  <a:pt x="0" y="227"/>
                </a:lnTo>
                <a:lnTo>
                  <a:pt x="2" y="226"/>
                </a:lnTo>
                <a:lnTo>
                  <a:pt x="4" y="222"/>
                </a:lnTo>
                <a:lnTo>
                  <a:pt x="8" y="221"/>
                </a:lnTo>
                <a:lnTo>
                  <a:pt x="9" y="220"/>
                </a:lnTo>
                <a:lnTo>
                  <a:pt x="10" y="220"/>
                </a:lnTo>
                <a:lnTo>
                  <a:pt x="11" y="220"/>
                </a:lnTo>
                <a:lnTo>
                  <a:pt x="74" y="220"/>
                </a:lnTo>
                <a:lnTo>
                  <a:pt x="74" y="245"/>
                </a:lnTo>
                <a:close/>
                <a:moveTo>
                  <a:pt x="278" y="52"/>
                </a:moveTo>
                <a:lnTo>
                  <a:pt x="407" y="52"/>
                </a:lnTo>
                <a:lnTo>
                  <a:pt x="407" y="38"/>
                </a:lnTo>
                <a:lnTo>
                  <a:pt x="278" y="38"/>
                </a:lnTo>
                <a:lnTo>
                  <a:pt x="278" y="52"/>
                </a:lnTo>
                <a:close/>
              </a:path>
            </a:pathLst>
          </a:custGeom>
          <a:solidFill>
            <a:srgbClr val="C0C0C0">
              <a:alpha val="100000"/>
            </a:srgbClr>
          </a:solidFill>
          <a:ln w="9525">
            <a:noFill/>
          </a:ln>
        </p:spPr>
        <p:txBody>
          <a:bodyPr/>
          <a:lstStyle/>
          <a:p>
            <a:endParaRPr lang="zh-CN" altLang="en-US"/>
          </a:p>
        </p:txBody>
      </p:sp>
      <p:sp>
        <p:nvSpPr>
          <p:cNvPr id="85018" name="任意多边形 1158369"/>
          <p:cNvSpPr/>
          <p:nvPr/>
        </p:nvSpPr>
        <p:spPr>
          <a:xfrm>
            <a:off x="6256338" y="5962650"/>
            <a:ext cx="274637" cy="103188"/>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18" h="194">
                <a:moveTo>
                  <a:pt x="12" y="194"/>
                </a:moveTo>
                <a:lnTo>
                  <a:pt x="518" y="194"/>
                </a:lnTo>
                <a:lnTo>
                  <a:pt x="518" y="0"/>
                </a:lnTo>
                <a:lnTo>
                  <a:pt x="12" y="0"/>
                </a:lnTo>
                <a:lnTo>
                  <a:pt x="10" y="12"/>
                </a:lnTo>
                <a:lnTo>
                  <a:pt x="7" y="24"/>
                </a:lnTo>
                <a:lnTo>
                  <a:pt x="4" y="36"/>
                </a:lnTo>
                <a:lnTo>
                  <a:pt x="2" y="49"/>
                </a:lnTo>
                <a:lnTo>
                  <a:pt x="1" y="61"/>
                </a:lnTo>
                <a:lnTo>
                  <a:pt x="1" y="74"/>
                </a:lnTo>
                <a:lnTo>
                  <a:pt x="0" y="86"/>
                </a:lnTo>
                <a:lnTo>
                  <a:pt x="0" y="97"/>
                </a:lnTo>
                <a:lnTo>
                  <a:pt x="0" y="110"/>
                </a:lnTo>
                <a:lnTo>
                  <a:pt x="1" y="122"/>
                </a:lnTo>
                <a:lnTo>
                  <a:pt x="1" y="136"/>
                </a:lnTo>
                <a:lnTo>
                  <a:pt x="2" y="148"/>
                </a:lnTo>
                <a:lnTo>
                  <a:pt x="4" y="158"/>
                </a:lnTo>
                <a:lnTo>
                  <a:pt x="7" y="172"/>
                </a:lnTo>
                <a:lnTo>
                  <a:pt x="10" y="184"/>
                </a:lnTo>
                <a:lnTo>
                  <a:pt x="12" y="194"/>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19" name="直接连接符 1158370"/>
          <p:cNvSpPr/>
          <p:nvPr/>
        </p:nvSpPr>
        <p:spPr>
          <a:xfrm>
            <a:off x="6338888" y="5962650"/>
            <a:ext cx="1587" cy="103188"/>
          </a:xfrm>
          <a:prstGeom prst="line">
            <a:avLst/>
          </a:prstGeom>
          <a:ln w="3175" cap="flat" cmpd="sng">
            <a:solidFill>
              <a:srgbClr val="000000"/>
            </a:solidFill>
            <a:prstDash val="solid"/>
            <a:headEnd type="none" w="med" len="med"/>
            <a:tailEnd type="none" w="med" len="med"/>
          </a:ln>
        </p:spPr>
      </p:sp>
      <p:sp>
        <p:nvSpPr>
          <p:cNvPr id="85020" name="直接连接符 1158371"/>
          <p:cNvSpPr/>
          <p:nvPr/>
        </p:nvSpPr>
        <p:spPr>
          <a:xfrm flipH="1">
            <a:off x="6256338" y="5997575"/>
            <a:ext cx="82550" cy="1588"/>
          </a:xfrm>
          <a:prstGeom prst="line">
            <a:avLst/>
          </a:prstGeom>
          <a:ln w="3175" cap="flat" cmpd="sng">
            <a:solidFill>
              <a:srgbClr val="000000"/>
            </a:solidFill>
            <a:prstDash val="solid"/>
            <a:headEnd type="none" w="med" len="med"/>
            <a:tailEnd type="none" w="med" len="med"/>
          </a:ln>
        </p:spPr>
      </p:sp>
      <p:sp>
        <p:nvSpPr>
          <p:cNvPr id="85021" name="直接连接符 1158372"/>
          <p:cNvSpPr/>
          <p:nvPr/>
        </p:nvSpPr>
        <p:spPr>
          <a:xfrm flipH="1">
            <a:off x="6256338" y="6032500"/>
            <a:ext cx="82550" cy="1588"/>
          </a:xfrm>
          <a:prstGeom prst="line">
            <a:avLst/>
          </a:prstGeom>
          <a:ln w="3175" cap="flat" cmpd="sng">
            <a:solidFill>
              <a:srgbClr val="000000"/>
            </a:solidFill>
            <a:prstDash val="solid"/>
            <a:headEnd type="none" w="med" len="med"/>
            <a:tailEnd type="none" w="med" len="med"/>
          </a:ln>
        </p:spPr>
      </p:sp>
      <p:sp>
        <p:nvSpPr>
          <p:cNvPr id="85022" name="矩形 1158373"/>
          <p:cNvSpPr/>
          <p:nvPr/>
        </p:nvSpPr>
        <p:spPr>
          <a:xfrm>
            <a:off x="6362700" y="5976938"/>
            <a:ext cx="153988" cy="74612"/>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23" name="直接连接符 1158374"/>
          <p:cNvSpPr/>
          <p:nvPr/>
        </p:nvSpPr>
        <p:spPr>
          <a:xfrm>
            <a:off x="6467475" y="5976938"/>
            <a:ext cx="1588" cy="28575"/>
          </a:xfrm>
          <a:prstGeom prst="line">
            <a:avLst/>
          </a:prstGeom>
          <a:ln w="3175" cap="flat" cmpd="sng">
            <a:solidFill>
              <a:srgbClr val="000000"/>
            </a:solidFill>
            <a:prstDash val="solid"/>
            <a:headEnd type="none" w="med" len="med"/>
            <a:tailEnd type="none" w="med" len="med"/>
          </a:ln>
        </p:spPr>
      </p:sp>
      <p:sp>
        <p:nvSpPr>
          <p:cNvPr id="85024" name="直接连接符 1158375"/>
          <p:cNvSpPr/>
          <p:nvPr/>
        </p:nvSpPr>
        <p:spPr>
          <a:xfrm>
            <a:off x="6362700" y="6005513"/>
            <a:ext cx="153988" cy="1587"/>
          </a:xfrm>
          <a:prstGeom prst="line">
            <a:avLst/>
          </a:prstGeom>
          <a:ln w="3175" cap="flat" cmpd="sng">
            <a:solidFill>
              <a:srgbClr val="000000"/>
            </a:solidFill>
            <a:prstDash val="solid"/>
            <a:headEnd type="none" w="med" len="med"/>
            <a:tailEnd type="none" w="med" len="med"/>
          </a:ln>
        </p:spPr>
      </p:sp>
      <p:sp>
        <p:nvSpPr>
          <p:cNvPr id="85025" name="任意多边形 1158376"/>
          <p:cNvSpPr/>
          <p:nvPr/>
        </p:nvSpPr>
        <p:spPr>
          <a:xfrm>
            <a:off x="6492875" y="6078538"/>
            <a:ext cx="39688"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4" h="25">
                <a:moveTo>
                  <a:pt x="0" y="25"/>
                </a:moveTo>
                <a:lnTo>
                  <a:pt x="63" y="25"/>
                </a:lnTo>
                <a:lnTo>
                  <a:pt x="64" y="25"/>
                </a:lnTo>
                <a:lnTo>
                  <a:pt x="66" y="25"/>
                </a:lnTo>
                <a:lnTo>
                  <a:pt x="69" y="24"/>
                </a:lnTo>
                <a:lnTo>
                  <a:pt x="70" y="22"/>
                </a:lnTo>
                <a:lnTo>
                  <a:pt x="71" y="20"/>
                </a:lnTo>
                <a:lnTo>
                  <a:pt x="72" y="19"/>
                </a:lnTo>
                <a:lnTo>
                  <a:pt x="74" y="16"/>
                </a:lnTo>
                <a:lnTo>
                  <a:pt x="74" y="14"/>
                </a:lnTo>
                <a:lnTo>
                  <a:pt x="74" y="13"/>
                </a:lnTo>
                <a:lnTo>
                  <a:pt x="74" y="9"/>
                </a:lnTo>
                <a:lnTo>
                  <a:pt x="72" y="7"/>
                </a:lnTo>
                <a:lnTo>
                  <a:pt x="72" y="6"/>
                </a:lnTo>
                <a:lnTo>
                  <a:pt x="70" y="2"/>
                </a:lnTo>
                <a:lnTo>
                  <a:pt x="66" y="1"/>
                </a:lnTo>
                <a:lnTo>
                  <a:pt x="65" y="0"/>
                </a:lnTo>
                <a:lnTo>
                  <a:pt x="64" y="0"/>
                </a:lnTo>
                <a:lnTo>
                  <a:pt x="63" y="0"/>
                </a:lnTo>
                <a:lnTo>
                  <a:pt x="0" y="0"/>
                </a:lnTo>
                <a:lnTo>
                  <a:pt x="0"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26" name="任意多边形 1158377"/>
          <p:cNvSpPr/>
          <p:nvPr/>
        </p:nvSpPr>
        <p:spPr>
          <a:xfrm>
            <a:off x="6121400" y="6078538"/>
            <a:ext cx="38100"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4" h="25">
                <a:moveTo>
                  <a:pt x="74" y="25"/>
                </a:moveTo>
                <a:lnTo>
                  <a:pt x="11" y="25"/>
                </a:lnTo>
                <a:lnTo>
                  <a:pt x="10" y="25"/>
                </a:lnTo>
                <a:lnTo>
                  <a:pt x="8" y="25"/>
                </a:lnTo>
                <a:lnTo>
                  <a:pt x="5" y="24"/>
                </a:lnTo>
                <a:lnTo>
                  <a:pt x="4" y="22"/>
                </a:lnTo>
                <a:lnTo>
                  <a:pt x="2" y="20"/>
                </a:lnTo>
                <a:lnTo>
                  <a:pt x="2" y="19"/>
                </a:lnTo>
                <a:lnTo>
                  <a:pt x="0" y="16"/>
                </a:lnTo>
                <a:lnTo>
                  <a:pt x="0" y="14"/>
                </a:lnTo>
                <a:lnTo>
                  <a:pt x="0" y="13"/>
                </a:lnTo>
                <a:lnTo>
                  <a:pt x="0" y="9"/>
                </a:lnTo>
                <a:lnTo>
                  <a:pt x="0" y="7"/>
                </a:lnTo>
                <a:lnTo>
                  <a:pt x="2" y="6"/>
                </a:lnTo>
                <a:lnTo>
                  <a:pt x="4" y="2"/>
                </a:lnTo>
                <a:lnTo>
                  <a:pt x="8" y="1"/>
                </a:lnTo>
                <a:lnTo>
                  <a:pt x="9" y="0"/>
                </a:lnTo>
                <a:lnTo>
                  <a:pt x="10" y="0"/>
                </a:lnTo>
                <a:lnTo>
                  <a:pt x="11" y="0"/>
                </a:lnTo>
                <a:lnTo>
                  <a:pt x="74" y="0"/>
                </a:lnTo>
                <a:lnTo>
                  <a:pt x="74"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27" name="矩形 1158378"/>
          <p:cNvSpPr/>
          <p:nvPr/>
        </p:nvSpPr>
        <p:spPr>
          <a:xfrm>
            <a:off x="6267450" y="5983288"/>
            <a:ext cx="68263"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28" name="直接连接符 1158379"/>
          <p:cNvSpPr/>
          <p:nvPr/>
        </p:nvSpPr>
        <p:spPr>
          <a:xfrm flipV="1">
            <a:off x="6267450" y="5956300"/>
            <a:ext cx="1588" cy="6350"/>
          </a:xfrm>
          <a:prstGeom prst="line">
            <a:avLst/>
          </a:prstGeom>
          <a:ln w="3175" cap="flat" cmpd="sng">
            <a:solidFill>
              <a:srgbClr val="000000"/>
            </a:solidFill>
            <a:prstDash val="solid"/>
            <a:headEnd type="none" w="med" len="med"/>
            <a:tailEnd type="none" w="med" len="med"/>
          </a:ln>
        </p:spPr>
      </p:sp>
      <p:sp>
        <p:nvSpPr>
          <p:cNvPr id="85029" name="直接连接符 1158380"/>
          <p:cNvSpPr/>
          <p:nvPr/>
        </p:nvSpPr>
        <p:spPr>
          <a:xfrm flipV="1">
            <a:off x="6267450" y="6065838"/>
            <a:ext cx="1588" cy="4762"/>
          </a:xfrm>
          <a:prstGeom prst="line">
            <a:avLst/>
          </a:prstGeom>
          <a:ln w="3175" cap="flat" cmpd="sng">
            <a:solidFill>
              <a:srgbClr val="000000"/>
            </a:solidFill>
            <a:prstDash val="solid"/>
            <a:headEnd type="none" w="med" len="med"/>
            <a:tailEnd type="none" w="med" len="med"/>
          </a:ln>
        </p:spPr>
      </p:sp>
      <p:sp>
        <p:nvSpPr>
          <p:cNvPr id="85030" name="直接连接符 1158381"/>
          <p:cNvSpPr/>
          <p:nvPr/>
        </p:nvSpPr>
        <p:spPr>
          <a:xfrm>
            <a:off x="6270625" y="6013450"/>
            <a:ext cx="6350" cy="1588"/>
          </a:xfrm>
          <a:prstGeom prst="line">
            <a:avLst/>
          </a:prstGeom>
          <a:ln w="4763" cap="flat" cmpd="sng">
            <a:solidFill>
              <a:srgbClr val="00FF00"/>
            </a:solidFill>
            <a:prstDash val="solid"/>
            <a:headEnd type="none" w="med" len="med"/>
            <a:tailEnd type="none" w="med" len="med"/>
          </a:ln>
        </p:spPr>
      </p:sp>
      <p:sp>
        <p:nvSpPr>
          <p:cNvPr id="85031" name="直接连接符 1158382"/>
          <p:cNvSpPr/>
          <p:nvPr/>
        </p:nvSpPr>
        <p:spPr>
          <a:xfrm>
            <a:off x="6270625" y="5986463"/>
            <a:ext cx="6350" cy="1587"/>
          </a:xfrm>
          <a:prstGeom prst="line">
            <a:avLst/>
          </a:prstGeom>
          <a:ln w="4763" cap="flat" cmpd="sng">
            <a:solidFill>
              <a:srgbClr val="00FF00"/>
            </a:solidFill>
            <a:prstDash val="solid"/>
            <a:headEnd type="none" w="med" len="med"/>
            <a:tailEnd type="none" w="med" len="med"/>
          </a:ln>
        </p:spPr>
      </p:sp>
      <p:sp>
        <p:nvSpPr>
          <p:cNvPr id="85032" name="直接连接符 1158383"/>
          <p:cNvSpPr/>
          <p:nvPr/>
        </p:nvSpPr>
        <p:spPr>
          <a:xfrm>
            <a:off x="6319838" y="5986463"/>
            <a:ext cx="6350" cy="1587"/>
          </a:xfrm>
          <a:prstGeom prst="line">
            <a:avLst/>
          </a:prstGeom>
          <a:ln w="4763" cap="flat" cmpd="sng">
            <a:solidFill>
              <a:srgbClr val="00FF00"/>
            </a:solidFill>
            <a:prstDash val="solid"/>
            <a:headEnd type="none" w="med" len="med"/>
            <a:tailEnd type="none" w="med" len="med"/>
          </a:ln>
        </p:spPr>
      </p:sp>
      <p:sp>
        <p:nvSpPr>
          <p:cNvPr id="85033" name="直接连接符 1158384"/>
          <p:cNvSpPr/>
          <p:nvPr/>
        </p:nvSpPr>
        <p:spPr>
          <a:xfrm>
            <a:off x="6381750" y="5997575"/>
            <a:ext cx="6350" cy="1588"/>
          </a:xfrm>
          <a:prstGeom prst="line">
            <a:avLst/>
          </a:prstGeom>
          <a:ln w="4763" cap="flat" cmpd="sng">
            <a:solidFill>
              <a:srgbClr val="00FF00"/>
            </a:solidFill>
            <a:prstDash val="solid"/>
            <a:headEnd type="none" w="med" len="med"/>
            <a:tailEnd type="none" w="med" len="med"/>
          </a:ln>
        </p:spPr>
      </p:sp>
      <p:sp>
        <p:nvSpPr>
          <p:cNvPr id="85034" name="任意多边形 1158385"/>
          <p:cNvSpPr/>
          <p:nvPr/>
        </p:nvSpPr>
        <p:spPr>
          <a:xfrm>
            <a:off x="6483350" y="5630863"/>
            <a:ext cx="52388" cy="306387"/>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9" h="581">
                <a:moveTo>
                  <a:pt x="0" y="581"/>
                </a:moveTo>
                <a:lnTo>
                  <a:pt x="74" y="507"/>
                </a:lnTo>
                <a:lnTo>
                  <a:pt x="74" y="370"/>
                </a:lnTo>
                <a:lnTo>
                  <a:pt x="99" y="297"/>
                </a:lnTo>
                <a:lnTo>
                  <a:pt x="99" y="0"/>
                </a:lnTo>
                <a:lnTo>
                  <a:pt x="0" y="99"/>
                </a:lnTo>
                <a:lnTo>
                  <a:pt x="0" y="581"/>
                </a:lnTo>
                <a:close/>
              </a:path>
            </a:pathLst>
          </a:custGeom>
          <a:solidFill>
            <a:srgbClr val="9A9A9A">
              <a:alpha val="100000"/>
            </a:srgbClr>
          </a:solidFill>
          <a:ln w="9525">
            <a:noFill/>
          </a:ln>
        </p:spPr>
        <p:txBody>
          <a:bodyPr/>
          <a:lstStyle/>
          <a:p>
            <a:endParaRPr lang="zh-CN" altLang="en-US"/>
          </a:p>
        </p:txBody>
      </p:sp>
      <p:sp>
        <p:nvSpPr>
          <p:cNvPr id="85035" name="任意多边形 1158386"/>
          <p:cNvSpPr/>
          <p:nvPr/>
        </p:nvSpPr>
        <p:spPr>
          <a:xfrm>
            <a:off x="6483350" y="5630863"/>
            <a:ext cx="52388" cy="306387"/>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9" h="581">
                <a:moveTo>
                  <a:pt x="0" y="581"/>
                </a:moveTo>
                <a:lnTo>
                  <a:pt x="74" y="507"/>
                </a:lnTo>
                <a:lnTo>
                  <a:pt x="74" y="370"/>
                </a:lnTo>
                <a:lnTo>
                  <a:pt x="99" y="297"/>
                </a:lnTo>
                <a:lnTo>
                  <a:pt x="99" y="0"/>
                </a:lnTo>
                <a:lnTo>
                  <a:pt x="0" y="99"/>
                </a:lnTo>
                <a:lnTo>
                  <a:pt x="0" y="581"/>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36" name="任意多边形 1158387"/>
          <p:cNvSpPr/>
          <p:nvPr/>
        </p:nvSpPr>
        <p:spPr>
          <a:xfrm>
            <a:off x="6169025" y="5630863"/>
            <a:ext cx="366713" cy="52387"/>
          </a:xfrm>
          <a:custGeom>
            <a:avLst/>
            <a:gdLst/>
            <a:ahLst/>
            <a:cxnLst>
              <a:cxn ang="0">
                <a:pos x="2147483647" y="0"/>
              </a:cxn>
              <a:cxn ang="0">
                <a:pos x="2147483647" y="0"/>
              </a:cxn>
              <a:cxn ang="0">
                <a:pos x="0" y="2147483647"/>
              </a:cxn>
              <a:cxn ang="0">
                <a:pos x="2147483647" y="2147483647"/>
              </a:cxn>
              <a:cxn ang="0">
                <a:pos x="2147483647" y="0"/>
              </a:cxn>
            </a:cxnLst>
            <a:rect l="0" t="0" r="0" b="0"/>
            <a:pathLst>
              <a:path w="692" h="99">
                <a:moveTo>
                  <a:pt x="692" y="0"/>
                </a:moveTo>
                <a:lnTo>
                  <a:pt x="98" y="0"/>
                </a:lnTo>
                <a:lnTo>
                  <a:pt x="0" y="99"/>
                </a:lnTo>
                <a:lnTo>
                  <a:pt x="593" y="99"/>
                </a:lnTo>
                <a:lnTo>
                  <a:pt x="692" y="0"/>
                </a:lnTo>
                <a:close/>
              </a:path>
            </a:pathLst>
          </a:custGeom>
          <a:solidFill>
            <a:srgbClr val="E6E6E6">
              <a:alpha val="100000"/>
            </a:srgbClr>
          </a:solidFill>
          <a:ln w="9525">
            <a:noFill/>
          </a:ln>
        </p:spPr>
        <p:txBody>
          <a:bodyPr/>
          <a:lstStyle/>
          <a:p>
            <a:endParaRPr lang="zh-CN" altLang="en-US"/>
          </a:p>
        </p:txBody>
      </p:sp>
      <p:sp>
        <p:nvSpPr>
          <p:cNvPr id="85037" name="任意多边形 1158388"/>
          <p:cNvSpPr/>
          <p:nvPr/>
        </p:nvSpPr>
        <p:spPr>
          <a:xfrm>
            <a:off x="6169025" y="5630863"/>
            <a:ext cx="366713" cy="52387"/>
          </a:xfrm>
          <a:custGeom>
            <a:avLst/>
            <a:gdLst/>
            <a:ahLst/>
            <a:cxnLst>
              <a:cxn ang="0">
                <a:pos x="2147483647" y="0"/>
              </a:cxn>
              <a:cxn ang="0">
                <a:pos x="2147483647" y="0"/>
              </a:cxn>
              <a:cxn ang="0">
                <a:pos x="0" y="2147483647"/>
              </a:cxn>
              <a:cxn ang="0">
                <a:pos x="2147483647" y="2147483647"/>
              </a:cxn>
              <a:cxn ang="0">
                <a:pos x="2147483647" y="0"/>
              </a:cxn>
            </a:cxnLst>
            <a:rect l="0" t="0" r="0" b="0"/>
            <a:pathLst>
              <a:path w="692" h="99">
                <a:moveTo>
                  <a:pt x="692" y="0"/>
                </a:moveTo>
                <a:lnTo>
                  <a:pt x="98" y="0"/>
                </a:lnTo>
                <a:lnTo>
                  <a:pt x="0" y="99"/>
                </a:lnTo>
                <a:lnTo>
                  <a:pt x="593" y="99"/>
                </a:lnTo>
                <a:lnTo>
                  <a:pt x="692"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38" name="矩形 1158389"/>
          <p:cNvSpPr/>
          <p:nvPr/>
        </p:nvSpPr>
        <p:spPr>
          <a:xfrm>
            <a:off x="6169025" y="5683250"/>
            <a:ext cx="314325" cy="2540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039" name="图片 1158390"/>
          <p:cNvPicPr>
            <a:picLocks noChangeAspect="1"/>
          </p:cNvPicPr>
          <p:nvPr/>
        </p:nvPicPr>
        <p:blipFill>
          <a:blip r:embed="rId5"/>
          <a:stretch>
            <a:fillRect/>
          </a:stretch>
        </p:blipFill>
        <p:spPr>
          <a:xfrm>
            <a:off x="6215063" y="5721350"/>
            <a:ext cx="222250" cy="157163"/>
          </a:xfrm>
          <a:prstGeom prst="rect">
            <a:avLst/>
          </a:prstGeom>
          <a:noFill/>
          <a:ln w="9525">
            <a:noFill/>
          </a:ln>
        </p:spPr>
      </p:pic>
      <p:pic>
        <p:nvPicPr>
          <p:cNvPr id="85040" name="图片 1158391"/>
          <p:cNvPicPr>
            <a:picLocks noChangeAspect="1"/>
          </p:cNvPicPr>
          <p:nvPr/>
        </p:nvPicPr>
        <p:blipFill>
          <a:blip r:embed="rId6"/>
          <a:stretch>
            <a:fillRect/>
          </a:stretch>
        </p:blipFill>
        <p:spPr>
          <a:xfrm>
            <a:off x="6215063" y="5721350"/>
            <a:ext cx="222250" cy="157163"/>
          </a:xfrm>
          <a:prstGeom prst="rect">
            <a:avLst/>
          </a:prstGeom>
          <a:noFill/>
          <a:ln w="9525">
            <a:noFill/>
          </a:ln>
        </p:spPr>
      </p:pic>
      <p:sp>
        <p:nvSpPr>
          <p:cNvPr id="85041" name="矩形 1158392"/>
          <p:cNvSpPr/>
          <p:nvPr/>
        </p:nvSpPr>
        <p:spPr>
          <a:xfrm>
            <a:off x="6218238" y="5727700"/>
            <a:ext cx="215900" cy="14922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42" name="任意多边形 1158393"/>
          <p:cNvSpPr/>
          <p:nvPr/>
        </p:nvSpPr>
        <p:spPr>
          <a:xfrm>
            <a:off x="6199188" y="5707063"/>
            <a:ext cx="254000" cy="188912"/>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81" h="357">
                <a:moveTo>
                  <a:pt x="19" y="339"/>
                </a:moveTo>
                <a:lnTo>
                  <a:pt x="462" y="339"/>
                </a:lnTo>
                <a:lnTo>
                  <a:pt x="462" y="19"/>
                </a:lnTo>
                <a:lnTo>
                  <a:pt x="481" y="19"/>
                </a:lnTo>
                <a:lnTo>
                  <a:pt x="481" y="0"/>
                </a:lnTo>
                <a:lnTo>
                  <a:pt x="0" y="0"/>
                </a:lnTo>
                <a:lnTo>
                  <a:pt x="0" y="357"/>
                </a:lnTo>
                <a:lnTo>
                  <a:pt x="19" y="357"/>
                </a:lnTo>
                <a:lnTo>
                  <a:pt x="19" y="33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043" name="图片 1158394"/>
          <p:cNvPicPr>
            <a:picLocks noChangeAspect="1"/>
          </p:cNvPicPr>
          <p:nvPr/>
        </p:nvPicPr>
        <p:blipFill>
          <a:blip r:embed="rId7"/>
          <a:stretch>
            <a:fillRect/>
          </a:stretch>
        </p:blipFill>
        <p:spPr>
          <a:xfrm>
            <a:off x="6199188" y="5707063"/>
            <a:ext cx="254000" cy="188912"/>
          </a:xfrm>
          <a:prstGeom prst="rect">
            <a:avLst/>
          </a:prstGeom>
          <a:noFill/>
          <a:ln w="9525">
            <a:noFill/>
          </a:ln>
        </p:spPr>
      </p:pic>
      <p:pic>
        <p:nvPicPr>
          <p:cNvPr id="85044" name="图片 1158395"/>
          <p:cNvPicPr>
            <a:picLocks noChangeAspect="1"/>
          </p:cNvPicPr>
          <p:nvPr/>
        </p:nvPicPr>
        <p:blipFill>
          <a:blip r:embed="rId9"/>
          <a:stretch>
            <a:fillRect/>
          </a:stretch>
        </p:blipFill>
        <p:spPr>
          <a:xfrm>
            <a:off x="6199188" y="5707063"/>
            <a:ext cx="254000" cy="188912"/>
          </a:xfrm>
          <a:prstGeom prst="rect">
            <a:avLst/>
          </a:prstGeom>
          <a:noFill/>
          <a:ln w="9525">
            <a:noFill/>
          </a:ln>
        </p:spPr>
      </p:pic>
      <p:sp>
        <p:nvSpPr>
          <p:cNvPr id="85045" name="直接连接符 1158396"/>
          <p:cNvSpPr/>
          <p:nvPr/>
        </p:nvSpPr>
        <p:spPr>
          <a:xfrm>
            <a:off x="6256338" y="5921375"/>
            <a:ext cx="1587" cy="15875"/>
          </a:xfrm>
          <a:prstGeom prst="line">
            <a:avLst/>
          </a:prstGeom>
          <a:ln w="3175" cap="flat" cmpd="sng">
            <a:solidFill>
              <a:srgbClr val="000000"/>
            </a:solidFill>
            <a:prstDash val="solid"/>
            <a:headEnd type="none" w="med" len="med"/>
            <a:tailEnd type="none" w="med" len="med"/>
          </a:ln>
        </p:spPr>
      </p:sp>
      <p:sp>
        <p:nvSpPr>
          <p:cNvPr id="85046" name="直接连接符 1158397"/>
          <p:cNvSpPr/>
          <p:nvPr/>
        </p:nvSpPr>
        <p:spPr>
          <a:xfrm>
            <a:off x="6216650" y="5921375"/>
            <a:ext cx="1588" cy="15875"/>
          </a:xfrm>
          <a:prstGeom prst="line">
            <a:avLst/>
          </a:prstGeom>
          <a:ln w="3175" cap="flat" cmpd="sng">
            <a:solidFill>
              <a:srgbClr val="000000"/>
            </a:solidFill>
            <a:prstDash val="solid"/>
            <a:headEnd type="none" w="med" len="med"/>
            <a:tailEnd type="none" w="med" len="med"/>
          </a:ln>
        </p:spPr>
      </p:sp>
      <p:sp>
        <p:nvSpPr>
          <p:cNvPr id="85047" name="直接连接符 1158398"/>
          <p:cNvSpPr/>
          <p:nvPr/>
        </p:nvSpPr>
        <p:spPr>
          <a:xfrm>
            <a:off x="6169025" y="5921375"/>
            <a:ext cx="314325" cy="1588"/>
          </a:xfrm>
          <a:prstGeom prst="line">
            <a:avLst/>
          </a:prstGeom>
          <a:ln w="3175" cap="flat" cmpd="sng">
            <a:solidFill>
              <a:srgbClr val="000000"/>
            </a:solidFill>
            <a:prstDash val="solid"/>
            <a:headEnd type="none" w="med" len="med"/>
            <a:tailEnd type="none" w="med" len="med"/>
          </a:ln>
        </p:spPr>
      </p:sp>
      <p:sp>
        <p:nvSpPr>
          <p:cNvPr id="85048" name="直接连接符 1158399"/>
          <p:cNvSpPr/>
          <p:nvPr/>
        </p:nvSpPr>
        <p:spPr>
          <a:xfrm>
            <a:off x="6372225" y="5988050"/>
            <a:ext cx="90488" cy="1588"/>
          </a:xfrm>
          <a:prstGeom prst="line">
            <a:avLst/>
          </a:prstGeom>
          <a:ln w="9525" cap="flat" cmpd="sng">
            <a:solidFill>
              <a:srgbClr val="000000"/>
            </a:solidFill>
            <a:prstDash val="solid"/>
            <a:headEnd type="none" w="med" len="med"/>
            <a:tailEnd type="none" w="med" len="med"/>
          </a:ln>
        </p:spPr>
      </p:sp>
      <p:sp>
        <p:nvSpPr>
          <p:cNvPr id="85049" name="任意多边形 1158400"/>
          <p:cNvSpPr/>
          <p:nvPr/>
        </p:nvSpPr>
        <p:spPr>
          <a:xfrm>
            <a:off x="6116638" y="5630863"/>
            <a:ext cx="471487" cy="46990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889" h="888">
                <a:moveTo>
                  <a:pt x="0" y="888"/>
                </a:moveTo>
                <a:lnTo>
                  <a:pt x="0" y="617"/>
                </a:lnTo>
                <a:lnTo>
                  <a:pt x="94" y="525"/>
                </a:lnTo>
                <a:lnTo>
                  <a:pt x="99" y="525"/>
                </a:lnTo>
                <a:lnTo>
                  <a:pt x="99" y="99"/>
                </a:lnTo>
                <a:lnTo>
                  <a:pt x="197" y="0"/>
                </a:lnTo>
                <a:lnTo>
                  <a:pt x="791" y="0"/>
                </a:lnTo>
                <a:lnTo>
                  <a:pt x="791" y="297"/>
                </a:lnTo>
                <a:lnTo>
                  <a:pt x="766" y="370"/>
                </a:lnTo>
                <a:lnTo>
                  <a:pt x="766" y="507"/>
                </a:lnTo>
                <a:lnTo>
                  <a:pt x="754" y="519"/>
                </a:lnTo>
                <a:lnTo>
                  <a:pt x="889" y="519"/>
                </a:lnTo>
                <a:lnTo>
                  <a:pt x="889" y="790"/>
                </a:lnTo>
                <a:lnTo>
                  <a:pt x="791" y="888"/>
                </a:lnTo>
                <a:lnTo>
                  <a:pt x="0" y="888"/>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50" name="任意多边形 1158401"/>
          <p:cNvSpPr/>
          <p:nvPr/>
        </p:nvSpPr>
        <p:spPr>
          <a:xfrm>
            <a:off x="7473950" y="5905500"/>
            <a:ext cx="65088" cy="25400"/>
          </a:xfrm>
          <a:custGeom>
            <a:avLst/>
            <a:gdLst/>
            <a:ahLst/>
            <a:cxnLst>
              <a:cxn ang="0">
                <a:pos x="2147483647" y="2147483647"/>
              </a:cxn>
              <a:cxn ang="0">
                <a:pos x="2147483647" y="0"/>
              </a:cxn>
              <a:cxn ang="0">
                <a:pos x="0" y="0"/>
              </a:cxn>
              <a:cxn ang="0">
                <a:pos x="2147483647" y="2147483647"/>
              </a:cxn>
            </a:cxnLst>
            <a:rect l="0" t="0" r="0" b="0"/>
            <a:pathLst>
              <a:path w="123" h="50">
                <a:moveTo>
                  <a:pt x="74" y="50"/>
                </a:moveTo>
                <a:lnTo>
                  <a:pt x="123" y="0"/>
                </a:lnTo>
                <a:lnTo>
                  <a:pt x="0" y="0"/>
                </a:lnTo>
                <a:lnTo>
                  <a:pt x="74" y="50"/>
                </a:lnTo>
                <a:close/>
              </a:path>
            </a:pathLst>
          </a:custGeom>
          <a:solidFill>
            <a:srgbClr val="E6E6E6">
              <a:alpha val="100000"/>
            </a:srgbClr>
          </a:solidFill>
          <a:ln w="9525">
            <a:noFill/>
          </a:ln>
        </p:spPr>
        <p:txBody>
          <a:bodyPr/>
          <a:lstStyle/>
          <a:p>
            <a:endParaRPr lang="zh-CN" altLang="en-US"/>
          </a:p>
        </p:txBody>
      </p:sp>
      <p:sp>
        <p:nvSpPr>
          <p:cNvPr id="85051" name="任意多边形 1158402"/>
          <p:cNvSpPr/>
          <p:nvPr/>
        </p:nvSpPr>
        <p:spPr>
          <a:xfrm>
            <a:off x="7069138" y="5908675"/>
            <a:ext cx="104775" cy="47625"/>
          </a:xfrm>
          <a:custGeom>
            <a:avLst/>
            <a:gdLst/>
            <a:ahLst/>
            <a:cxnLst>
              <a:cxn ang="0">
                <a:pos x="2147483647" y="2147483647"/>
              </a:cxn>
              <a:cxn ang="0">
                <a:pos x="2147483647" y="0"/>
              </a:cxn>
              <a:cxn ang="0">
                <a:pos x="0" y="2147483647"/>
              </a:cxn>
              <a:cxn ang="0">
                <a:pos x="2147483647" y="2147483647"/>
              </a:cxn>
            </a:cxnLst>
            <a:rect l="0" t="0" r="0" b="0"/>
            <a:pathLst>
              <a:path w="198" h="92">
                <a:moveTo>
                  <a:pt x="198" y="92"/>
                </a:moveTo>
                <a:lnTo>
                  <a:pt x="94" y="0"/>
                </a:lnTo>
                <a:lnTo>
                  <a:pt x="0" y="92"/>
                </a:lnTo>
                <a:lnTo>
                  <a:pt x="198" y="92"/>
                </a:lnTo>
                <a:close/>
              </a:path>
            </a:pathLst>
          </a:custGeom>
          <a:solidFill>
            <a:srgbClr val="E6E6E6">
              <a:alpha val="100000"/>
            </a:srgbClr>
          </a:solidFill>
          <a:ln w="9525">
            <a:noFill/>
          </a:ln>
        </p:spPr>
        <p:txBody>
          <a:bodyPr/>
          <a:lstStyle/>
          <a:p>
            <a:endParaRPr lang="zh-CN" altLang="en-US"/>
          </a:p>
        </p:txBody>
      </p:sp>
      <p:sp>
        <p:nvSpPr>
          <p:cNvPr id="85052" name="任意多边形 1158403"/>
          <p:cNvSpPr/>
          <p:nvPr/>
        </p:nvSpPr>
        <p:spPr>
          <a:xfrm>
            <a:off x="7121525" y="5905500"/>
            <a:ext cx="398463" cy="50800"/>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52" h="98">
                <a:moveTo>
                  <a:pt x="752" y="37"/>
                </a:moveTo>
                <a:lnTo>
                  <a:pt x="679" y="0"/>
                </a:lnTo>
                <a:lnTo>
                  <a:pt x="98" y="0"/>
                </a:lnTo>
                <a:lnTo>
                  <a:pt x="0" y="50"/>
                </a:lnTo>
                <a:lnTo>
                  <a:pt x="98" y="98"/>
                </a:lnTo>
                <a:lnTo>
                  <a:pt x="691" y="98"/>
                </a:lnTo>
                <a:lnTo>
                  <a:pt x="752" y="37"/>
                </a:lnTo>
                <a:close/>
              </a:path>
            </a:pathLst>
          </a:custGeom>
          <a:solidFill>
            <a:srgbClr val="9A9A9A">
              <a:alpha val="100000"/>
            </a:srgbClr>
          </a:solidFill>
          <a:ln w="9525">
            <a:noFill/>
          </a:ln>
        </p:spPr>
        <p:txBody>
          <a:bodyPr/>
          <a:lstStyle/>
          <a:p>
            <a:endParaRPr lang="zh-CN" altLang="en-US"/>
          </a:p>
        </p:txBody>
      </p:sp>
      <p:sp>
        <p:nvSpPr>
          <p:cNvPr id="85053" name="任意多边形 1158404"/>
          <p:cNvSpPr/>
          <p:nvPr/>
        </p:nvSpPr>
        <p:spPr>
          <a:xfrm>
            <a:off x="7186613" y="5937250"/>
            <a:ext cx="234950"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43" h="31">
                <a:moveTo>
                  <a:pt x="443" y="0"/>
                </a:moveTo>
                <a:lnTo>
                  <a:pt x="0" y="0"/>
                </a:lnTo>
                <a:lnTo>
                  <a:pt x="0" y="1"/>
                </a:lnTo>
                <a:lnTo>
                  <a:pt x="0" y="3"/>
                </a:lnTo>
                <a:lnTo>
                  <a:pt x="1" y="5"/>
                </a:lnTo>
                <a:lnTo>
                  <a:pt x="2" y="6"/>
                </a:lnTo>
                <a:lnTo>
                  <a:pt x="4" y="7"/>
                </a:lnTo>
                <a:lnTo>
                  <a:pt x="8" y="9"/>
                </a:lnTo>
                <a:lnTo>
                  <a:pt x="10" y="10"/>
                </a:lnTo>
                <a:lnTo>
                  <a:pt x="14" y="11"/>
                </a:lnTo>
                <a:lnTo>
                  <a:pt x="19" y="11"/>
                </a:lnTo>
                <a:lnTo>
                  <a:pt x="22" y="12"/>
                </a:lnTo>
                <a:lnTo>
                  <a:pt x="28" y="15"/>
                </a:lnTo>
                <a:lnTo>
                  <a:pt x="34" y="16"/>
                </a:lnTo>
                <a:lnTo>
                  <a:pt x="39" y="17"/>
                </a:lnTo>
                <a:lnTo>
                  <a:pt x="46" y="18"/>
                </a:lnTo>
                <a:lnTo>
                  <a:pt x="54" y="19"/>
                </a:lnTo>
                <a:lnTo>
                  <a:pt x="61" y="19"/>
                </a:lnTo>
                <a:lnTo>
                  <a:pt x="67" y="21"/>
                </a:lnTo>
                <a:lnTo>
                  <a:pt x="75" y="23"/>
                </a:lnTo>
                <a:lnTo>
                  <a:pt x="92" y="24"/>
                </a:lnTo>
                <a:lnTo>
                  <a:pt x="110" y="25"/>
                </a:lnTo>
                <a:lnTo>
                  <a:pt x="129" y="27"/>
                </a:lnTo>
                <a:lnTo>
                  <a:pt x="149" y="28"/>
                </a:lnTo>
                <a:lnTo>
                  <a:pt x="171" y="29"/>
                </a:lnTo>
                <a:lnTo>
                  <a:pt x="193" y="29"/>
                </a:lnTo>
                <a:lnTo>
                  <a:pt x="215" y="31"/>
                </a:lnTo>
                <a:lnTo>
                  <a:pt x="238" y="31"/>
                </a:lnTo>
                <a:lnTo>
                  <a:pt x="260" y="29"/>
                </a:lnTo>
                <a:lnTo>
                  <a:pt x="281" y="29"/>
                </a:lnTo>
                <a:lnTo>
                  <a:pt x="302" y="28"/>
                </a:lnTo>
                <a:lnTo>
                  <a:pt x="321" y="27"/>
                </a:lnTo>
                <a:lnTo>
                  <a:pt x="340" y="25"/>
                </a:lnTo>
                <a:lnTo>
                  <a:pt x="357" y="24"/>
                </a:lnTo>
                <a:lnTo>
                  <a:pt x="374" y="23"/>
                </a:lnTo>
                <a:lnTo>
                  <a:pt x="381" y="21"/>
                </a:lnTo>
                <a:lnTo>
                  <a:pt x="388" y="19"/>
                </a:lnTo>
                <a:lnTo>
                  <a:pt x="395" y="18"/>
                </a:lnTo>
                <a:lnTo>
                  <a:pt x="401" y="18"/>
                </a:lnTo>
                <a:lnTo>
                  <a:pt x="407" y="17"/>
                </a:lnTo>
                <a:lnTo>
                  <a:pt x="413" y="16"/>
                </a:lnTo>
                <a:lnTo>
                  <a:pt x="418" y="15"/>
                </a:lnTo>
                <a:lnTo>
                  <a:pt x="423" y="12"/>
                </a:lnTo>
                <a:lnTo>
                  <a:pt x="427" y="11"/>
                </a:lnTo>
                <a:lnTo>
                  <a:pt x="431" y="10"/>
                </a:lnTo>
                <a:lnTo>
                  <a:pt x="435" y="9"/>
                </a:lnTo>
                <a:lnTo>
                  <a:pt x="439" y="7"/>
                </a:lnTo>
                <a:lnTo>
                  <a:pt x="440" y="6"/>
                </a:lnTo>
                <a:lnTo>
                  <a:pt x="442" y="5"/>
                </a:lnTo>
                <a:lnTo>
                  <a:pt x="442" y="3"/>
                </a:lnTo>
                <a:lnTo>
                  <a:pt x="443" y="1"/>
                </a:lnTo>
                <a:lnTo>
                  <a:pt x="443"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054" name="图片 1158405"/>
          <p:cNvPicPr>
            <a:picLocks noChangeAspect="1"/>
          </p:cNvPicPr>
          <p:nvPr/>
        </p:nvPicPr>
        <p:blipFill>
          <a:blip r:embed="rId3"/>
          <a:stretch>
            <a:fillRect/>
          </a:stretch>
        </p:blipFill>
        <p:spPr>
          <a:xfrm>
            <a:off x="7186613" y="5937250"/>
            <a:ext cx="234950" cy="17463"/>
          </a:xfrm>
          <a:prstGeom prst="rect">
            <a:avLst/>
          </a:prstGeom>
          <a:noFill/>
          <a:ln w="9525">
            <a:noFill/>
          </a:ln>
        </p:spPr>
      </p:pic>
      <p:pic>
        <p:nvPicPr>
          <p:cNvPr id="85055" name="图片 1158406"/>
          <p:cNvPicPr>
            <a:picLocks noChangeAspect="1"/>
          </p:cNvPicPr>
          <p:nvPr/>
        </p:nvPicPr>
        <p:blipFill>
          <a:blip r:embed="rId4"/>
          <a:stretch>
            <a:fillRect/>
          </a:stretch>
        </p:blipFill>
        <p:spPr>
          <a:xfrm>
            <a:off x="7186613" y="5937250"/>
            <a:ext cx="234950" cy="17463"/>
          </a:xfrm>
          <a:prstGeom prst="rect">
            <a:avLst/>
          </a:prstGeom>
          <a:noFill/>
          <a:ln w="9525">
            <a:noFill/>
          </a:ln>
        </p:spPr>
      </p:pic>
      <p:sp>
        <p:nvSpPr>
          <p:cNvPr id="85056" name="任意多边形 1158407"/>
          <p:cNvSpPr/>
          <p:nvPr/>
        </p:nvSpPr>
        <p:spPr>
          <a:xfrm>
            <a:off x="7486650" y="5905500"/>
            <a:ext cx="52388" cy="195263"/>
          </a:xfrm>
          <a:custGeom>
            <a:avLst/>
            <a:gdLst/>
            <a:ahLst/>
            <a:cxnLst>
              <a:cxn ang="0">
                <a:pos x="0" y="2147483647"/>
              </a:cxn>
              <a:cxn ang="0">
                <a:pos x="2147483647" y="0"/>
              </a:cxn>
              <a:cxn ang="0">
                <a:pos x="2147483647" y="2147483647"/>
              </a:cxn>
              <a:cxn ang="0">
                <a:pos x="0" y="2147483647"/>
              </a:cxn>
              <a:cxn ang="0">
                <a:pos x="0" y="2147483647"/>
              </a:cxn>
            </a:cxnLst>
            <a:rect l="0" t="0" r="0" b="0"/>
            <a:pathLst>
              <a:path w="98" h="369">
                <a:moveTo>
                  <a:pt x="0" y="98"/>
                </a:moveTo>
                <a:lnTo>
                  <a:pt x="98" y="0"/>
                </a:lnTo>
                <a:lnTo>
                  <a:pt x="98" y="271"/>
                </a:lnTo>
                <a:lnTo>
                  <a:pt x="0" y="369"/>
                </a:lnTo>
                <a:lnTo>
                  <a:pt x="0" y="98"/>
                </a:lnTo>
                <a:close/>
              </a:path>
            </a:pathLst>
          </a:custGeom>
          <a:solidFill>
            <a:srgbClr val="9A9A9A">
              <a:alpha val="100000"/>
            </a:srgbClr>
          </a:solidFill>
          <a:ln w="9525">
            <a:noFill/>
          </a:ln>
        </p:spPr>
        <p:txBody>
          <a:bodyPr/>
          <a:lstStyle/>
          <a:p>
            <a:endParaRPr lang="zh-CN" altLang="en-US"/>
          </a:p>
        </p:txBody>
      </p:sp>
      <p:sp>
        <p:nvSpPr>
          <p:cNvPr id="85057" name="矩形 1158408"/>
          <p:cNvSpPr/>
          <p:nvPr/>
        </p:nvSpPr>
        <p:spPr>
          <a:xfrm>
            <a:off x="7069138" y="5956300"/>
            <a:ext cx="417512" cy="1143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58" name="任意多边形 1158409"/>
          <p:cNvSpPr/>
          <p:nvPr/>
        </p:nvSpPr>
        <p:spPr>
          <a:xfrm>
            <a:off x="7199313" y="5956300"/>
            <a:ext cx="7937" cy="1143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 h="215">
                <a:moveTo>
                  <a:pt x="13" y="0"/>
                </a:moveTo>
                <a:lnTo>
                  <a:pt x="10" y="13"/>
                </a:lnTo>
                <a:lnTo>
                  <a:pt x="7" y="27"/>
                </a:lnTo>
                <a:lnTo>
                  <a:pt x="4" y="41"/>
                </a:lnTo>
                <a:lnTo>
                  <a:pt x="3" y="53"/>
                </a:lnTo>
                <a:lnTo>
                  <a:pt x="2" y="67"/>
                </a:lnTo>
                <a:lnTo>
                  <a:pt x="2" y="81"/>
                </a:lnTo>
                <a:lnTo>
                  <a:pt x="0" y="95"/>
                </a:lnTo>
                <a:lnTo>
                  <a:pt x="0" y="108"/>
                </a:lnTo>
                <a:lnTo>
                  <a:pt x="0" y="121"/>
                </a:lnTo>
                <a:lnTo>
                  <a:pt x="2" y="135"/>
                </a:lnTo>
                <a:lnTo>
                  <a:pt x="2" y="149"/>
                </a:lnTo>
                <a:lnTo>
                  <a:pt x="3" y="162"/>
                </a:lnTo>
                <a:lnTo>
                  <a:pt x="4" y="177"/>
                </a:lnTo>
                <a:lnTo>
                  <a:pt x="7" y="189"/>
                </a:lnTo>
                <a:lnTo>
                  <a:pt x="10" y="203"/>
                </a:lnTo>
                <a:lnTo>
                  <a:pt x="13" y="21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59" name="矩形 1158410"/>
          <p:cNvSpPr/>
          <p:nvPr/>
        </p:nvSpPr>
        <p:spPr>
          <a:xfrm>
            <a:off x="7069138" y="6070600"/>
            <a:ext cx="417512" cy="30163"/>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60" name="任意多边形 1158411"/>
          <p:cNvSpPr>
            <a:spLocks noEditPoints="1"/>
          </p:cNvSpPr>
          <p:nvPr/>
        </p:nvSpPr>
        <p:spPr>
          <a:xfrm>
            <a:off x="7219950" y="5983288"/>
            <a:ext cx="68263"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28" h="14">
                <a:moveTo>
                  <a:pt x="0" y="14"/>
                </a:moveTo>
                <a:lnTo>
                  <a:pt x="36" y="14"/>
                </a:lnTo>
                <a:lnTo>
                  <a:pt x="36" y="0"/>
                </a:lnTo>
                <a:lnTo>
                  <a:pt x="0" y="0"/>
                </a:lnTo>
                <a:lnTo>
                  <a:pt x="0" y="14"/>
                </a:lnTo>
                <a:close/>
                <a:moveTo>
                  <a:pt x="55" y="14"/>
                </a:moveTo>
                <a:lnTo>
                  <a:pt x="73" y="14"/>
                </a:lnTo>
                <a:lnTo>
                  <a:pt x="73" y="0"/>
                </a:lnTo>
                <a:lnTo>
                  <a:pt x="55" y="0"/>
                </a:lnTo>
                <a:lnTo>
                  <a:pt x="55" y="14"/>
                </a:lnTo>
                <a:close/>
                <a:moveTo>
                  <a:pt x="91" y="14"/>
                </a:moveTo>
                <a:lnTo>
                  <a:pt x="128" y="14"/>
                </a:lnTo>
                <a:lnTo>
                  <a:pt x="128" y="0"/>
                </a:lnTo>
                <a:lnTo>
                  <a:pt x="91" y="0"/>
                </a:lnTo>
                <a:lnTo>
                  <a:pt x="91" y="14"/>
                </a:lnTo>
                <a:close/>
              </a:path>
            </a:pathLst>
          </a:custGeom>
          <a:solidFill>
            <a:srgbClr val="C0C0C0">
              <a:alpha val="100000"/>
            </a:srgbClr>
          </a:solidFill>
          <a:ln w="9525">
            <a:noFill/>
          </a:ln>
        </p:spPr>
        <p:txBody>
          <a:bodyPr/>
          <a:lstStyle/>
          <a:p>
            <a:endParaRPr lang="zh-CN" altLang="en-US"/>
          </a:p>
        </p:txBody>
      </p:sp>
      <p:sp>
        <p:nvSpPr>
          <p:cNvPr id="85061" name="矩形 1158412"/>
          <p:cNvSpPr/>
          <p:nvPr/>
        </p:nvSpPr>
        <p:spPr>
          <a:xfrm>
            <a:off x="7219950" y="5983288"/>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62" name="矩形 1158413"/>
          <p:cNvSpPr/>
          <p:nvPr/>
        </p:nvSpPr>
        <p:spPr>
          <a:xfrm>
            <a:off x="7248525" y="5983288"/>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63" name="矩形 1158414"/>
          <p:cNvSpPr/>
          <p:nvPr/>
        </p:nvSpPr>
        <p:spPr>
          <a:xfrm>
            <a:off x="7267575" y="5983288"/>
            <a:ext cx="20638"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64" name="任意多边形 1158415"/>
          <p:cNvSpPr>
            <a:spLocks noEditPoints="1"/>
          </p:cNvSpPr>
          <p:nvPr/>
        </p:nvSpPr>
        <p:spPr>
          <a:xfrm>
            <a:off x="7081838" y="5969000"/>
            <a:ext cx="301625" cy="42863"/>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69" h="81">
                <a:moveTo>
                  <a:pt x="0" y="81"/>
                </a:moveTo>
                <a:lnTo>
                  <a:pt x="74" y="81"/>
                </a:lnTo>
                <a:lnTo>
                  <a:pt x="74" y="0"/>
                </a:lnTo>
                <a:lnTo>
                  <a:pt x="0" y="0"/>
                </a:lnTo>
                <a:lnTo>
                  <a:pt x="0" y="81"/>
                </a:lnTo>
                <a:close/>
                <a:moveTo>
                  <a:pt x="505" y="58"/>
                </a:moveTo>
                <a:lnTo>
                  <a:pt x="569" y="58"/>
                </a:lnTo>
                <a:lnTo>
                  <a:pt x="569" y="18"/>
                </a:lnTo>
                <a:lnTo>
                  <a:pt x="505" y="18"/>
                </a:lnTo>
                <a:lnTo>
                  <a:pt x="505" y="58"/>
                </a:lnTo>
                <a:close/>
              </a:path>
            </a:pathLst>
          </a:custGeom>
          <a:solidFill>
            <a:srgbClr val="C0C0C0">
              <a:alpha val="100000"/>
            </a:srgbClr>
          </a:solidFill>
          <a:ln w="9525">
            <a:noFill/>
          </a:ln>
        </p:spPr>
        <p:txBody>
          <a:bodyPr/>
          <a:lstStyle/>
          <a:p>
            <a:endParaRPr lang="zh-CN" altLang="en-US"/>
          </a:p>
        </p:txBody>
      </p:sp>
      <p:sp>
        <p:nvSpPr>
          <p:cNvPr id="85065" name="任意多边形 1158416"/>
          <p:cNvSpPr>
            <a:spLocks noEditPoints="1"/>
          </p:cNvSpPr>
          <p:nvPr/>
        </p:nvSpPr>
        <p:spPr>
          <a:xfrm>
            <a:off x="7072313" y="5962650"/>
            <a:ext cx="411162" cy="130175"/>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76" h="245">
                <a:moveTo>
                  <a:pt x="268" y="194"/>
                </a:moveTo>
                <a:lnTo>
                  <a:pt x="773" y="194"/>
                </a:lnTo>
                <a:lnTo>
                  <a:pt x="773" y="0"/>
                </a:lnTo>
                <a:lnTo>
                  <a:pt x="268" y="0"/>
                </a:lnTo>
                <a:lnTo>
                  <a:pt x="265" y="12"/>
                </a:lnTo>
                <a:lnTo>
                  <a:pt x="262" y="24"/>
                </a:lnTo>
                <a:lnTo>
                  <a:pt x="260" y="36"/>
                </a:lnTo>
                <a:lnTo>
                  <a:pt x="259" y="49"/>
                </a:lnTo>
                <a:lnTo>
                  <a:pt x="256" y="61"/>
                </a:lnTo>
                <a:lnTo>
                  <a:pt x="256" y="74"/>
                </a:lnTo>
                <a:lnTo>
                  <a:pt x="255" y="86"/>
                </a:lnTo>
                <a:lnTo>
                  <a:pt x="255" y="97"/>
                </a:lnTo>
                <a:lnTo>
                  <a:pt x="255" y="110"/>
                </a:lnTo>
                <a:lnTo>
                  <a:pt x="256" y="122"/>
                </a:lnTo>
                <a:lnTo>
                  <a:pt x="256" y="136"/>
                </a:lnTo>
                <a:lnTo>
                  <a:pt x="259" y="148"/>
                </a:lnTo>
                <a:lnTo>
                  <a:pt x="260" y="158"/>
                </a:lnTo>
                <a:lnTo>
                  <a:pt x="262" y="172"/>
                </a:lnTo>
                <a:lnTo>
                  <a:pt x="265" y="184"/>
                </a:lnTo>
                <a:lnTo>
                  <a:pt x="268" y="194"/>
                </a:lnTo>
                <a:close/>
                <a:moveTo>
                  <a:pt x="455" y="169"/>
                </a:moveTo>
                <a:lnTo>
                  <a:pt x="746" y="169"/>
                </a:lnTo>
                <a:lnTo>
                  <a:pt x="746" y="26"/>
                </a:lnTo>
                <a:lnTo>
                  <a:pt x="455" y="26"/>
                </a:lnTo>
                <a:lnTo>
                  <a:pt x="455" y="169"/>
                </a:lnTo>
                <a:close/>
                <a:moveTo>
                  <a:pt x="703" y="245"/>
                </a:moveTo>
                <a:lnTo>
                  <a:pt x="765" y="245"/>
                </a:lnTo>
                <a:lnTo>
                  <a:pt x="766" y="245"/>
                </a:lnTo>
                <a:lnTo>
                  <a:pt x="770" y="245"/>
                </a:lnTo>
                <a:lnTo>
                  <a:pt x="771" y="244"/>
                </a:lnTo>
                <a:lnTo>
                  <a:pt x="772" y="242"/>
                </a:lnTo>
                <a:lnTo>
                  <a:pt x="773" y="240"/>
                </a:lnTo>
                <a:lnTo>
                  <a:pt x="775" y="239"/>
                </a:lnTo>
                <a:lnTo>
                  <a:pt x="776" y="236"/>
                </a:lnTo>
                <a:lnTo>
                  <a:pt x="776" y="234"/>
                </a:lnTo>
                <a:lnTo>
                  <a:pt x="776" y="233"/>
                </a:lnTo>
                <a:lnTo>
                  <a:pt x="776" y="229"/>
                </a:lnTo>
                <a:lnTo>
                  <a:pt x="775" y="227"/>
                </a:lnTo>
                <a:lnTo>
                  <a:pt x="775" y="226"/>
                </a:lnTo>
                <a:lnTo>
                  <a:pt x="772" y="222"/>
                </a:lnTo>
                <a:lnTo>
                  <a:pt x="770" y="221"/>
                </a:lnTo>
                <a:lnTo>
                  <a:pt x="769" y="220"/>
                </a:lnTo>
                <a:lnTo>
                  <a:pt x="766" y="220"/>
                </a:lnTo>
                <a:lnTo>
                  <a:pt x="765" y="220"/>
                </a:lnTo>
                <a:lnTo>
                  <a:pt x="703" y="220"/>
                </a:lnTo>
                <a:lnTo>
                  <a:pt x="703" y="245"/>
                </a:lnTo>
                <a:close/>
                <a:moveTo>
                  <a:pt x="73" y="245"/>
                </a:moveTo>
                <a:lnTo>
                  <a:pt x="10" y="245"/>
                </a:lnTo>
                <a:lnTo>
                  <a:pt x="9" y="245"/>
                </a:lnTo>
                <a:lnTo>
                  <a:pt x="7" y="245"/>
                </a:lnTo>
                <a:lnTo>
                  <a:pt x="6" y="244"/>
                </a:lnTo>
                <a:lnTo>
                  <a:pt x="4" y="242"/>
                </a:lnTo>
                <a:lnTo>
                  <a:pt x="1" y="240"/>
                </a:lnTo>
                <a:lnTo>
                  <a:pt x="1" y="239"/>
                </a:lnTo>
                <a:lnTo>
                  <a:pt x="0" y="236"/>
                </a:lnTo>
                <a:lnTo>
                  <a:pt x="0" y="234"/>
                </a:lnTo>
                <a:lnTo>
                  <a:pt x="0" y="233"/>
                </a:lnTo>
                <a:lnTo>
                  <a:pt x="0" y="229"/>
                </a:lnTo>
                <a:lnTo>
                  <a:pt x="0" y="227"/>
                </a:lnTo>
                <a:lnTo>
                  <a:pt x="1" y="226"/>
                </a:lnTo>
                <a:lnTo>
                  <a:pt x="4" y="222"/>
                </a:lnTo>
                <a:lnTo>
                  <a:pt x="7" y="221"/>
                </a:lnTo>
                <a:lnTo>
                  <a:pt x="8" y="220"/>
                </a:lnTo>
                <a:lnTo>
                  <a:pt x="9" y="220"/>
                </a:lnTo>
                <a:lnTo>
                  <a:pt x="10" y="220"/>
                </a:lnTo>
                <a:lnTo>
                  <a:pt x="73" y="220"/>
                </a:lnTo>
                <a:lnTo>
                  <a:pt x="73" y="245"/>
                </a:lnTo>
                <a:close/>
                <a:moveTo>
                  <a:pt x="278" y="52"/>
                </a:moveTo>
                <a:lnTo>
                  <a:pt x="406" y="52"/>
                </a:lnTo>
                <a:lnTo>
                  <a:pt x="406" y="38"/>
                </a:lnTo>
                <a:lnTo>
                  <a:pt x="278" y="38"/>
                </a:lnTo>
                <a:lnTo>
                  <a:pt x="278" y="52"/>
                </a:lnTo>
                <a:close/>
              </a:path>
            </a:pathLst>
          </a:custGeom>
          <a:solidFill>
            <a:srgbClr val="C0C0C0">
              <a:alpha val="100000"/>
            </a:srgbClr>
          </a:solidFill>
          <a:ln w="9525">
            <a:noFill/>
          </a:ln>
        </p:spPr>
        <p:txBody>
          <a:bodyPr/>
          <a:lstStyle/>
          <a:p>
            <a:endParaRPr lang="zh-CN" altLang="en-US"/>
          </a:p>
        </p:txBody>
      </p:sp>
      <p:sp>
        <p:nvSpPr>
          <p:cNvPr id="85066" name="任意多边形 1158417"/>
          <p:cNvSpPr/>
          <p:nvPr/>
        </p:nvSpPr>
        <p:spPr>
          <a:xfrm>
            <a:off x="7207250" y="5962650"/>
            <a:ext cx="274638" cy="103188"/>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18" h="194">
                <a:moveTo>
                  <a:pt x="13" y="194"/>
                </a:moveTo>
                <a:lnTo>
                  <a:pt x="518" y="194"/>
                </a:lnTo>
                <a:lnTo>
                  <a:pt x="518" y="0"/>
                </a:lnTo>
                <a:lnTo>
                  <a:pt x="13" y="0"/>
                </a:lnTo>
                <a:lnTo>
                  <a:pt x="10" y="12"/>
                </a:lnTo>
                <a:lnTo>
                  <a:pt x="7" y="24"/>
                </a:lnTo>
                <a:lnTo>
                  <a:pt x="5" y="36"/>
                </a:lnTo>
                <a:lnTo>
                  <a:pt x="4" y="49"/>
                </a:lnTo>
                <a:lnTo>
                  <a:pt x="1" y="61"/>
                </a:lnTo>
                <a:lnTo>
                  <a:pt x="1" y="74"/>
                </a:lnTo>
                <a:lnTo>
                  <a:pt x="0" y="86"/>
                </a:lnTo>
                <a:lnTo>
                  <a:pt x="0" y="97"/>
                </a:lnTo>
                <a:lnTo>
                  <a:pt x="0" y="110"/>
                </a:lnTo>
                <a:lnTo>
                  <a:pt x="1" y="122"/>
                </a:lnTo>
                <a:lnTo>
                  <a:pt x="1" y="136"/>
                </a:lnTo>
                <a:lnTo>
                  <a:pt x="4" y="148"/>
                </a:lnTo>
                <a:lnTo>
                  <a:pt x="5" y="158"/>
                </a:lnTo>
                <a:lnTo>
                  <a:pt x="7" y="172"/>
                </a:lnTo>
                <a:lnTo>
                  <a:pt x="10" y="184"/>
                </a:lnTo>
                <a:lnTo>
                  <a:pt x="13" y="194"/>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67" name="直接连接符 1158418"/>
          <p:cNvSpPr/>
          <p:nvPr/>
        </p:nvSpPr>
        <p:spPr>
          <a:xfrm>
            <a:off x="7291388" y="5962650"/>
            <a:ext cx="1587" cy="103188"/>
          </a:xfrm>
          <a:prstGeom prst="line">
            <a:avLst/>
          </a:prstGeom>
          <a:ln w="3175" cap="flat" cmpd="sng">
            <a:solidFill>
              <a:srgbClr val="000000"/>
            </a:solidFill>
            <a:prstDash val="solid"/>
            <a:headEnd type="none" w="med" len="med"/>
            <a:tailEnd type="none" w="med" len="med"/>
          </a:ln>
        </p:spPr>
      </p:sp>
      <p:sp>
        <p:nvSpPr>
          <p:cNvPr id="85068" name="直接连接符 1158419"/>
          <p:cNvSpPr/>
          <p:nvPr/>
        </p:nvSpPr>
        <p:spPr>
          <a:xfrm flipH="1">
            <a:off x="7208838" y="5997575"/>
            <a:ext cx="82550" cy="1588"/>
          </a:xfrm>
          <a:prstGeom prst="line">
            <a:avLst/>
          </a:prstGeom>
          <a:ln w="3175" cap="flat" cmpd="sng">
            <a:solidFill>
              <a:srgbClr val="000000"/>
            </a:solidFill>
            <a:prstDash val="solid"/>
            <a:headEnd type="none" w="med" len="med"/>
            <a:tailEnd type="none" w="med" len="med"/>
          </a:ln>
        </p:spPr>
      </p:sp>
      <p:sp>
        <p:nvSpPr>
          <p:cNvPr id="85069" name="直接连接符 1158420"/>
          <p:cNvSpPr/>
          <p:nvPr/>
        </p:nvSpPr>
        <p:spPr>
          <a:xfrm flipH="1">
            <a:off x="7208838" y="6032500"/>
            <a:ext cx="82550" cy="1588"/>
          </a:xfrm>
          <a:prstGeom prst="line">
            <a:avLst/>
          </a:prstGeom>
          <a:ln w="3175" cap="flat" cmpd="sng">
            <a:solidFill>
              <a:srgbClr val="000000"/>
            </a:solidFill>
            <a:prstDash val="solid"/>
            <a:headEnd type="none" w="med" len="med"/>
            <a:tailEnd type="none" w="med" len="med"/>
          </a:ln>
        </p:spPr>
      </p:sp>
      <p:sp>
        <p:nvSpPr>
          <p:cNvPr id="85070" name="矩形 1158421"/>
          <p:cNvSpPr/>
          <p:nvPr/>
        </p:nvSpPr>
        <p:spPr>
          <a:xfrm>
            <a:off x="7313613" y="5976938"/>
            <a:ext cx="153987" cy="74612"/>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71" name="直接连接符 1158422"/>
          <p:cNvSpPr/>
          <p:nvPr/>
        </p:nvSpPr>
        <p:spPr>
          <a:xfrm>
            <a:off x="7419975" y="5976938"/>
            <a:ext cx="1588" cy="28575"/>
          </a:xfrm>
          <a:prstGeom prst="line">
            <a:avLst/>
          </a:prstGeom>
          <a:ln w="3175" cap="flat" cmpd="sng">
            <a:solidFill>
              <a:srgbClr val="000000"/>
            </a:solidFill>
            <a:prstDash val="solid"/>
            <a:headEnd type="none" w="med" len="med"/>
            <a:tailEnd type="none" w="med" len="med"/>
          </a:ln>
        </p:spPr>
      </p:sp>
      <p:sp>
        <p:nvSpPr>
          <p:cNvPr id="85072" name="直接连接符 1158423"/>
          <p:cNvSpPr/>
          <p:nvPr/>
        </p:nvSpPr>
        <p:spPr>
          <a:xfrm>
            <a:off x="7313613" y="6005513"/>
            <a:ext cx="153987" cy="1587"/>
          </a:xfrm>
          <a:prstGeom prst="line">
            <a:avLst/>
          </a:prstGeom>
          <a:ln w="3175" cap="flat" cmpd="sng">
            <a:solidFill>
              <a:srgbClr val="000000"/>
            </a:solidFill>
            <a:prstDash val="solid"/>
            <a:headEnd type="none" w="med" len="med"/>
            <a:tailEnd type="none" w="med" len="med"/>
          </a:ln>
        </p:spPr>
      </p:sp>
      <p:sp>
        <p:nvSpPr>
          <p:cNvPr id="85073" name="任意多边形 1158424"/>
          <p:cNvSpPr/>
          <p:nvPr/>
        </p:nvSpPr>
        <p:spPr>
          <a:xfrm>
            <a:off x="7445375" y="6078538"/>
            <a:ext cx="38100"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3" h="25">
                <a:moveTo>
                  <a:pt x="0" y="25"/>
                </a:moveTo>
                <a:lnTo>
                  <a:pt x="62" y="25"/>
                </a:lnTo>
                <a:lnTo>
                  <a:pt x="63" y="25"/>
                </a:lnTo>
                <a:lnTo>
                  <a:pt x="67" y="25"/>
                </a:lnTo>
                <a:lnTo>
                  <a:pt x="68" y="24"/>
                </a:lnTo>
                <a:lnTo>
                  <a:pt x="69" y="22"/>
                </a:lnTo>
                <a:lnTo>
                  <a:pt x="70" y="20"/>
                </a:lnTo>
                <a:lnTo>
                  <a:pt x="72" y="19"/>
                </a:lnTo>
                <a:lnTo>
                  <a:pt x="73" y="16"/>
                </a:lnTo>
                <a:lnTo>
                  <a:pt x="73" y="14"/>
                </a:lnTo>
                <a:lnTo>
                  <a:pt x="73" y="13"/>
                </a:lnTo>
                <a:lnTo>
                  <a:pt x="73" y="9"/>
                </a:lnTo>
                <a:lnTo>
                  <a:pt x="72" y="7"/>
                </a:lnTo>
                <a:lnTo>
                  <a:pt x="72" y="6"/>
                </a:lnTo>
                <a:lnTo>
                  <a:pt x="69" y="2"/>
                </a:lnTo>
                <a:lnTo>
                  <a:pt x="67" y="1"/>
                </a:lnTo>
                <a:lnTo>
                  <a:pt x="66" y="0"/>
                </a:lnTo>
                <a:lnTo>
                  <a:pt x="63" y="0"/>
                </a:lnTo>
                <a:lnTo>
                  <a:pt x="62" y="0"/>
                </a:lnTo>
                <a:lnTo>
                  <a:pt x="0" y="0"/>
                </a:lnTo>
                <a:lnTo>
                  <a:pt x="0"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74" name="任意多边形 1158425"/>
          <p:cNvSpPr/>
          <p:nvPr/>
        </p:nvSpPr>
        <p:spPr>
          <a:xfrm>
            <a:off x="7072313" y="6078538"/>
            <a:ext cx="39687"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3" h="25">
                <a:moveTo>
                  <a:pt x="73" y="25"/>
                </a:moveTo>
                <a:lnTo>
                  <a:pt x="10" y="25"/>
                </a:lnTo>
                <a:lnTo>
                  <a:pt x="9" y="25"/>
                </a:lnTo>
                <a:lnTo>
                  <a:pt x="7" y="25"/>
                </a:lnTo>
                <a:lnTo>
                  <a:pt x="6" y="24"/>
                </a:lnTo>
                <a:lnTo>
                  <a:pt x="4" y="22"/>
                </a:lnTo>
                <a:lnTo>
                  <a:pt x="1" y="20"/>
                </a:lnTo>
                <a:lnTo>
                  <a:pt x="1" y="19"/>
                </a:lnTo>
                <a:lnTo>
                  <a:pt x="0" y="16"/>
                </a:lnTo>
                <a:lnTo>
                  <a:pt x="0" y="14"/>
                </a:lnTo>
                <a:lnTo>
                  <a:pt x="0" y="13"/>
                </a:lnTo>
                <a:lnTo>
                  <a:pt x="0" y="9"/>
                </a:lnTo>
                <a:lnTo>
                  <a:pt x="0" y="7"/>
                </a:lnTo>
                <a:lnTo>
                  <a:pt x="1" y="6"/>
                </a:lnTo>
                <a:lnTo>
                  <a:pt x="4" y="2"/>
                </a:lnTo>
                <a:lnTo>
                  <a:pt x="7" y="1"/>
                </a:lnTo>
                <a:lnTo>
                  <a:pt x="8" y="0"/>
                </a:lnTo>
                <a:lnTo>
                  <a:pt x="9" y="0"/>
                </a:lnTo>
                <a:lnTo>
                  <a:pt x="10" y="0"/>
                </a:lnTo>
                <a:lnTo>
                  <a:pt x="73" y="0"/>
                </a:lnTo>
                <a:lnTo>
                  <a:pt x="73"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75" name="矩形 1158426"/>
          <p:cNvSpPr/>
          <p:nvPr/>
        </p:nvSpPr>
        <p:spPr>
          <a:xfrm>
            <a:off x="7219950" y="5983288"/>
            <a:ext cx="68263"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76" name="直接连接符 1158427"/>
          <p:cNvSpPr/>
          <p:nvPr/>
        </p:nvSpPr>
        <p:spPr>
          <a:xfrm flipV="1">
            <a:off x="7219950" y="5956300"/>
            <a:ext cx="1588" cy="6350"/>
          </a:xfrm>
          <a:prstGeom prst="line">
            <a:avLst/>
          </a:prstGeom>
          <a:ln w="3175" cap="flat" cmpd="sng">
            <a:solidFill>
              <a:srgbClr val="000000"/>
            </a:solidFill>
            <a:prstDash val="solid"/>
            <a:headEnd type="none" w="med" len="med"/>
            <a:tailEnd type="none" w="med" len="med"/>
          </a:ln>
        </p:spPr>
      </p:sp>
      <p:sp>
        <p:nvSpPr>
          <p:cNvPr id="85077" name="直接连接符 1158428"/>
          <p:cNvSpPr/>
          <p:nvPr/>
        </p:nvSpPr>
        <p:spPr>
          <a:xfrm flipV="1">
            <a:off x="7219950" y="6065838"/>
            <a:ext cx="1588" cy="4762"/>
          </a:xfrm>
          <a:prstGeom prst="line">
            <a:avLst/>
          </a:prstGeom>
          <a:ln w="3175" cap="flat" cmpd="sng">
            <a:solidFill>
              <a:srgbClr val="000000"/>
            </a:solidFill>
            <a:prstDash val="solid"/>
            <a:headEnd type="none" w="med" len="med"/>
            <a:tailEnd type="none" w="med" len="med"/>
          </a:ln>
        </p:spPr>
      </p:sp>
      <p:sp>
        <p:nvSpPr>
          <p:cNvPr id="85078" name="直接连接符 1158429"/>
          <p:cNvSpPr/>
          <p:nvPr/>
        </p:nvSpPr>
        <p:spPr>
          <a:xfrm>
            <a:off x="7221538" y="6013450"/>
            <a:ext cx="7937" cy="1588"/>
          </a:xfrm>
          <a:prstGeom prst="line">
            <a:avLst/>
          </a:prstGeom>
          <a:ln w="4763" cap="flat" cmpd="sng">
            <a:solidFill>
              <a:srgbClr val="00FF00"/>
            </a:solidFill>
            <a:prstDash val="solid"/>
            <a:headEnd type="none" w="med" len="med"/>
            <a:tailEnd type="none" w="med" len="med"/>
          </a:ln>
        </p:spPr>
      </p:sp>
      <p:sp>
        <p:nvSpPr>
          <p:cNvPr id="85079" name="直接连接符 1158430"/>
          <p:cNvSpPr/>
          <p:nvPr/>
        </p:nvSpPr>
        <p:spPr>
          <a:xfrm>
            <a:off x="7221538" y="5986463"/>
            <a:ext cx="7937" cy="1587"/>
          </a:xfrm>
          <a:prstGeom prst="line">
            <a:avLst/>
          </a:prstGeom>
          <a:ln w="4763" cap="flat" cmpd="sng">
            <a:solidFill>
              <a:srgbClr val="00FF00"/>
            </a:solidFill>
            <a:prstDash val="solid"/>
            <a:headEnd type="none" w="med" len="med"/>
            <a:tailEnd type="none" w="med" len="med"/>
          </a:ln>
        </p:spPr>
      </p:sp>
      <p:sp>
        <p:nvSpPr>
          <p:cNvPr id="85080" name="直接连接符 1158431"/>
          <p:cNvSpPr/>
          <p:nvPr/>
        </p:nvSpPr>
        <p:spPr>
          <a:xfrm>
            <a:off x="7270750" y="5986463"/>
            <a:ext cx="6350" cy="1587"/>
          </a:xfrm>
          <a:prstGeom prst="line">
            <a:avLst/>
          </a:prstGeom>
          <a:ln w="4763" cap="flat" cmpd="sng">
            <a:solidFill>
              <a:srgbClr val="00FF00"/>
            </a:solidFill>
            <a:prstDash val="solid"/>
            <a:headEnd type="none" w="med" len="med"/>
            <a:tailEnd type="none" w="med" len="med"/>
          </a:ln>
        </p:spPr>
      </p:sp>
      <p:sp>
        <p:nvSpPr>
          <p:cNvPr id="85081" name="直接连接符 1158432"/>
          <p:cNvSpPr/>
          <p:nvPr/>
        </p:nvSpPr>
        <p:spPr>
          <a:xfrm>
            <a:off x="7334250" y="5997575"/>
            <a:ext cx="6350" cy="1588"/>
          </a:xfrm>
          <a:prstGeom prst="line">
            <a:avLst/>
          </a:prstGeom>
          <a:ln w="4763" cap="flat" cmpd="sng">
            <a:solidFill>
              <a:srgbClr val="00FF00"/>
            </a:solidFill>
            <a:prstDash val="solid"/>
            <a:headEnd type="none" w="med" len="med"/>
            <a:tailEnd type="none" w="med" len="med"/>
          </a:ln>
        </p:spPr>
      </p:sp>
      <p:sp>
        <p:nvSpPr>
          <p:cNvPr id="85082" name="任意多边形 1158433"/>
          <p:cNvSpPr/>
          <p:nvPr/>
        </p:nvSpPr>
        <p:spPr>
          <a:xfrm>
            <a:off x="7435850" y="5630863"/>
            <a:ext cx="50800" cy="306387"/>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8" h="581">
                <a:moveTo>
                  <a:pt x="0" y="581"/>
                </a:moveTo>
                <a:lnTo>
                  <a:pt x="73" y="507"/>
                </a:lnTo>
                <a:lnTo>
                  <a:pt x="73" y="370"/>
                </a:lnTo>
                <a:lnTo>
                  <a:pt x="98" y="297"/>
                </a:lnTo>
                <a:lnTo>
                  <a:pt x="98" y="0"/>
                </a:lnTo>
                <a:lnTo>
                  <a:pt x="0" y="99"/>
                </a:lnTo>
                <a:lnTo>
                  <a:pt x="0" y="581"/>
                </a:lnTo>
                <a:close/>
              </a:path>
            </a:pathLst>
          </a:custGeom>
          <a:solidFill>
            <a:srgbClr val="9A9A9A">
              <a:alpha val="100000"/>
            </a:srgbClr>
          </a:solidFill>
          <a:ln w="9525">
            <a:noFill/>
          </a:ln>
        </p:spPr>
        <p:txBody>
          <a:bodyPr/>
          <a:lstStyle/>
          <a:p>
            <a:endParaRPr lang="zh-CN" altLang="en-US"/>
          </a:p>
        </p:txBody>
      </p:sp>
      <p:sp>
        <p:nvSpPr>
          <p:cNvPr id="85083" name="任意多边形 1158434"/>
          <p:cNvSpPr/>
          <p:nvPr/>
        </p:nvSpPr>
        <p:spPr>
          <a:xfrm>
            <a:off x="7435850" y="5630863"/>
            <a:ext cx="50800" cy="306387"/>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8" h="581">
                <a:moveTo>
                  <a:pt x="0" y="581"/>
                </a:moveTo>
                <a:lnTo>
                  <a:pt x="73" y="507"/>
                </a:lnTo>
                <a:lnTo>
                  <a:pt x="73" y="370"/>
                </a:lnTo>
                <a:lnTo>
                  <a:pt x="98" y="297"/>
                </a:lnTo>
                <a:lnTo>
                  <a:pt x="98" y="0"/>
                </a:lnTo>
                <a:lnTo>
                  <a:pt x="0" y="99"/>
                </a:lnTo>
                <a:lnTo>
                  <a:pt x="0" y="581"/>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84" name="任意多边形 1158435"/>
          <p:cNvSpPr/>
          <p:nvPr/>
        </p:nvSpPr>
        <p:spPr>
          <a:xfrm>
            <a:off x="7121525" y="5630863"/>
            <a:ext cx="365125" cy="52387"/>
          </a:xfrm>
          <a:custGeom>
            <a:avLst/>
            <a:gdLst/>
            <a:ahLst/>
            <a:cxnLst>
              <a:cxn ang="0">
                <a:pos x="2147483647" y="0"/>
              </a:cxn>
              <a:cxn ang="0">
                <a:pos x="2147483647" y="0"/>
              </a:cxn>
              <a:cxn ang="0">
                <a:pos x="0" y="2147483647"/>
              </a:cxn>
              <a:cxn ang="0">
                <a:pos x="2147483647" y="2147483647"/>
              </a:cxn>
              <a:cxn ang="0">
                <a:pos x="2147483647" y="0"/>
              </a:cxn>
            </a:cxnLst>
            <a:rect l="0" t="0" r="0" b="0"/>
            <a:pathLst>
              <a:path w="691" h="99">
                <a:moveTo>
                  <a:pt x="691" y="0"/>
                </a:moveTo>
                <a:lnTo>
                  <a:pt x="98" y="0"/>
                </a:lnTo>
                <a:lnTo>
                  <a:pt x="0" y="99"/>
                </a:lnTo>
                <a:lnTo>
                  <a:pt x="593" y="99"/>
                </a:lnTo>
                <a:lnTo>
                  <a:pt x="691" y="0"/>
                </a:lnTo>
                <a:close/>
              </a:path>
            </a:pathLst>
          </a:custGeom>
          <a:solidFill>
            <a:srgbClr val="E6E6E6">
              <a:alpha val="100000"/>
            </a:srgbClr>
          </a:solidFill>
          <a:ln w="9525">
            <a:noFill/>
          </a:ln>
        </p:spPr>
        <p:txBody>
          <a:bodyPr/>
          <a:lstStyle/>
          <a:p>
            <a:endParaRPr lang="zh-CN" altLang="en-US"/>
          </a:p>
        </p:txBody>
      </p:sp>
      <p:sp>
        <p:nvSpPr>
          <p:cNvPr id="85085" name="任意多边形 1158436"/>
          <p:cNvSpPr/>
          <p:nvPr/>
        </p:nvSpPr>
        <p:spPr>
          <a:xfrm>
            <a:off x="7121525" y="5630863"/>
            <a:ext cx="365125" cy="52387"/>
          </a:xfrm>
          <a:custGeom>
            <a:avLst/>
            <a:gdLst/>
            <a:ahLst/>
            <a:cxnLst>
              <a:cxn ang="0">
                <a:pos x="2147483647" y="0"/>
              </a:cxn>
              <a:cxn ang="0">
                <a:pos x="2147483647" y="0"/>
              </a:cxn>
              <a:cxn ang="0">
                <a:pos x="0" y="2147483647"/>
              </a:cxn>
              <a:cxn ang="0">
                <a:pos x="2147483647" y="2147483647"/>
              </a:cxn>
              <a:cxn ang="0">
                <a:pos x="2147483647" y="0"/>
              </a:cxn>
            </a:cxnLst>
            <a:rect l="0" t="0" r="0" b="0"/>
            <a:pathLst>
              <a:path w="691" h="99">
                <a:moveTo>
                  <a:pt x="691" y="0"/>
                </a:moveTo>
                <a:lnTo>
                  <a:pt x="98" y="0"/>
                </a:lnTo>
                <a:lnTo>
                  <a:pt x="0" y="99"/>
                </a:lnTo>
                <a:lnTo>
                  <a:pt x="593" y="99"/>
                </a:lnTo>
                <a:lnTo>
                  <a:pt x="691"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86" name="矩形 1158437"/>
          <p:cNvSpPr/>
          <p:nvPr/>
        </p:nvSpPr>
        <p:spPr>
          <a:xfrm>
            <a:off x="7121525" y="5683250"/>
            <a:ext cx="314325" cy="2540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087" name="图片 1158438"/>
          <p:cNvPicPr>
            <a:picLocks noChangeAspect="1"/>
          </p:cNvPicPr>
          <p:nvPr/>
        </p:nvPicPr>
        <p:blipFill>
          <a:blip r:embed="rId5"/>
          <a:stretch>
            <a:fillRect/>
          </a:stretch>
        </p:blipFill>
        <p:spPr>
          <a:xfrm>
            <a:off x="7165975" y="5721350"/>
            <a:ext cx="223838" cy="157163"/>
          </a:xfrm>
          <a:prstGeom prst="rect">
            <a:avLst/>
          </a:prstGeom>
          <a:noFill/>
          <a:ln w="9525">
            <a:noFill/>
          </a:ln>
        </p:spPr>
      </p:pic>
      <p:pic>
        <p:nvPicPr>
          <p:cNvPr id="85088" name="图片 1158439"/>
          <p:cNvPicPr>
            <a:picLocks noChangeAspect="1"/>
          </p:cNvPicPr>
          <p:nvPr/>
        </p:nvPicPr>
        <p:blipFill>
          <a:blip r:embed="rId6"/>
          <a:stretch>
            <a:fillRect/>
          </a:stretch>
        </p:blipFill>
        <p:spPr>
          <a:xfrm>
            <a:off x="7165975" y="5721350"/>
            <a:ext cx="223838" cy="157163"/>
          </a:xfrm>
          <a:prstGeom prst="rect">
            <a:avLst/>
          </a:prstGeom>
          <a:noFill/>
          <a:ln w="9525">
            <a:noFill/>
          </a:ln>
        </p:spPr>
      </p:pic>
      <p:sp>
        <p:nvSpPr>
          <p:cNvPr id="85089" name="矩形 1158440"/>
          <p:cNvSpPr/>
          <p:nvPr/>
        </p:nvSpPr>
        <p:spPr>
          <a:xfrm>
            <a:off x="7170738" y="5727700"/>
            <a:ext cx="214312" cy="14922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090" name="任意多边形 1158441"/>
          <p:cNvSpPr/>
          <p:nvPr/>
        </p:nvSpPr>
        <p:spPr>
          <a:xfrm>
            <a:off x="7150100" y="5707063"/>
            <a:ext cx="255588" cy="188912"/>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82" h="357">
                <a:moveTo>
                  <a:pt x="19" y="339"/>
                </a:moveTo>
                <a:lnTo>
                  <a:pt x="462" y="339"/>
                </a:lnTo>
                <a:lnTo>
                  <a:pt x="462" y="19"/>
                </a:lnTo>
                <a:lnTo>
                  <a:pt x="482" y="19"/>
                </a:lnTo>
                <a:lnTo>
                  <a:pt x="482" y="0"/>
                </a:lnTo>
                <a:lnTo>
                  <a:pt x="0" y="0"/>
                </a:lnTo>
                <a:lnTo>
                  <a:pt x="0" y="357"/>
                </a:lnTo>
                <a:lnTo>
                  <a:pt x="19" y="357"/>
                </a:lnTo>
                <a:lnTo>
                  <a:pt x="19" y="33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091" name="图片 1158442"/>
          <p:cNvPicPr>
            <a:picLocks noChangeAspect="1"/>
          </p:cNvPicPr>
          <p:nvPr/>
        </p:nvPicPr>
        <p:blipFill>
          <a:blip r:embed="rId7"/>
          <a:stretch>
            <a:fillRect/>
          </a:stretch>
        </p:blipFill>
        <p:spPr>
          <a:xfrm>
            <a:off x="7150100" y="5707063"/>
            <a:ext cx="255588" cy="188912"/>
          </a:xfrm>
          <a:prstGeom prst="rect">
            <a:avLst/>
          </a:prstGeom>
          <a:noFill/>
          <a:ln w="9525">
            <a:noFill/>
          </a:ln>
        </p:spPr>
      </p:pic>
      <p:pic>
        <p:nvPicPr>
          <p:cNvPr id="85092" name="图片 1158443"/>
          <p:cNvPicPr>
            <a:picLocks noChangeAspect="1"/>
          </p:cNvPicPr>
          <p:nvPr/>
        </p:nvPicPr>
        <p:blipFill>
          <a:blip r:embed="rId8"/>
          <a:stretch>
            <a:fillRect/>
          </a:stretch>
        </p:blipFill>
        <p:spPr>
          <a:xfrm>
            <a:off x="7150100" y="5707063"/>
            <a:ext cx="255588" cy="188912"/>
          </a:xfrm>
          <a:prstGeom prst="rect">
            <a:avLst/>
          </a:prstGeom>
          <a:noFill/>
          <a:ln w="9525">
            <a:noFill/>
          </a:ln>
        </p:spPr>
      </p:pic>
      <p:sp>
        <p:nvSpPr>
          <p:cNvPr id="85093" name="直接连接符 1158444"/>
          <p:cNvSpPr/>
          <p:nvPr/>
        </p:nvSpPr>
        <p:spPr>
          <a:xfrm>
            <a:off x="7207250" y="5921375"/>
            <a:ext cx="1588" cy="15875"/>
          </a:xfrm>
          <a:prstGeom prst="line">
            <a:avLst/>
          </a:prstGeom>
          <a:ln w="3175" cap="flat" cmpd="sng">
            <a:solidFill>
              <a:srgbClr val="000000"/>
            </a:solidFill>
            <a:prstDash val="solid"/>
            <a:headEnd type="none" w="med" len="med"/>
            <a:tailEnd type="none" w="med" len="med"/>
          </a:ln>
        </p:spPr>
      </p:sp>
      <p:sp>
        <p:nvSpPr>
          <p:cNvPr id="85094" name="直接连接符 1158445"/>
          <p:cNvSpPr/>
          <p:nvPr/>
        </p:nvSpPr>
        <p:spPr>
          <a:xfrm>
            <a:off x="7169150" y="5921375"/>
            <a:ext cx="1588" cy="15875"/>
          </a:xfrm>
          <a:prstGeom prst="line">
            <a:avLst/>
          </a:prstGeom>
          <a:ln w="3175" cap="flat" cmpd="sng">
            <a:solidFill>
              <a:srgbClr val="000000"/>
            </a:solidFill>
            <a:prstDash val="solid"/>
            <a:headEnd type="none" w="med" len="med"/>
            <a:tailEnd type="none" w="med" len="med"/>
          </a:ln>
        </p:spPr>
      </p:sp>
      <p:sp>
        <p:nvSpPr>
          <p:cNvPr id="85095" name="直接连接符 1158446"/>
          <p:cNvSpPr/>
          <p:nvPr/>
        </p:nvSpPr>
        <p:spPr>
          <a:xfrm>
            <a:off x="7121525" y="5921375"/>
            <a:ext cx="314325" cy="1588"/>
          </a:xfrm>
          <a:prstGeom prst="line">
            <a:avLst/>
          </a:prstGeom>
          <a:ln w="3175" cap="flat" cmpd="sng">
            <a:solidFill>
              <a:srgbClr val="000000"/>
            </a:solidFill>
            <a:prstDash val="solid"/>
            <a:headEnd type="none" w="med" len="med"/>
            <a:tailEnd type="none" w="med" len="med"/>
          </a:ln>
        </p:spPr>
      </p:sp>
      <p:sp>
        <p:nvSpPr>
          <p:cNvPr id="85096" name="直接连接符 1158447"/>
          <p:cNvSpPr/>
          <p:nvPr/>
        </p:nvSpPr>
        <p:spPr>
          <a:xfrm>
            <a:off x="7324725" y="5988050"/>
            <a:ext cx="90488" cy="1588"/>
          </a:xfrm>
          <a:prstGeom prst="line">
            <a:avLst/>
          </a:prstGeom>
          <a:ln w="9525" cap="flat" cmpd="sng">
            <a:solidFill>
              <a:srgbClr val="000000"/>
            </a:solidFill>
            <a:prstDash val="solid"/>
            <a:headEnd type="none" w="med" len="med"/>
            <a:tailEnd type="none" w="med" len="med"/>
          </a:ln>
        </p:spPr>
      </p:sp>
      <p:sp>
        <p:nvSpPr>
          <p:cNvPr id="85097" name="任意多边形 1158448"/>
          <p:cNvSpPr/>
          <p:nvPr/>
        </p:nvSpPr>
        <p:spPr>
          <a:xfrm>
            <a:off x="7069138" y="5630863"/>
            <a:ext cx="469900" cy="46990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889" h="888">
                <a:moveTo>
                  <a:pt x="0" y="888"/>
                </a:moveTo>
                <a:lnTo>
                  <a:pt x="0" y="617"/>
                </a:lnTo>
                <a:lnTo>
                  <a:pt x="94" y="525"/>
                </a:lnTo>
                <a:lnTo>
                  <a:pt x="100" y="525"/>
                </a:lnTo>
                <a:lnTo>
                  <a:pt x="100" y="99"/>
                </a:lnTo>
                <a:lnTo>
                  <a:pt x="198" y="0"/>
                </a:lnTo>
                <a:lnTo>
                  <a:pt x="791" y="0"/>
                </a:lnTo>
                <a:lnTo>
                  <a:pt x="791" y="297"/>
                </a:lnTo>
                <a:lnTo>
                  <a:pt x="766" y="370"/>
                </a:lnTo>
                <a:lnTo>
                  <a:pt x="766" y="507"/>
                </a:lnTo>
                <a:lnTo>
                  <a:pt x="754" y="519"/>
                </a:lnTo>
                <a:lnTo>
                  <a:pt x="889" y="519"/>
                </a:lnTo>
                <a:lnTo>
                  <a:pt x="889" y="790"/>
                </a:lnTo>
                <a:lnTo>
                  <a:pt x="791" y="888"/>
                </a:lnTo>
                <a:lnTo>
                  <a:pt x="0" y="888"/>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098" name="任意多边形 1158449"/>
          <p:cNvSpPr/>
          <p:nvPr/>
        </p:nvSpPr>
        <p:spPr>
          <a:xfrm>
            <a:off x="3667125" y="5905500"/>
            <a:ext cx="65088" cy="25400"/>
          </a:xfrm>
          <a:custGeom>
            <a:avLst/>
            <a:gdLst/>
            <a:ahLst/>
            <a:cxnLst>
              <a:cxn ang="0">
                <a:pos x="2147483647" y="2147483647"/>
              </a:cxn>
              <a:cxn ang="0">
                <a:pos x="2147483647" y="0"/>
              </a:cxn>
              <a:cxn ang="0">
                <a:pos x="0" y="0"/>
              </a:cxn>
              <a:cxn ang="0">
                <a:pos x="2147483647" y="2147483647"/>
              </a:cxn>
            </a:cxnLst>
            <a:rect l="0" t="0" r="0" b="0"/>
            <a:pathLst>
              <a:path w="124" h="50">
                <a:moveTo>
                  <a:pt x="74" y="50"/>
                </a:moveTo>
                <a:lnTo>
                  <a:pt x="124" y="0"/>
                </a:lnTo>
                <a:lnTo>
                  <a:pt x="0" y="0"/>
                </a:lnTo>
                <a:lnTo>
                  <a:pt x="74" y="50"/>
                </a:lnTo>
                <a:close/>
              </a:path>
            </a:pathLst>
          </a:custGeom>
          <a:solidFill>
            <a:srgbClr val="E6E6E6">
              <a:alpha val="100000"/>
            </a:srgbClr>
          </a:solidFill>
          <a:ln w="9525">
            <a:noFill/>
          </a:ln>
        </p:spPr>
        <p:txBody>
          <a:bodyPr/>
          <a:lstStyle/>
          <a:p>
            <a:endParaRPr lang="zh-CN" altLang="en-US"/>
          </a:p>
        </p:txBody>
      </p:sp>
      <p:sp>
        <p:nvSpPr>
          <p:cNvPr id="85099" name="任意多边形 1158450"/>
          <p:cNvSpPr/>
          <p:nvPr/>
        </p:nvSpPr>
        <p:spPr>
          <a:xfrm>
            <a:off x="3262313" y="5908675"/>
            <a:ext cx="104775" cy="47625"/>
          </a:xfrm>
          <a:custGeom>
            <a:avLst/>
            <a:gdLst/>
            <a:ahLst/>
            <a:cxnLst>
              <a:cxn ang="0">
                <a:pos x="2147483647" y="2147483647"/>
              </a:cxn>
              <a:cxn ang="0">
                <a:pos x="2147483647" y="0"/>
              </a:cxn>
              <a:cxn ang="0">
                <a:pos x="0" y="2147483647"/>
              </a:cxn>
              <a:cxn ang="0">
                <a:pos x="2147483647" y="2147483647"/>
              </a:cxn>
            </a:cxnLst>
            <a:rect l="0" t="0" r="0" b="0"/>
            <a:pathLst>
              <a:path w="198" h="92">
                <a:moveTo>
                  <a:pt x="198" y="92"/>
                </a:moveTo>
                <a:lnTo>
                  <a:pt x="93" y="0"/>
                </a:lnTo>
                <a:lnTo>
                  <a:pt x="0" y="92"/>
                </a:lnTo>
                <a:lnTo>
                  <a:pt x="198" y="92"/>
                </a:lnTo>
                <a:close/>
              </a:path>
            </a:pathLst>
          </a:custGeom>
          <a:solidFill>
            <a:srgbClr val="E6E6E6">
              <a:alpha val="100000"/>
            </a:srgbClr>
          </a:solidFill>
          <a:ln w="9525">
            <a:noFill/>
          </a:ln>
        </p:spPr>
        <p:txBody>
          <a:bodyPr/>
          <a:lstStyle/>
          <a:p>
            <a:endParaRPr lang="zh-CN" altLang="en-US"/>
          </a:p>
        </p:txBody>
      </p:sp>
      <p:sp>
        <p:nvSpPr>
          <p:cNvPr id="85100" name="任意多边形 1158451"/>
          <p:cNvSpPr/>
          <p:nvPr/>
        </p:nvSpPr>
        <p:spPr>
          <a:xfrm>
            <a:off x="3314700" y="5905500"/>
            <a:ext cx="398463" cy="50800"/>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53" h="98">
                <a:moveTo>
                  <a:pt x="753" y="37"/>
                </a:moveTo>
                <a:lnTo>
                  <a:pt x="680" y="0"/>
                </a:lnTo>
                <a:lnTo>
                  <a:pt x="100" y="0"/>
                </a:lnTo>
                <a:lnTo>
                  <a:pt x="0" y="50"/>
                </a:lnTo>
                <a:lnTo>
                  <a:pt x="100" y="98"/>
                </a:lnTo>
                <a:lnTo>
                  <a:pt x="692" y="98"/>
                </a:lnTo>
                <a:lnTo>
                  <a:pt x="753" y="37"/>
                </a:lnTo>
                <a:close/>
              </a:path>
            </a:pathLst>
          </a:custGeom>
          <a:solidFill>
            <a:srgbClr val="9A9A9A">
              <a:alpha val="100000"/>
            </a:srgbClr>
          </a:solidFill>
          <a:ln w="9525">
            <a:noFill/>
          </a:ln>
        </p:spPr>
        <p:txBody>
          <a:bodyPr/>
          <a:lstStyle/>
          <a:p>
            <a:endParaRPr lang="zh-CN" altLang="en-US"/>
          </a:p>
        </p:txBody>
      </p:sp>
      <p:sp>
        <p:nvSpPr>
          <p:cNvPr id="85101" name="任意多边形 1158452"/>
          <p:cNvSpPr/>
          <p:nvPr/>
        </p:nvSpPr>
        <p:spPr>
          <a:xfrm>
            <a:off x="3379788" y="5937250"/>
            <a:ext cx="234950" cy="17463"/>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45" h="31">
                <a:moveTo>
                  <a:pt x="445" y="0"/>
                </a:moveTo>
                <a:lnTo>
                  <a:pt x="0" y="0"/>
                </a:lnTo>
                <a:lnTo>
                  <a:pt x="0" y="1"/>
                </a:lnTo>
                <a:lnTo>
                  <a:pt x="0" y="3"/>
                </a:lnTo>
                <a:lnTo>
                  <a:pt x="2" y="5"/>
                </a:lnTo>
                <a:lnTo>
                  <a:pt x="3" y="6"/>
                </a:lnTo>
                <a:lnTo>
                  <a:pt x="6" y="7"/>
                </a:lnTo>
                <a:lnTo>
                  <a:pt x="8" y="9"/>
                </a:lnTo>
                <a:lnTo>
                  <a:pt x="12" y="10"/>
                </a:lnTo>
                <a:lnTo>
                  <a:pt x="15" y="11"/>
                </a:lnTo>
                <a:lnTo>
                  <a:pt x="20" y="11"/>
                </a:lnTo>
                <a:lnTo>
                  <a:pt x="24" y="12"/>
                </a:lnTo>
                <a:lnTo>
                  <a:pt x="30" y="15"/>
                </a:lnTo>
                <a:lnTo>
                  <a:pt x="34" y="16"/>
                </a:lnTo>
                <a:lnTo>
                  <a:pt x="40" y="17"/>
                </a:lnTo>
                <a:lnTo>
                  <a:pt x="48" y="18"/>
                </a:lnTo>
                <a:lnTo>
                  <a:pt x="55" y="19"/>
                </a:lnTo>
                <a:lnTo>
                  <a:pt x="61" y="19"/>
                </a:lnTo>
                <a:lnTo>
                  <a:pt x="68" y="21"/>
                </a:lnTo>
                <a:lnTo>
                  <a:pt x="76" y="23"/>
                </a:lnTo>
                <a:lnTo>
                  <a:pt x="93" y="24"/>
                </a:lnTo>
                <a:lnTo>
                  <a:pt x="111" y="25"/>
                </a:lnTo>
                <a:lnTo>
                  <a:pt x="130" y="27"/>
                </a:lnTo>
                <a:lnTo>
                  <a:pt x="150" y="28"/>
                </a:lnTo>
                <a:lnTo>
                  <a:pt x="172" y="29"/>
                </a:lnTo>
                <a:lnTo>
                  <a:pt x="193" y="29"/>
                </a:lnTo>
                <a:lnTo>
                  <a:pt x="217" y="31"/>
                </a:lnTo>
                <a:lnTo>
                  <a:pt x="239" y="31"/>
                </a:lnTo>
                <a:lnTo>
                  <a:pt x="261" y="29"/>
                </a:lnTo>
                <a:lnTo>
                  <a:pt x="281" y="29"/>
                </a:lnTo>
                <a:lnTo>
                  <a:pt x="303" y="28"/>
                </a:lnTo>
                <a:lnTo>
                  <a:pt x="322" y="27"/>
                </a:lnTo>
                <a:lnTo>
                  <a:pt x="341" y="25"/>
                </a:lnTo>
                <a:lnTo>
                  <a:pt x="358" y="24"/>
                </a:lnTo>
                <a:lnTo>
                  <a:pt x="375" y="23"/>
                </a:lnTo>
                <a:lnTo>
                  <a:pt x="382" y="21"/>
                </a:lnTo>
                <a:lnTo>
                  <a:pt x="389" y="19"/>
                </a:lnTo>
                <a:lnTo>
                  <a:pt x="395" y="18"/>
                </a:lnTo>
                <a:lnTo>
                  <a:pt x="403" y="18"/>
                </a:lnTo>
                <a:lnTo>
                  <a:pt x="409" y="17"/>
                </a:lnTo>
                <a:lnTo>
                  <a:pt x="413" y="16"/>
                </a:lnTo>
                <a:lnTo>
                  <a:pt x="419" y="15"/>
                </a:lnTo>
                <a:lnTo>
                  <a:pt x="424" y="12"/>
                </a:lnTo>
                <a:lnTo>
                  <a:pt x="428" y="11"/>
                </a:lnTo>
                <a:lnTo>
                  <a:pt x="433" y="10"/>
                </a:lnTo>
                <a:lnTo>
                  <a:pt x="436" y="9"/>
                </a:lnTo>
                <a:lnTo>
                  <a:pt x="439" y="7"/>
                </a:lnTo>
                <a:lnTo>
                  <a:pt x="441" y="6"/>
                </a:lnTo>
                <a:lnTo>
                  <a:pt x="443" y="5"/>
                </a:lnTo>
                <a:lnTo>
                  <a:pt x="443" y="3"/>
                </a:lnTo>
                <a:lnTo>
                  <a:pt x="445" y="1"/>
                </a:lnTo>
                <a:lnTo>
                  <a:pt x="445"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102" name="图片 1158453"/>
          <p:cNvPicPr>
            <a:picLocks noChangeAspect="1"/>
          </p:cNvPicPr>
          <p:nvPr/>
        </p:nvPicPr>
        <p:blipFill>
          <a:blip r:embed="rId3"/>
          <a:stretch>
            <a:fillRect/>
          </a:stretch>
        </p:blipFill>
        <p:spPr>
          <a:xfrm>
            <a:off x="3379788" y="5937250"/>
            <a:ext cx="234950" cy="17463"/>
          </a:xfrm>
          <a:prstGeom prst="rect">
            <a:avLst/>
          </a:prstGeom>
          <a:noFill/>
          <a:ln w="9525">
            <a:noFill/>
          </a:ln>
        </p:spPr>
      </p:pic>
      <p:pic>
        <p:nvPicPr>
          <p:cNvPr id="85103" name="图片 1158454"/>
          <p:cNvPicPr>
            <a:picLocks noChangeAspect="1"/>
          </p:cNvPicPr>
          <p:nvPr/>
        </p:nvPicPr>
        <p:blipFill>
          <a:blip r:embed="rId4"/>
          <a:stretch>
            <a:fillRect/>
          </a:stretch>
        </p:blipFill>
        <p:spPr>
          <a:xfrm>
            <a:off x="3379788" y="5937250"/>
            <a:ext cx="234950" cy="17463"/>
          </a:xfrm>
          <a:prstGeom prst="rect">
            <a:avLst/>
          </a:prstGeom>
          <a:noFill/>
          <a:ln w="9525">
            <a:noFill/>
          </a:ln>
        </p:spPr>
      </p:pic>
      <p:sp>
        <p:nvSpPr>
          <p:cNvPr id="85104" name="任意多边形 1158455"/>
          <p:cNvSpPr/>
          <p:nvPr/>
        </p:nvSpPr>
        <p:spPr>
          <a:xfrm>
            <a:off x="3679825" y="5905500"/>
            <a:ext cx="52388" cy="195263"/>
          </a:xfrm>
          <a:custGeom>
            <a:avLst/>
            <a:gdLst/>
            <a:ahLst/>
            <a:cxnLst>
              <a:cxn ang="0">
                <a:pos x="0" y="2147483647"/>
              </a:cxn>
              <a:cxn ang="0">
                <a:pos x="2147483647" y="0"/>
              </a:cxn>
              <a:cxn ang="0">
                <a:pos x="2147483647" y="2147483647"/>
              </a:cxn>
              <a:cxn ang="0">
                <a:pos x="0" y="2147483647"/>
              </a:cxn>
              <a:cxn ang="0">
                <a:pos x="0" y="2147483647"/>
              </a:cxn>
            </a:cxnLst>
            <a:rect l="0" t="0" r="0" b="0"/>
            <a:pathLst>
              <a:path w="99" h="369">
                <a:moveTo>
                  <a:pt x="0" y="98"/>
                </a:moveTo>
                <a:lnTo>
                  <a:pt x="99" y="0"/>
                </a:lnTo>
                <a:lnTo>
                  <a:pt x="99" y="271"/>
                </a:lnTo>
                <a:lnTo>
                  <a:pt x="0" y="369"/>
                </a:lnTo>
                <a:lnTo>
                  <a:pt x="0" y="98"/>
                </a:lnTo>
                <a:close/>
              </a:path>
            </a:pathLst>
          </a:custGeom>
          <a:solidFill>
            <a:srgbClr val="9A9A9A">
              <a:alpha val="100000"/>
            </a:srgbClr>
          </a:solidFill>
          <a:ln w="9525">
            <a:noFill/>
          </a:ln>
        </p:spPr>
        <p:txBody>
          <a:bodyPr/>
          <a:lstStyle/>
          <a:p>
            <a:endParaRPr lang="zh-CN" altLang="en-US"/>
          </a:p>
        </p:txBody>
      </p:sp>
      <p:sp>
        <p:nvSpPr>
          <p:cNvPr id="85105" name="矩形 1158456"/>
          <p:cNvSpPr/>
          <p:nvPr/>
        </p:nvSpPr>
        <p:spPr>
          <a:xfrm>
            <a:off x="3262313" y="5956300"/>
            <a:ext cx="417512" cy="1143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06" name="任意多边形 1158457"/>
          <p:cNvSpPr/>
          <p:nvPr/>
        </p:nvSpPr>
        <p:spPr>
          <a:xfrm>
            <a:off x="3392488" y="5956300"/>
            <a:ext cx="7937" cy="1143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3" h="215">
                <a:moveTo>
                  <a:pt x="13" y="0"/>
                </a:moveTo>
                <a:lnTo>
                  <a:pt x="9" y="13"/>
                </a:lnTo>
                <a:lnTo>
                  <a:pt x="7" y="27"/>
                </a:lnTo>
                <a:lnTo>
                  <a:pt x="5" y="41"/>
                </a:lnTo>
                <a:lnTo>
                  <a:pt x="3" y="53"/>
                </a:lnTo>
                <a:lnTo>
                  <a:pt x="1" y="67"/>
                </a:lnTo>
                <a:lnTo>
                  <a:pt x="1" y="81"/>
                </a:lnTo>
                <a:lnTo>
                  <a:pt x="0" y="95"/>
                </a:lnTo>
                <a:lnTo>
                  <a:pt x="0" y="108"/>
                </a:lnTo>
                <a:lnTo>
                  <a:pt x="0" y="121"/>
                </a:lnTo>
                <a:lnTo>
                  <a:pt x="1" y="135"/>
                </a:lnTo>
                <a:lnTo>
                  <a:pt x="1" y="149"/>
                </a:lnTo>
                <a:lnTo>
                  <a:pt x="3" y="162"/>
                </a:lnTo>
                <a:lnTo>
                  <a:pt x="5" y="177"/>
                </a:lnTo>
                <a:lnTo>
                  <a:pt x="7" y="189"/>
                </a:lnTo>
                <a:lnTo>
                  <a:pt x="9" y="203"/>
                </a:lnTo>
                <a:lnTo>
                  <a:pt x="13" y="21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07" name="矩形 1158458"/>
          <p:cNvSpPr/>
          <p:nvPr/>
        </p:nvSpPr>
        <p:spPr>
          <a:xfrm>
            <a:off x="3262313" y="6070600"/>
            <a:ext cx="417512" cy="30163"/>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08" name="任意多边形 1158459"/>
          <p:cNvSpPr>
            <a:spLocks noEditPoints="1"/>
          </p:cNvSpPr>
          <p:nvPr/>
        </p:nvSpPr>
        <p:spPr>
          <a:xfrm>
            <a:off x="3413125" y="5983288"/>
            <a:ext cx="68263"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29" h="14">
                <a:moveTo>
                  <a:pt x="0" y="14"/>
                </a:moveTo>
                <a:lnTo>
                  <a:pt x="36" y="14"/>
                </a:lnTo>
                <a:lnTo>
                  <a:pt x="36" y="0"/>
                </a:lnTo>
                <a:lnTo>
                  <a:pt x="0" y="0"/>
                </a:lnTo>
                <a:lnTo>
                  <a:pt x="0" y="14"/>
                </a:lnTo>
                <a:close/>
                <a:moveTo>
                  <a:pt x="55" y="14"/>
                </a:moveTo>
                <a:lnTo>
                  <a:pt x="73" y="14"/>
                </a:lnTo>
                <a:lnTo>
                  <a:pt x="73" y="0"/>
                </a:lnTo>
                <a:lnTo>
                  <a:pt x="55" y="0"/>
                </a:lnTo>
                <a:lnTo>
                  <a:pt x="55" y="14"/>
                </a:lnTo>
                <a:close/>
                <a:moveTo>
                  <a:pt x="91" y="14"/>
                </a:moveTo>
                <a:lnTo>
                  <a:pt x="129" y="14"/>
                </a:lnTo>
                <a:lnTo>
                  <a:pt x="129" y="0"/>
                </a:lnTo>
                <a:lnTo>
                  <a:pt x="91" y="0"/>
                </a:lnTo>
                <a:lnTo>
                  <a:pt x="91" y="14"/>
                </a:lnTo>
                <a:close/>
              </a:path>
            </a:pathLst>
          </a:custGeom>
          <a:solidFill>
            <a:srgbClr val="C0C0C0">
              <a:alpha val="100000"/>
            </a:srgbClr>
          </a:solidFill>
          <a:ln w="9525">
            <a:noFill/>
          </a:ln>
        </p:spPr>
        <p:txBody>
          <a:bodyPr/>
          <a:lstStyle/>
          <a:p>
            <a:endParaRPr lang="zh-CN" altLang="en-US"/>
          </a:p>
        </p:txBody>
      </p:sp>
      <p:sp>
        <p:nvSpPr>
          <p:cNvPr id="85109" name="矩形 1158460"/>
          <p:cNvSpPr/>
          <p:nvPr/>
        </p:nvSpPr>
        <p:spPr>
          <a:xfrm>
            <a:off x="3413125" y="5983288"/>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10" name="矩形 1158461"/>
          <p:cNvSpPr/>
          <p:nvPr/>
        </p:nvSpPr>
        <p:spPr>
          <a:xfrm>
            <a:off x="3441700" y="5983288"/>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11" name="矩形 1158462"/>
          <p:cNvSpPr/>
          <p:nvPr/>
        </p:nvSpPr>
        <p:spPr>
          <a:xfrm>
            <a:off x="3460750" y="5983288"/>
            <a:ext cx="20638"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12" name="任意多边形 1158463"/>
          <p:cNvSpPr>
            <a:spLocks noEditPoints="1"/>
          </p:cNvSpPr>
          <p:nvPr/>
        </p:nvSpPr>
        <p:spPr>
          <a:xfrm>
            <a:off x="3275013" y="5969000"/>
            <a:ext cx="301625" cy="42863"/>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70" h="81">
                <a:moveTo>
                  <a:pt x="0" y="81"/>
                </a:moveTo>
                <a:lnTo>
                  <a:pt x="73" y="81"/>
                </a:lnTo>
                <a:lnTo>
                  <a:pt x="73" y="0"/>
                </a:lnTo>
                <a:lnTo>
                  <a:pt x="0" y="0"/>
                </a:lnTo>
                <a:lnTo>
                  <a:pt x="0" y="81"/>
                </a:lnTo>
                <a:close/>
                <a:moveTo>
                  <a:pt x="504" y="58"/>
                </a:moveTo>
                <a:lnTo>
                  <a:pt x="570" y="58"/>
                </a:lnTo>
                <a:lnTo>
                  <a:pt x="570" y="18"/>
                </a:lnTo>
                <a:lnTo>
                  <a:pt x="504" y="18"/>
                </a:lnTo>
                <a:lnTo>
                  <a:pt x="504" y="58"/>
                </a:lnTo>
                <a:close/>
              </a:path>
            </a:pathLst>
          </a:custGeom>
          <a:solidFill>
            <a:srgbClr val="C0C0C0">
              <a:alpha val="100000"/>
            </a:srgbClr>
          </a:solidFill>
          <a:ln w="9525">
            <a:noFill/>
          </a:ln>
        </p:spPr>
        <p:txBody>
          <a:bodyPr/>
          <a:lstStyle/>
          <a:p>
            <a:endParaRPr lang="zh-CN" altLang="en-US"/>
          </a:p>
        </p:txBody>
      </p:sp>
      <p:sp>
        <p:nvSpPr>
          <p:cNvPr id="85113" name="任意多边形 1158464"/>
          <p:cNvSpPr>
            <a:spLocks noEditPoints="1"/>
          </p:cNvSpPr>
          <p:nvPr/>
        </p:nvSpPr>
        <p:spPr>
          <a:xfrm>
            <a:off x="3265488" y="5962650"/>
            <a:ext cx="411162" cy="130175"/>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76" h="245">
                <a:moveTo>
                  <a:pt x="267" y="194"/>
                </a:moveTo>
                <a:lnTo>
                  <a:pt x="774" y="194"/>
                </a:lnTo>
                <a:lnTo>
                  <a:pt x="774" y="0"/>
                </a:lnTo>
                <a:lnTo>
                  <a:pt x="267" y="0"/>
                </a:lnTo>
                <a:lnTo>
                  <a:pt x="265" y="12"/>
                </a:lnTo>
                <a:lnTo>
                  <a:pt x="263" y="24"/>
                </a:lnTo>
                <a:lnTo>
                  <a:pt x="259" y="36"/>
                </a:lnTo>
                <a:lnTo>
                  <a:pt x="258" y="49"/>
                </a:lnTo>
                <a:lnTo>
                  <a:pt x="257" y="61"/>
                </a:lnTo>
                <a:lnTo>
                  <a:pt x="257" y="74"/>
                </a:lnTo>
                <a:lnTo>
                  <a:pt x="255" y="86"/>
                </a:lnTo>
                <a:lnTo>
                  <a:pt x="255" y="97"/>
                </a:lnTo>
                <a:lnTo>
                  <a:pt x="255" y="110"/>
                </a:lnTo>
                <a:lnTo>
                  <a:pt x="257" y="122"/>
                </a:lnTo>
                <a:lnTo>
                  <a:pt x="257" y="136"/>
                </a:lnTo>
                <a:lnTo>
                  <a:pt x="258" y="148"/>
                </a:lnTo>
                <a:lnTo>
                  <a:pt x="259" y="158"/>
                </a:lnTo>
                <a:lnTo>
                  <a:pt x="263" y="172"/>
                </a:lnTo>
                <a:lnTo>
                  <a:pt x="265" y="184"/>
                </a:lnTo>
                <a:lnTo>
                  <a:pt x="267" y="194"/>
                </a:lnTo>
                <a:close/>
                <a:moveTo>
                  <a:pt x="456" y="169"/>
                </a:moveTo>
                <a:lnTo>
                  <a:pt x="746" y="169"/>
                </a:lnTo>
                <a:lnTo>
                  <a:pt x="746" y="26"/>
                </a:lnTo>
                <a:lnTo>
                  <a:pt x="456" y="26"/>
                </a:lnTo>
                <a:lnTo>
                  <a:pt x="456" y="169"/>
                </a:lnTo>
                <a:close/>
                <a:moveTo>
                  <a:pt x="703" y="245"/>
                </a:moveTo>
                <a:lnTo>
                  <a:pt x="765" y="245"/>
                </a:lnTo>
                <a:lnTo>
                  <a:pt x="766" y="245"/>
                </a:lnTo>
                <a:lnTo>
                  <a:pt x="769" y="245"/>
                </a:lnTo>
                <a:lnTo>
                  <a:pt x="771" y="244"/>
                </a:lnTo>
                <a:lnTo>
                  <a:pt x="772" y="242"/>
                </a:lnTo>
                <a:lnTo>
                  <a:pt x="774" y="240"/>
                </a:lnTo>
                <a:lnTo>
                  <a:pt x="775" y="239"/>
                </a:lnTo>
                <a:lnTo>
                  <a:pt x="776" y="236"/>
                </a:lnTo>
                <a:lnTo>
                  <a:pt x="776" y="234"/>
                </a:lnTo>
                <a:lnTo>
                  <a:pt x="776" y="233"/>
                </a:lnTo>
                <a:lnTo>
                  <a:pt x="776" y="229"/>
                </a:lnTo>
                <a:lnTo>
                  <a:pt x="775" y="227"/>
                </a:lnTo>
                <a:lnTo>
                  <a:pt x="775" y="226"/>
                </a:lnTo>
                <a:lnTo>
                  <a:pt x="772" y="222"/>
                </a:lnTo>
                <a:lnTo>
                  <a:pt x="769" y="221"/>
                </a:lnTo>
                <a:lnTo>
                  <a:pt x="768" y="220"/>
                </a:lnTo>
                <a:lnTo>
                  <a:pt x="766" y="220"/>
                </a:lnTo>
                <a:lnTo>
                  <a:pt x="765" y="220"/>
                </a:lnTo>
                <a:lnTo>
                  <a:pt x="703" y="220"/>
                </a:lnTo>
                <a:lnTo>
                  <a:pt x="703" y="245"/>
                </a:lnTo>
                <a:close/>
                <a:moveTo>
                  <a:pt x="73" y="245"/>
                </a:moveTo>
                <a:lnTo>
                  <a:pt x="11" y="245"/>
                </a:lnTo>
                <a:lnTo>
                  <a:pt x="9" y="245"/>
                </a:lnTo>
                <a:lnTo>
                  <a:pt x="7" y="245"/>
                </a:lnTo>
                <a:lnTo>
                  <a:pt x="6" y="244"/>
                </a:lnTo>
                <a:lnTo>
                  <a:pt x="3" y="242"/>
                </a:lnTo>
                <a:lnTo>
                  <a:pt x="1" y="240"/>
                </a:lnTo>
                <a:lnTo>
                  <a:pt x="1" y="239"/>
                </a:lnTo>
                <a:lnTo>
                  <a:pt x="0" y="236"/>
                </a:lnTo>
                <a:lnTo>
                  <a:pt x="0" y="234"/>
                </a:lnTo>
                <a:lnTo>
                  <a:pt x="0" y="233"/>
                </a:lnTo>
                <a:lnTo>
                  <a:pt x="0" y="229"/>
                </a:lnTo>
                <a:lnTo>
                  <a:pt x="0" y="227"/>
                </a:lnTo>
                <a:lnTo>
                  <a:pt x="1" y="226"/>
                </a:lnTo>
                <a:lnTo>
                  <a:pt x="3" y="222"/>
                </a:lnTo>
                <a:lnTo>
                  <a:pt x="7" y="221"/>
                </a:lnTo>
                <a:lnTo>
                  <a:pt x="8" y="220"/>
                </a:lnTo>
                <a:lnTo>
                  <a:pt x="9" y="220"/>
                </a:lnTo>
                <a:lnTo>
                  <a:pt x="11" y="220"/>
                </a:lnTo>
                <a:lnTo>
                  <a:pt x="73" y="220"/>
                </a:lnTo>
                <a:lnTo>
                  <a:pt x="73" y="245"/>
                </a:lnTo>
                <a:close/>
                <a:moveTo>
                  <a:pt x="278" y="52"/>
                </a:moveTo>
                <a:lnTo>
                  <a:pt x="407" y="52"/>
                </a:lnTo>
                <a:lnTo>
                  <a:pt x="407" y="38"/>
                </a:lnTo>
                <a:lnTo>
                  <a:pt x="278" y="38"/>
                </a:lnTo>
                <a:lnTo>
                  <a:pt x="278" y="52"/>
                </a:lnTo>
                <a:close/>
              </a:path>
            </a:pathLst>
          </a:custGeom>
          <a:solidFill>
            <a:srgbClr val="C0C0C0">
              <a:alpha val="100000"/>
            </a:srgbClr>
          </a:solidFill>
          <a:ln w="9525">
            <a:noFill/>
          </a:ln>
        </p:spPr>
        <p:txBody>
          <a:bodyPr/>
          <a:lstStyle/>
          <a:p>
            <a:endParaRPr lang="zh-CN" altLang="en-US"/>
          </a:p>
        </p:txBody>
      </p:sp>
      <p:sp>
        <p:nvSpPr>
          <p:cNvPr id="85114" name="任意多边形 1158465"/>
          <p:cNvSpPr/>
          <p:nvPr/>
        </p:nvSpPr>
        <p:spPr>
          <a:xfrm>
            <a:off x="3400425" y="5962650"/>
            <a:ext cx="274638" cy="103188"/>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19" h="194">
                <a:moveTo>
                  <a:pt x="12" y="194"/>
                </a:moveTo>
                <a:lnTo>
                  <a:pt x="519" y="194"/>
                </a:lnTo>
                <a:lnTo>
                  <a:pt x="519" y="0"/>
                </a:lnTo>
                <a:lnTo>
                  <a:pt x="12" y="0"/>
                </a:lnTo>
                <a:lnTo>
                  <a:pt x="10" y="12"/>
                </a:lnTo>
                <a:lnTo>
                  <a:pt x="8" y="24"/>
                </a:lnTo>
                <a:lnTo>
                  <a:pt x="4" y="36"/>
                </a:lnTo>
                <a:lnTo>
                  <a:pt x="3" y="49"/>
                </a:lnTo>
                <a:lnTo>
                  <a:pt x="2" y="61"/>
                </a:lnTo>
                <a:lnTo>
                  <a:pt x="2" y="74"/>
                </a:lnTo>
                <a:lnTo>
                  <a:pt x="0" y="86"/>
                </a:lnTo>
                <a:lnTo>
                  <a:pt x="0" y="97"/>
                </a:lnTo>
                <a:lnTo>
                  <a:pt x="0" y="110"/>
                </a:lnTo>
                <a:lnTo>
                  <a:pt x="2" y="122"/>
                </a:lnTo>
                <a:lnTo>
                  <a:pt x="2" y="136"/>
                </a:lnTo>
                <a:lnTo>
                  <a:pt x="3" y="148"/>
                </a:lnTo>
                <a:lnTo>
                  <a:pt x="4" y="158"/>
                </a:lnTo>
                <a:lnTo>
                  <a:pt x="8" y="172"/>
                </a:lnTo>
                <a:lnTo>
                  <a:pt x="10" y="184"/>
                </a:lnTo>
                <a:lnTo>
                  <a:pt x="12" y="194"/>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15" name="直接连接符 1158466"/>
          <p:cNvSpPr/>
          <p:nvPr/>
        </p:nvSpPr>
        <p:spPr>
          <a:xfrm>
            <a:off x="3484563" y="5962650"/>
            <a:ext cx="1587" cy="103188"/>
          </a:xfrm>
          <a:prstGeom prst="line">
            <a:avLst/>
          </a:prstGeom>
          <a:ln w="3175" cap="flat" cmpd="sng">
            <a:solidFill>
              <a:srgbClr val="000000"/>
            </a:solidFill>
            <a:prstDash val="solid"/>
            <a:headEnd type="none" w="med" len="med"/>
            <a:tailEnd type="none" w="med" len="med"/>
          </a:ln>
        </p:spPr>
      </p:sp>
      <p:sp>
        <p:nvSpPr>
          <p:cNvPr id="85116" name="直接连接符 1158467"/>
          <p:cNvSpPr/>
          <p:nvPr/>
        </p:nvSpPr>
        <p:spPr>
          <a:xfrm flipH="1">
            <a:off x="3402013" y="5997575"/>
            <a:ext cx="82550" cy="1588"/>
          </a:xfrm>
          <a:prstGeom prst="line">
            <a:avLst/>
          </a:prstGeom>
          <a:ln w="3175" cap="flat" cmpd="sng">
            <a:solidFill>
              <a:srgbClr val="000000"/>
            </a:solidFill>
            <a:prstDash val="solid"/>
            <a:headEnd type="none" w="med" len="med"/>
            <a:tailEnd type="none" w="med" len="med"/>
          </a:ln>
        </p:spPr>
      </p:sp>
      <p:sp>
        <p:nvSpPr>
          <p:cNvPr id="85117" name="直接连接符 1158468"/>
          <p:cNvSpPr/>
          <p:nvPr/>
        </p:nvSpPr>
        <p:spPr>
          <a:xfrm flipH="1">
            <a:off x="3402013" y="6032500"/>
            <a:ext cx="82550" cy="1588"/>
          </a:xfrm>
          <a:prstGeom prst="line">
            <a:avLst/>
          </a:prstGeom>
          <a:ln w="3175" cap="flat" cmpd="sng">
            <a:solidFill>
              <a:srgbClr val="000000"/>
            </a:solidFill>
            <a:prstDash val="solid"/>
            <a:headEnd type="none" w="med" len="med"/>
            <a:tailEnd type="none" w="med" len="med"/>
          </a:ln>
        </p:spPr>
      </p:sp>
      <p:sp>
        <p:nvSpPr>
          <p:cNvPr id="85118" name="矩形 1158469"/>
          <p:cNvSpPr/>
          <p:nvPr/>
        </p:nvSpPr>
        <p:spPr>
          <a:xfrm>
            <a:off x="3506788" y="5976938"/>
            <a:ext cx="153987" cy="74612"/>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19" name="直接连接符 1158470"/>
          <p:cNvSpPr/>
          <p:nvPr/>
        </p:nvSpPr>
        <p:spPr>
          <a:xfrm>
            <a:off x="3611563" y="5976938"/>
            <a:ext cx="1587" cy="28575"/>
          </a:xfrm>
          <a:prstGeom prst="line">
            <a:avLst/>
          </a:prstGeom>
          <a:ln w="3175" cap="flat" cmpd="sng">
            <a:solidFill>
              <a:srgbClr val="000000"/>
            </a:solidFill>
            <a:prstDash val="solid"/>
            <a:headEnd type="none" w="med" len="med"/>
            <a:tailEnd type="none" w="med" len="med"/>
          </a:ln>
        </p:spPr>
      </p:sp>
      <p:sp>
        <p:nvSpPr>
          <p:cNvPr id="85120" name="直接连接符 1158471"/>
          <p:cNvSpPr/>
          <p:nvPr/>
        </p:nvSpPr>
        <p:spPr>
          <a:xfrm>
            <a:off x="3506788" y="6005513"/>
            <a:ext cx="153987" cy="1587"/>
          </a:xfrm>
          <a:prstGeom prst="line">
            <a:avLst/>
          </a:prstGeom>
          <a:ln w="3175" cap="flat" cmpd="sng">
            <a:solidFill>
              <a:srgbClr val="000000"/>
            </a:solidFill>
            <a:prstDash val="solid"/>
            <a:headEnd type="none" w="med" len="med"/>
            <a:tailEnd type="none" w="med" len="med"/>
          </a:ln>
        </p:spPr>
      </p:sp>
      <p:sp>
        <p:nvSpPr>
          <p:cNvPr id="85121" name="任意多边形 1158472"/>
          <p:cNvSpPr/>
          <p:nvPr/>
        </p:nvSpPr>
        <p:spPr>
          <a:xfrm>
            <a:off x="3638550" y="6078538"/>
            <a:ext cx="38100" cy="14287"/>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3" h="25">
                <a:moveTo>
                  <a:pt x="0" y="25"/>
                </a:moveTo>
                <a:lnTo>
                  <a:pt x="62" y="25"/>
                </a:lnTo>
                <a:lnTo>
                  <a:pt x="63" y="25"/>
                </a:lnTo>
                <a:lnTo>
                  <a:pt x="66" y="25"/>
                </a:lnTo>
                <a:lnTo>
                  <a:pt x="68" y="24"/>
                </a:lnTo>
                <a:lnTo>
                  <a:pt x="69" y="22"/>
                </a:lnTo>
                <a:lnTo>
                  <a:pt x="71" y="20"/>
                </a:lnTo>
                <a:lnTo>
                  <a:pt x="72" y="19"/>
                </a:lnTo>
                <a:lnTo>
                  <a:pt x="73" y="16"/>
                </a:lnTo>
                <a:lnTo>
                  <a:pt x="73" y="14"/>
                </a:lnTo>
                <a:lnTo>
                  <a:pt x="73" y="13"/>
                </a:lnTo>
                <a:lnTo>
                  <a:pt x="73" y="9"/>
                </a:lnTo>
                <a:lnTo>
                  <a:pt x="72" y="7"/>
                </a:lnTo>
                <a:lnTo>
                  <a:pt x="72" y="6"/>
                </a:lnTo>
                <a:lnTo>
                  <a:pt x="69" y="2"/>
                </a:lnTo>
                <a:lnTo>
                  <a:pt x="66" y="1"/>
                </a:lnTo>
                <a:lnTo>
                  <a:pt x="65" y="0"/>
                </a:lnTo>
                <a:lnTo>
                  <a:pt x="63" y="0"/>
                </a:lnTo>
                <a:lnTo>
                  <a:pt x="62" y="0"/>
                </a:lnTo>
                <a:lnTo>
                  <a:pt x="0" y="0"/>
                </a:lnTo>
                <a:lnTo>
                  <a:pt x="0"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22" name="任意多边形 1158473"/>
          <p:cNvSpPr/>
          <p:nvPr/>
        </p:nvSpPr>
        <p:spPr>
          <a:xfrm>
            <a:off x="3265488" y="6078538"/>
            <a:ext cx="39687" cy="1428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3" h="25">
                <a:moveTo>
                  <a:pt x="73" y="25"/>
                </a:moveTo>
                <a:lnTo>
                  <a:pt x="11" y="25"/>
                </a:lnTo>
                <a:lnTo>
                  <a:pt x="9" y="25"/>
                </a:lnTo>
                <a:lnTo>
                  <a:pt x="7" y="25"/>
                </a:lnTo>
                <a:lnTo>
                  <a:pt x="6" y="24"/>
                </a:lnTo>
                <a:lnTo>
                  <a:pt x="3" y="22"/>
                </a:lnTo>
                <a:lnTo>
                  <a:pt x="1" y="20"/>
                </a:lnTo>
                <a:lnTo>
                  <a:pt x="1" y="19"/>
                </a:lnTo>
                <a:lnTo>
                  <a:pt x="0" y="16"/>
                </a:lnTo>
                <a:lnTo>
                  <a:pt x="0" y="14"/>
                </a:lnTo>
                <a:lnTo>
                  <a:pt x="0" y="13"/>
                </a:lnTo>
                <a:lnTo>
                  <a:pt x="0" y="9"/>
                </a:lnTo>
                <a:lnTo>
                  <a:pt x="0" y="7"/>
                </a:lnTo>
                <a:lnTo>
                  <a:pt x="1" y="6"/>
                </a:lnTo>
                <a:lnTo>
                  <a:pt x="3" y="2"/>
                </a:lnTo>
                <a:lnTo>
                  <a:pt x="7" y="1"/>
                </a:lnTo>
                <a:lnTo>
                  <a:pt x="8" y="0"/>
                </a:lnTo>
                <a:lnTo>
                  <a:pt x="9" y="0"/>
                </a:lnTo>
                <a:lnTo>
                  <a:pt x="11" y="0"/>
                </a:lnTo>
                <a:lnTo>
                  <a:pt x="73" y="0"/>
                </a:lnTo>
                <a:lnTo>
                  <a:pt x="73"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23" name="矩形 1158474"/>
          <p:cNvSpPr/>
          <p:nvPr/>
        </p:nvSpPr>
        <p:spPr>
          <a:xfrm>
            <a:off x="3413125" y="5983288"/>
            <a:ext cx="68263"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24" name="直接连接符 1158475"/>
          <p:cNvSpPr/>
          <p:nvPr/>
        </p:nvSpPr>
        <p:spPr>
          <a:xfrm flipV="1">
            <a:off x="3413125" y="5956300"/>
            <a:ext cx="1588" cy="6350"/>
          </a:xfrm>
          <a:prstGeom prst="line">
            <a:avLst/>
          </a:prstGeom>
          <a:ln w="3175" cap="flat" cmpd="sng">
            <a:solidFill>
              <a:srgbClr val="000000"/>
            </a:solidFill>
            <a:prstDash val="solid"/>
            <a:headEnd type="none" w="med" len="med"/>
            <a:tailEnd type="none" w="med" len="med"/>
          </a:ln>
        </p:spPr>
      </p:sp>
      <p:sp>
        <p:nvSpPr>
          <p:cNvPr id="85125" name="直接连接符 1158476"/>
          <p:cNvSpPr/>
          <p:nvPr/>
        </p:nvSpPr>
        <p:spPr>
          <a:xfrm flipV="1">
            <a:off x="3413125" y="6065838"/>
            <a:ext cx="1588" cy="4762"/>
          </a:xfrm>
          <a:prstGeom prst="line">
            <a:avLst/>
          </a:prstGeom>
          <a:ln w="3175" cap="flat" cmpd="sng">
            <a:solidFill>
              <a:srgbClr val="000000"/>
            </a:solidFill>
            <a:prstDash val="solid"/>
            <a:headEnd type="none" w="med" len="med"/>
            <a:tailEnd type="none" w="med" len="med"/>
          </a:ln>
        </p:spPr>
      </p:sp>
      <p:sp>
        <p:nvSpPr>
          <p:cNvPr id="85126" name="直接连接符 1158477"/>
          <p:cNvSpPr/>
          <p:nvPr/>
        </p:nvSpPr>
        <p:spPr>
          <a:xfrm>
            <a:off x="3414713" y="6013450"/>
            <a:ext cx="6350" cy="1588"/>
          </a:xfrm>
          <a:prstGeom prst="line">
            <a:avLst/>
          </a:prstGeom>
          <a:ln w="4763" cap="flat" cmpd="sng">
            <a:solidFill>
              <a:srgbClr val="00FF00"/>
            </a:solidFill>
            <a:prstDash val="solid"/>
            <a:headEnd type="none" w="med" len="med"/>
            <a:tailEnd type="none" w="med" len="med"/>
          </a:ln>
        </p:spPr>
      </p:sp>
      <p:sp>
        <p:nvSpPr>
          <p:cNvPr id="85127" name="直接连接符 1158478"/>
          <p:cNvSpPr/>
          <p:nvPr/>
        </p:nvSpPr>
        <p:spPr>
          <a:xfrm>
            <a:off x="3414713" y="5986463"/>
            <a:ext cx="6350" cy="1587"/>
          </a:xfrm>
          <a:prstGeom prst="line">
            <a:avLst/>
          </a:prstGeom>
          <a:ln w="4763" cap="flat" cmpd="sng">
            <a:solidFill>
              <a:srgbClr val="00FF00"/>
            </a:solidFill>
            <a:prstDash val="solid"/>
            <a:headEnd type="none" w="med" len="med"/>
            <a:tailEnd type="none" w="med" len="med"/>
          </a:ln>
        </p:spPr>
      </p:sp>
      <p:sp>
        <p:nvSpPr>
          <p:cNvPr id="85128" name="直接连接符 1158479"/>
          <p:cNvSpPr/>
          <p:nvPr/>
        </p:nvSpPr>
        <p:spPr>
          <a:xfrm>
            <a:off x="3463925" y="5986463"/>
            <a:ext cx="6350" cy="1587"/>
          </a:xfrm>
          <a:prstGeom prst="line">
            <a:avLst/>
          </a:prstGeom>
          <a:ln w="4763" cap="flat" cmpd="sng">
            <a:solidFill>
              <a:srgbClr val="00FF00"/>
            </a:solidFill>
            <a:prstDash val="solid"/>
            <a:headEnd type="none" w="med" len="med"/>
            <a:tailEnd type="none" w="med" len="med"/>
          </a:ln>
        </p:spPr>
      </p:sp>
      <p:sp>
        <p:nvSpPr>
          <p:cNvPr id="85129" name="直接连接符 1158480"/>
          <p:cNvSpPr/>
          <p:nvPr/>
        </p:nvSpPr>
        <p:spPr>
          <a:xfrm>
            <a:off x="3527425" y="5997575"/>
            <a:ext cx="6350" cy="1588"/>
          </a:xfrm>
          <a:prstGeom prst="line">
            <a:avLst/>
          </a:prstGeom>
          <a:ln w="4763" cap="flat" cmpd="sng">
            <a:solidFill>
              <a:srgbClr val="00FF00"/>
            </a:solidFill>
            <a:prstDash val="solid"/>
            <a:headEnd type="none" w="med" len="med"/>
            <a:tailEnd type="none" w="med" len="med"/>
          </a:ln>
        </p:spPr>
      </p:sp>
      <p:sp>
        <p:nvSpPr>
          <p:cNvPr id="85130" name="任意多边形 1158481"/>
          <p:cNvSpPr/>
          <p:nvPr/>
        </p:nvSpPr>
        <p:spPr>
          <a:xfrm>
            <a:off x="3629025" y="5630863"/>
            <a:ext cx="50800" cy="306387"/>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8" h="581">
                <a:moveTo>
                  <a:pt x="0" y="581"/>
                </a:moveTo>
                <a:lnTo>
                  <a:pt x="73" y="507"/>
                </a:lnTo>
                <a:lnTo>
                  <a:pt x="73" y="370"/>
                </a:lnTo>
                <a:lnTo>
                  <a:pt x="98" y="297"/>
                </a:lnTo>
                <a:lnTo>
                  <a:pt x="98" y="0"/>
                </a:lnTo>
                <a:lnTo>
                  <a:pt x="0" y="99"/>
                </a:lnTo>
                <a:lnTo>
                  <a:pt x="0" y="581"/>
                </a:lnTo>
                <a:close/>
              </a:path>
            </a:pathLst>
          </a:custGeom>
          <a:solidFill>
            <a:srgbClr val="9A9A9A">
              <a:alpha val="100000"/>
            </a:srgbClr>
          </a:solidFill>
          <a:ln w="9525">
            <a:noFill/>
          </a:ln>
        </p:spPr>
        <p:txBody>
          <a:bodyPr/>
          <a:lstStyle/>
          <a:p>
            <a:endParaRPr lang="zh-CN" altLang="en-US"/>
          </a:p>
        </p:txBody>
      </p:sp>
      <p:sp>
        <p:nvSpPr>
          <p:cNvPr id="85131" name="任意多边形 1158482"/>
          <p:cNvSpPr/>
          <p:nvPr/>
        </p:nvSpPr>
        <p:spPr>
          <a:xfrm>
            <a:off x="3629025" y="5630863"/>
            <a:ext cx="50800" cy="306387"/>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8" h="581">
                <a:moveTo>
                  <a:pt x="0" y="581"/>
                </a:moveTo>
                <a:lnTo>
                  <a:pt x="73" y="507"/>
                </a:lnTo>
                <a:lnTo>
                  <a:pt x="73" y="370"/>
                </a:lnTo>
                <a:lnTo>
                  <a:pt x="98" y="297"/>
                </a:lnTo>
                <a:lnTo>
                  <a:pt x="98" y="0"/>
                </a:lnTo>
                <a:lnTo>
                  <a:pt x="0" y="99"/>
                </a:lnTo>
                <a:lnTo>
                  <a:pt x="0" y="581"/>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32" name="任意多边形 1158483"/>
          <p:cNvSpPr/>
          <p:nvPr/>
        </p:nvSpPr>
        <p:spPr>
          <a:xfrm>
            <a:off x="3314700" y="5630863"/>
            <a:ext cx="365125" cy="52387"/>
          </a:xfrm>
          <a:custGeom>
            <a:avLst/>
            <a:gdLst/>
            <a:ahLst/>
            <a:cxnLst>
              <a:cxn ang="0">
                <a:pos x="2147483647" y="0"/>
              </a:cxn>
              <a:cxn ang="0">
                <a:pos x="2147483647" y="0"/>
              </a:cxn>
              <a:cxn ang="0">
                <a:pos x="0" y="2147483647"/>
              </a:cxn>
              <a:cxn ang="0">
                <a:pos x="2147483647" y="2147483647"/>
              </a:cxn>
              <a:cxn ang="0">
                <a:pos x="2147483647" y="0"/>
              </a:cxn>
            </a:cxnLst>
            <a:rect l="0" t="0" r="0" b="0"/>
            <a:pathLst>
              <a:path w="692" h="99">
                <a:moveTo>
                  <a:pt x="692" y="0"/>
                </a:moveTo>
                <a:lnTo>
                  <a:pt x="100" y="0"/>
                </a:lnTo>
                <a:lnTo>
                  <a:pt x="0" y="99"/>
                </a:lnTo>
                <a:lnTo>
                  <a:pt x="594" y="99"/>
                </a:lnTo>
                <a:lnTo>
                  <a:pt x="692" y="0"/>
                </a:lnTo>
                <a:close/>
              </a:path>
            </a:pathLst>
          </a:custGeom>
          <a:solidFill>
            <a:srgbClr val="E6E6E6">
              <a:alpha val="100000"/>
            </a:srgbClr>
          </a:solidFill>
          <a:ln w="9525">
            <a:noFill/>
          </a:ln>
        </p:spPr>
        <p:txBody>
          <a:bodyPr/>
          <a:lstStyle/>
          <a:p>
            <a:endParaRPr lang="zh-CN" altLang="en-US"/>
          </a:p>
        </p:txBody>
      </p:sp>
      <p:sp>
        <p:nvSpPr>
          <p:cNvPr id="85133" name="任意多边形 1158484"/>
          <p:cNvSpPr/>
          <p:nvPr/>
        </p:nvSpPr>
        <p:spPr>
          <a:xfrm>
            <a:off x="3314700" y="5630863"/>
            <a:ext cx="365125" cy="52387"/>
          </a:xfrm>
          <a:custGeom>
            <a:avLst/>
            <a:gdLst/>
            <a:ahLst/>
            <a:cxnLst>
              <a:cxn ang="0">
                <a:pos x="2147483647" y="0"/>
              </a:cxn>
              <a:cxn ang="0">
                <a:pos x="2147483647" y="0"/>
              </a:cxn>
              <a:cxn ang="0">
                <a:pos x="0" y="2147483647"/>
              </a:cxn>
              <a:cxn ang="0">
                <a:pos x="2147483647" y="2147483647"/>
              </a:cxn>
              <a:cxn ang="0">
                <a:pos x="2147483647" y="0"/>
              </a:cxn>
            </a:cxnLst>
            <a:rect l="0" t="0" r="0" b="0"/>
            <a:pathLst>
              <a:path w="692" h="99">
                <a:moveTo>
                  <a:pt x="692" y="0"/>
                </a:moveTo>
                <a:lnTo>
                  <a:pt x="100" y="0"/>
                </a:lnTo>
                <a:lnTo>
                  <a:pt x="0" y="99"/>
                </a:lnTo>
                <a:lnTo>
                  <a:pt x="594" y="99"/>
                </a:lnTo>
                <a:lnTo>
                  <a:pt x="692"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34" name="矩形 1158485"/>
          <p:cNvSpPr/>
          <p:nvPr/>
        </p:nvSpPr>
        <p:spPr>
          <a:xfrm>
            <a:off x="3314700" y="5683250"/>
            <a:ext cx="314325" cy="2540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135" name="图片 1158486"/>
          <p:cNvPicPr>
            <a:picLocks noChangeAspect="1"/>
          </p:cNvPicPr>
          <p:nvPr/>
        </p:nvPicPr>
        <p:blipFill>
          <a:blip r:embed="rId5"/>
          <a:stretch>
            <a:fillRect/>
          </a:stretch>
        </p:blipFill>
        <p:spPr>
          <a:xfrm>
            <a:off x="3359150" y="5721350"/>
            <a:ext cx="222250" cy="157163"/>
          </a:xfrm>
          <a:prstGeom prst="rect">
            <a:avLst/>
          </a:prstGeom>
          <a:noFill/>
          <a:ln w="9525">
            <a:noFill/>
          </a:ln>
        </p:spPr>
      </p:pic>
      <p:pic>
        <p:nvPicPr>
          <p:cNvPr id="85136" name="图片 1158487"/>
          <p:cNvPicPr>
            <a:picLocks noChangeAspect="1"/>
          </p:cNvPicPr>
          <p:nvPr/>
        </p:nvPicPr>
        <p:blipFill>
          <a:blip r:embed="rId6"/>
          <a:stretch>
            <a:fillRect/>
          </a:stretch>
        </p:blipFill>
        <p:spPr>
          <a:xfrm>
            <a:off x="3359150" y="5721350"/>
            <a:ext cx="222250" cy="157163"/>
          </a:xfrm>
          <a:prstGeom prst="rect">
            <a:avLst/>
          </a:prstGeom>
          <a:noFill/>
          <a:ln w="9525">
            <a:noFill/>
          </a:ln>
        </p:spPr>
      </p:pic>
      <p:sp>
        <p:nvSpPr>
          <p:cNvPr id="85137" name="矩形 1158488"/>
          <p:cNvSpPr/>
          <p:nvPr/>
        </p:nvSpPr>
        <p:spPr>
          <a:xfrm>
            <a:off x="3363913" y="5727700"/>
            <a:ext cx="214312" cy="14922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38" name="任意多边形 1158489"/>
          <p:cNvSpPr/>
          <p:nvPr/>
        </p:nvSpPr>
        <p:spPr>
          <a:xfrm>
            <a:off x="3343275" y="5707063"/>
            <a:ext cx="255588" cy="188912"/>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81" h="357">
                <a:moveTo>
                  <a:pt x="20" y="339"/>
                </a:moveTo>
                <a:lnTo>
                  <a:pt x="462" y="339"/>
                </a:lnTo>
                <a:lnTo>
                  <a:pt x="462" y="19"/>
                </a:lnTo>
                <a:lnTo>
                  <a:pt x="481" y="19"/>
                </a:lnTo>
                <a:lnTo>
                  <a:pt x="481" y="0"/>
                </a:lnTo>
                <a:lnTo>
                  <a:pt x="0" y="0"/>
                </a:lnTo>
                <a:lnTo>
                  <a:pt x="0" y="357"/>
                </a:lnTo>
                <a:lnTo>
                  <a:pt x="20" y="357"/>
                </a:lnTo>
                <a:lnTo>
                  <a:pt x="20" y="33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139" name="图片 1158490"/>
          <p:cNvPicPr>
            <a:picLocks noChangeAspect="1"/>
          </p:cNvPicPr>
          <p:nvPr/>
        </p:nvPicPr>
        <p:blipFill>
          <a:blip r:embed="rId7"/>
          <a:stretch>
            <a:fillRect/>
          </a:stretch>
        </p:blipFill>
        <p:spPr>
          <a:xfrm>
            <a:off x="3343275" y="5707063"/>
            <a:ext cx="255588" cy="188912"/>
          </a:xfrm>
          <a:prstGeom prst="rect">
            <a:avLst/>
          </a:prstGeom>
          <a:noFill/>
          <a:ln w="9525">
            <a:noFill/>
          </a:ln>
        </p:spPr>
      </p:pic>
      <p:pic>
        <p:nvPicPr>
          <p:cNvPr id="85140" name="图片 1158491"/>
          <p:cNvPicPr>
            <a:picLocks noChangeAspect="1"/>
          </p:cNvPicPr>
          <p:nvPr/>
        </p:nvPicPr>
        <p:blipFill>
          <a:blip r:embed="rId8"/>
          <a:stretch>
            <a:fillRect/>
          </a:stretch>
        </p:blipFill>
        <p:spPr>
          <a:xfrm>
            <a:off x="3343275" y="5707063"/>
            <a:ext cx="255588" cy="188912"/>
          </a:xfrm>
          <a:prstGeom prst="rect">
            <a:avLst/>
          </a:prstGeom>
          <a:noFill/>
          <a:ln w="9525">
            <a:noFill/>
          </a:ln>
        </p:spPr>
      </p:pic>
      <p:sp>
        <p:nvSpPr>
          <p:cNvPr id="85141" name="直接连接符 1158492"/>
          <p:cNvSpPr/>
          <p:nvPr/>
        </p:nvSpPr>
        <p:spPr>
          <a:xfrm>
            <a:off x="3400425" y="5921375"/>
            <a:ext cx="1588" cy="15875"/>
          </a:xfrm>
          <a:prstGeom prst="line">
            <a:avLst/>
          </a:prstGeom>
          <a:ln w="3175" cap="flat" cmpd="sng">
            <a:solidFill>
              <a:srgbClr val="000000"/>
            </a:solidFill>
            <a:prstDash val="solid"/>
            <a:headEnd type="none" w="med" len="med"/>
            <a:tailEnd type="none" w="med" len="med"/>
          </a:ln>
        </p:spPr>
      </p:sp>
      <p:sp>
        <p:nvSpPr>
          <p:cNvPr id="85142" name="直接连接符 1158493"/>
          <p:cNvSpPr/>
          <p:nvPr/>
        </p:nvSpPr>
        <p:spPr>
          <a:xfrm>
            <a:off x="3360738" y="5921375"/>
            <a:ext cx="1587" cy="15875"/>
          </a:xfrm>
          <a:prstGeom prst="line">
            <a:avLst/>
          </a:prstGeom>
          <a:ln w="3175" cap="flat" cmpd="sng">
            <a:solidFill>
              <a:srgbClr val="000000"/>
            </a:solidFill>
            <a:prstDash val="solid"/>
            <a:headEnd type="none" w="med" len="med"/>
            <a:tailEnd type="none" w="med" len="med"/>
          </a:ln>
        </p:spPr>
      </p:sp>
      <p:sp>
        <p:nvSpPr>
          <p:cNvPr id="85143" name="直接连接符 1158494"/>
          <p:cNvSpPr/>
          <p:nvPr/>
        </p:nvSpPr>
        <p:spPr>
          <a:xfrm>
            <a:off x="3314700" y="5921375"/>
            <a:ext cx="314325" cy="1588"/>
          </a:xfrm>
          <a:prstGeom prst="line">
            <a:avLst/>
          </a:prstGeom>
          <a:ln w="3175" cap="flat" cmpd="sng">
            <a:solidFill>
              <a:srgbClr val="000000"/>
            </a:solidFill>
            <a:prstDash val="solid"/>
            <a:headEnd type="none" w="med" len="med"/>
            <a:tailEnd type="none" w="med" len="med"/>
          </a:ln>
        </p:spPr>
      </p:sp>
      <p:sp>
        <p:nvSpPr>
          <p:cNvPr id="85144" name="直接连接符 1158495"/>
          <p:cNvSpPr/>
          <p:nvPr/>
        </p:nvSpPr>
        <p:spPr>
          <a:xfrm>
            <a:off x="3517900" y="5988050"/>
            <a:ext cx="90488" cy="1588"/>
          </a:xfrm>
          <a:prstGeom prst="line">
            <a:avLst/>
          </a:prstGeom>
          <a:ln w="9525" cap="flat" cmpd="sng">
            <a:solidFill>
              <a:srgbClr val="000000"/>
            </a:solidFill>
            <a:prstDash val="solid"/>
            <a:headEnd type="none" w="med" len="med"/>
            <a:tailEnd type="none" w="med" len="med"/>
          </a:ln>
        </p:spPr>
      </p:sp>
      <p:sp>
        <p:nvSpPr>
          <p:cNvPr id="85145" name="任意多边形 1158496"/>
          <p:cNvSpPr/>
          <p:nvPr/>
        </p:nvSpPr>
        <p:spPr>
          <a:xfrm>
            <a:off x="3262313" y="5630863"/>
            <a:ext cx="469900" cy="46990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889" h="888">
                <a:moveTo>
                  <a:pt x="0" y="888"/>
                </a:moveTo>
                <a:lnTo>
                  <a:pt x="0" y="617"/>
                </a:lnTo>
                <a:lnTo>
                  <a:pt x="93" y="525"/>
                </a:lnTo>
                <a:lnTo>
                  <a:pt x="98" y="525"/>
                </a:lnTo>
                <a:lnTo>
                  <a:pt x="98" y="99"/>
                </a:lnTo>
                <a:lnTo>
                  <a:pt x="198" y="0"/>
                </a:lnTo>
                <a:lnTo>
                  <a:pt x="790" y="0"/>
                </a:lnTo>
                <a:lnTo>
                  <a:pt x="790" y="297"/>
                </a:lnTo>
                <a:lnTo>
                  <a:pt x="765" y="370"/>
                </a:lnTo>
                <a:lnTo>
                  <a:pt x="765" y="507"/>
                </a:lnTo>
                <a:lnTo>
                  <a:pt x="753" y="519"/>
                </a:lnTo>
                <a:lnTo>
                  <a:pt x="889" y="519"/>
                </a:lnTo>
                <a:lnTo>
                  <a:pt x="889" y="790"/>
                </a:lnTo>
                <a:lnTo>
                  <a:pt x="790" y="888"/>
                </a:lnTo>
                <a:lnTo>
                  <a:pt x="0" y="888"/>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46" name="矩形 1158497"/>
          <p:cNvSpPr/>
          <p:nvPr/>
        </p:nvSpPr>
        <p:spPr>
          <a:xfrm>
            <a:off x="6056313" y="3784600"/>
            <a:ext cx="319087" cy="1096963"/>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5147" name="任意多边形 1158498"/>
          <p:cNvSpPr>
            <a:spLocks noEditPoints="1"/>
          </p:cNvSpPr>
          <p:nvPr/>
        </p:nvSpPr>
        <p:spPr>
          <a:xfrm>
            <a:off x="5518150" y="4016375"/>
            <a:ext cx="1416050" cy="477838"/>
          </a:xfrm>
          <a:custGeom>
            <a:avLst/>
            <a:gdLst/>
            <a:ahLst/>
            <a:cxnLst>
              <a:cxn ang="0">
                <a:pos x="0" y="2147483647"/>
              </a:cxn>
              <a:cxn ang="0">
                <a:pos x="0"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0" t="0" r="0" b="0"/>
            <a:pathLst>
              <a:path w="2677" h="905">
                <a:moveTo>
                  <a:pt x="0" y="829"/>
                </a:moveTo>
                <a:lnTo>
                  <a:pt x="0" y="905"/>
                </a:lnTo>
                <a:lnTo>
                  <a:pt x="2298" y="905"/>
                </a:lnTo>
                <a:lnTo>
                  <a:pt x="2298" y="829"/>
                </a:lnTo>
                <a:lnTo>
                  <a:pt x="0" y="829"/>
                </a:lnTo>
                <a:close/>
                <a:moveTo>
                  <a:pt x="2298" y="905"/>
                </a:moveTo>
                <a:lnTo>
                  <a:pt x="2374" y="829"/>
                </a:lnTo>
                <a:lnTo>
                  <a:pt x="2298" y="829"/>
                </a:lnTo>
                <a:lnTo>
                  <a:pt x="2298" y="905"/>
                </a:lnTo>
                <a:close/>
                <a:moveTo>
                  <a:pt x="2374" y="302"/>
                </a:moveTo>
                <a:lnTo>
                  <a:pt x="2677" y="0"/>
                </a:lnTo>
                <a:lnTo>
                  <a:pt x="2677" y="529"/>
                </a:lnTo>
                <a:lnTo>
                  <a:pt x="2374" y="829"/>
                </a:lnTo>
                <a:lnTo>
                  <a:pt x="2374" y="302"/>
                </a:lnTo>
                <a:close/>
              </a:path>
            </a:pathLst>
          </a:custGeom>
          <a:solidFill>
            <a:srgbClr val="9A9A9A">
              <a:alpha val="100000"/>
            </a:srgbClr>
          </a:solidFill>
          <a:ln w="9525">
            <a:noFill/>
          </a:ln>
        </p:spPr>
        <p:txBody>
          <a:bodyPr/>
          <a:lstStyle/>
          <a:p>
            <a:endParaRPr lang="zh-CN" altLang="en-US"/>
          </a:p>
        </p:txBody>
      </p:sp>
      <p:sp>
        <p:nvSpPr>
          <p:cNvPr id="85148" name="任意多边形 1158499"/>
          <p:cNvSpPr/>
          <p:nvPr/>
        </p:nvSpPr>
        <p:spPr>
          <a:xfrm>
            <a:off x="5497513" y="4016375"/>
            <a:ext cx="1436687" cy="258763"/>
          </a:xfrm>
          <a:custGeom>
            <a:avLst/>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2717" h="491">
                <a:moveTo>
                  <a:pt x="2717" y="0"/>
                </a:moveTo>
                <a:lnTo>
                  <a:pt x="304" y="0"/>
                </a:lnTo>
                <a:lnTo>
                  <a:pt x="0" y="302"/>
                </a:lnTo>
                <a:lnTo>
                  <a:pt x="0" y="453"/>
                </a:lnTo>
                <a:lnTo>
                  <a:pt x="300" y="469"/>
                </a:lnTo>
                <a:lnTo>
                  <a:pt x="604" y="481"/>
                </a:lnTo>
                <a:lnTo>
                  <a:pt x="904" y="487"/>
                </a:lnTo>
                <a:lnTo>
                  <a:pt x="1207" y="491"/>
                </a:lnTo>
                <a:lnTo>
                  <a:pt x="1511" y="487"/>
                </a:lnTo>
                <a:lnTo>
                  <a:pt x="1810" y="481"/>
                </a:lnTo>
                <a:lnTo>
                  <a:pt x="2114" y="469"/>
                </a:lnTo>
                <a:lnTo>
                  <a:pt x="2414" y="453"/>
                </a:lnTo>
                <a:lnTo>
                  <a:pt x="2414" y="302"/>
                </a:lnTo>
                <a:lnTo>
                  <a:pt x="2717" y="0"/>
                </a:lnTo>
                <a:close/>
              </a:path>
            </a:pathLst>
          </a:custGeom>
          <a:solidFill>
            <a:srgbClr val="E6E6E6">
              <a:alpha val="100000"/>
            </a:srgbClr>
          </a:solidFill>
          <a:ln w="9525">
            <a:noFill/>
          </a:ln>
        </p:spPr>
        <p:txBody>
          <a:bodyPr/>
          <a:lstStyle/>
          <a:p>
            <a:endParaRPr lang="zh-CN" altLang="en-US"/>
          </a:p>
        </p:txBody>
      </p:sp>
      <p:sp>
        <p:nvSpPr>
          <p:cNvPr id="85149" name="任意多边形 1158500"/>
          <p:cNvSpPr/>
          <p:nvPr/>
        </p:nvSpPr>
        <p:spPr>
          <a:xfrm>
            <a:off x="6773863" y="4154488"/>
            <a:ext cx="160337" cy="182562"/>
          </a:xfrm>
          <a:custGeom>
            <a:avLst/>
            <a:gdLst/>
            <a:ahLst/>
            <a:cxnLst>
              <a:cxn ang="0">
                <a:pos x="0" y="2147483647"/>
              </a:cxn>
              <a:cxn ang="0">
                <a:pos x="2147483647" y="2147483647"/>
              </a:cxn>
              <a:cxn ang="0">
                <a:pos x="2147483647" y="0"/>
              </a:cxn>
              <a:cxn ang="0">
                <a:pos x="0" y="2147483647"/>
              </a:cxn>
              <a:cxn ang="0">
                <a:pos x="0" y="2147483647"/>
              </a:cxn>
            </a:cxnLst>
            <a:rect l="0" t="0" r="0" b="0"/>
            <a:pathLst>
              <a:path w="303" h="343">
                <a:moveTo>
                  <a:pt x="0" y="343"/>
                </a:moveTo>
                <a:lnTo>
                  <a:pt x="303" y="39"/>
                </a:lnTo>
                <a:lnTo>
                  <a:pt x="303" y="0"/>
                </a:lnTo>
                <a:lnTo>
                  <a:pt x="0" y="303"/>
                </a:lnTo>
                <a:lnTo>
                  <a:pt x="0" y="343"/>
                </a:lnTo>
                <a:close/>
              </a:path>
            </a:pathLst>
          </a:custGeom>
          <a:solidFill>
            <a:srgbClr val="666666">
              <a:alpha val="100000"/>
            </a:srgbClr>
          </a:solidFill>
          <a:ln w="9525">
            <a:noFill/>
          </a:ln>
        </p:spPr>
        <p:txBody>
          <a:bodyPr/>
          <a:lstStyle/>
          <a:p>
            <a:endParaRPr lang="zh-CN" altLang="en-US"/>
          </a:p>
        </p:txBody>
      </p:sp>
      <p:sp>
        <p:nvSpPr>
          <p:cNvPr id="85150" name="任意多边形 1158501"/>
          <p:cNvSpPr/>
          <p:nvPr/>
        </p:nvSpPr>
        <p:spPr>
          <a:xfrm>
            <a:off x="6773863" y="4165600"/>
            <a:ext cx="160337" cy="180975"/>
          </a:xfrm>
          <a:custGeom>
            <a:avLst/>
            <a:gdLst/>
            <a:ahLst/>
            <a:cxnLst>
              <a:cxn ang="0">
                <a:pos x="0" y="2147483647"/>
              </a:cxn>
              <a:cxn ang="0">
                <a:pos x="2147483647" y="2147483647"/>
              </a:cxn>
              <a:cxn ang="0">
                <a:pos x="2147483647" y="0"/>
              </a:cxn>
              <a:cxn ang="0">
                <a:pos x="0" y="2147483647"/>
              </a:cxn>
              <a:cxn ang="0">
                <a:pos x="0" y="2147483647"/>
              </a:cxn>
            </a:cxnLst>
            <a:rect l="0" t="0" r="0" b="0"/>
            <a:pathLst>
              <a:path w="303" h="340">
                <a:moveTo>
                  <a:pt x="0" y="340"/>
                </a:moveTo>
                <a:lnTo>
                  <a:pt x="303" y="36"/>
                </a:lnTo>
                <a:lnTo>
                  <a:pt x="303" y="0"/>
                </a:lnTo>
                <a:lnTo>
                  <a:pt x="0" y="300"/>
                </a:lnTo>
                <a:lnTo>
                  <a:pt x="0" y="340"/>
                </a:lnTo>
                <a:close/>
              </a:path>
            </a:pathLst>
          </a:custGeom>
          <a:solidFill>
            <a:srgbClr val="C0C0C0">
              <a:alpha val="100000"/>
            </a:srgbClr>
          </a:solidFill>
          <a:ln w="9525">
            <a:noFill/>
          </a:ln>
        </p:spPr>
        <p:txBody>
          <a:bodyPr/>
          <a:lstStyle/>
          <a:p>
            <a:endParaRPr lang="zh-CN" altLang="en-US"/>
          </a:p>
        </p:txBody>
      </p:sp>
      <p:sp>
        <p:nvSpPr>
          <p:cNvPr id="85151" name="任意多边形 1158502"/>
          <p:cNvSpPr/>
          <p:nvPr/>
        </p:nvSpPr>
        <p:spPr>
          <a:xfrm>
            <a:off x="5497513" y="4016375"/>
            <a:ext cx="1436687" cy="477838"/>
          </a:xfrm>
          <a:custGeom>
            <a:avLst/>
            <a:gdLst/>
            <a:ahLst/>
            <a:cxnLst>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Lst>
            <a:rect l="0" t="0" r="0" b="0"/>
            <a:pathLst>
              <a:path w="2717" h="905">
                <a:moveTo>
                  <a:pt x="40" y="905"/>
                </a:moveTo>
                <a:lnTo>
                  <a:pt x="40" y="829"/>
                </a:lnTo>
                <a:lnTo>
                  <a:pt x="0" y="829"/>
                </a:lnTo>
                <a:lnTo>
                  <a:pt x="0" y="302"/>
                </a:lnTo>
                <a:lnTo>
                  <a:pt x="304" y="0"/>
                </a:lnTo>
                <a:lnTo>
                  <a:pt x="2717" y="0"/>
                </a:lnTo>
                <a:lnTo>
                  <a:pt x="2717" y="529"/>
                </a:lnTo>
                <a:lnTo>
                  <a:pt x="2338" y="905"/>
                </a:lnTo>
                <a:lnTo>
                  <a:pt x="40" y="905"/>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52" name="任意多边形 1158503"/>
          <p:cNvSpPr/>
          <p:nvPr/>
        </p:nvSpPr>
        <p:spPr>
          <a:xfrm>
            <a:off x="5497513" y="4175125"/>
            <a:ext cx="1276350" cy="3397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4" h="642">
                <a:moveTo>
                  <a:pt x="1207" y="113"/>
                </a:moveTo>
                <a:lnTo>
                  <a:pt x="1165" y="113"/>
                </a:lnTo>
                <a:lnTo>
                  <a:pt x="1128" y="113"/>
                </a:lnTo>
                <a:lnTo>
                  <a:pt x="1088" y="113"/>
                </a:lnTo>
                <a:lnTo>
                  <a:pt x="1056" y="109"/>
                </a:lnTo>
                <a:lnTo>
                  <a:pt x="1022" y="109"/>
                </a:lnTo>
                <a:lnTo>
                  <a:pt x="992" y="107"/>
                </a:lnTo>
                <a:lnTo>
                  <a:pt x="961" y="107"/>
                </a:lnTo>
                <a:lnTo>
                  <a:pt x="935" y="103"/>
                </a:lnTo>
                <a:lnTo>
                  <a:pt x="907" y="100"/>
                </a:lnTo>
                <a:lnTo>
                  <a:pt x="883" y="100"/>
                </a:lnTo>
                <a:lnTo>
                  <a:pt x="858" y="97"/>
                </a:lnTo>
                <a:lnTo>
                  <a:pt x="838" y="94"/>
                </a:lnTo>
                <a:lnTo>
                  <a:pt x="818" y="91"/>
                </a:lnTo>
                <a:lnTo>
                  <a:pt x="798" y="88"/>
                </a:lnTo>
                <a:lnTo>
                  <a:pt x="780" y="85"/>
                </a:lnTo>
                <a:lnTo>
                  <a:pt x="764" y="82"/>
                </a:lnTo>
                <a:lnTo>
                  <a:pt x="746" y="79"/>
                </a:lnTo>
                <a:lnTo>
                  <a:pt x="731" y="76"/>
                </a:lnTo>
                <a:lnTo>
                  <a:pt x="719" y="70"/>
                </a:lnTo>
                <a:lnTo>
                  <a:pt x="703" y="67"/>
                </a:lnTo>
                <a:lnTo>
                  <a:pt x="679" y="61"/>
                </a:lnTo>
                <a:lnTo>
                  <a:pt x="655" y="55"/>
                </a:lnTo>
                <a:lnTo>
                  <a:pt x="634" y="46"/>
                </a:lnTo>
                <a:lnTo>
                  <a:pt x="610" y="40"/>
                </a:lnTo>
                <a:lnTo>
                  <a:pt x="588" y="34"/>
                </a:lnTo>
                <a:lnTo>
                  <a:pt x="568" y="28"/>
                </a:lnTo>
                <a:lnTo>
                  <a:pt x="537" y="22"/>
                </a:lnTo>
                <a:lnTo>
                  <a:pt x="501" y="16"/>
                </a:lnTo>
                <a:lnTo>
                  <a:pt x="465" y="10"/>
                </a:lnTo>
                <a:lnTo>
                  <a:pt x="443" y="6"/>
                </a:lnTo>
                <a:lnTo>
                  <a:pt x="425" y="6"/>
                </a:lnTo>
                <a:lnTo>
                  <a:pt x="403" y="4"/>
                </a:lnTo>
                <a:lnTo>
                  <a:pt x="379" y="4"/>
                </a:lnTo>
                <a:lnTo>
                  <a:pt x="358" y="4"/>
                </a:lnTo>
                <a:lnTo>
                  <a:pt x="334" y="0"/>
                </a:lnTo>
                <a:lnTo>
                  <a:pt x="310" y="0"/>
                </a:lnTo>
                <a:lnTo>
                  <a:pt x="282" y="0"/>
                </a:lnTo>
                <a:lnTo>
                  <a:pt x="255" y="0"/>
                </a:lnTo>
                <a:lnTo>
                  <a:pt x="227" y="0"/>
                </a:lnTo>
                <a:lnTo>
                  <a:pt x="0" y="0"/>
                </a:lnTo>
                <a:lnTo>
                  <a:pt x="0" y="527"/>
                </a:lnTo>
                <a:lnTo>
                  <a:pt x="227" y="527"/>
                </a:lnTo>
                <a:lnTo>
                  <a:pt x="255" y="527"/>
                </a:lnTo>
                <a:lnTo>
                  <a:pt x="282" y="527"/>
                </a:lnTo>
                <a:lnTo>
                  <a:pt x="310" y="527"/>
                </a:lnTo>
                <a:lnTo>
                  <a:pt x="334" y="531"/>
                </a:lnTo>
                <a:lnTo>
                  <a:pt x="358" y="531"/>
                </a:lnTo>
                <a:lnTo>
                  <a:pt x="379" y="531"/>
                </a:lnTo>
                <a:lnTo>
                  <a:pt x="403" y="533"/>
                </a:lnTo>
                <a:lnTo>
                  <a:pt x="425" y="533"/>
                </a:lnTo>
                <a:lnTo>
                  <a:pt x="443" y="537"/>
                </a:lnTo>
                <a:lnTo>
                  <a:pt x="465" y="539"/>
                </a:lnTo>
                <a:lnTo>
                  <a:pt x="501" y="545"/>
                </a:lnTo>
                <a:lnTo>
                  <a:pt x="537" y="551"/>
                </a:lnTo>
                <a:lnTo>
                  <a:pt x="568" y="557"/>
                </a:lnTo>
                <a:lnTo>
                  <a:pt x="588" y="563"/>
                </a:lnTo>
                <a:lnTo>
                  <a:pt x="610" y="570"/>
                </a:lnTo>
                <a:lnTo>
                  <a:pt x="634" y="576"/>
                </a:lnTo>
                <a:lnTo>
                  <a:pt x="655" y="582"/>
                </a:lnTo>
                <a:lnTo>
                  <a:pt x="679" y="591"/>
                </a:lnTo>
                <a:lnTo>
                  <a:pt x="703" y="597"/>
                </a:lnTo>
                <a:lnTo>
                  <a:pt x="719" y="600"/>
                </a:lnTo>
                <a:lnTo>
                  <a:pt x="731" y="603"/>
                </a:lnTo>
                <a:lnTo>
                  <a:pt x="746" y="606"/>
                </a:lnTo>
                <a:lnTo>
                  <a:pt x="764" y="609"/>
                </a:lnTo>
                <a:lnTo>
                  <a:pt x="780" y="612"/>
                </a:lnTo>
                <a:lnTo>
                  <a:pt x="798" y="618"/>
                </a:lnTo>
                <a:lnTo>
                  <a:pt x="818" y="621"/>
                </a:lnTo>
                <a:lnTo>
                  <a:pt x="838" y="624"/>
                </a:lnTo>
                <a:lnTo>
                  <a:pt x="858" y="624"/>
                </a:lnTo>
                <a:lnTo>
                  <a:pt x="883" y="627"/>
                </a:lnTo>
                <a:lnTo>
                  <a:pt x="907" y="630"/>
                </a:lnTo>
                <a:lnTo>
                  <a:pt x="935" y="633"/>
                </a:lnTo>
                <a:lnTo>
                  <a:pt x="961" y="636"/>
                </a:lnTo>
                <a:lnTo>
                  <a:pt x="992" y="636"/>
                </a:lnTo>
                <a:lnTo>
                  <a:pt x="1022" y="640"/>
                </a:lnTo>
                <a:lnTo>
                  <a:pt x="1056" y="640"/>
                </a:lnTo>
                <a:lnTo>
                  <a:pt x="1088" y="642"/>
                </a:lnTo>
                <a:lnTo>
                  <a:pt x="1126" y="642"/>
                </a:lnTo>
                <a:lnTo>
                  <a:pt x="1165" y="642"/>
                </a:lnTo>
                <a:lnTo>
                  <a:pt x="1207" y="642"/>
                </a:lnTo>
                <a:lnTo>
                  <a:pt x="1250" y="640"/>
                </a:lnTo>
                <a:lnTo>
                  <a:pt x="1289" y="636"/>
                </a:lnTo>
                <a:lnTo>
                  <a:pt x="1326" y="633"/>
                </a:lnTo>
                <a:lnTo>
                  <a:pt x="1362" y="627"/>
                </a:lnTo>
                <a:lnTo>
                  <a:pt x="1392" y="624"/>
                </a:lnTo>
                <a:lnTo>
                  <a:pt x="1425" y="621"/>
                </a:lnTo>
                <a:lnTo>
                  <a:pt x="1455" y="618"/>
                </a:lnTo>
                <a:lnTo>
                  <a:pt x="1483" y="615"/>
                </a:lnTo>
                <a:lnTo>
                  <a:pt x="1507" y="612"/>
                </a:lnTo>
                <a:lnTo>
                  <a:pt x="1535" y="609"/>
                </a:lnTo>
                <a:lnTo>
                  <a:pt x="1556" y="606"/>
                </a:lnTo>
                <a:lnTo>
                  <a:pt x="1578" y="606"/>
                </a:lnTo>
                <a:lnTo>
                  <a:pt x="1598" y="603"/>
                </a:lnTo>
                <a:lnTo>
                  <a:pt x="1616" y="600"/>
                </a:lnTo>
                <a:lnTo>
                  <a:pt x="1635" y="597"/>
                </a:lnTo>
                <a:lnTo>
                  <a:pt x="1653" y="594"/>
                </a:lnTo>
                <a:lnTo>
                  <a:pt x="1668" y="591"/>
                </a:lnTo>
                <a:lnTo>
                  <a:pt x="1683" y="591"/>
                </a:lnTo>
                <a:lnTo>
                  <a:pt x="1699" y="588"/>
                </a:lnTo>
                <a:lnTo>
                  <a:pt x="1713" y="585"/>
                </a:lnTo>
                <a:lnTo>
                  <a:pt x="1738" y="582"/>
                </a:lnTo>
                <a:lnTo>
                  <a:pt x="1762" y="576"/>
                </a:lnTo>
                <a:lnTo>
                  <a:pt x="1784" y="573"/>
                </a:lnTo>
                <a:lnTo>
                  <a:pt x="1804" y="570"/>
                </a:lnTo>
                <a:lnTo>
                  <a:pt x="1826" y="563"/>
                </a:lnTo>
                <a:lnTo>
                  <a:pt x="1848" y="561"/>
                </a:lnTo>
                <a:lnTo>
                  <a:pt x="1880" y="555"/>
                </a:lnTo>
                <a:lnTo>
                  <a:pt x="1914" y="549"/>
                </a:lnTo>
                <a:lnTo>
                  <a:pt x="1932" y="545"/>
                </a:lnTo>
                <a:lnTo>
                  <a:pt x="1951" y="543"/>
                </a:lnTo>
                <a:lnTo>
                  <a:pt x="1971" y="539"/>
                </a:lnTo>
                <a:lnTo>
                  <a:pt x="1993" y="537"/>
                </a:lnTo>
                <a:lnTo>
                  <a:pt x="2014" y="537"/>
                </a:lnTo>
                <a:lnTo>
                  <a:pt x="2035" y="533"/>
                </a:lnTo>
                <a:lnTo>
                  <a:pt x="2060" y="531"/>
                </a:lnTo>
                <a:lnTo>
                  <a:pt x="2084" y="531"/>
                </a:lnTo>
                <a:lnTo>
                  <a:pt x="2108" y="531"/>
                </a:lnTo>
                <a:lnTo>
                  <a:pt x="2136" y="527"/>
                </a:lnTo>
                <a:lnTo>
                  <a:pt x="2163" y="527"/>
                </a:lnTo>
                <a:lnTo>
                  <a:pt x="2190" y="527"/>
                </a:lnTo>
                <a:lnTo>
                  <a:pt x="2414" y="527"/>
                </a:lnTo>
                <a:lnTo>
                  <a:pt x="2414" y="0"/>
                </a:lnTo>
                <a:lnTo>
                  <a:pt x="2190" y="0"/>
                </a:lnTo>
                <a:lnTo>
                  <a:pt x="2163" y="0"/>
                </a:lnTo>
                <a:lnTo>
                  <a:pt x="2136" y="0"/>
                </a:lnTo>
                <a:lnTo>
                  <a:pt x="2108" y="0"/>
                </a:lnTo>
                <a:lnTo>
                  <a:pt x="2084" y="0"/>
                </a:lnTo>
                <a:lnTo>
                  <a:pt x="2060" y="4"/>
                </a:lnTo>
                <a:lnTo>
                  <a:pt x="2035" y="4"/>
                </a:lnTo>
                <a:lnTo>
                  <a:pt x="2014" y="4"/>
                </a:lnTo>
                <a:lnTo>
                  <a:pt x="1993" y="6"/>
                </a:lnTo>
                <a:lnTo>
                  <a:pt x="1971" y="6"/>
                </a:lnTo>
                <a:lnTo>
                  <a:pt x="1951" y="10"/>
                </a:lnTo>
                <a:lnTo>
                  <a:pt x="1932" y="12"/>
                </a:lnTo>
                <a:lnTo>
                  <a:pt x="1914" y="16"/>
                </a:lnTo>
                <a:lnTo>
                  <a:pt x="1880" y="22"/>
                </a:lnTo>
                <a:lnTo>
                  <a:pt x="1848" y="28"/>
                </a:lnTo>
                <a:lnTo>
                  <a:pt x="1826" y="34"/>
                </a:lnTo>
                <a:lnTo>
                  <a:pt x="1804" y="40"/>
                </a:lnTo>
                <a:lnTo>
                  <a:pt x="1784" y="46"/>
                </a:lnTo>
                <a:lnTo>
                  <a:pt x="1762" y="55"/>
                </a:lnTo>
                <a:lnTo>
                  <a:pt x="1738" y="61"/>
                </a:lnTo>
                <a:lnTo>
                  <a:pt x="1713" y="67"/>
                </a:lnTo>
                <a:lnTo>
                  <a:pt x="1699" y="70"/>
                </a:lnTo>
                <a:lnTo>
                  <a:pt x="1683" y="76"/>
                </a:lnTo>
                <a:lnTo>
                  <a:pt x="1668" y="79"/>
                </a:lnTo>
                <a:lnTo>
                  <a:pt x="1653" y="82"/>
                </a:lnTo>
                <a:lnTo>
                  <a:pt x="1635" y="85"/>
                </a:lnTo>
                <a:lnTo>
                  <a:pt x="1616" y="88"/>
                </a:lnTo>
                <a:lnTo>
                  <a:pt x="1598" y="91"/>
                </a:lnTo>
                <a:lnTo>
                  <a:pt x="1578" y="94"/>
                </a:lnTo>
                <a:lnTo>
                  <a:pt x="1556" y="97"/>
                </a:lnTo>
                <a:lnTo>
                  <a:pt x="1535" y="100"/>
                </a:lnTo>
                <a:lnTo>
                  <a:pt x="1507" y="100"/>
                </a:lnTo>
                <a:lnTo>
                  <a:pt x="1483" y="103"/>
                </a:lnTo>
                <a:lnTo>
                  <a:pt x="1455" y="107"/>
                </a:lnTo>
                <a:lnTo>
                  <a:pt x="1425" y="107"/>
                </a:lnTo>
                <a:lnTo>
                  <a:pt x="1392" y="109"/>
                </a:lnTo>
                <a:lnTo>
                  <a:pt x="1362" y="109"/>
                </a:lnTo>
                <a:lnTo>
                  <a:pt x="1326" y="113"/>
                </a:lnTo>
                <a:lnTo>
                  <a:pt x="1289" y="113"/>
                </a:lnTo>
                <a:lnTo>
                  <a:pt x="1250" y="113"/>
                </a:lnTo>
                <a:lnTo>
                  <a:pt x="1207" y="11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53" name="任意多边形 1158504"/>
          <p:cNvSpPr/>
          <p:nvPr/>
        </p:nvSpPr>
        <p:spPr>
          <a:xfrm>
            <a:off x="5497513" y="4175125"/>
            <a:ext cx="1276350" cy="3397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4" h="642">
                <a:moveTo>
                  <a:pt x="1207" y="113"/>
                </a:moveTo>
                <a:lnTo>
                  <a:pt x="1165" y="113"/>
                </a:lnTo>
                <a:lnTo>
                  <a:pt x="1128" y="113"/>
                </a:lnTo>
                <a:lnTo>
                  <a:pt x="1088" y="113"/>
                </a:lnTo>
                <a:lnTo>
                  <a:pt x="1056" y="109"/>
                </a:lnTo>
                <a:lnTo>
                  <a:pt x="1022" y="109"/>
                </a:lnTo>
                <a:lnTo>
                  <a:pt x="992" y="107"/>
                </a:lnTo>
                <a:lnTo>
                  <a:pt x="961" y="107"/>
                </a:lnTo>
                <a:lnTo>
                  <a:pt x="935" y="103"/>
                </a:lnTo>
                <a:lnTo>
                  <a:pt x="907" y="100"/>
                </a:lnTo>
                <a:lnTo>
                  <a:pt x="883" y="100"/>
                </a:lnTo>
                <a:lnTo>
                  <a:pt x="858" y="97"/>
                </a:lnTo>
                <a:lnTo>
                  <a:pt x="838" y="94"/>
                </a:lnTo>
                <a:lnTo>
                  <a:pt x="818" y="91"/>
                </a:lnTo>
                <a:lnTo>
                  <a:pt x="798" y="88"/>
                </a:lnTo>
                <a:lnTo>
                  <a:pt x="780" y="85"/>
                </a:lnTo>
                <a:lnTo>
                  <a:pt x="764" y="82"/>
                </a:lnTo>
                <a:lnTo>
                  <a:pt x="746" y="79"/>
                </a:lnTo>
                <a:lnTo>
                  <a:pt x="731" y="76"/>
                </a:lnTo>
                <a:lnTo>
                  <a:pt x="719" y="70"/>
                </a:lnTo>
                <a:lnTo>
                  <a:pt x="703" y="67"/>
                </a:lnTo>
                <a:lnTo>
                  <a:pt x="679" y="61"/>
                </a:lnTo>
                <a:lnTo>
                  <a:pt x="655" y="55"/>
                </a:lnTo>
                <a:lnTo>
                  <a:pt x="634" y="46"/>
                </a:lnTo>
                <a:lnTo>
                  <a:pt x="610" y="40"/>
                </a:lnTo>
                <a:lnTo>
                  <a:pt x="588" y="34"/>
                </a:lnTo>
                <a:lnTo>
                  <a:pt x="568" y="28"/>
                </a:lnTo>
                <a:lnTo>
                  <a:pt x="537" y="22"/>
                </a:lnTo>
                <a:lnTo>
                  <a:pt x="501" y="16"/>
                </a:lnTo>
                <a:lnTo>
                  <a:pt x="465" y="10"/>
                </a:lnTo>
                <a:lnTo>
                  <a:pt x="443" y="6"/>
                </a:lnTo>
                <a:lnTo>
                  <a:pt x="425" y="6"/>
                </a:lnTo>
                <a:lnTo>
                  <a:pt x="403" y="4"/>
                </a:lnTo>
                <a:lnTo>
                  <a:pt x="379" y="4"/>
                </a:lnTo>
                <a:lnTo>
                  <a:pt x="358" y="4"/>
                </a:lnTo>
                <a:lnTo>
                  <a:pt x="334" y="0"/>
                </a:lnTo>
                <a:lnTo>
                  <a:pt x="310" y="0"/>
                </a:lnTo>
                <a:lnTo>
                  <a:pt x="282" y="0"/>
                </a:lnTo>
                <a:lnTo>
                  <a:pt x="255" y="0"/>
                </a:lnTo>
                <a:lnTo>
                  <a:pt x="227" y="0"/>
                </a:lnTo>
                <a:lnTo>
                  <a:pt x="0" y="0"/>
                </a:lnTo>
                <a:lnTo>
                  <a:pt x="0" y="527"/>
                </a:lnTo>
                <a:lnTo>
                  <a:pt x="227" y="527"/>
                </a:lnTo>
                <a:lnTo>
                  <a:pt x="255" y="527"/>
                </a:lnTo>
                <a:lnTo>
                  <a:pt x="282" y="527"/>
                </a:lnTo>
                <a:lnTo>
                  <a:pt x="310" y="527"/>
                </a:lnTo>
                <a:lnTo>
                  <a:pt x="334" y="531"/>
                </a:lnTo>
                <a:lnTo>
                  <a:pt x="358" y="531"/>
                </a:lnTo>
                <a:lnTo>
                  <a:pt x="379" y="531"/>
                </a:lnTo>
                <a:lnTo>
                  <a:pt x="403" y="533"/>
                </a:lnTo>
                <a:lnTo>
                  <a:pt x="425" y="533"/>
                </a:lnTo>
                <a:lnTo>
                  <a:pt x="443" y="537"/>
                </a:lnTo>
                <a:lnTo>
                  <a:pt x="465" y="539"/>
                </a:lnTo>
                <a:lnTo>
                  <a:pt x="501" y="545"/>
                </a:lnTo>
                <a:lnTo>
                  <a:pt x="537" y="551"/>
                </a:lnTo>
                <a:lnTo>
                  <a:pt x="568" y="557"/>
                </a:lnTo>
                <a:lnTo>
                  <a:pt x="588" y="563"/>
                </a:lnTo>
                <a:lnTo>
                  <a:pt x="610" y="570"/>
                </a:lnTo>
                <a:lnTo>
                  <a:pt x="634" y="576"/>
                </a:lnTo>
                <a:lnTo>
                  <a:pt x="655" y="582"/>
                </a:lnTo>
                <a:lnTo>
                  <a:pt x="679" y="591"/>
                </a:lnTo>
                <a:lnTo>
                  <a:pt x="703" y="597"/>
                </a:lnTo>
                <a:lnTo>
                  <a:pt x="719" y="600"/>
                </a:lnTo>
                <a:lnTo>
                  <a:pt x="731" y="603"/>
                </a:lnTo>
                <a:lnTo>
                  <a:pt x="746" y="606"/>
                </a:lnTo>
                <a:lnTo>
                  <a:pt x="764" y="609"/>
                </a:lnTo>
                <a:lnTo>
                  <a:pt x="780" y="612"/>
                </a:lnTo>
                <a:lnTo>
                  <a:pt x="798" y="618"/>
                </a:lnTo>
                <a:lnTo>
                  <a:pt x="818" y="621"/>
                </a:lnTo>
                <a:lnTo>
                  <a:pt x="838" y="624"/>
                </a:lnTo>
                <a:lnTo>
                  <a:pt x="858" y="624"/>
                </a:lnTo>
                <a:lnTo>
                  <a:pt x="883" y="627"/>
                </a:lnTo>
                <a:lnTo>
                  <a:pt x="907" y="630"/>
                </a:lnTo>
                <a:lnTo>
                  <a:pt x="935" y="633"/>
                </a:lnTo>
                <a:lnTo>
                  <a:pt x="961" y="636"/>
                </a:lnTo>
                <a:lnTo>
                  <a:pt x="992" y="636"/>
                </a:lnTo>
                <a:lnTo>
                  <a:pt x="1022" y="640"/>
                </a:lnTo>
                <a:lnTo>
                  <a:pt x="1056" y="640"/>
                </a:lnTo>
                <a:lnTo>
                  <a:pt x="1088" y="642"/>
                </a:lnTo>
                <a:lnTo>
                  <a:pt x="1126" y="642"/>
                </a:lnTo>
                <a:lnTo>
                  <a:pt x="1165" y="642"/>
                </a:lnTo>
                <a:lnTo>
                  <a:pt x="1207" y="642"/>
                </a:lnTo>
                <a:lnTo>
                  <a:pt x="1250" y="640"/>
                </a:lnTo>
                <a:lnTo>
                  <a:pt x="1289" y="636"/>
                </a:lnTo>
                <a:lnTo>
                  <a:pt x="1326" y="633"/>
                </a:lnTo>
                <a:lnTo>
                  <a:pt x="1362" y="627"/>
                </a:lnTo>
                <a:lnTo>
                  <a:pt x="1392" y="624"/>
                </a:lnTo>
                <a:lnTo>
                  <a:pt x="1425" y="621"/>
                </a:lnTo>
                <a:lnTo>
                  <a:pt x="1455" y="618"/>
                </a:lnTo>
                <a:lnTo>
                  <a:pt x="1483" y="615"/>
                </a:lnTo>
                <a:lnTo>
                  <a:pt x="1507" y="612"/>
                </a:lnTo>
                <a:lnTo>
                  <a:pt x="1535" y="609"/>
                </a:lnTo>
                <a:lnTo>
                  <a:pt x="1556" y="606"/>
                </a:lnTo>
                <a:lnTo>
                  <a:pt x="1578" y="606"/>
                </a:lnTo>
                <a:lnTo>
                  <a:pt x="1598" y="603"/>
                </a:lnTo>
                <a:lnTo>
                  <a:pt x="1616" y="600"/>
                </a:lnTo>
                <a:lnTo>
                  <a:pt x="1635" y="597"/>
                </a:lnTo>
                <a:lnTo>
                  <a:pt x="1653" y="594"/>
                </a:lnTo>
                <a:lnTo>
                  <a:pt x="1668" y="591"/>
                </a:lnTo>
                <a:lnTo>
                  <a:pt x="1683" y="591"/>
                </a:lnTo>
                <a:lnTo>
                  <a:pt x="1699" y="588"/>
                </a:lnTo>
                <a:lnTo>
                  <a:pt x="1713" y="585"/>
                </a:lnTo>
                <a:lnTo>
                  <a:pt x="1738" y="582"/>
                </a:lnTo>
                <a:lnTo>
                  <a:pt x="1762" y="576"/>
                </a:lnTo>
                <a:lnTo>
                  <a:pt x="1784" y="573"/>
                </a:lnTo>
                <a:lnTo>
                  <a:pt x="1804" y="570"/>
                </a:lnTo>
                <a:lnTo>
                  <a:pt x="1826" y="563"/>
                </a:lnTo>
                <a:lnTo>
                  <a:pt x="1848" y="561"/>
                </a:lnTo>
                <a:lnTo>
                  <a:pt x="1880" y="555"/>
                </a:lnTo>
                <a:lnTo>
                  <a:pt x="1914" y="549"/>
                </a:lnTo>
                <a:lnTo>
                  <a:pt x="1932" y="545"/>
                </a:lnTo>
                <a:lnTo>
                  <a:pt x="1951" y="543"/>
                </a:lnTo>
                <a:lnTo>
                  <a:pt x="1971" y="539"/>
                </a:lnTo>
                <a:lnTo>
                  <a:pt x="1993" y="537"/>
                </a:lnTo>
                <a:lnTo>
                  <a:pt x="2014" y="537"/>
                </a:lnTo>
                <a:lnTo>
                  <a:pt x="2035" y="533"/>
                </a:lnTo>
                <a:lnTo>
                  <a:pt x="2060" y="531"/>
                </a:lnTo>
                <a:lnTo>
                  <a:pt x="2084" y="531"/>
                </a:lnTo>
                <a:lnTo>
                  <a:pt x="2108" y="531"/>
                </a:lnTo>
                <a:lnTo>
                  <a:pt x="2136" y="527"/>
                </a:lnTo>
                <a:lnTo>
                  <a:pt x="2163" y="527"/>
                </a:lnTo>
                <a:lnTo>
                  <a:pt x="2190" y="527"/>
                </a:lnTo>
                <a:lnTo>
                  <a:pt x="2414" y="527"/>
                </a:lnTo>
                <a:lnTo>
                  <a:pt x="2414" y="0"/>
                </a:lnTo>
                <a:lnTo>
                  <a:pt x="2190" y="0"/>
                </a:lnTo>
                <a:lnTo>
                  <a:pt x="2163" y="0"/>
                </a:lnTo>
                <a:lnTo>
                  <a:pt x="2136" y="0"/>
                </a:lnTo>
                <a:lnTo>
                  <a:pt x="2108" y="0"/>
                </a:lnTo>
                <a:lnTo>
                  <a:pt x="2084" y="0"/>
                </a:lnTo>
                <a:lnTo>
                  <a:pt x="2060" y="4"/>
                </a:lnTo>
                <a:lnTo>
                  <a:pt x="2035" y="4"/>
                </a:lnTo>
                <a:lnTo>
                  <a:pt x="2014" y="4"/>
                </a:lnTo>
                <a:lnTo>
                  <a:pt x="1993" y="6"/>
                </a:lnTo>
                <a:lnTo>
                  <a:pt x="1971" y="6"/>
                </a:lnTo>
                <a:lnTo>
                  <a:pt x="1951" y="10"/>
                </a:lnTo>
                <a:lnTo>
                  <a:pt x="1932" y="12"/>
                </a:lnTo>
                <a:lnTo>
                  <a:pt x="1914" y="16"/>
                </a:lnTo>
                <a:lnTo>
                  <a:pt x="1880" y="22"/>
                </a:lnTo>
                <a:lnTo>
                  <a:pt x="1848" y="28"/>
                </a:lnTo>
                <a:lnTo>
                  <a:pt x="1826" y="34"/>
                </a:lnTo>
                <a:lnTo>
                  <a:pt x="1804" y="40"/>
                </a:lnTo>
                <a:lnTo>
                  <a:pt x="1784" y="46"/>
                </a:lnTo>
                <a:lnTo>
                  <a:pt x="1762" y="55"/>
                </a:lnTo>
                <a:lnTo>
                  <a:pt x="1738" y="61"/>
                </a:lnTo>
                <a:lnTo>
                  <a:pt x="1713" y="67"/>
                </a:lnTo>
                <a:lnTo>
                  <a:pt x="1699" y="70"/>
                </a:lnTo>
                <a:lnTo>
                  <a:pt x="1683" y="76"/>
                </a:lnTo>
                <a:lnTo>
                  <a:pt x="1668" y="79"/>
                </a:lnTo>
                <a:lnTo>
                  <a:pt x="1653" y="82"/>
                </a:lnTo>
                <a:lnTo>
                  <a:pt x="1635" y="85"/>
                </a:lnTo>
                <a:lnTo>
                  <a:pt x="1616" y="88"/>
                </a:lnTo>
                <a:lnTo>
                  <a:pt x="1598" y="91"/>
                </a:lnTo>
                <a:lnTo>
                  <a:pt x="1578" y="94"/>
                </a:lnTo>
                <a:lnTo>
                  <a:pt x="1556" y="97"/>
                </a:lnTo>
                <a:lnTo>
                  <a:pt x="1535" y="100"/>
                </a:lnTo>
                <a:lnTo>
                  <a:pt x="1507" y="100"/>
                </a:lnTo>
                <a:lnTo>
                  <a:pt x="1483" y="103"/>
                </a:lnTo>
                <a:lnTo>
                  <a:pt x="1455" y="107"/>
                </a:lnTo>
                <a:lnTo>
                  <a:pt x="1425" y="107"/>
                </a:lnTo>
                <a:lnTo>
                  <a:pt x="1392" y="109"/>
                </a:lnTo>
                <a:lnTo>
                  <a:pt x="1362" y="109"/>
                </a:lnTo>
                <a:lnTo>
                  <a:pt x="1326" y="113"/>
                </a:lnTo>
                <a:lnTo>
                  <a:pt x="1289" y="113"/>
                </a:lnTo>
                <a:lnTo>
                  <a:pt x="1250" y="113"/>
                </a:lnTo>
                <a:lnTo>
                  <a:pt x="1207" y="113"/>
                </a:lnTo>
                <a:close/>
              </a:path>
            </a:pathLst>
          </a:custGeom>
          <a:solidFill>
            <a:srgbClr val="000000">
              <a:alpha val="100000"/>
            </a:srgbClr>
          </a:solidFill>
          <a:ln w="9525">
            <a:noFill/>
          </a:ln>
        </p:spPr>
        <p:txBody>
          <a:bodyPr/>
          <a:lstStyle/>
          <a:p>
            <a:endParaRPr lang="zh-CN" altLang="en-US"/>
          </a:p>
        </p:txBody>
      </p:sp>
      <p:sp>
        <p:nvSpPr>
          <p:cNvPr id="85154" name="任意多边形 1158505"/>
          <p:cNvSpPr/>
          <p:nvPr/>
        </p:nvSpPr>
        <p:spPr>
          <a:xfrm>
            <a:off x="5497513" y="4175125"/>
            <a:ext cx="1276350" cy="3397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4" h="642">
                <a:moveTo>
                  <a:pt x="1207" y="113"/>
                </a:moveTo>
                <a:lnTo>
                  <a:pt x="1165" y="113"/>
                </a:lnTo>
                <a:lnTo>
                  <a:pt x="1128" y="113"/>
                </a:lnTo>
                <a:lnTo>
                  <a:pt x="1088" y="113"/>
                </a:lnTo>
                <a:lnTo>
                  <a:pt x="1056" y="109"/>
                </a:lnTo>
                <a:lnTo>
                  <a:pt x="1022" y="109"/>
                </a:lnTo>
                <a:lnTo>
                  <a:pt x="992" y="107"/>
                </a:lnTo>
                <a:lnTo>
                  <a:pt x="961" y="107"/>
                </a:lnTo>
                <a:lnTo>
                  <a:pt x="935" y="103"/>
                </a:lnTo>
                <a:lnTo>
                  <a:pt x="907" y="100"/>
                </a:lnTo>
                <a:lnTo>
                  <a:pt x="883" y="100"/>
                </a:lnTo>
                <a:lnTo>
                  <a:pt x="858" y="97"/>
                </a:lnTo>
                <a:lnTo>
                  <a:pt x="838" y="94"/>
                </a:lnTo>
                <a:lnTo>
                  <a:pt x="818" y="91"/>
                </a:lnTo>
                <a:lnTo>
                  <a:pt x="798" y="88"/>
                </a:lnTo>
                <a:lnTo>
                  <a:pt x="780" y="85"/>
                </a:lnTo>
                <a:lnTo>
                  <a:pt x="764" y="82"/>
                </a:lnTo>
                <a:lnTo>
                  <a:pt x="746" y="79"/>
                </a:lnTo>
                <a:lnTo>
                  <a:pt x="731" y="76"/>
                </a:lnTo>
                <a:lnTo>
                  <a:pt x="719" y="70"/>
                </a:lnTo>
                <a:lnTo>
                  <a:pt x="703" y="67"/>
                </a:lnTo>
                <a:lnTo>
                  <a:pt x="679" y="61"/>
                </a:lnTo>
                <a:lnTo>
                  <a:pt x="655" y="55"/>
                </a:lnTo>
                <a:lnTo>
                  <a:pt x="634" y="46"/>
                </a:lnTo>
                <a:lnTo>
                  <a:pt x="610" y="40"/>
                </a:lnTo>
                <a:lnTo>
                  <a:pt x="588" y="34"/>
                </a:lnTo>
                <a:lnTo>
                  <a:pt x="568" y="28"/>
                </a:lnTo>
                <a:lnTo>
                  <a:pt x="537" y="22"/>
                </a:lnTo>
                <a:lnTo>
                  <a:pt x="501" y="16"/>
                </a:lnTo>
                <a:lnTo>
                  <a:pt x="465" y="10"/>
                </a:lnTo>
                <a:lnTo>
                  <a:pt x="443" y="6"/>
                </a:lnTo>
                <a:lnTo>
                  <a:pt x="425" y="6"/>
                </a:lnTo>
                <a:lnTo>
                  <a:pt x="403" y="4"/>
                </a:lnTo>
                <a:lnTo>
                  <a:pt x="379" y="4"/>
                </a:lnTo>
                <a:lnTo>
                  <a:pt x="358" y="4"/>
                </a:lnTo>
                <a:lnTo>
                  <a:pt x="334" y="0"/>
                </a:lnTo>
                <a:lnTo>
                  <a:pt x="310" y="0"/>
                </a:lnTo>
                <a:lnTo>
                  <a:pt x="282" y="0"/>
                </a:lnTo>
                <a:lnTo>
                  <a:pt x="255" y="0"/>
                </a:lnTo>
                <a:lnTo>
                  <a:pt x="227" y="0"/>
                </a:lnTo>
                <a:lnTo>
                  <a:pt x="0" y="0"/>
                </a:lnTo>
                <a:lnTo>
                  <a:pt x="0" y="527"/>
                </a:lnTo>
                <a:lnTo>
                  <a:pt x="227" y="527"/>
                </a:lnTo>
                <a:lnTo>
                  <a:pt x="255" y="527"/>
                </a:lnTo>
                <a:lnTo>
                  <a:pt x="282" y="527"/>
                </a:lnTo>
                <a:lnTo>
                  <a:pt x="310" y="527"/>
                </a:lnTo>
                <a:lnTo>
                  <a:pt x="334" y="531"/>
                </a:lnTo>
                <a:lnTo>
                  <a:pt x="358" y="531"/>
                </a:lnTo>
                <a:lnTo>
                  <a:pt x="379" y="531"/>
                </a:lnTo>
                <a:lnTo>
                  <a:pt x="403" y="533"/>
                </a:lnTo>
                <a:lnTo>
                  <a:pt x="425" y="533"/>
                </a:lnTo>
                <a:lnTo>
                  <a:pt x="443" y="537"/>
                </a:lnTo>
                <a:lnTo>
                  <a:pt x="465" y="539"/>
                </a:lnTo>
                <a:lnTo>
                  <a:pt x="501" y="545"/>
                </a:lnTo>
                <a:lnTo>
                  <a:pt x="537" y="551"/>
                </a:lnTo>
                <a:lnTo>
                  <a:pt x="568" y="557"/>
                </a:lnTo>
                <a:lnTo>
                  <a:pt x="588" y="563"/>
                </a:lnTo>
                <a:lnTo>
                  <a:pt x="610" y="570"/>
                </a:lnTo>
                <a:lnTo>
                  <a:pt x="634" y="576"/>
                </a:lnTo>
                <a:lnTo>
                  <a:pt x="655" y="582"/>
                </a:lnTo>
                <a:lnTo>
                  <a:pt x="679" y="591"/>
                </a:lnTo>
                <a:lnTo>
                  <a:pt x="703" y="597"/>
                </a:lnTo>
                <a:lnTo>
                  <a:pt x="719" y="600"/>
                </a:lnTo>
                <a:lnTo>
                  <a:pt x="731" y="603"/>
                </a:lnTo>
                <a:lnTo>
                  <a:pt x="746" y="606"/>
                </a:lnTo>
                <a:lnTo>
                  <a:pt x="764" y="609"/>
                </a:lnTo>
                <a:lnTo>
                  <a:pt x="780" y="612"/>
                </a:lnTo>
                <a:lnTo>
                  <a:pt x="798" y="618"/>
                </a:lnTo>
                <a:lnTo>
                  <a:pt x="818" y="621"/>
                </a:lnTo>
                <a:lnTo>
                  <a:pt x="838" y="624"/>
                </a:lnTo>
                <a:lnTo>
                  <a:pt x="858" y="624"/>
                </a:lnTo>
                <a:lnTo>
                  <a:pt x="883" y="627"/>
                </a:lnTo>
                <a:lnTo>
                  <a:pt x="907" y="630"/>
                </a:lnTo>
                <a:lnTo>
                  <a:pt x="935" y="633"/>
                </a:lnTo>
                <a:lnTo>
                  <a:pt x="961" y="636"/>
                </a:lnTo>
                <a:lnTo>
                  <a:pt x="992" y="636"/>
                </a:lnTo>
                <a:lnTo>
                  <a:pt x="1022" y="640"/>
                </a:lnTo>
                <a:lnTo>
                  <a:pt x="1056" y="640"/>
                </a:lnTo>
                <a:lnTo>
                  <a:pt x="1088" y="642"/>
                </a:lnTo>
                <a:lnTo>
                  <a:pt x="1126" y="642"/>
                </a:lnTo>
                <a:lnTo>
                  <a:pt x="1165" y="642"/>
                </a:lnTo>
                <a:lnTo>
                  <a:pt x="1207" y="642"/>
                </a:lnTo>
                <a:lnTo>
                  <a:pt x="1250" y="640"/>
                </a:lnTo>
                <a:lnTo>
                  <a:pt x="1289" y="636"/>
                </a:lnTo>
                <a:lnTo>
                  <a:pt x="1326" y="633"/>
                </a:lnTo>
                <a:lnTo>
                  <a:pt x="1362" y="627"/>
                </a:lnTo>
                <a:lnTo>
                  <a:pt x="1392" y="624"/>
                </a:lnTo>
                <a:lnTo>
                  <a:pt x="1425" y="621"/>
                </a:lnTo>
                <a:lnTo>
                  <a:pt x="1455" y="618"/>
                </a:lnTo>
                <a:lnTo>
                  <a:pt x="1483" y="615"/>
                </a:lnTo>
                <a:lnTo>
                  <a:pt x="1507" y="612"/>
                </a:lnTo>
                <a:lnTo>
                  <a:pt x="1535" y="609"/>
                </a:lnTo>
                <a:lnTo>
                  <a:pt x="1556" y="606"/>
                </a:lnTo>
                <a:lnTo>
                  <a:pt x="1578" y="606"/>
                </a:lnTo>
                <a:lnTo>
                  <a:pt x="1598" y="603"/>
                </a:lnTo>
                <a:lnTo>
                  <a:pt x="1616" y="600"/>
                </a:lnTo>
                <a:lnTo>
                  <a:pt x="1635" y="597"/>
                </a:lnTo>
                <a:lnTo>
                  <a:pt x="1653" y="594"/>
                </a:lnTo>
                <a:lnTo>
                  <a:pt x="1668" y="591"/>
                </a:lnTo>
                <a:lnTo>
                  <a:pt x="1683" y="591"/>
                </a:lnTo>
                <a:lnTo>
                  <a:pt x="1699" y="588"/>
                </a:lnTo>
                <a:lnTo>
                  <a:pt x="1713" y="585"/>
                </a:lnTo>
                <a:lnTo>
                  <a:pt x="1738" y="582"/>
                </a:lnTo>
                <a:lnTo>
                  <a:pt x="1762" y="576"/>
                </a:lnTo>
                <a:lnTo>
                  <a:pt x="1784" y="573"/>
                </a:lnTo>
                <a:lnTo>
                  <a:pt x="1804" y="570"/>
                </a:lnTo>
                <a:lnTo>
                  <a:pt x="1826" y="563"/>
                </a:lnTo>
                <a:lnTo>
                  <a:pt x="1848" y="561"/>
                </a:lnTo>
                <a:lnTo>
                  <a:pt x="1880" y="555"/>
                </a:lnTo>
                <a:lnTo>
                  <a:pt x="1914" y="549"/>
                </a:lnTo>
                <a:lnTo>
                  <a:pt x="1932" y="545"/>
                </a:lnTo>
                <a:lnTo>
                  <a:pt x="1951" y="543"/>
                </a:lnTo>
                <a:lnTo>
                  <a:pt x="1971" y="539"/>
                </a:lnTo>
                <a:lnTo>
                  <a:pt x="1993" y="537"/>
                </a:lnTo>
                <a:lnTo>
                  <a:pt x="2014" y="537"/>
                </a:lnTo>
                <a:lnTo>
                  <a:pt x="2035" y="533"/>
                </a:lnTo>
                <a:lnTo>
                  <a:pt x="2060" y="531"/>
                </a:lnTo>
                <a:lnTo>
                  <a:pt x="2084" y="531"/>
                </a:lnTo>
                <a:lnTo>
                  <a:pt x="2108" y="531"/>
                </a:lnTo>
                <a:lnTo>
                  <a:pt x="2136" y="527"/>
                </a:lnTo>
                <a:lnTo>
                  <a:pt x="2163" y="527"/>
                </a:lnTo>
                <a:lnTo>
                  <a:pt x="2190" y="527"/>
                </a:lnTo>
                <a:lnTo>
                  <a:pt x="2414" y="527"/>
                </a:lnTo>
                <a:lnTo>
                  <a:pt x="2414" y="0"/>
                </a:lnTo>
                <a:lnTo>
                  <a:pt x="2190" y="0"/>
                </a:lnTo>
                <a:lnTo>
                  <a:pt x="2163" y="0"/>
                </a:lnTo>
                <a:lnTo>
                  <a:pt x="2136" y="0"/>
                </a:lnTo>
                <a:lnTo>
                  <a:pt x="2108" y="0"/>
                </a:lnTo>
                <a:lnTo>
                  <a:pt x="2084" y="0"/>
                </a:lnTo>
                <a:lnTo>
                  <a:pt x="2060" y="4"/>
                </a:lnTo>
                <a:lnTo>
                  <a:pt x="2035" y="4"/>
                </a:lnTo>
                <a:lnTo>
                  <a:pt x="2014" y="4"/>
                </a:lnTo>
                <a:lnTo>
                  <a:pt x="1993" y="6"/>
                </a:lnTo>
                <a:lnTo>
                  <a:pt x="1971" y="6"/>
                </a:lnTo>
                <a:lnTo>
                  <a:pt x="1951" y="10"/>
                </a:lnTo>
                <a:lnTo>
                  <a:pt x="1932" y="12"/>
                </a:lnTo>
                <a:lnTo>
                  <a:pt x="1914" y="16"/>
                </a:lnTo>
                <a:lnTo>
                  <a:pt x="1880" y="22"/>
                </a:lnTo>
                <a:lnTo>
                  <a:pt x="1848" y="28"/>
                </a:lnTo>
                <a:lnTo>
                  <a:pt x="1826" y="34"/>
                </a:lnTo>
                <a:lnTo>
                  <a:pt x="1804" y="40"/>
                </a:lnTo>
                <a:lnTo>
                  <a:pt x="1784" y="46"/>
                </a:lnTo>
                <a:lnTo>
                  <a:pt x="1762" y="55"/>
                </a:lnTo>
                <a:lnTo>
                  <a:pt x="1738" y="61"/>
                </a:lnTo>
                <a:lnTo>
                  <a:pt x="1713" y="67"/>
                </a:lnTo>
                <a:lnTo>
                  <a:pt x="1699" y="70"/>
                </a:lnTo>
                <a:lnTo>
                  <a:pt x="1683" y="76"/>
                </a:lnTo>
                <a:lnTo>
                  <a:pt x="1668" y="79"/>
                </a:lnTo>
                <a:lnTo>
                  <a:pt x="1653" y="82"/>
                </a:lnTo>
                <a:lnTo>
                  <a:pt x="1635" y="85"/>
                </a:lnTo>
                <a:lnTo>
                  <a:pt x="1616" y="88"/>
                </a:lnTo>
                <a:lnTo>
                  <a:pt x="1598" y="91"/>
                </a:lnTo>
                <a:lnTo>
                  <a:pt x="1578" y="94"/>
                </a:lnTo>
                <a:lnTo>
                  <a:pt x="1556" y="97"/>
                </a:lnTo>
                <a:lnTo>
                  <a:pt x="1535" y="100"/>
                </a:lnTo>
                <a:lnTo>
                  <a:pt x="1507" y="100"/>
                </a:lnTo>
                <a:lnTo>
                  <a:pt x="1483" y="103"/>
                </a:lnTo>
                <a:lnTo>
                  <a:pt x="1455" y="107"/>
                </a:lnTo>
                <a:lnTo>
                  <a:pt x="1425" y="107"/>
                </a:lnTo>
                <a:lnTo>
                  <a:pt x="1392" y="109"/>
                </a:lnTo>
                <a:lnTo>
                  <a:pt x="1362" y="109"/>
                </a:lnTo>
                <a:lnTo>
                  <a:pt x="1326" y="113"/>
                </a:lnTo>
                <a:lnTo>
                  <a:pt x="1289" y="113"/>
                </a:lnTo>
                <a:lnTo>
                  <a:pt x="1250" y="113"/>
                </a:lnTo>
                <a:lnTo>
                  <a:pt x="1207" y="113"/>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55" name="任意多边形 1158506"/>
          <p:cNvSpPr/>
          <p:nvPr/>
        </p:nvSpPr>
        <p:spPr>
          <a:xfrm>
            <a:off x="6121400" y="4235450"/>
            <a:ext cx="25400" cy="87313"/>
          </a:xfrm>
          <a:custGeom>
            <a:avLst/>
            <a:gdLst/>
            <a:ahLst/>
            <a:cxnLst>
              <a:cxn ang="0">
                <a:pos x="2147483647" y="0"/>
              </a:cxn>
              <a:cxn ang="0">
                <a:pos x="0" y="2147483647"/>
              </a:cxn>
              <a:cxn ang="0">
                <a:pos x="0" y="2147483647"/>
              </a:cxn>
            </a:cxnLst>
            <a:rect l="0" t="0" r="0" b="0"/>
            <a:pathLst>
              <a:path w="50" h="166">
                <a:moveTo>
                  <a:pt x="50" y="0"/>
                </a:moveTo>
                <a:lnTo>
                  <a:pt x="0" y="20"/>
                </a:lnTo>
                <a:lnTo>
                  <a:pt x="0" y="166"/>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56" name="任意多边形 1158507"/>
          <p:cNvSpPr/>
          <p:nvPr/>
        </p:nvSpPr>
        <p:spPr>
          <a:xfrm>
            <a:off x="6018213" y="4235450"/>
            <a:ext cx="25400" cy="87313"/>
          </a:xfrm>
          <a:custGeom>
            <a:avLst/>
            <a:gdLst/>
            <a:ahLst/>
            <a:cxnLst>
              <a:cxn ang="0">
                <a:pos x="2147483647" y="0"/>
              </a:cxn>
              <a:cxn ang="0">
                <a:pos x="0" y="2147483647"/>
              </a:cxn>
              <a:cxn ang="0">
                <a:pos x="0" y="2147483647"/>
              </a:cxn>
            </a:cxnLst>
            <a:rect l="0" t="0" r="0" b="0"/>
            <a:pathLst>
              <a:path w="48" h="166">
                <a:moveTo>
                  <a:pt x="48" y="0"/>
                </a:moveTo>
                <a:lnTo>
                  <a:pt x="0" y="20"/>
                </a:lnTo>
                <a:lnTo>
                  <a:pt x="0" y="166"/>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57" name="任意多边形 1158508"/>
          <p:cNvSpPr/>
          <p:nvPr/>
        </p:nvSpPr>
        <p:spPr>
          <a:xfrm>
            <a:off x="5916613" y="4229100"/>
            <a:ext cx="25400" cy="85725"/>
          </a:xfrm>
          <a:custGeom>
            <a:avLst/>
            <a:gdLst/>
            <a:ahLst/>
            <a:cxnLst>
              <a:cxn ang="0">
                <a:pos x="2147483647" y="0"/>
              </a:cxn>
              <a:cxn ang="0">
                <a:pos x="0" y="2147483647"/>
              </a:cxn>
              <a:cxn ang="0">
                <a:pos x="0" y="2147483647"/>
              </a:cxn>
            </a:cxnLst>
            <a:rect l="0" t="0" r="0" b="0"/>
            <a:pathLst>
              <a:path w="48" h="164">
                <a:moveTo>
                  <a:pt x="48" y="0"/>
                </a:moveTo>
                <a:lnTo>
                  <a:pt x="0" y="19"/>
                </a:lnTo>
                <a:lnTo>
                  <a:pt x="0" y="164"/>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58" name="任意多边形 1158509"/>
          <p:cNvSpPr/>
          <p:nvPr/>
        </p:nvSpPr>
        <p:spPr>
          <a:xfrm>
            <a:off x="6224588" y="4235450"/>
            <a:ext cx="25400" cy="87313"/>
          </a:xfrm>
          <a:custGeom>
            <a:avLst/>
            <a:gdLst/>
            <a:ahLst/>
            <a:cxnLst>
              <a:cxn ang="0">
                <a:pos x="2147483647" y="0"/>
              </a:cxn>
              <a:cxn ang="0">
                <a:pos x="0" y="2147483647"/>
              </a:cxn>
              <a:cxn ang="0">
                <a:pos x="0" y="2147483647"/>
              </a:cxn>
            </a:cxnLst>
            <a:rect l="0" t="0" r="0" b="0"/>
            <a:pathLst>
              <a:path w="49" h="166">
                <a:moveTo>
                  <a:pt x="49" y="0"/>
                </a:moveTo>
                <a:lnTo>
                  <a:pt x="0" y="20"/>
                </a:lnTo>
                <a:lnTo>
                  <a:pt x="0" y="166"/>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59" name="任意多边形 1158510"/>
          <p:cNvSpPr/>
          <p:nvPr/>
        </p:nvSpPr>
        <p:spPr>
          <a:xfrm>
            <a:off x="6326188" y="4229100"/>
            <a:ext cx="25400" cy="85725"/>
          </a:xfrm>
          <a:custGeom>
            <a:avLst/>
            <a:gdLst/>
            <a:ahLst/>
            <a:cxnLst>
              <a:cxn ang="0">
                <a:pos x="2147483647" y="0"/>
              </a:cxn>
              <a:cxn ang="0">
                <a:pos x="0" y="2147483647"/>
              </a:cxn>
              <a:cxn ang="0">
                <a:pos x="0" y="2147483647"/>
              </a:cxn>
            </a:cxnLst>
            <a:rect l="0" t="0" r="0" b="0"/>
            <a:pathLst>
              <a:path w="48" h="164">
                <a:moveTo>
                  <a:pt x="48" y="0"/>
                </a:moveTo>
                <a:lnTo>
                  <a:pt x="0" y="19"/>
                </a:lnTo>
                <a:lnTo>
                  <a:pt x="0" y="164"/>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pic>
        <p:nvPicPr>
          <p:cNvPr id="85160" name="图片 1158511"/>
          <p:cNvPicPr>
            <a:picLocks noChangeAspect="1"/>
          </p:cNvPicPr>
          <p:nvPr/>
        </p:nvPicPr>
        <p:blipFill>
          <a:blip r:embed="rId12"/>
          <a:stretch>
            <a:fillRect/>
          </a:stretch>
        </p:blipFill>
        <p:spPr>
          <a:xfrm>
            <a:off x="5537200" y="4205288"/>
            <a:ext cx="76200" cy="50800"/>
          </a:xfrm>
          <a:prstGeom prst="rect">
            <a:avLst/>
          </a:prstGeom>
          <a:noFill/>
          <a:ln w="9525">
            <a:noFill/>
          </a:ln>
        </p:spPr>
      </p:pic>
      <p:pic>
        <p:nvPicPr>
          <p:cNvPr id="85161" name="图片 1158512"/>
          <p:cNvPicPr>
            <a:picLocks noChangeAspect="1"/>
          </p:cNvPicPr>
          <p:nvPr/>
        </p:nvPicPr>
        <p:blipFill>
          <a:blip r:embed="rId13"/>
          <a:stretch>
            <a:fillRect/>
          </a:stretch>
        </p:blipFill>
        <p:spPr>
          <a:xfrm>
            <a:off x="5537200" y="4205288"/>
            <a:ext cx="76200" cy="50800"/>
          </a:xfrm>
          <a:prstGeom prst="rect">
            <a:avLst/>
          </a:prstGeom>
          <a:noFill/>
          <a:ln w="9525">
            <a:noFill/>
          </a:ln>
        </p:spPr>
      </p:pic>
      <p:sp>
        <p:nvSpPr>
          <p:cNvPr id="85162" name="矩形 1158513"/>
          <p:cNvSpPr/>
          <p:nvPr/>
        </p:nvSpPr>
        <p:spPr>
          <a:xfrm>
            <a:off x="5537200" y="4205288"/>
            <a:ext cx="76200" cy="508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63" name="任意多边形 1158514"/>
          <p:cNvSpPr/>
          <p:nvPr/>
        </p:nvSpPr>
        <p:spPr>
          <a:xfrm>
            <a:off x="5497513" y="4314825"/>
            <a:ext cx="1276350" cy="809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4" h="151">
                <a:moveTo>
                  <a:pt x="1207" y="112"/>
                </a:moveTo>
                <a:lnTo>
                  <a:pt x="1165" y="112"/>
                </a:lnTo>
                <a:lnTo>
                  <a:pt x="1128" y="112"/>
                </a:lnTo>
                <a:lnTo>
                  <a:pt x="1088" y="112"/>
                </a:lnTo>
                <a:lnTo>
                  <a:pt x="1056" y="109"/>
                </a:lnTo>
                <a:lnTo>
                  <a:pt x="1022" y="109"/>
                </a:lnTo>
                <a:lnTo>
                  <a:pt x="992" y="106"/>
                </a:lnTo>
                <a:lnTo>
                  <a:pt x="961" y="106"/>
                </a:lnTo>
                <a:lnTo>
                  <a:pt x="935" y="102"/>
                </a:lnTo>
                <a:lnTo>
                  <a:pt x="907" y="100"/>
                </a:lnTo>
                <a:lnTo>
                  <a:pt x="883" y="100"/>
                </a:lnTo>
                <a:lnTo>
                  <a:pt x="858" y="96"/>
                </a:lnTo>
                <a:lnTo>
                  <a:pt x="838" y="94"/>
                </a:lnTo>
                <a:lnTo>
                  <a:pt x="818" y="90"/>
                </a:lnTo>
                <a:lnTo>
                  <a:pt x="798" y="88"/>
                </a:lnTo>
                <a:lnTo>
                  <a:pt x="780" y="84"/>
                </a:lnTo>
                <a:lnTo>
                  <a:pt x="764" y="82"/>
                </a:lnTo>
                <a:lnTo>
                  <a:pt x="746" y="78"/>
                </a:lnTo>
                <a:lnTo>
                  <a:pt x="731" y="76"/>
                </a:lnTo>
                <a:lnTo>
                  <a:pt x="719" y="70"/>
                </a:lnTo>
                <a:lnTo>
                  <a:pt x="703" y="66"/>
                </a:lnTo>
                <a:lnTo>
                  <a:pt x="679" y="60"/>
                </a:lnTo>
                <a:lnTo>
                  <a:pt x="655" y="54"/>
                </a:lnTo>
                <a:lnTo>
                  <a:pt x="634" y="46"/>
                </a:lnTo>
                <a:lnTo>
                  <a:pt x="610" y="40"/>
                </a:lnTo>
                <a:lnTo>
                  <a:pt x="588" y="33"/>
                </a:lnTo>
                <a:lnTo>
                  <a:pt x="568" y="27"/>
                </a:lnTo>
                <a:lnTo>
                  <a:pt x="537" y="21"/>
                </a:lnTo>
                <a:lnTo>
                  <a:pt x="501" y="15"/>
                </a:lnTo>
                <a:lnTo>
                  <a:pt x="465" y="12"/>
                </a:lnTo>
                <a:lnTo>
                  <a:pt x="443" y="9"/>
                </a:lnTo>
                <a:lnTo>
                  <a:pt x="425" y="6"/>
                </a:lnTo>
                <a:lnTo>
                  <a:pt x="403" y="6"/>
                </a:lnTo>
                <a:lnTo>
                  <a:pt x="379" y="3"/>
                </a:lnTo>
                <a:lnTo>
                  <a:pt x="358" y="3"/>
                </a:lnTo>
                <a:lnTo>
                  <a:pt x="334" y="3"/>
                </a:lnTo>
                <a:lnTo>
                  <a:pt x="310" y="0"/>
                </a:lnTo>
                <a:lnTo>
                  <a:pt x="282" y="0"/>
                </a:lnTo>
                <a:lnTo>
                  <a:pt x="255" y="0"/>
                </a:lnTo>
                <a:lnTo>
                  <a:pt x="227" y="0"/>
                </a:lnTo>
                <a:lnTo>
                  <a:pt x="0" y="0"/>
                </a:lnTo>
                <a:lnTo>
                  <a:pt x="0" y="40"/>
                </a:lnTo>
                <a:lnTo>
                  <a:pt x="227" y="40"/>
                </a:lnTo>
                <a:lnTo>
                  <a:pt x="255" y="40"/>
                </a:lnTo>
                <a:lnTo>
                  <a:pt x="282" y="40"/>
                </a:lnTo>
                <a:lnTo>
                  <a:pt x="310" y="40"/>
                </a:lnTo>
                <a:lnTo>
                  <a:pt x="334" y="40"/>
                </a:lnTo>
                <a:lnTo>
                  <a:pt x="358" y="42"/>
                </a:lnTo>
                <a:lnTo>
                  <a:pt x="379" y="42"/>
                </a:lnTo>
                <a:lnTo>
                  <a:pt x="403" y="42"/>
                </a:lnTo>
                <a:lnTo>
                  <a:pt x="425" y="46"/>
                </a:lnTo>
                <a:lnTo>
                  <a:pt x="443" y="46"/>
                </a:lnTo>
                <a:lnTo>
                  <a:pt x="465" y="48"/>
                </a:lnTo>
                <a:lnTo>
                  <a:pt x="501" y="54"/>
                </a:lnTo>
                <a:lnTo>
                  <a:pt x="537" y="60"/>
                </a:lnTo>
                <a:lnTo>
                  <a:pt x="568" y="66"/>
                </a:lnTo>
                <a:lnTo>
                  <a:pt x="588" y="72"/>
                </a:lnTo>
                <a:lnTo>
                  <a:pt x="610" y="78"/>
                </a:lnTo>
                <a:lnTo>
                  <a:pt x="634" y="84"/>
                </a:lnTo>
                <a:lnTo>
                  <a:pt x="655" y="90"/>
                </a:lnTo>
                <a:lnTo>
                  <a:pt x="679" y="100"/>
                </a:lnTo>
                <a:lnTo>
                  <a:pt x="703" y="106"/>
                </a:lnTo>
                <a:lnTo>
                  <a:pt x="719" y="109"/>
                </a:lnTo>
                <a:lnTo>
                  <a:pt x="731" y="112"/>
                </a:lnTo>
                <a:lnTo>
                  <a:pt x="746" y="115"/>
                </a:lnTo>
                <a:lnTo>
                  <a:pt x="764" y="118"/>
                </a:lnTo>
                <a:lnTo>
                  <a:pt x="780" y="121"/>
                </a:lnTo>
                <a:lnTo>
                  <a:pt x="798" y="127"/>
                </a:lnTo>
                <a:lnTo>
                  <a:pt x="818" y="130"/>
                </a:lnTo>
                <a:lnTo>
                  <a:pt x="838" y="133"/>
                </a:lnTo>
                <a:lnTo>
                  <a:pt x="858" y="133"/>
                </a:lnTo>
                <a:lnTo>
                  <a:pt x="883" y="136"/>
                </a:lnTo>
                <a:lnTo>
                  <a:pt x="907" y="139"/>
                </a:lnTo>
                <a:lnTo>
                  <a:pt x="935" y="142"/>
                </a:lnTo>
                <a:lnTo>
                  <a:pt x="961" y="145"/>
                </a:lnTo>
                <a:lnTo>
                  <a:pt x="992" y="145"/>
                </a:lnTo>
                <a:lnTo>
                  <a:pt x="1022" y="148"/>
                </a:lnTo>
                <a:lnTo>
                  <a:pt x="1056" y="148"/>
                </a:lnTo>
                <a:lnTo>
                  <a:pt x="1088" y="151"/>
                </a:lnTo>
                <a:lnTo>
                  <a:pt x="1126" y="151"/>
                </a:lnTo>
                <a:lnTo>
                  <a:pt x="1165" y="151"/>
                </a:lnTo>
                <a:lnTo>
                  <a:pt x="1207" y="151"/>
                </a:lnTo>
                <a:lnTo>
                  <a:pt x="1250" y="151"/>
                </a:lnTo>
                <a:lnTo>
                  <a:pt x="1289" y="151"/>
                </a:lnTo>
                <a:lnTo>
                  <a:pt x="1326" y="151"/>
                </a:lnTo>
                <a:lnTo>
                  <a:pt x="1362" y="148"/>
                </a:lnTo>
                <a:lnTo>
                  <a:pt x="1392" y="148"/>
                </a:lnTo>
                <a:lnTo>
                  <a:pt x="1425" y="145"/>
                </a:lnTo>
                <a:lnTo>
                  <a:pt x="1455" y="145"/>
                </a:lnTo>
                <a:lnTo>
                  <a:pt x="1483" y="142"/>
                </a:lnTo>
                <a:lnTo>
                  <a:pt x="1507" y="139"/>
                </a:lnTo>
                <a:lnTo>
                  <a:pt x="1535" y="136"/>
                </a:lnTo>
                <a:lnTo>
                  <a:pt x="1556" y="133"/>
                </a:lnTo>
                <a:lnTo>
                  <a:pt x="1578" y="133"/>
                </a:lnTo>
                <a:lnTo>
                  <a:pt x="1598" y="130"/>
                </a:lnTo>
                <a:lnTo>
                  <a:pt x="1616" y="127"/>
                </a:lnTo>
                <a:lnTo>
                  <a:pt x="1635" y="121"/>
                </a:lnTo>
                <a:lnTo>
                  <a:pt x="1653" y="118"/>
                </a:lnTo>
                <a:lnTo>
                  <a:pt x="1668" y="115"/>
                </a:lnTo>
                <a:lnTo>
                  <a:pt x="1683" y="112"/>
                </a:lnTo>
                <a:lnTo>
                  <a:pt x="1699" y="109"/>
                </a:lnTo>
                <a:lnTo>
                  <a:pt x="1713" y="106"/>
                </a:lnTo>
                <a:lnTo>
                  <a:pt x="1738" y="100"/>
                </a:lnTo>
                <a:lnTo>
                  <a:pt x="1762" y="90"/>
                </a:lnTo>
                <a:lnTo>
                  <a:pt x="1784" y="84"/>
                </a:lnTo>
                <a:lnTo>
                  <a:pt x="1804" y="78"/>
                </a:lnTo>
                <a:lnTo>
                  <a:pt x="1826" y="72"/>
                </a:lnTo>
                <a:lnTo>
                  <a:pt x="1848" y="66"/>
                </a:lnTo>
                <a:lnTo>
                  <a:pt x="1880" y="60"/>
                </a:lnTo>
                <a:lnTo>
                  <a:pt x="1914" y="54"/>
                </a:lnTo>
                <a:lnTo>
                  <a:pt x="1932" y="52"/>
                </a:lnTo>
                <a:lnTo>
                  <a:pt x="1951" y="48"/>
                </a:lnTo>
                <a:lnTo>
                  <a:pt x="1971" y="46"/>
                </a:lnTo>
                <a:lnTo>
                  <a:pt x="1993" y="46"/>
                </a:lnTo>
                <a:lnTo>
                  <a:pt x="2014" y="42"/>
                </a:lnTo>
                <a:lnTo>
                  <a:pt x="2035" y="42"/>
                </a:lnTo>
                <a:lnTo>
                  <a:pt x="2060" y="42"/>
                </a:lnTo>
                <a:lnTo>
                  <a:pt x="2084" y="40"/>
                </a:lnTo>
                <a:lnTo>
                  <a:pt x="2108" y="40"/>
                </a:lnTo>
                <a:lnTo>
                  <a:pt x="2136" y="40"/>
                </a:lnTo>
                <a:lnTo>
                  <a:pt x="2163" y="40"/>
                </a:lnTo>
                <a:lnTo>
                  <a:pt x="2190" y="40"/>
                </a:lnTo>
                <a:lnTo>
                  <a:pt x="2414" y="40"/>
                </a:lnTo>
                <a:lnTo>
                  <a:pt x="2414" y="0"/>
                </a:lnTo>
                <a:lnTo>
                  <a:pt x="2190" y="0"/>
                </a:lnTo>
                <a:lnTo>
                  <a:pt x="2163" y="0"/>
                </a:lnTo>
                <a:lnTo>
                  <a:pt x="2136" y="0"/>
                </a:lnTo>
                <a:lnTo>
                  <a:pt x="2108" y="0"/>
                </a:lnTo>
                <a:lnTo>
                  <a:pt x="2084" y="3"/>
                </a:lnTo>
                <a:lnTo>
                  <a:pt x="2060" y="3"/>
                </a:lnTo>
                <a:lnTo>
                  <a:pt x="2035" y="3"/>
                </a:lnTo>
                <a:lnTo>
                  <a:pt x="2014" y="6"/>
                </a:lnTo>
                <a:lnTo>
                  <a:pt x="1993" y="6"/>
                </a:lnTo>
                <a:lnTo>
                  <a:pt x="1971" y="9"/>
                </a:lnTo>
                <a:lnTo>
                  <a:pt x="1951" y="12"/>
                </a:lnTo>
                <a:lnTo>
                  <a:pt x="1932" y="12"/>
                </a:lnTo>
                <a:lnTo>
                  <a:pt x="1914" y="15"/>
                </a:lnTo>
                <a:lnTo>
                  <a:pt x="1880" y="21"/>
                </a:lnTo>
                <a:lnTo>
                  <a:pt x="1848" y="27"/>
                </a:lnTo>
                <a:lnTo>
                  <a:pt x="1826" y="33"/>
                </a:lnTo>
                <a:lnTo>
                  <a:pt x="1804" y="40"/>
                </a:lnTo>
                <a:lnTo>
                  <a:pt x="1784" y="46"/>
                </a:lnTo>
                <a:lnTo>
                  <a:pt x="1762" y="54"/>
                </a:lnTo>
                <a:lnTo>
                  <a:pt x="1738" y="60"/>
                </a:lnTo>
                <a:lnTo>
                  <a:pt x="1713" y="66"/>
                </a:lnTo>
                <a:lnTo>
                  <a:pt x="1699" y="70"/>
                </a:lnTo>
                <a:lnTo>
                  <a:pt x="1683" y="76"/>
                </a:lnTo>
                <a:lnTo>
                  <a:pt x="1668" y="78"/>
                </a:lnTo>
                <a:lnTo>
                  <a:pt x="1653" y="82"/>
                </a:lnTo>
                <a:lnTo>
                  <a:pt x="1635" y="84"/>
                </a:lnTo>
                <a:lnTo>
                  <a:pt x="1616" y="88"/>
                </a:lnTo>
                <a:lnTo>
                  <a:pt x="1598" y="90"/>
                </a:lnTo>
                <a:lnTo>
                  <a:pt x="1578" y="94"/>
                </a:lnTo>
                <a:lnTo>
                  <a:pt x="1556" y="96"/>
                </a:lnTo>
                <a:lnTo>
                  <a:pt x="1535" y="100"/>
                </a:lnTo>
                <a:lnTo>
                  <a:pt x="1507" y="100"/>
                </a:lnTo>
                <a:lnTo>
                  <a:pt x="1483" y="102"/>
                </a:lnTo>
                <a:lnTo>
                  <a:pt x="1455" y="106"/>
                </a:lnTo>
                <a:lnTo>
                  <a:pt x="1425" y="106"/>
                </a:lnTo>
                <a:lnTo>
                  <a:pt x="1392" y="109"/>
                </a:lnTo>
                <a:lnTo>
                  <a:pt x="1362" y="109"/>
                </a:lnTo>
                <a:lnTo>
                  <a:pt x="1326" y="112"/>
                </a:lnTo>
                <a:lnTo>
                  <a:pt x="1289" y="112"/>
                </a:lnTo>
                <a:lnTo>
                  <a:pt x="1250" y="112"/>
                </a:lnTo>
                <a:lnTo>
                  <a:pt x="1207" y="112"/>
                </a:lnTo>
                <a:close/>
              </a:path>
            </a:pathLst>
          </a:custGeom>
          <a:solidFill>
            <a:srgbClr val="9A9A9A">
              <a:alpha val="100000"/>
            </a:srgbClr>
          </a:solidFill>
          <a:ln w="9525">
            <a:noFill/>
          </a:ln>
        </p:spPr>
        <p:txBody>
          <a:bodyPr/>
          <a:lstStyle/>
          <a:p>
            <a:endParaRPr lang="zh-CN" altLang="en-US"/>
          </a:p>
        </p:txBody>
      </p:sp>
      <p:sp>
        <p:nvSpPr>
          <p:cNvPr id="85164" name="任意多边形 1158515"/>
          <p:cNvSpPr/>
          <p:nvPr/>
        </p:nvSpPr>
        <p:spPr>
          <a:xfrm>
            <a:off x="5497513" y="4324350"/>
            <a:ext cx="1276350" cy="809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4" h="151">
                <a:moveTo>
                  <a:pt x="1207" y="115"/>
                </a:moveTo>
                <a:lnTo>
                  <a:pt x="1165" y="115"/>
                </a:lnTo>
                <a:lnTo>
                  <a:pt x="1128" y="115"/>
                </a:lnTo>
                <a:lnTo>
                  <a:pt x="1088" y="115"/>
                </a:lnTo>
                <a:lnTo>
                  <a:pt x="1056" y="112"/>
                </a:lnTo>
                <a:lnTo>
                  <a:pt x="1022" y="112"/>
                </a:lnTo>
                <a:lnTo>
                  <a:pt x="992" y="109"/>
                </a:lnTo>
                <a:lnTo>
                  <a:pt x="961" y="109"/>
                </a:lnTo>
                <a:lnTo>
                  <a:pt x="935" y="106"/>
                </a:lnTo>
                <a:lnTo>
                  <a:pt x="907" y="103"/>
                </a:lnTo>
                <a:lnTo>
                  <a:pt x="883" y="100"/>
                </a:lnTo>
                <a:lnTo>
                  <a:pt x="858" y="97"/>
                </a:lnTo>
                <a:lnTo>
                  <a:pt x="838" y="97"/>
                </a:lnTo>
                <a:lnTo>
                  <a:pt x="818" y="94"/>
                </a:lnTo>
                <a:lnTo>
                  <a:pt x="798" y="91"/>
                </a:lnTo>
                <a:lnTo>
                  <a:pt x="780" y="84"/>
                </a:lnTo>
                <a:lnTo>
                  <a:pt x="764" y="82"/>
                </a:lnTo>
                <a:lnTo>
                  <a:pt x="746" y="78"/>
                </a:lnTo>
                <a:lnTo>
                  <a:pt x="731" y="76"/>
                </a:lnTo>
                <a:lnTo>
                  <a:pt x="719" y="72"/>
                </a:lnTo>
                <a:lnTo>
                  <a:pt x="703" y="70"/>
                </a:lnTo>
                <a:lnTo>
                  <a:pt x="679" y="64"/>
                </a:lnTo>
                <a:lnTo>
                  <a:pt x="655" y="54"/>
                </a:lnTo>
                <a:lnTo>
                  <a:pt x="634" y="48"/>
                </a:lnTo>
                <a:lnTo>
                  <a:pt x="610" y="42"/>
                </a:lnTo>
                <a:lnTo>
                  <a:pt x="588" y="36"/>
                </a:lnTo>
                <a:lnTo>
                  <a:pt x="568" y="30"/>
                </a:lnTo>
                <a:lnTo>
                  <a:pt x="537" y="24"/>
                </a:lnTo>
                <a:lnTo>
                  <a:pt x="501" y="18"/>
                </a:lnTo>
                <a:lnTo>
                  <a:pt x="465" y="12"/>
                </a:lnTo>
                <a:lnTo>
                  <a:pt x="443" y="9"/>
                </a:lnTo>
                <a:lnTo>
                  <a:pt x="425" y="6"/>
                </a:lnTo>
                <a:lnTo>
                  <a:pt x="403" y="6"/>
                </a:lnTo>
                <a:lnTo>
                  <a:pt x="379" y="3"/>
                </a:lnTo>
                <a:lnTo>
                  <a:pt x="358" y="3"/>
                </a:lnTo>
                <a:lnTo>
                  <a:pt x="334" y="3"/>
                </a:lnTo>
                <a:lnTo>
                  <a:pt x="310" y="0"/>
                </a:lnTo>
                <a:lnTo>
                  <a:pt x="282" y="0"/>
                </a:lnTo>
                <a:lnTo>
                  <a:pt x="255" y="0"/>
                </a:lnTo>
                <a:lnTo>
                  <a:pt x="227" y="0"/>
                </a:lnTo>
                <a:lnTo>
                  <a:pt x="0" y="0"/>
                </a:lnTo>
                <a:lnTo>
                  <a:pt x="0" y="40"/>
                </a:lnTo>
                <a:lnTo>
                  <a:pt x="227" y="40"/>
                </a:lnTo>
                <a:lnTo>
                  <a:pt x="255" y="40"/>
                </a:lnTo>
                <a:lnTo>
                  <a:pt x="282" y="40"/>
                </a:lnTo>
                <a:lnTo>
                  <a:pt x="310" y="40"/>
                </a:lnTo>
                <a:lnTo>
                  <a:pt x="334" y="40"/>
                </a:lnTo>
                <a:lnTo>
                  <a:pt x="358" y="42"/>
                </a:lnTo>
                <a:lnTo>
                  <a:pt x="379" y="42"/>
                </a:lnTo>
                <a:lnTo>
                  <a:pt x="403" y="42"/>
                </a:lnTo>
                <a:lnTo>
                  <a:pt x="425" y="46"/>
                </a:lnTo>
                <a:lnTo>
                  <a:pt x="443" y="46"/>
                </a:lnTo>
                <a:lnTo>
                  <a:pt x="465" y="48"/>
                </a:lnTo>
                <a:lnTo>
                  <a:pt x="501" y="54"/>
                </a:lnTo>
                <a:lnTo>
                  <a:pt x="537" y="60"/>
                </a:lnTo>
                <a:lnTo>
                  <a:pt x="568" y="66"/>
                </a:lnTo>
                <a:lnTo>
                  <a:pt x="588" y="72"/>
                </a:lnTo>
                <a:lnTo>
                  <a:pt x="610" y="78"/>
                </a:lnTo>
                <a:lnTo>
                  <a:pt x="634" y="84"/>
                </a:lnTo>
                <a:lnTo>
                  <a:pt x="655" y="94"/>
                </a:lnTo>
                <a:lnTo>
                  <a:pt x="679" y="100"/>
                </a:lnTo>
                <a:lnTo>
                  <a:pt x="703" y="106"/>
                </a:lnTo>
                <a:lnTo>
                  <a:pt x="719" y="109"/>
                </a:lnTo>
                <a:lnTo>
                  <a:pt x="731" y="115"/>
                </a:lnTo>
                <a:lnTo>
                  <a:pt x="746" y="118"/>
                </a:lnTo>
                <a:lnTo>
                  <a:pt x="764" y="121"/>
                </a:lnTo>
                <a:lnTo>
                  <a:pt x="780" y="124"/>
                </a:lnTo>
                <a:lnTo>
                  <a:pt x="798" y="127"/>
                </a:lnTo>
                <a:lnTo>
                  <a:pt x="818" y="130"/>
                </a:lnTo>
                <a:lnTo>
                  <a:pt x="838" y="133"/>
                </a:lnTo>
                <a:lnTo>
                  <a:pt x="858" y="136"/>
                </a:lnTo>
                <a:lnTo>
                  <a:pt x="883" y="139"/>
                </a:lnTo>
                <a:lnTo>
                  <a:pt x="907" y="139"/>
                </a:lnTo>
                <a:lnTo>
                  <a:pt x="935" y="142"/>
                </a:lnTo>
                <a:lnTo>
                  <a:pt x="961" y="145"/>
                </a:lnTo>
                <a:lnTo>
                  <a:pt x="992" y="145"/>
                </a:lnTo>
                <a:lnTo>
                  <a:pt x="1022" y="148"/>
                </a:lnTo>
                <a:lnTo>
                  <a:pt x="1056" y="148"/>
                </a:lnTo>
                <a:lnTo>
                  <a:pt x="1088" y="151"/>
                </a:lnTo>
                <a:lnTo>
                  <a:pt x="1126" y="151"/>
                </a:lnTo>
                <a:lnTo>
                  <a:pt x="1165" y="151"/>
                </a:lnTo>
                <a:lnTo>
                  <a:pt x="1207" y="151"/>
                </a:lnTo>
                <a:lnTo>
                  <a:pt x="1250" y="151"/>
                </a:lnTo>
                <a:lnTo>
                  <a:pt x="1289" y="151"/>
                </a:lnTo>
                <a:lnTo>
                  <a:pt x="1326" y="151"/>
                </a:lnTo>
                <a:lnTo>
                  <a:pt x="1362" y="148"/>
                </a:lnTo>
                <a:lnTo>
                  <a:pt x="1392" y="148"/>
                </a:lnTo>
                <a:lnTo>
                  <a:pt x="1425" y="145"/>
                </a:lnTo>
                <a:lnTo>
                  <a:pt x="1455" y="145"/>
                </a:lnTo>
                <a:lnTo>
                  <a:pt x="1483" y="142"/>
                </a:lnTo>
                <a:lnTo>
                  <a:pt x="1507" y="139"/>
                </a:lnTo>
                <a:lnTo>
                  <a:pt x="1535" y="139"/>
                </a:lnTo>
                <a:lnTo>
                  <a:pt x="1556" y="136"/>
                </a:lnTo>
                <a:lnTo>
                  <a:pt x="1578" y="133"/>
                </a:lnTo>
                <a:lnTo>
                  <a:pt x="1598" y="130"/>
                </a:lnTo>
                <a:lnTo>
                  <a:pt x="1616" y="127"/>
                </a:lnTo>
                <a:lnTo>
                  <a:pt x="1635" y="124"/>
                </a:lnTo>
                <a:lnTo>
                  <a:pt x="1653" y="121"/>
                </a:lnTo>
                <a:lnTo>
                  <a:pt x="1668" y="118"/>
                </a:lnTo>
                <a:lnTo>
                  <a:pt x="1683" y="115"/>
                </a:lnTo>
                <a:lnTo>
                  <a:pt x="1699" y="109"/>
                </a:lnTo>
                <a:lnTo>
                  <a:pt x="1713" y="106"/>
                </a:lnTo>
                <a:lnTo>
                  <a:pt x="1738" y="100"/>
                </a:lnTo>
                <a:lnTo>
                  <a:pt x="1762" y="94"/>
                </a:lnTo>
                <a:lnTo>
                  <a:pt x="1784" y="84"/>
                </a:lnTo>
                <a:lnTo>
                  <a:pt x="1804" y="78"/>
                </a:lnTo>
                <a:lnTo>
                  <a:pt x="1826" y="72"/>
                </a:lnTo>
                <a:lnTo>
                  <a:pt x="1848" y="66"/>
                </a:lnTo>
                <a:lnTo>
                  <a:pt x="1880" y="60"/>
                </a:lnTo>
                <a:lnTo>
                  <a:pt x="1914" y="54"/>
                </a:lnTo>
                <a:lnTo>
                  <a:pt x="1932" y="52"/>
                </a:lnTo>
                <a:lnTo>
                  <a:pt x="1951" y="48"/>
                </a:lnTo>
                <a:lnTo>
                  <a:pt x="1971" y="46"/>
                </a:lnTo>
                <a:lnTo>
                  <a:pt x="1993" y="46"/>
                </a:lnTo>
                <a:lnTo>
                  <a:pt x="2014" y="42"/>
                </a:lnTo>
                <a:lnTo>
                  <a:pt x="2035" y="42"/>
                </a:lnTo>
                <a:lnTo>
                  <a:pt x="2060" y="42"/>
                </a:lnTo>
                <a:lnTo>
                  <a:pt x="2084" y="40"/>
                </a:lnTo>
                <a:lnTo>
                  <a:pt x="2108" y="40"/>
                </a:lnTo>
                <a:lnTo>
                  <a:pt x="2136" y="40"/>
                </a:lnTo>
                <a:lnTo>
                  <a:pt x="2163" y="40"/>
                </a:lnTo>
                <a:lnTo>
                  <a:pt x="2190" y="40"/>
                </a:lnTo>
                <a:lnTo>
                  <a:pt x="2414" y="40"/>
                </a:lnTo>
                <a:lnTo>
                  <a:pt x="2414" y="0"/>
                </a:lnTo>
                <a:lnTo>
                  <a:pt x="2190" y="0"/>
                </a:lnTo>
                <a:lnTo>
                  <a:pt x="2163" y="0"/>
                </a:lnTo>
                <a:lnTo>
                  <a:pt x="2136" y="0"/>
                </a:lnTo>
                <a:lnTo>
                  <a:pt x="2108" y="0"/>
                </a:lnTo>
                <a:lnTo>
                  <a:pt x="2084" y="3"/>
                </a:lnTo>
                <a:lnTo>
                  <a:pt x="2060" y="3"/>
                </a:lnTo>
                <a:lnTo>
                  <a:pt x="2035" y="3"/>
                </a:lnTo>
                <a:lnTo>
                  <a:pt x="2014" y="6"/>
                </a:lnTo>
                <a:lnTo>
                  <a:pt x="1993" y="6"/>
                </a:lnTo>
                <a:lnTo>
                  <a:pt x="1971" y="9"/>
                </a:lnTo>
                <a:lnTo>
                  <a:pt x="1951" y="12"/>
                </a:lnTo>
                <a:lnTo>
                  <a:pt x="1932" y="15"/>
                </a:lnTo>
                <a:lnTo>
                  <a:pt x="1914" y="18"/>
                </a:lnTo>
                <a:lnTo>
                  <a:pt x="1880" y="24"/>
                </a:lnTo>
                <a:lnTo>
                  <a:pt x="1848" y="30"/>
                </a:lnTo>
                <a:lnTo>
                  <a:pt x="1826" y="36"/>
                </a:lnTo>
                <a:lnTo>
                  <a:pt x="1804" y="42"/>
                </a:lnTo>
                <a:lnTo>
                  <a:pt x="1784" y="48"/>
                </a:lnTo>
                <a:lnTo>
                  <a:pt x="1762" y="54"/>
                </a:lnTo>
                <a:lnTo>
                  <a:pt x="1738" y="64"/>
                </a:lnTo>
                <a:lnTo>
                  <a:pt x="1713" y="70"/>
                </a:lnTo>
                <a:lnTo>
                  <a:pt x="1699" y="72"/>
                </a:lnTo>
                <a:lnTo>
                  <a:pt x="1683" y="76"/>
                </a:lnTo>
                <a:lnTo>
                  <a:pt x="1668" y="78"/>
                </a:lnTo>
                <a:lnTo>
                  <a:pt x="1653" y="82"/>
                </a:lnTo>
                <a:lnTo>
                  <a:pt x="1635" y="84"/>
                </a:lnTo>
                <a:lnTo>
                  <a:pt x="1616" y="91"/>
                </a:lnTo>
                <a:lnTo>
                  <a:pt x="1598" y="94"/>
                </a:lnTo>
                <a:lnTo>
                  <a:pt x="1578" y="97"/>
                </a:lnTo>
                <a:lnTo>
                  <a:pt x="1556" y="97"/>
                </a:lnTo>
                <a:lnTo>
                  <a:pt x="1535" y="100"/>
                </a:lnTo>
                <a:lnTo>
                  <a:pt x="1507" y="103"/>
                </a:lnTo>
                <a:lnTo>
                  <a:pt x="1483" y="106"/>
                </a:lnTo>
                <a:lnTo>
                  <a:pt x="1455" y="109"/>
                </a:lnTo>
                <a:lnTo>
                  <a:pt x="1425" y="109"/>
                </a:lnTo>
                <a:lnTo>
                  <a:pt x="1392" y="112"/>
                </a:lnTo>
                <a:lnTo>
                  <a:pt x="1362" y="112"/>
                </a:lnTo>
                <a:lnTo>
                  <a:pt x="1326" y="115"/>
                </a:lnTo>
                <a:lnTo>
                  <a:pt x="1289" y="115"/>
                </a:lnTo>
                <a:lnTo>
                  <a:pt x="1250" y="115"/>
                </a:lnTo>
                <a:lnTo>
                  <a:pt x="1207" y="115"/>
                </a:lnTo>
                <a:close/>
              </a:path>
            </a:pathLst>
          </a:custGeom>
          <a:solidFill>
            <a:srgbClr val="E6E6E6">
              <a:alpha val="100000"/>
            </a:srgbClr>
          </a:solidFill>
          <a:ln w="9525">
            <a:noFill/>
          </a:ln>
        </p:spPr>
        <p:txBody>
          <a:bodyPr/>
          <a:lstStyle/>
          <a:p>
            <a:endParaRPr lang="zh-CN" altLang="en-US"/>
          </a:p>
        </p:txBody>
      </p:sp>
      <p:sp>
        <p:nvSpPr>
          <p:cNvPr id="85165" name="矩形 1158516"/>
          <p:cNvSpPr/>
          <p:nvPr/>
        </p:nvSpPr>
        <p:spPr>
          <a:xfrm>
            <a:off x="1220788" y="3417888"/>
            <a:ext cx="6578600" cy="366712"/>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5166" name="矩形 1158517"/>
          <p:cNvSpPr/>
          <p:nvPr/>
        </p:nvSpPr>
        <p:spPr>
          <a:xfrm>
            <a:off x="3924300" y="4205288"/>
            <a:ext cx="1531938" cy="365125"/>
          </a:xfrm>
          <a:prstGeom prst="rect">
            <a:avLst/>
          </a:prstGeom>
          <a:noFill/>
          <a:ln w="9525">
            <a:noFill/>
          </a:ln>
        </p:spPr>
        <p:txBody>
          <a:bodyPr wrap="none" lIns="0" tIns="0" rIns="0" bIns="0">
            <a:spAutoFit/>
          </a:bodyPr>
          <a:lstStyle/>
          <a:p>
            <a:r>
              <a:rPr lang="zh-CN" altLang="en-US" sz="2400" b="1" dirty="0">
                <a:solidFill>
                  <a:srgbClr val="CC0000"/>
                </a:solidFill>
                <a:latin typeface="宋体" panose="02010600030101010101" pitchFamily="2" charset="-122"/>
              </a:rPr>
              <a:t>内部路由器</a:t>
            </a:r>
          </a:p>
        </p:txBody>
      </p:sp>
      <p:sp>
        <p:nvSpPr>
          <p:cNvPr id="85167" name="矩形 1158518"/>
          <p:cNvSpPr/>
          <p:nvPr/>
        </p:nvSpPr>
        <p:spPr>
          <a:xfrm>
            <a:off x="6324600" y="3352800"/>
            <a:ext cx="1225550" cy="365125"/>
          </a:xfrm>
          <a:prstGeom prst="rect">
            <a:avLst/>
          </a:prstGeom>
          <a:noFill/>
          <a:ln w="9525">
            <a:noFill/>
          </a:ln>
        </p:spPr>
        <p:txBody>
          <a:bodyPr wrap="none" lIns="0" tIns="0" rIns="0" bIns="0">
            <a:spAutoFit/>
          </a:bodyPr>
          <a:lstStyle/>
          <a:p>
            <a:r>
              <a:rPr lang="zh-CN" altLang="en-US" sz="2400" b="1" dirty="0">
                <a:solidFill>
                  <a:srgbClr val="000000"/>
                </a:solidFill>
                <a:latin typeface="宋体" panose="02010600030101010101" pitchFamily="2" charset="-122"/>
              </a:rPr>
              <a:t>边界网络</a:t>
            </a:r>
          </a:p>
        </p:txBody>
      </p:sp>
      <p:sp>
        <p:nvSpPr>
          <p:cNvPr id="85168" name="矩形 1158519"/>
          <p:cNvSpPr/>
          <p:nvPr/>
        </p:nvSpPr>
        <p:spPr>
          <a:xfrm>
            <a:off x="2590800" y="2443163"/>
            <a:ext cx="304800" cy="974725"/>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5169" name="任意多边形 1158520"/>
          <p:cNvSpPr>
            <a:spLocks noEditPoints="1"/>
          </p:cNvSpPr>
          <p:nvPr/>
        </p:nvSpPr>
        <p:spPr>
          <a:xfrm>
            <a:off x="1971675" y="2797175"/>
            <a:ext cx="1417638" cy="479425"/>
          </a:xfrm>
          <a:custGeom>
            <a:avLst/>
            <a:gdLst/>
            <a:ahLst/>
            <a:cxnLst>
              <a:cxn ang="0">
                <a:pos x="0" y="2147483647"/>
              </a:cxn>
              <a:cxn ang="0">
                <a:pos x="0"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Lst>
            <a:rect l="0" t="0" r="0" b="0"/>
            <a:pathLst>
              <a:path w="2678" h="906">
                <a:moveTo>
                  <a:pt x="0" y="830"/>
                </a:moveTo>
                <a:lnTo>
                  <a:pt x="0" y="906"/>
                </a:lnTo>
                <a:lnTo>
                  <a:pt x="2299" y="906"/>
                </a:lnTo>
                <a:lnTo>
                  <a:pt x="2299" y="830"/>
                </a:lnTo>
                <a:lnTo>
                  <a:pt x="0" y="830"/>
                </a:lnTo>
                <a:close/>
                <a:moveTo>
                  <a:pt x="2299" y="906"/>
                </a:moveTo>
                <a:lnTo>
                  <a:pt x="2374" y="830"/>
                </a:lnTo>
                <a:lnTo>
                  <a:pt x="2299" y="830"/>
                </a:lnTo>
                <a:lnTo>
                  <a:pt x="2299" y="906"/>
                </a:lnTo>
                <a:close/>
                <a:moveTo>
                  <a:pt x="2374" y="303"/>
                </a:moveTo>
                <a:lnTo>
                  <a:pt x="2678" y="0"/>
                </a:lnTo>
                <a:lnTo>
                  <a:pt x="2678" y="530"/>
                </a:lnTo>
                <a:lnTo>
                  <a:pt x="2374" y="830"/>
                </a:lnTo>
                <a:lnTo>
                  <a:pt x="2374" y="303"/>
                </a:lnTo>
                <a:close/>
              </a:path>
            </a:pathLst>
          </a:custGeom>
          <a:solidFill>
            <a:srgbClr val="9A9A9A">
              <a:alpha val="100000"/>
            </a:srgbClr>
          </a:solidFill>
          <a:ln w="9525">
            <a:noFill/>
          </a:ln>
        </p:spPr>
        <p:txBody>
          <a:bodyPr/>
          <a:lstStyle/>
          <a:p>
            <a:endParaRPr lang="zh-CN" altLang="en-US"/>
          </a:p>
        </p:txBody>
      </p:sp>
      <p:sp>
        <p:nvSpPr>
          <p:cNvPr id="85170" name="任意多边形 1158521"/>
          <p:cNvSpPr/>
          <p:nvPr/>
        </p:nvSpPr>
        <p:spPr>
          <a:xfrm>
            <a:off x="1951038" y="2797175"/>
            <a:ext cx="1438275" cy="258763"/>
          </a:xfrm>
          <a:custGeom>
            <a:avLst/>
            <a:gdLst/>
            <a:ahLst/>
            <a:cxnLst>
              <a:cxn ang="0">
                <a:pos x="2147483647" y="0"/>
              </a:cxn>
              <a:cxn ang="0">
                <a:pos x="2147483647"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2717" h="491">
                <a:moveTo>
                  <a:pt x="2717" y="0"/>
                </a:moveTo>
                <a:lnTo>
                  <a:pt x="302" y="0"/>
                </a:lnTo>
                <a:lnTo>
                  <a:pt x="0" y="303"/>
                </a:lnTo>
                <a:lnTo>
                  <a:pt x="0" y="455"/>
                </a:lnTo>
                <a:lnTo>
                  <a:pt x="299" y="469"/>
                </a:lnTo>
                <a:lnTo>
                  <a:pt x="603" y="481"/>
                </a:lnTo>
                <a:lnTo>
                  <a:pt x="903" y="487"/>
                </a:lnTo>
                <a:lnTo>
                  <a:pt x="1206" y="491"/>
                </a:lnTo>
                <a:lnTo>
                  <a:pt x="1510" y="487"/>
                </a:lnTo>
                <a:lnTo>
                  <a:pt x="1810" y="481"/>
                </a:lnTo>
                <a:lnTo>
                  <a:pt x="2113" y="469"/>
                </a:lnTo>
                <a:lnTo>
                  <a:pt x="2413" y="455"/>
                </a:lnTo>
                <a:lnTo>
                  <a:pt x="2413" y="303"/>
                </a:lnTo>
                <a:lnTo>
                  <a:pt x="2717" y="0"/>
                </a:lnTo>
                <a:close/>
              </a:path>
            </a:pathLst>
          </a:custGeom>
          <a:solidFill>
            <a:srgbClr val="E6E6E6">
              <a:alpha val="100000"/>
            </a:srgbClr>
          </a:solidFill>
          <a:ln w="9525">
            <a:noFill/>
          </a:ln>
        </p:spPr>
        <p:txBody>
          <a:bodyPr/>
          <a:lstStyle/>
          <a:p>
            <a:endParaRPr lang="zh-CN" altLang="en-US"/>
          </a:p>
        </p:txBody>
      </p:sp>
      <p:sp>
        <p:nvSpPr>
          <p:cNvPr id="85171" name="任意多边形 1158522"/>
          <p:cNvSpPr/>
          <p:nvPr/>
        </p:nvSpPr>
        <p:spPr>
          <a:xfrm>
            <a:off x="3228975" y="2936875"/>
            <a:ext cx="160338" cy="180975"/>
          </a:xfrm>
          <a:custGeom>
            <a:avLst/>
            <a:gdLst/>
            <a:ahLst/>
            <a:cxnLst>
              <a:cxn ang="0">
                <a:pos x="0" y="2147483647"/>
              </a:cxn>
              <a:cxn ang="0">
                <a:pos x="2147483647" y="2147483647"/>
              </a:cxn>
              <a:cxn ang="0">
                <a:pos x="2147483647" y="0"/>
              </a:cxn>
              <a:cxn ang="0">
                <a:pos x="0" y="2147483647"/>
              </a:cxn>
              <a:cxn ang="0">
                <a:pos x="0" y="2147483647"/>
              </a:cxn>
            </a:cxnLst>
            <a:rect l="0" t="0" r="0" b="0"/>
            <a:pathLst>
              <a:path w="304" h="342">
                <a:moveTo>
                  <a:pt x="0" y="342"/>
                </a:moveTo>
                <a:lnTo>
                  <a:pt x="304" y="39"/>
                </a:lnTo>
                <a:lnTo>
                  <a:pt x="304" y="0"/>
                </a:lnTo>
                <a:lnTo>
                  <a:pt x="0" y="302"/>
                </a:lnTo>
                <a:lnTo>
                  <a:pt x="0" y="342"/>
                </a:lnTo>
                <a:close/>
              </a:path>
            </a:pathLst>
          </a:custGeom>
          <a:solidFill>
            <a:srgbClr val="666666">
              <a:alpha val="100000"/>
            </a:srgbClr>
          </a:solidFill>
          <a:ln w="9525">
            <a:noFill/>
          </a:ln>
        </p:spPr>
        <p:txBody>
          <a:bodyPr/>
          <a:lstStyle/>
          <a:p>
            <a:endParaRPr lang="zh-CN" altLang="en-US"/>
          </a:p>
        </p:txBody>
      </p:sp>
      <p:sp>
        <p:nvSpPr>
          <p:cNvPr id="85172" name="任意多边形 1158523"/>
          <p:cNvSpPr/>
          <p:nvPr/>
        </p:nvSpPr>
        <p:spPr>
          <a:xfrm>
            <a:off x="3228975" y="2946400"/>
            <a:ext cx="160338" cy="180975"/>
          </a:xfrm>
          <a:custGeom>
            <a:avLst/>
            <a:gdLst/>
            <a:ahLst/>
            <a:cxnLst>
              <a:cxn ang="0">
                <a:pos x="0" y="2147483647"/>
              </a:cxn>
              <a:cxn ang="0">
                <a:pos x="2147483647" y="2147483647"/>
              </a:cxn>
              <a:cxn ang="0">
                <a:pos x="2147483647" y="0"/>
              </a:cxn>
              <a:cxn ang="0">
                <a:pos x="0" y="2147483647"/>
              </a:cxn>
              <a:cxn ang="0">
                <a:pos x="0" y="2147483647"/>
              </a:cxn>
            </a:cxnLst>
            <a:rect l="0" t="0" r="0" b="0"/>
            <a:pathLst>
              <a:path w="304" h="340">
                <a:moveTo>
                  <a:pt x="0" y="340"/>
                </a:moveTo>
                <a:lnTo>
                  <a:pt x="304" y="37"/>
                </a:lnTo>
                <a:lnTo>
                  <a:pt x="304" y="0"/>
                </a:lnTo>
                <a:lnTo>
                  <a:pt x="0" y="300"/>
                </a:lnTo>
                <a:lnTo>
                  <a:pt x="0" y="340"/>
                </a:lnTo>
                <a:close/>
              </a:path>
            </a:pathLst>
          </a:custGeom>
          <a:solidFill>
            <a:srgbClr val="C0C0C0">
              <a:alpha val="100000"/>
            </a:srgbClr>
          </a:solidFill>
          <a:ln w="9525">
            <a:noFill/>
          </a:ln>
        </p:spPr>
        <p:txBody>
          <a:bodyPr/>
          <a:lstStyle/>
          <a:p>
            <a:endParaRPr lang="zh-CN" altLang="en-US"/>
          </a:p>
        </p:txBody>
      </p:sp>
      <p:sp>
        <p:nvSpPr>
          <p:cNvPr id="85173" name="任意多边形 1158524"/>
          <p:cNvSpPr/>
          <p:nvPr/>
        </p:nvSpPr>
        <p:spPr>
          <a:xfrm>
            <a:off x="1951038" y="2797175"/>
            <a:ext cx="1438275" cy="479425"/>
          </a:xfrm>
          <a:custGeom>
            <a:avLst/>
            <a:gdLst/>
            <a:ahLst/>
            <a:cxnLst>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Lst>
            <a:rect l="0" t="0" r="0" b="0"/>
            <a:pathLst>
              <a:path w="2717" h="906">
                <a:moveTo>
                  <a:pt x="39" y="906"/>
                </a:moveTo>
                <a:lnTo>
                  <a:pt x="39" y="830"/>
                </a:lnTo>
                <a:lnTo>
                  <a:pt x="0" y="830"/>
                </a:lnTo>
                <a:lnTo>
                  <a:pt x="0" y="303"/>
                </a:lnTo>
                <a:lnTo>
                  <a:pt x="302" y="0"/>
                </a:lnTo>
                <a:lnTo>
                  <a:pt x="2717" y="0"/>
                </a:lnTo>
                <a:lnTo>
                  <a:pt x="2717" y="530"/>
                </a:lnTo>
                <a:lnTo>
                  <a:pt x="2338" y="906"/>
                </a:lnTo>
                <a:lnTo>
                  <a:pt x="39" y="906"/>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74" name="任意多边形 1158525"/>
          <p:cNvSpPr/>
          <p:nvPr/>
        </p:nvSpPr>
        <p:spPr>
          <a:xfrm>
            <a:off x="1951038" y="2957513"/>
            <a:ext cx="1277937" cy="3381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3" h="641">
                <a:moveTo>
                  <a:pt x="1206" y="112"/>
                </a:moveTo>
                <a:lnTo>
                  <a:pt x="1164" y="112"/>
                </a:lnTo>
                <a:lnTo>
                  <a:pt x="1127" y="112"/>
                </a:lnTo>
                <a:lnTo>
                  <a:pt x="1088" y="112"/>
                </a:lnTo>
                <a:lnTo>
                  <a:pt x="1055" y="108"/>
                </a:lnTo>
                <a:lnTo>
                  <a:pt x="1022" y="108"/>
                </a:lnTo>
                <a:lnTo>
                  <a:pt x="990" y="106"/>
                </a:lnTo>
                <a:lnTo>
                  <a:pt x="960" y="106"/>
                </a:lnTo>
                <a:lnTo>
                  <a:pt x="933" y="102"/>
                </a:lnTo>
                <a:lnTo>
                  <a:pt x="906" y="100"/>
                </a:lnTo>
                <a:lnTo>
                  <a:pt x="881" y="100"/>
                </a:lnTo>
                <a:lnTo>
                  <a:pt x="857" y="96"/>
                </a:lnTo>
                <a:lnTo>
                  <a:pt x="836" y="94"/>
                </a:lnTo>
                <a:lnTo>
                  <a:pt x="818" y="90"/>
                </a:lnTo>
                <a:lnTo>
                  <a:pt x="797" y="88"/>
                </a:lnTo>
                <a:lnTo>
                  <a:pt x="778" y="84"/>
                </a:lnTo>
                <a:lnTo>
                  <a:pt x="764" y="82"/>
                </a:lnTo>
                <a:lnTo>
                  <a:pt x="746" y="78"/>
                </a:lnTo>
                <a:lnTo>
                  <a:pt x="730" y="76"/>
                </a:lnTo>
                <a:lnTo>
                  <a:pt x="718" y="70"/>
                </a:lnTo>
                <a:lnTo>
                  <a:pt x="703" y="66"/>
                </a:lnTo>
                <a:lnTo>
                  <a:pt x="679" y="60"/>
                </a:lnTo>
                <a:lnTo>
                  <a:pt x="655" y="54"/>
                </a:lnTo>
                <a:lnTo>
                  <a:pt x="633" y="45"/>
                </a:lnTo>
                <a:lnTo>
                  <a:pt x="609" y="39"/>
                </a:lnTo>
                <a:lnTo>
                  <a:pt x="587" y="33"/>
                </a:lnTo>
                <a:lnTo>
                  <a:pt x="566" y="27"/>
                </a:lnTo>
                <a:lnTo>
                  <a:pt x="536" y="21"/>
                </a:lnTo>
                <a:lnTo>
                  <a:pt x="500" y="15"/>
                </a:lnTo>
                <a:lnTo>
                  <a:pt x="463" y="9"/>
                </a:lnTo>
                <a:lnTo>
                  <a:pt x="442" y="6"/>
                </a:lnTo>
                <a:lnTo>
                  <a:pt x="424" y="6"/>
                </a:lnTo>
                <a:lnTo>
                  <a:pt x="403" y="3"/>
                </a:lnTo>
                <a:lnTo>
                  <a:pt x="379" y="3"/>
                </a:lnTo>
                <a:lnTo>
                  <a:pt x="357" y="3"/>
                </a:lnTo>
                <a:lnTo>
                  <a:pt x="333" y="0"/>
                </a:lnTo>
                <a:lnTo>
                  <a:pt x="309" y="0"/>
                </a:lnTo>
                <a:lnTo>
                  <a:pt x="281" y="0"/>
                </a:lnTo>
                <a:lnTo>
                  <a:pt x="254" y="0"/>
                </a:lnTo>
                <a:lnTo>
                  <a:pt x="226" y="0"/>
                </a:lnTo>
                <a:lnTo>
                  <a:pt x="0" y="0"/>
                </a:lnTo>
                <a:lnTo>
                  <a:pt x="0" y="527"/>
                </a:lnTo>
                <a:lnTo>
                  <a:pt x="226" y="527"/>
                </a:lnTo>
                <a:lnTo>
                  <a:pt x="254" y="527"/>
                </a:lnTo>
                <a:lnTo>
                  <a:pt x="281" y="527"/>
                </a:lnTo>
                <a:lnTo>
                  <a:pt x="309" y="527"/>
                </a:lnTo>
                <a:lnTo>
                  <a:pt x="333" y="530"/>
                </a:lnTo>
                <a:lnTo>
                  <a:pt x="357" y="530"/>
                </a:lnTo>
                <a:lnTo>
                  <a:pt x="379" y="530"/>
                </a:lnTo>
                <a:lnTo>
                  <a:pt x="403" y="533"/>
                </a:lnTo>
                <a:lnTo>
                  <a:pt x="424" y="533"/>
                </a:lnTo>
                <a:lnTo>
                  <a:pt x="442" y="536"/>
                </a:lnTo>
                <a:lnTo>
                  <a:pt x="463" y="539"/>
                </a:lnTo>
                <a:lnTo>
                  <a:pt x="500" y="545"/>
                </a:lnTo>
                <a:lnTo>
                  <a:pt x="536" y="551"/>
                </a:lnTo>
                <a:lnTo>
                  <a:pt x="566" y="557"/>
                </a:lnTo>
                <a:lnTo>
                  <a:pt x="587" y="563"/>
                </a:lnTo>
                <a:lnTo>
                  <a:pt x="609" y="569"/>
                </a:lnTo>
                <a:lnTo>
                  <a:pt x="633" y="575"/>
                </a:lnTo>
                <a:lnTo>
                  <a:pt x="655" y="581"/>
                </a:lnTo>
                <a:lnTo>
                  <a:pt x="679" y="590"/>
                </a:lnTo>
                <a:lnTo>
                  <a:pt x="703" y="597"/>
                </a:lnTo>
                <a:lnTo>
                  <a:pt x="718" y="599"/>
                </a:lnTo>
                <a:lnTo>
                  <a:pt x="730" y="603"/>
                </a:lnTo>
                <a:lnTo>
                  <a:pt x="746" y="605"/>
                </a:lnTo>
                <a:lnTo>
                  <a:pt x="764" y="609"/>
                </a:lnTo>
                <a:lnTo>
                  <a:pt x="778" y="611"/>
                </a:lnTo>
                <a:lnTo>
                  <a:pt x="797" y="617"/>
                </a:lnTo>
                <a:lnTo>
                  <a:pt x="818" y="621"/>
                </a:lnTo>
                <a:lnTo>
                  <a:pt x="836" y="623"/>
                </a:lnTo>
                <a:lnTo>
                  <a:pt x="857" y="623"/>
                </a:lnTo>
                <a:lnTo>
                  <a:pt x="881" y="627"/>
                </a:lnTo>
                <a:lnTo>
                  <a:pt x="906" y="629"/>
                </a:lnTo>
                <a:lnTo>
                  <a:pt x="933" y="633"/>
                </a:lnTo>
                <a:lnTo>
                  <a:pt x="960" y="635"/>
                </a:lnTo>
                <a:lnTo>
                  <a:pt x="990" y="635"/>
                </a:lnTo>
                <a:lnTo>
                  <a:pt x="1022" y="639"/>
                </a:lnTo>
                <a:lnTo>
                  <a:pt x="1055" y="639"/>
                </a:lnTo>
                <a:lnTo>
                  <a:pt x="1088" y="641"/>
                </a:lnTo>
                <a:lnTo>
                  <a:pt x="1125" y="641"/>
                </a:lnTo>
                <a:lnTo>
                  <a:pt x="1164" y="641"/>
                </a:lnTo>
                <a:lnTo>
                  <a:pt x="1206" y="641"/>
                </a:lnTo>
                <a:lnTo>
                  <a:pt x="1248" y="639"/>
                </a:lnTo>
                <a:lnTo>
                  <a:pt x="1288" y="635"/>
                </a:lnTo>
                <a:lnTo>
                  <a:pt x="1325" y="633"/>
                </a:lnTo>
                <a:lnTo>
                  <a:pt x="1361" y="627"/>
                </a:lnTo>
                <a:lnTo>
                  <a:pt x="1391" y="623"/>
                </a:lnTo>
                <a:lnTo>
                  <a:pt x="1425" y="621"/>
                </a:lnTo>
                <a:lnTo>
                  <a:pt x="1455" y="617"/>
                </a:lnTo>
                <a:lnTo>
                  <a:pt x="1482" y="615"/>
                </a:lnTo>
                <a:lnTo>
                  <a:pt x="1506" y="611"/>
                </a:lnTo>
                <a:lnTo>
                  <a:pt x="1534" y="609"/>
                </a:lnTo>
                <a:lnTo>
                  <a:pt x="1555" y="605"/>
                </a:lnTo>
                <a:lnTo>
                  <a:pt x="1576" y="605"/>
                </a:lnTo>
                <a:lnTo>
                  <a:pt x="1597" y="603"/>
                </a:lnTo>
                <a:lnTo>
                  <a:pt x="1615" y="599"/>
                </a:lnTo>
                <a:lnTo>
                  <a:pt x="1633" y="597"/>
                </a:lnTo>
                <a:lnTo>
                  <a:pt x="1653" y="593"/>
                </a:lnTo>
                <a:lnTo>
                  <a:pt x="1667" y="590"/>
                </a:lnTo>
                <a:lnTo>
                  <a:pt x="1683" y="590"/>
                </a:lnTo>
                <a:lnTo>
                  <a:pt x="1698" y="587"/>
                </a:lnTo>
                <a:lnTo>
                  <a:pt x="1713" y="584"/>
                </a:lnTo>
                <a:lnTo>
                  <a:pt x="1737" y="581"/>
                </a:lnTo>
                <a:lnTo>
                  <a:pt x="1762" y="575"/>
                </a:lnTo>
                <a:lnTo>
                  <a:pt x="1782" y="572"/>
                </a:lnTo>
                <a:lnTo>
                  <a:pt x="1804" y="569"/>
                </a:lnTo>
                <a:lnTo>
                  <a:pt x="1825" y="563"/>
                </a:lnTo>
                <a:lnTo>
                  <a:pt x="1846" y="560"/>
                </a:lnTo>
                <a:lnTo>
                  <a:pt x="1879" y="554"/>
                </a:lnTo>
                <a:lnTo>
                  <a:pt x="1913" y="548"/>
                </a:lnTo>
                <a:lnTo>
                  <a:pt x="1931" y="545"/>
                </a:lnTo>
                <a:lnTo>
                  <a:pt x="1949" y="542"/>
                </a:lnTo>
                <a:lnTo>
                  <a:pt x="1970" y="539"/>
                </a:lnTo>
                <a:lnTo>
                  <a:pt x="1992" y="536"/>
                </a:lnTo>
                <a:lnTo>
                  <a:pt x="2014" y="536"/>
                </a:lnTo>
                <a:lnTo>
                  <a:pt x="2034" y="533"/>
                </a:lnTo>
                <a:lnTo>
                  <a:pt x="2058" y="530"/>
                </a:lnTo>
                <a:lnTo>
                  <a:pt x="2083" y="530"/>
                </a:lnTo>
                <a:lnTo>
                  <a:pt x="2107" y="530"/>
                </a:lnTo>
                <a:lnTo>
                  <a:pt x="2135" y="527"/>
                </a:lnTo>
                <a:lnTo>
                  <a:pt x="2161" y="527"/>
                </a:lnTo>
                <a:lnTo>
                  <a:pt x="2189" y="527"/>
                </a:lnTo>
                <a:lnTo>
                  <a:pt x="2413" y="527"/>
                </a:lnTo>
                <a:lnTo>
                  <a:pt x="2413" y="0"/>
                </a:lnTo>
                <a:lnTo>
                  <a:pt x="2189" y="0"/>
                </a:lnTo>
                <a:lnTo>
                  <a:pt x="2161" y="0"/>
                </a:lnTo>
                <a:lnTo>
                  <a:pt x="2135" y="0"/>
                </a:lnTo>
                <a:lnTo>
                  <a:pt x="2107" y="0"/>
                </a:lnTo>
                <a:lnTo>
                  <a:pt x="2083" y="0"/>
                </a:lnTo>
                <a:lnTo>
                  <a:pt x="2058" y="3"/>
                </a:lnTo>
                <a:lnTo>
                  <a:pt x="2034" y="3"/>
                </a:lnTo>
                <a:lnTo>
                  <a:pt x="2014" y="3"/>
                </a:lnTo>
                <a:lnTo>
                  <a:pt x="1992" y="6"/>
                </a:lnTo>
                <a:lnTo>
                  <a:pt x="1970" y="6"/>
                </a:lnTo>
                <a:lnTo>
                  <a:pt x="1949" y="9"/>
                </a:lnTo>
                <a:lnTo>
                  <a:pt x="1931" y="12"/>
                </a:lnTo>
                <a:lnTo>
                  <a:pt x="1913" y="15"/>
                </a:lnTo>
                <a:lnTo>
                  <a:pt x="1879" y="21"/>
                </a:lnTo>
                <a:lnTo>
                  <a:pt x="1846" y="27"/>
                </a:lnTo>
                <a:lnTo>
                  <a:pt x="1825" y="33"/>
                </a:lnTo>
                <a:lnTo>
                  <a:pt x="1804" y="39"/>
                </a:lnTo>
                <a:lnTo>
                  <a:pt x="1782" y="45"/>
                </a:lnTo>
                <a:lnTo>
                  <a:pt x="1762" y="54"/>
                </a:lnTo>
                <a:lnTo>
                  <a:pt x="1737" y="60"/>
                </a:lnTo>
                <a:lnTo>
                  <a:pt x="1713" y="66"/>
                </a:lnTo>
                <a:lnTo>
                  <a:pt x="1698" y="70"/>
                </a:lnTo>
                <a:lnTo>
                  <a:pt x="1683" y="76"/>
                </a:lnTo>
                <a:lnTo>
                  <a:pt x="1667" y="78"/>
                </a:lnTo>
                <a:lnTo>
                  <a:pt x="1653" y="82"/>
                </a:lnTo>
                <a:lnTo>
                  <a:pt x="1633" y="84"/>
                </a:lnTo>
                <a:lnTo>
                  <a:pt x="1615" y="88"/>
                </a:lnTo>
                <a:lnTo>
                  <a:pt x="1597" y="90"/>
                </a:lnTo>
                <a:lnTo>
                  <a:pt x="1576" y="94"/>
                </a:lnTo>
                <a:lnTo>
                  <a:pt x="1555" y="96"/>
                </a:lnTo>
                <a:lnTo>
                  <a:pt x="1534" y="100"/>
                </a:lnTo>
                <a:lnTo>
                  <a:pt x="1506" y="100"/>
                </a:lnTo>
                <a:lnTo>
                  <a:pt x="1482" y="102"/>
                </a:lnTo>
                <a:lnTo>
                  <a:pt x="1455" y="106"/>
                </a:lnTo>
                <a:lnTo>
                  <a:pt x="1425" y="106"/>
                </a:lnTo>
                <a:lnTo>
                  <a:pt x="1391" y="108"/>
                </a:lnTo>
                <a:lnTo>
                  <a:pt x="1361" y="108"/>
                </a:lnTo>
                <a:lnTo>
                  <a:pt x="1325" y="112"/>
                </a:lnTo>
                <a:lnTo>
                  <a:pt x="1288" y="112"/>
                </a:lnTo>
                <a:lnTo>
                  <a:pt x="1248" y="112"/>
                </a:lnTo>
                <a:lnTo>
                  <a:pt x="1206" y="112"/>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75" name="任意多边形 1158526"/>
          <p:cNvSpPr/>
          <p:nvPr/>
        </p:nvSpPr>
        <p:spPr>
          <a:xfrm>
            <a:off x="1951038" y="2957513"/>
            <a:ext cx="1277937" cy="3381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3" h="641">
                <a:moveTo>
                  <a:pt x="1206" y="112"/>
                </a:moveTo>
                <a:lnTo>
                  <a:pt x="1164" y="112"/>
                </a:lnTo>
                <a:lnTo>
                  <a:pt x="1127" y="112"/>
                </a:lnTo>
                <a:lnTo>
                  <a:pt x="1088" y="112"/>
                </a:lnTo>
                <a:lnTo>
                  <a:pt x="1055" y="108"/>
                </a:lnTo>
                <a:lnTo>
                  <a:pt x="1022" y="108"/>
                </a:lnTo>
                <a:lnTo>
                  <a:pt x="990" y="106"/>
                </a:lnTo>
                <a:lnTo>
                  <a:pt x="960" y="106"/>
                </a:lnTo>
                <a:lnTo>
                  <a:pt x="933" y="102"/>
                </a:lnTo>
                <a:lnTo>
                  <a:pt x="906" y="100"/>
                </a:lnTo>
                <a:lnTo>
                  <a:pt x="881" y="100"/>
                </a:lnTo>
                <a:lnTo>
                  <a:pt x="857" y="96"/>
                </a:lnTo>
                <a:lnTo>
                  <a:pt x="836" y="94"/>
                </a:lnTo>
                <a:lnTo>
                  <a:pt x="818" y="90"/>
                </a:lnTo>
                <a:lnTo>
                  <a:pt x="797" y="88"/>
                </a:lnTo>
                <a:lnTo>
                  <a:pt x="778" y="84"/>
                </a:lnTo>
                <a:lnTo>
                  <a:pt x="764" y="82"/>
                </a:lnTo>
                <a:lnTo>
                  <a:pt x="746" y="78"/>
                </a:lnTo>
                <a:lnTo>
                  <a:pt x="730" y="76"/>
                </a:lnTo>
                <a:lnTo>
                  <a:pt x="718" y="70"/>
                </a:lnTo>
                <a:lnTo>
                  <a:pt x="703" y="66"/>
                </a:lnTo>
                <a:lnTo>
                  <a:pt x="679" y="60"/>
                </a:lnTo>
                <a:lnTo>
                  <a:pt x="655" y="54"/>
                </a:lnTo>
                <a:lnTo>
                  <a:pt x="633" y="45"/>
                </a:lnTo>
                <a:lnTo>
                  <a:pt x="609" y="39"/>
                </a:lnTo>
                <a:lnTo>
                  <a:pt x="587" y="33"/>
                </a:lnTo>
                <a:lnTo>
                  <a:pt x="566" y="27"/>
                </a:lnTo>
                <a:lnTo>
                  <a:pt x="536" y="21"/>
                </a:lnTo>
                <a:lnTo>
                  <a:pt x="500" y="15"/>
                </a:lnTo>
                <a:lnTo>
                  <a:pt x="463" y="9"/>
                </a:lnTo>
                <a:lnTo>
                  <a:pt x="442" y="6"/>
                </a:lnTo>
                <a:lnTo>
                  <a:pt x="424" y="6"/>
                </a:lnTo>
                <a:lnTo>
                  <a:pt x="403" y="3"/>
                </a:lnTo>
                <a:lnTo>
                  <a:pt x="379" y="3"/>
                </a:lnTo>
                <a:lnTo>
                  <a:pt x="357" y="3"/>
                </a:lnTo>
                <a:lnTo>
                  <a:pt x="333" y="0"/>
                </a:lnTo>
                <a:lnTo>
                  <a:pt x="309" y="0"/>
                </a:lnTo>
                <a:lnTo>
                  <a:pt x="281" y="0"/>
                </a:lnTo>
                <a:lnTo>
                  <a:pt x="254" y="0"/>
                </a:lnTo>
                <a:lnTo>
                  <a:pt x="226" y="0"/>
                </a:lnTo>
                <a:lnTo>
                  <a:pt x="0" y="0"/>
                </a:lnTo>
                <a:lnTo>
                  <a:pt x="0" y="527"/>
                </a:lnTo>
                <a:lnTo>
                  <a:pt x="226" y="527"/>
                </a:lnTo>
                <a:lnTo>
                  <a:pt x="254" y="527"/>
                </a:lnTo>
                <a:lnTo>
                  <a:pt x="281" y="527"/>
                </a:lnTo>
                <a:lnTo>
                  <a:pt x="309" y="527"/>
                </a:lnTo>
                <a:lnTo>
                  <a:pt x="333" y="530"/>
                </a:lnTo>
                <a:lnTo>
                  <a:pt x="357" y="530"/>
                </a:lnTo>
                <a:lnTo>
                  <a:pt x="379" y="530"/>
                </a:lnTo>
                <a:lnTo>
                  <a:pt x="403" y="533"/>
                </a:lnTo>
                <a:lnTo>
                  <a:pt x="424" y="533"/>
                </a:lnTo>
                <a:lnTo>
                  <a:pt x="442" y="536"/>
                </a:lnTo>
                <a:lnTo>
                  <a:pt x="463" y="539"/>
                </a:lnTo>
                <a:lnTo>
                  <a:pt x="500" y="545"/>
                </a:lnTo>
                <a:lnTo>
                  <a:pt x="536" y="551"/>
                </a:lnTo>
                <a:lnTo>
                  <a:pt x="566" y="557"/>
                </a:lnTo>
                <a:lnTo>
                  <a:pt x="587" y="563"/>
                </a:lnTo>
                <a:lnTo>
                  <a:pt x="609" y="569"/>
                </a:lnTo>
                <a:lnTo>
                  <a:pt x="633" y="575"/>
                </a:lnTo>
                <a:lnTo>
                  <a:pt x="655" y="581"/>
                </a:lnTo>
                <a:lnTo>
                  <a:pt x="679" y="590"/>
                </a:lnTo>
                <a:lnTo>
                  <a:pt x="703" y="597"/>
                </a:lnTo>
                <a:lnTo>
                  <a:pt x="718" y="599"/>
                </a:lnTo>
                <a:lnTo>
                  <a:pt x="730" y="603"/>
                </a:lnTo>
                <a:lnTo>
                  <a:pt x="746" y="605"/>
                </a:lnTo>
                <a:lnTo>
                  <a:pt x="764" y="609"/>
                </a:lnTo>
                <a:lnTo>
                  <a:pt x="778" y="611"/>
                </a:lnTo>
                <a:lnTo>
                  <a:pt x="797" y="617"/>
                </a:lnTo>
                <a:lnTo>
                  <a:pt x="818" y="621"/>
                </a:lnTo>
                <a:lnTo>
                  <a:pt x="836" y="623"/>
                </a:lnTo>
                <a:lnTo>
                  <a:pt x="857" y="623"/>
                </a:lnTo>
                <a:lnTo>
                  <a:pt x="881" y="627"/>
                </a:lnTo>
                <a:lnTo>
                  <a:pt x="906" y="629"/>
                </a:lnTo>
                <a:lnTo>
                  <a:pt x="933" y="633"/>
                </a:lnTo>
                <a:lnTo>
                  <a:pt x="960" y="635"/>
                </a:lnTo>
                <a:lnTo>
                  <a:pt x="990" y="635"/>
                </a:lnTo>
                <a:lnTo>
                  <a:pt x="1022" y="639"/>
                </a:lnTo>
                <a:lnTo>
                  <a:pt x="1055" y="639"/>
                </a:lnTo>
                <a:lnTo>
                  <a:pt x="1088" y="641"/>
                </a:lnTo>
                <a:lnTo>
                  <a:pt x="1125" y="641"/>
                </a:lnTo>
                <a:lnTo>
                  <a:pt x="1164" y="641"/>
                </a:lnTo>
                <a:lnTo>
                  <a:pt x="1206" y="641"/>
                </a:lnTo>
                <a:lnTo>
                  <a:pt x="1248" y="639"/>
                </a:lnTo>
                <a:lnTo>
                  <a:pt x="1288" y="635"/>
                </a:lnTo>
                <a:lnTo>
                  <a:pt x="1325" y="633"/>
                </a:lnTo>
                <a:lnTo>
                  <a:pt x="1361" y="627"/>
                </a:lnTo>
                <a:lnTo>
                  <a:pt x="1391" y="623"/>
                </a:lnTo>
                <a:lnTo>
                  <a:pt x="1425" y="621"/>
                </a:lnTo>
                <a:lnTo>
                  <a:pt x="1455" y="617"/>
                </a:lnTo>
                <a:lnTo>
                  <a:pt x="1482" y="615"/>
                </a:lnTo>
                <a:lnTo>
                  <a:pt x="1506" y="611"/>
                </a:lnTo>
                <a:lnTo>
                  <a:pt x="1534" y="609"/>
                </a:lnTo>
                <a:lnTo>
                  <a:pt x="1555" y="605"/>
                </a:lnTo>
                <a:lnTo>
                  <a:pt x="1576" y="605"/>
                </a:lnTo>
                <a:lnTo>
                  <a:pt x="1597" y="603"/>
                </a:lnTo>
                <a:lnTo>
                  <a:pt x="1615" y="599"/>
                </a:lnTo>
                <a:lnTo>
                  <a:pt x="1633" y="597"/>
                </a:lnTo>
                <a:lnTo>
                  <a:pt x="1653" y="593"/>
                </a:lnTo>
                <a:lnTo>
                  <a:pt x="1667" y="590"/>
                </a:lnTo>
                <a:lnTo>
                  <a:pt x="1683" y="590"/>
                </a:lnTo>
                <a:lnTo>
                  <a:pt x="1698" y="587"/>
                </a:lnTo>
                <a:lnTo>
                  <a:pt x="1713" y="584"/>
                </a:lnTo>
                <a:lnTo>
                  <a:pt x="1737" y="581"/>
                </a:lnTo>
                <a:lnTo>
                  <a:pt x="1762" y="575"/>
                </a:lnTo>
                <a:lnTo>
                  <a:pt x="1782" y="572"/>
                </a:lnTo>
                <a:lnTo>
                  <a:pt x="1804" y="569"/>
                </a:lnTo>
                <a:lnTo>
                  <a:pt x="1825" y="563"/>
                </a:lnTo>
                <a:lnTo>
                  <a:pt x="1846" y="560"/>
                </a:lnTo>
                <a:lnTo>
                  <a:pt x="1879" y="554"/>
                </a:lnTo>
                <a:lnTo>
                  <a:pt x="1913" y="548"/>
                </a:lnTo>
                <a:lnTo>
                  <a:pt x="1931" y="545"/>
                </a:lnTo>
                <a:lnTo>
                  <a:pt x="1949" y="542"/>
                </a:lnTo>
                <a:lnTo>
                  <a:pt x="1970" y="539"/>
                </a:lnTo>
                <a:lnTo>
                  <a:pt x="1992" y="536"/>
                </a:lnTo>
                <a:lnTo>
                  <a:pt x="2014" y="536"/>
                </a:lnTo>
                <a:lnTo>
                  <a:pt x="2034" y="533"/>
                </a:lnTo>
                <a:lnTo>
                  <a:pt x="2058" y="530"/>
                </a:lnTo>
                <a:lnTo>
                  <a:pt x="2083" y="530"/>
                </a:lnTo>
                <a:lnTo>
                  <a:pt x="2107" y="530"/>
                </a:lnTo>
                <a:lnTo>
                  <a:pt x="2135" y="527"/>
                </a:lnTo>
                <a:lnTo>
                  <a:pt x="2161" y="527"/>
                </a:lnTo>
                <a:lnTo>
                  <a:pt x="2189" y="527"/>
                </a:lnTo>
                <a:lnTo>
                  <a:pt x="2413" y="527"/>
                </a:lnTo>
                <a:lnTo>
                  <a:pt x="2413" y="0"/>
                </a:lnTo>
                <a:lnTo>
                  <a:pt x="2189" y="0"/>
                </a:lnTo>
                <a:lnTo>
                  <a:pt x="2161" y="0"/>
                </a:lnTo>
                <a:lnTo>
                  <a:pt x="2135" y="0"/>
                </a:lnTo>
                <a:lnTo>
                  <a:pt x="2107" y="0"/>
                </a:lnTo>
                <a:lnTo>
                  <a:pt x="2083" y="0"/>
                </a:lnTo>
                <a:lnTo>
                  <a:pt x="2058" y="3"/>
                </a:lnTo>
                <a:lnTo>
                  <a:pt x="2034" y="3"/>
                </a:lnTo>
                <a:lnTo>
                  <a:pt x="2014" y="3"/>
                </a:lnTo>
                <a:lnTo>
                  <a:pt x="1992" y="6"/>
                </a:lnTo>
                <a:lnTo>
                  <a:pt x="1970" y="6"/>
                </a:lnTo>
                <a:lnTo>
                  <a:pt x="1949" y="9"/>
                </a:lnTo>
                <a:lnTo>
                  <a:pt x="1931" y="12"/>
                </a:lnTo>
                <a:lnTo>
                  <a:pt x="1913" y="15"/>
                </a:lnTo>
                <a:lnTo>
                  <a:pt x="1879" y="21"/>
                </a:lnTo>
                <a:lnTo>
                  <a:pt x="1846" y="27"/>
                </a:lnTo>
                <a:lnTo>
                  <a:pt x="1825" y="33"/>
                </a:lnTo>
                <a:lnTo>
                  <a:pt x="1804" y="39"/>
                </a:lnTo>
                <a:lnTo>
                  <a:pt x="1782" y="45"/>
                </a:lnTo>
                <a:lnTo>
                  <a:pt x="1762" y="54"/>
                </a:lnTo>
                <a:lnTo>
                  <a:pt x="1737" y="60"/>
                </a:lnTo>
                <a:lnTo>
                  <a:pt x="1713" y="66"/>
                </a:lnTo>
                <a:lnTo>
                  <a:pt x="1698" y="70"/>
                </a:lnTo>
                <a:lnTo>
                  <a:pt x="1683" y="76"/>
                </a:lnTo>
                <a:lnTo>
                  <a:pt x="1667" y="78"/>
                </a:lnTo>
                <a:lnTo>
                  <a:pt x="1653" y="82"/>
                </a:lnTo>
                <a:lnTo>
                  <a:pt x="1633" y="84"/>
                </a:lnTo>
                <a:lnTo>
                  <a:pt x="1615" y="88"/>
                </a:lnTo>
                <a:lnTo>
                  <a:pt x="1597" y="90"/>
                </a:lnTo>
                <a:lnTo>
                  <a:pt x="1576" y="94"/>
                </a:lnTo>
                <a:lnTo>
                  <a:pt x="1555" y="96"/>
                </a:lnTo>
                <a:lnTo>
                  <a:pt x="1534" y="100"/>
                </a:lnTo>
                <a:lnTo>
                  <a:pt x="1506" y="100"/>
                </a:lnTo>
                <a:lnTo>
                  <a:pt x="1482" y="102"/>
                </a:lnTo>
                <a:lnTo>
                  <a:pt x="1455" y="106"/>
                </a:lnTo>
                <a:lnTo>
                  <a:pt x="1425" y="106"/>
                </a:lnTo>
                <a:lnTo>
                  <a:pt x="1391" y="108"/>
                </a:lnTo>
                <a:lnTo>
                  <a:pt x="1361" y="108"/>
                </a:lnTo>
                <a:lnTo>
                  <a:pt x="1325" y="112"/>
                </a:lnTo>
                <a:lnTo>
                  <a:pt x="1288" y="112"/>
                </a:lnTo>
                <a:lnTo>
                  <a:pt x="1248" y="112"/>
                </a:lnTo>
                <a:lnTo>
                  <a:pt x="1206" y="112"/>
                </a:lnTo>
                <a:close/>
              </a:path>
            </a:pathLst>
          </a:custGeom>
          <a:solidFill>
            <a:srgbClr val="000000">
              <a:alpha val="100000"/>
            </a:srgbClr>
          </a:solidFill>
          <a:ln w="9525">
            <a:noFill/>
          </a:ln>
        </p:spPr>
        <p:txBody>
          <a:bodyPr/>
          <a:lstStyle/>
          <a:p>
            <a:endParaRPr lang="zh-CN" altLang="en-US"/>
          </a:p>
        </p:txBody>
      </p:sp>
      <p:sp>
        <p:nvSpPr>
          <p:cNvPr id="85176" name="任意多边形 1158527"/>
          <p:cNvSpPr/>
          <p:nvPr/>
        </p:nvSpPr>
        <p:spPr>
          <a:xfrm>
            <a:off x="1951038" y="2957513"/>
            <a:ext cx="1277937" cy="338137"/>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3" h="641">
                <a:moveTo>
                  <a:pt x="1206" y="112"/>
                </a:moveTo>
                <a:lnTo>
                  <a:pt x="1164" y="112"/>
                </a:lnTo>
                <a:lnTo>
                  <a:pt x="1127" y="112"/>
                </a:lnTo>
                <a:lnTo>
                  <a:pt x="1088" y="112"/>
                </a:lnTo>
                <a:lnTo>
                  <a:pt x="1055" y="108"/>
                </a:lnTo>
                <a:lnTo>
                  <a:pt x="1022" y="108"/>
                </a:lnTo>
                <a:lnTo>
                  <a:pt x="990" y="106"/>
                </a:lnTo>
                <a:lnTo>
                  <a:pt x="960" y="106"/>
                </a:lnTo>
                <a:lnTo>
                  <a:pt x="933" y="102"/>
                </a:lnTo>
                <a:lnTo>
                  <a:pt x="906" y="100"/>
                </a:lnTo>
                <a:lnTo>
                  <a:pt x="881" y="100"/>
                </a:lnTo>
                <a:lnTo>
                  <a:pt x="857" y="96"/>
                </a:lnTo>
                <a:lnTo>
                  <a:pt x="836" y="94"/>
                </a:lnTo>
                <a:lnTo>
                  <a:pt x="818" y="90"/>
                </a:lnTo>
                <a:lnTo>
                  <a:pt x="797" y="88"/>
                </a:lnTo>
                <a:lnTo>
                  <a:pt x="778" y="84"/>
                </a:lnTo>
                <a:lnTo>
                  <a:pt x="764" y="82"/>
                </a:lnTo>
                <a:lnTo>
                  <a:pt x="746" y="78"/>
                </a:lnTo>
                <a:lnTo>
                  <a:pt x="730" y="76"/>
                </a:lnTo>
                <a:lnTo>
                  <a:pt x="718" y="70"/>
                </a:lnTo>
                <a:lnTo>
                  <a:pt x="703" y="66"/>
                </a:lnTo>
                <a:lnTo>
                  <a:pt x="679" y="60"/>
                </a:lnTo>
                <a:lnTo>
                  <a:pt x="655" y="54"/>
                </a:lnTo>
                <a:lnTo>
                  <a:pt x="633" y="45"/>
                </a:lnTo>
                <a:lnTo>
                  <a:pt x="609" y="39"/>
                </a:lnTo>
                <a:lnTo>
                  <a:pt x="587" y="33"/>
                </a:lnTo>
                <a:lnTo>
                  <a:pt x="566" y="27"/>
                </a:lnTo>
                <a:lnTo>
                  <a:pt x="536" y="21"/>
                </a:lnTo>
                <a:lnTo>
                  <a:pt x="500" y="15"/>
                </a:lnTo>
                <a:lnTo>
                  <a:pt x="463" y="9"/>
                </a:lnTo>
                <a:lnTo>
                  <a:pt x="442" y="6"/>
                </a:lnTo>
                <a:lnTo>
                  <a:pt x="424" y="6"/>
                </a:lnTo>
                <a:lnTo>
                  <a:pt x="403" y="3"/>
                </a:lnTo>
                <a:lnTo>
                  <a:pt x="379" y="3"/>
                </a:lnTo>
                <a:lnTo>
                  <a:pt x="357" y="3"/>
                </a:lnTo>
                <a:lnTo>
                  <a:pt x="333" y="0"/>
                </a:lnTo>
                <a:lnTo>
                  <a:pt x="309" y="0"/>
                </a:lnTo>
                <a:lnTo>
                  <a:pt x="281" y="0"/>
                </a:lnTo>
                <a:lnTo>
                  <a:pt x="254" y="0"/>
                </a:lnTo>
                <a:lnTo>
                  <a:pt x="226" y="0"/>
                </a:lnTo>
                <a:lnTo>
                  <a:pt x="0" y="0"/>
                </a:lnTo>
                <a:lnTo>
                  <a:pt x="0" y="527"/>
                </a:lnTo>
                <a:lnTo>
                  <a:pt x="226" y="527"/>
                </a:lnTo>
                <a:lnTo>
                  <a:pt x="254" y="527"/>
                </a:lnTo>
                <a:lnTo>
                  <a:pt x="281" y="527"/>
                </a:lnTo>
                <a:lnTo>
                  <a:pt x="309" y="527"/>
                </a:lnTo>
                <a:lnTo>
                  <a:pt x="333" y="530"/>
                </a:lnTo>
                <a:lnTo>
                  <a:pt x="357" y="530"/>
                </a:lnTo>
                <a:lnTo>
                  <a:pt x="379" y="530"/>
                </a:lnTo>
                <a:lnTo>
                  <a:pt x="403" y="533"/>
                </a:lnTo>
                <a:lnTo>
                  <a:pt x="424" y="533"/>
                </a:lnTo>
                <a:lnTo>
                  <a:pt x="442" y="536"/>
                </a:lnTo>
                <a:lnTo>
                  <a:pt x="463" y="539"/>
                </a:lnTo>
                <a:lnTo>
                  <a:pt x="500" y="545"/>
                </a:lnTo>
                <a:lnTo>
                  <a:pt x="536" y="551"/>
                </a:lnTo>
                <a:lnTo>
                  <a:pt x="566" y="557"/>
                </a:lnTo>
                <a:lnTo>
                  <a:pt x="587" y="563"/>
                </a:lnTo>
                <a:lnTo>
                  <a:pt x="609" y="569"/>
                </a:lnTo>
                <a:lnTo>
                  <a:pt x="633" y="575"/>
                </a:lnTo>
                <a:lnTo>
                  <a:pt x="655" y="581"/>
                </a:lnTo>
                <a:lnTo>
                  <a:pt x="679" y="590"/>
                </a:lnTo>
                <a:lnTo>
                  <a:pt x="703" y="597"/>
                </a:lnTo>
                <a:lnTo>
                  <a:pt x="718" y="599"/>
                </a:lnTo>
                <a:lnTo>
                  <a:pt x="730" y="603"/>
                </a:lnTo>
                <a:lnTo>
                  <a:pt x="746" y="605"/>
                </a:lnTo>
                <a:lnTo>
                  <a:pt x="764" y="609"/>
                </a:lnTo>
                <a:lnTo>
                  <a:pt x="778" y="611"/>
                </a:lnTo>
                <a:lnTo>
                  <a:pt x="797" y="617"/>
                </a:lnTo>
                <a:lnTo>
                  <a:pt x="818" y="621"/>
                </a:lnTo>
                <a:lnTo>
                  <a:pt x="836" y="623"/>
                </a:lnTo>
                <a:lnTo>
                  <a:pt x="857" y="623"/>
                </a:lnTo>
                <a:lnTo>
                  <a:pt x="881" y="627"/>
                </a:lnTo>
                <a:lnTo>
                  <a:pt x="906" y="629"/>
                </a:lnTo>
                <a:lnTo>
                  <a:pt x="933" y="633"/>
                </a:lnTo>
                <a:lnTo>
                  <a:pt x="960" y="635"/>
                </a:lnTo>
                <a:lnTo>
                  <a:pt x="990" y="635"/>
                </a:lnTo>
                <a:lnTo>
                  <a:pt x="1022" y="639"/>
                </a:lnTo>
                <a:lnTo>
                  <a:pt x="1055" y="639"/>
                </a:lnTo>
                <a:lnTo>
                  <a:pt x="1088" y="641"/>
                </a:lnTo>
                <a:lnTo>
                  <a:pt x="1125" y="641"/>
                </a:lnTo>
                <a:lnTo>
                  <a:pt x="1164" y="641"/>
                </a:lnTo>
                <a:lnTo>
                  <a:pt x="1206" y="641"/>
                </a:lnTo>
                <a:lnTo>
                  <a:pt x="1248" y="639"/>
                </a:lnTo>
                <a:lnTo>
                  <a:pt x="1288" y="635"/>
                </a:lnTo>
                <a:lnTo>
                  <a:pt x="1325" y="633"/>
                </a:lnTo>
                <a:lnTo>
                  <a:pt x="1361" y="627"/>
                </a:lnTo>
                <a:lnTo>
                  <a:pt x="1391" y="623"/>
                </a:lnTo>
                <a:lnTo>
                  <a:pt x="1425" y="621"/>
                </a:lnTo>
                <a:lnTo>
                  <a:pt x="1455" y="617"/>
                </a:lnTo>
                <a:lnTo>
                  <a:pt x="1482" y="615"/>
                </a:lnTo>
                <a:lnTo>
                  <a:pt x="1506" y="611"/>
                </a:lnTo>
                <a:lnTo>
                  <a:pt x="1534" y="609"/>
                </a:lnTo>
                <a:lnTo>
                  <a:pt x="1555" y="605"/>
                </a:lnTo>
                <a:lnTo>
                  <a:pt x="1576" y="605"/>
                </a:lnTo>
                <a:lnTo>
                  <a:pt x="1597" y="603"/>
                </a:lnTo>
                <a:lnTo>
                  <a:pt x="1615" y="599"/>
                </a:lnTo>
                <a:lnTo>
                  <a:pt x="1633" y="597"/>
                </a:lnTo>
                <a:lnTo>
                  <a:pt x="1653" y="593"/>
                </a:lnTo>
                <a:lnTo>
                  <a:pt x="1667" y="590"/>
                </a:lnTo>
                <a:lnTo>
                  <a:pt x="1683" y="590"/>
                </a:lnTo>
                <a:lnTo>
                  <a:pt x="1698" y="587"/>
                </a:lnTo>
                <a:lnTo>
                  <a:pt x="1713" y="584"/>
                </a:lnTo>
                <a:lnTo>
                  <a:pt x="1737" y="581"/>
                </a:lnTo>
                <a:lnTo>
                  <a:pt x="1762" y="575"/>
                </a:lnTo>
                <a:lnTo>
                  <a:pt x="1782" y="572"/>
                </a:lnTo>
                <a:lnTo>
                  <a:pt x="1804" y="569"/>
                </a:lnTo>
                <a:lnTo>
                  <a:pt x="1825" y="563"/>
                </a:lnTo>
                <a:lnTo>
                  <a:pt x="1846" y="560"/>
                </a:lnTo>
                <a:lnTo>
                  <a:pt x="1879" y="554"/>
                </a:lnTo>
                <a:lnTo>
                  <a:pt x="1913" y="548"/>
                </a:lnTo>
                <a:lnTo>
                  <a:pt x="1931" y="545"/>
                </a:lnTo>
                <a:lnTo>
                  <a:pt x="1949" y="542"/>
                </a:lnTo>
                <a:lnTo>
                  <a:pt x="1970" y="539"/>
                </a:lnTo>
                <a:lnTo>
                  <a:pt x="1992" y="536"/>
                </a:lnTo>
                <a:lnTo>
                  <a:pt x="2014" y="536"/>
                </a:lnTo>
                <a:lnTo>
                  <a:pt x="2034" y="533"/>
                </a:lnTo>
                <a:lnTo>
                  <a:pt x="2058" y="530"/>
                </a:lnTo>
                <a:lnTo>
                  <a:pt x="2083" y="530"/>
                </a:lnTo>
                <a:lnTo>
                  <a:pt x="2107" y="530"/>
                </a:lnTo>
                <a:lnTo>
                  <a:pt x="2135" y="527"/>
                </a:lnTo>
                <a:lnTo>
                  <a:pt x="2161" y="527"/>
                </a:lnTo>
                <a:lnTo>
                  <a:pt x="2189" y="527"/>
                </a:lnTo>
                <a:lnTo>
                  <a:pt x="2413" y="527"/>
                </a:lnTo>
                <a:lnTo>
                  <a:pt x="2413" y="0"/>
                </a:lnTo>
                <a:lnTo>
                  <a:pt x="2189" y="0"/>
                </a:lnTo>
                <a:lnTo>
                  <a:pt x="2161" y="0"/>
                </a:lnTo>
                <a:lnTo>
                  <a:pt x="2135" y="0"/>
                </a:lnTo>
                <a:lnTo>
                  <a:pt x="2107" y="0"/>
                </a:lnTo>
                <a:lnTo>
                  <a:pt x="2083" y="0"/>
                </a:lnTo>
                <a:lnTo>
                  <a:pt x="2058" y="3"/>
                </a:lnTo>
                <a:lnTo>
                  <a:pt x="2034" y="3"/>
                </a:lnTo>
                <a:lnTo>
                  <a:pt x="2014" y="3"/>
                </a:lnTo>
                <a:lnTo>
                  <a:pt x="1992" y="6"/>
                </a:lnTo>
                <a:lnTo>
                  <a:pt x="1970" y="6"/>
                </a:lnTo>
                <a:lnTo>
                  <a:pt x="1949" y="9"/>
                </a:lnTo>
                <a:lnTo>
                  <a:pt x="1931" y="12"/>
                </a:lnTo>
                <a:lnTo>
                  <a:pt x="1913" y="15"/>
                </a:lnTo>
                <a:lnTo>
                  <a:pt x="1879" y="21"/>
                </a:lnTo>
                <a:lnTo>
                  <a:pt x="1846" y="27"/>
                </a:lnTo>
                <a:lnTo>
                  <a:pt x="1825" y="33"/>
                </a:lnTo>
                <a:lnTo>
                  <a:pt x="1804" y="39"/>
                </a:lnTo>
                <a:lnTo>
                  <a:pt x="1782" y="45"/>
                </a:lnTo>
                <a:lnTo>
                  <a:pt x="1762" y="54"/>
                </a:lnTo>
                <a:lnTo>
                  <a:pt x="1737" y="60"/>
                </a:lnTo>
                <a:lnTo>
                  <a:pt x="1713" y="66"/>
                </a:lnTo>
                <a:lnTo>
                  <a:pt x="1698" y="70"/>
                </a:lnTo>
                <a:lnTo>
                  <a:pt x="1683" y="76"/>
                </a:lnTo>
                <a:lnTo>
                  <a:pt x="1667" y="78"/>
                </a:lnTo>
                <a:lnTo>
                  <a:pt x="1653" y="82"/>
                </a:lnTo>
                <a:lnTo>
                  <a:pt x="1633" y="84"/>
                </a:lnTo>
                <a:lnTo>
                  <a:pt x="1615" y="88"/>
                </a:lnTo>
                <a:lnTo>
                  <a:pt x="1597" y="90"/>
                </a:lnTo>
                <a:lnTo>
                  <a:pt x="1576" y="94"/>
                </a:lnTo>
                <a:lnTo>
                  <a:pt x="1555" y="96"/>
                </a:lnTo>
                <a:lnTo>
                  <a:pt x="1534" y="100"/>
                </a:lnTo>
                <a:lnTo>
                  <a:pt x="1506" y="100"/>
                </a:lnTo>
                <a:lnTo>
                  <a:pt x="1482" y="102"/>
                </a:lnTo>
                <a:lnTo>
                  <a:pt x="1455" y="106"/>
                </a:lnTo>
                <a:lnTo>
                  <a:pt x="1425" y="106"/>
                </a:lnTo>
                <a:lnTo>
                  <a:pt x="1391" y="108"/>
                </a:lnTo>
                <a:lnTo>
                  <a:pt x="1361" y="108"/>
                </a:lnTo>
                <a:lnTo>
                  <a:pt x="1325" y="112"/>
                </a:lnTo>
                <a:lnTo>
                  <a:pt x="1288" y="112"/>
                </a:lnTo>
                <a:lnTo>
                  <a:pt x="1248" y="112"/>
                </a:lnTo>
                <a:lnTo>
                  <a:pt x="1206" y="11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77" name="任意多边形 1158528"/>
          <p:cNvSpPr/>
          <p:nvPr/>
        </p:nvSpPr>
        <p:spPr>
          <a:xfrm>
            <a:off x="2574925" y="3016250"/>
            <a:ext cx="26988" cy="88900"/>
          </a:xfrm>
          <a:custGeom>
            <a:avLst/>
            <a:gdLst/>
            <a:ahLst/>
            <a:cxnLst>
              <a:cxn ang="0">
                <a:pos x="2147483647" y="0"/>
              </a:cxn>
              <a:cxn ang="0">
                <a:pos x="0" y="2147483647"/>
              </a:cxn>
              <a:cxn ang="0">
                <a:pos x="0" y="2147483647"/>
              </a:cxn>
            </a:cxnLst>
            <a:rect l="0" t="0" r="0" b="0"/>
            <a:pathLst>
              <a:path w="49" h="167">
                <a:moveTo>
                  <a:pt x="49" y="0"/>
                </a:moveTo>
                <a:lnTo>
                  <a:pt x="0" y="22"/>
                </a:lnTo>
                <a:lnTo>
                  <a:pt x="0" y="167"/>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78" name="任意多边形 1158529"/>
          <p:cNvSpPr/>
          <p:nvPr/>
        </p:nvSpPr>
        <p:spPr>
          <a:xfrm>
            <a:off x="2471738" y="3016250"/>
            <a:ext cx="26987" cy="88900"/>
          </a:xfrm>
          <a:custGeom>
            <a:avLst/>
            <a:gdLst/>
            <a:ahLst/>
            <a:cxnLst>
              <a:cxn ang="0">
                <a:pos x="2147483647" y="0"/>
              </a:cxn>
              <a:cxn ang="0">
                <a:pos x="0" y="2147483647"/>
              </a:cxn>
              <a:cxn ang="0">
                <a:pos x="0" y="2147483647"/>
              </a:cxn>
            </a:cxnLst>
            <a:rect l="0" t="0" r="0" b="0"/>
            <a:pathLst>
              <a:path w="50" h="167">
                <a:moveTo>
                  <a:pt x="50" y="0"/>
                </a:moveTo>
                <a:lnTo>
                  <a:pt x="0" y="22"/>
                </a:lnTo>
                <a:lnTo>
                  <a:pt x="0" y="167"/>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79" name="任意多边形 1158530"/>
          <p:cNvSpPr/>
          <p:nvPr/>
        </p:nvSpPr>
        <p:spPr>
          <a:xfrm>
            <a:off x="2370138" y="3009900"/>
            <a:ext cx="25400" cy="85725"/>
          </a:xfrm>
          <a:custGeom>
            <a:avLst/>
            <a:gdLst/>
            <a:ahLst/>
            <a:cxnLst>
              <a:cxn ang="0">
                <a:pos x="2147483647" y="0"/>
              </a:cxn>
              <a:cxn ang="0">
                <a:pos x="0" y="2147483647"/>
              </a:cxn>
              <a:cxn ang="0">
                <a:pos x="0" y="2147483647"/>
              </a:cxn>
            </a:cxnLst>
            <a:rect l="0" t="0" r="0" b="0"/>
            <a:pathLst>
              <a:path w="48" h="163">
                <a:moveTo>
                  <a:pt x="48" y="0"/>
                </a:moveTo>
                <a:lnTo>
                  <a:pt x="0" y="18"/>
                </a:lnTo>
                <a:lnTo>
                  <a:pt x="0" y="163"/>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80" name="任意多边形 1158531"/>
          <p:cNvSpPr/>
          <p:nvPr/>
        </p:nvSpPr>
        <p:spPr>
          <a:xfrm>
            <a:off x="2678113" y="3016250"/>
            <a:ext cx="25400" cy="88900"/>
          </a:xfrm>
          <a:custGeom>
            <a:avLst/>
            <a:gdLst/>
            <a:ahLst/>
            <a:cxnLst>
              <a:cxn ang="0">
                <a:pos x="2147483647" y="0"/>
              </a:cxn>
              <a:cxn ang="0">
                <a:pos x="0" y="2147483647"/>
              </a:cxn>
              <a:cxn ang="0">
                <a:pos x="0" y="2147483647"/>
              </a:cxn>
            </a:cxnLst>
            <a:rect l="0" t="0" r="0" b="0"/>
            <a:pathLst>
              <a:path w="48" h="167">
                <a:moveTo>
                  <a:pt x="48" y="0"/>
                </a:moveTo>
                <a:lnTo>
                  <a:pt x="0" y="22"/>
                </a:lnTo>
                <a:lnTo>
                  <a:pt x="0" y="167"/>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sp>
        <p:nvSpPr>
          <p:cNvPr id="85181" name="任意多边形 1158532"/>
          <p:cNvSpPr/>
          <p:nvPr/>
        </p:nvSpPr>
        <p:spPr>
          <a:xfrm>
            <a:off x="2781300" y="3009900"/>
            <a:ext cx="25400" cy="85725"/>
          </a:xfrm>
          <a:custGeom>
            <a:avLst/>
            <a:gdLst/>
            <a:ahLst/>
            <a:cxnLst>
              <a:cxn ang="0">
                <a:pos x="2147483647" y="0"/>
              </a:cxn>
              <a:cxn ang="0">
                <a:pos x="0" y="2147483647"/>
              </a:cxn>
              <a:cxn ang="0">
                <a:pos x="0" y="2147483647"/>
              </a:cxn>
            </a:cxnLst>
            <a:rect l="0" t="0" r="0" b="0"/>
            <a:pathLst>
              <a:path w="48" h="163">
                <a:moveTo>
                  <a:pt x="48" y="0"/>
                </a:moveTo>
                <a:lnTo>
                  <a:pt x="0" y="18"/>
                </a:lnTo>
                <a:lnTo>
                  <a:pt x="0" y="163"/>
                </a:lnTo>
              </a:path>
            </a:pathLst>
          </a:custGeom>
          <a:noFill/>
          <a:ln w="15875" cap="flat" cmpd="sng">
            <a:solidFill>
              <a:srgbClr val="00FF00">
                <a:alpha val="100000"/>
              </a:srgbClr>
            </a:solidFill>
            <a:prstDash val="solid"/>
            <a:round/>
            <a:headEnd type="none" w="med" len="med"/>
            <a:tailEnd type="none" w="med" len="med"/>
          </a:ln>
        </p:spPr>
        <p:txBody>
          <a:bodyPr/>
          <a:lstStyle/>
          <a:p>
            <a:endParaRPr lang="zh-CN" altLang="en-US"/>
          </a:p>
        </p:txBody>
      </p:sp>
      <p:pic>
        <p:nvPicPr>
          <p:cNvPr id="85182" name="图片 1158533"/>
          <p:cNvPicPr>
            <a:picLocks noChangeAspect="1"/>
          </p:cNvPicPr>
          <p:nvPr/>
        </p:nvPicPr>
        <p:blipFill>
          <a:blip r:embed="rId14"/>
          <a:stretch>
            <a:fillRect/>
          </a:stretch>
        </p:blipFill>
        <p:spPr>
          <a:xfrm>
            <a:off x="1990725" y="2986088"/>
            <a:ext cx="77788" cy="50800"/>
          </a:xfrm>
          <a:prstGeom prst="rect">
            <a:avLst/>
          </a:prstGeom>
          <a:noFill/>
          <a:ln w="9525">
            <a:noFill/>
          </a:ln>
        </p:spPr>
      </p:pic>
      <p:pic>
        <p:nvPicPr>
          <p:cNvPr id="85183" name="图片 1158534"/>
          <p:cNvPicPr>
            <a:picLocks noChangeAspect="1"/>
          </p:cNvPicPr>
          <p:nvPr/>
        </p:nvPicPr>
        <p:blipFill>
          <a:blip r:embed="rId13"/>
          <a:stretch>
            <a:fillRect/>
          </a:stretch>
        </p:blipFill>
        <p:spPr>
          <a:xfrm>
            <a:off x="1990725" y="2986088"/>
            <a:ext cx="77788" cy="50800"/>
          </a:xfrm>
          <a:prstGeom prst="rect">
            <a:avLst/>
          </a:prstGeom>
          <a:noFill/>
          <a:ln w="9525">
            <a:noFill/>
          </a:ln>
        </p:spPr>
      </p:pic>
      <p:sp>
        <p:nvSpPr>
          <p:cNvPr id="85184" name="矩形 1158535"/>
          <p:cNvSpPr/>
          <p:nvPr/>
        </p:nvSpPr>
        <p:spPr>
          <a:xfrm>
            <a:off x="1990725" y="2986088"/>
            <a:ext cx="77788" cy="508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85" name="任意多边形 1158536"/>
          <p:cNvSpPr/>
          <p:nvPr/>
        </p:nvSpPr>
        <p:spPr>
          <a:xfrm>
            <a:off x="1951038" y="3095625"/>
            <a:ext cx="1277937" cy="809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3" h="151">
                <a:moveTo>
                  <a:pt x="1206" y="112"/>
                </a:moveTo>
                <a:lnTo>
                  <a:pt x="1164" y="112"/>
                </a:lnTo>
                <a:lnTo>
                  <a:pt x="1127" y="112"/>
                </a:lnTo>
                <a:lnTo>
                  <a:pt x="1088" y="112"/>
                </a:lnTo>
                <a:lnTo>
                  <a:pt x="1055" y="109"/>
                </a:lnTo>
                <a:lnTo>
                  <a:pt x="1022" y="109"/>
                </a:lnTo>
                <a:lnTo>
                  <a:pt x="990" y="106"/>
                </a:lnTo>
                <a:lnTo>
                  <a:pt x="960" y="106"/>
                </a:lnTo>
                <a:lnTo>
                  <a:pt x="933" y="103"/>
                </a:lnTo>
                <a:lnTo>
                  <a:pt x="906" y="100"/>
                </a:lnTo>
                <a:lnTo>
                  <a:pt x="881" y="100"/>
                </a:lnTo>
                <a:lnTo>
                  <a:pt x="857" y="97"/>
                </a:lnTo>
                <a:lnTo>
                  <a:pt x="836" y="94"/>
                </a:lnTo>
                <a:lnTo>
                  <a:pt x="818" y="91"/>
                </a:lnTo>
                <a:lnTo>
                  <a:pt x="797" y="88"/>
                </a:lnTo>
                <a:lnTo>
                  <a:pt x="778" y="85"/>
                </a:lnTo>
                <a:lnTo>
                  <a:pt x="764" y="82"/>
                </a:lnTo>
                <a:lnTo>
                  <a:pt x="746" y="79"/>
                </a:lnTo>
                <a:lnTo>
                  <a:pt x="730" y="76"/>
                </a:lnTo>
                <a:lnTo>
                  <a:pt x="718" y="70"/>
                </a:lnTo>
                <a:lnTo>
                  <a:pt x="703" y="67"/>
                </a:lnTo>
                <a:lnTo>
                  <a:pt x="679" y="60"/>
                </a:lnTo>
                <a:lnTo>
                  <a:pt x="655" y="54"/>
                </a:lnTo>
                <a:lnTo>
                  <a:pt x="633" y="46"/>
                </a:lnTo>
                <a:lnTo>
                  <a:pt x="609" y="40"/>
                </a:lnTo>
                <a:lnTo>
                  <a:pt x="587" y="34"/>
                </a:lnTo>
                <a:lnTo>
                  <a:pt x="566" y="28"/>
                </a:lnTo>
                <a:lnTo>
                  <a:pt x="536" y="22"/>
                </a:lnTo>
                <a:lnTo>
                  <a:pt x="500" y="16"/>
                </a:lnTo>
                <a:lnTo>
                  <a:pt x="463" y="12"/>
                </a:lnTo>
                <a:lnTo>
                  <a:pt x="442" y="10"/>
                </a:lnTo>
                <a:lnTo>
                  <a:pt x="424" y="6"/>
                </a:lnTo>
                <a:lnTo>
                  <a:pt x="403" y="6"/>
                </a:lnTo>
                <a:lnTo>
                  <a:pt x="379" y="4"/>
                </a:lnTo>
                <a:lnTo>
                  <a:pt x="357" y="4"/>
                </a:lnTo>
                <a:lnTo>
                  <a:pt x="333" y="4"/>
                </a:lnTo>
                <a:lnTo>
                  <a:pt x="309" y="0"/>
                </a:lnTo>
                <a:lnTo>
                  <a:pt x="281" y="0"/>
                </a:lnTo>
                <a:lnTo>
                  <a:pt x="254" y="0"/>
                </a:lnTo>
                <a:lnTo>
                  <a:pt x="226" y="0"/>
                </a:lnTo>
                <a:lnTo>
                  <a:pt x="0" y="0"/>
                </a:lnTo>
                <a:lnTo>
                  <a:pt x="0" y="40"/>
                </a:lnTo>
                <a:lnTo>
                  <a:pt x="226" y="40"/>
                </a:lnTo>
                <a:lnTo>
                  <a:pt x="254" y="40"/>
                </a:lnTo>
                <a:lnTo>
                  <a:pt x="281" y="40"/>
                </a:lnTo>
                <a:lnTo>
                  <a:pt x="309" y="40"/>
                </a:lnTo>
                <a:lnTo>
                  <a:pt x="333" y="40"/>
                </a:lnTo>
                <a:lnTo>
                  <a:pt x="357" y="42"/>
                </a:lnTo>
                <a:lnTo>
                  <a:pt x="379" y="42"/>
                </a:lnTo>
                <a:lnTo>
                  <a:pt x="403" y="42"/>
                </a:lnTo>
                <a:lnTo>
                  <a:pt x="424" y="46"/>
                </a:lnTo>
                <a:lnTo>
                  <a:pt x="442" y="46"/>
                </a:lnTo>
                <a:lnTo>
                  <a:pt x="463" y="48"/>
                </a:lnTo>
                <a:lnTo>
                  <a:pt x="500" y="54"/>
                </a:lnTo>
                <a:lnTo>
                  <a:pt x="536" y="60"/>
                </a:lnTo>
                <a:lnTo>
                  <a:pt x="566" y="67"/>
                </a:lnTo>
                <a:lnTo>
                  <a:pt x="587" y="73"/>
                </a:lnTo>
                <a:lnTo>
                  <a:pt x="609" y="79"/>
                </a:lnTo>
                <a:lnTo>
                  <a:pt x="633" y="85"/>
                </a:lnTo>
                <a:lnTo>
                  <a:pt x="655" y="91"/>
                </a:lnTo>
                <a:lnTo>
                  <a:pt x="679" y="100"/>
                </a:lnTo>
                <a:lnTo>
                  <a:pt x="703" y="106"/>
                </a:lnTo>
                <a:lnTo>
                  <a:pt x="718" y="109"/>
                </a:lnTo>
                <a:lnTo>
                  <a:pt x="730" y="112"/>
                </a:lnTo>
                <a:lnTo>
                  <a:pt x="746" y="115"/>
                </a:lnTo>
                <a:lnTo>
                  <a:pt x="764" y="118"/>
                </a:lnTo>
                <a:lnTo>
                  <a:pt x="778" y="121"/>
                </a:lnTo>
                <a:lnTo>
                  <a:pt x="797" y="127"/>
                </a:lnTo>
                <a:lnTo>
                  <a:pt x="818" y="131"/>
                </a:lnTo>
                <a:lnTo>
                  <a:pt x="836" y="133"/>
                </a:lnTo>
                <a:lnTo>
                  <a:pt x="857" y="133"/>
                </a:lnTo>
                <a:lnTo>
                  <a:pt x="881" y="137"/>
                </a:lnTo>
                <a:lnTo>
                  <a:pt x="906" y="139"/>
                </a:lnTo>
                <a:lnTo>
                  <a:pt x="933" y="143"/>
                </a:lnTo>
                <a:lnTo>
                  <a:pt x="960" y="145"/>
                </a:lnTo>
                <a:lnTo>
                  <a:pt x="990" y="145"/>
                </a:lnTo>
                <a:lnTo>
                  <a:pt x="1022" y="149"/>
                </a:lnTo>
                <a:lnTo>
                  <a:pt x="1055" y="149"/>
                </a:lnTo>
                <a:lnTo>
                  <a:pt x="1088" y="151"/>
                </a:lnTo>
                <a:lnTo>
                  <a:pt x="1125" y="151"/>
                </a:lnTo>
                <a:lnTo>
                  <a:pt x="1164" y="151"/>
                </a:lnTo>
                <a:lnTo>
                  <a:pt x="1206" y="151"/>
                </a:lnTo>
                <a:lnTo>
                  <a:pt x="1248" y="151"/>
                </a:lnTo>
                <a:lnTo>
                  <a:pt x="1288" y="151"/>
                </a:lnTo>
                <a:lnTo>
                  <a:pt x="1325" y="151"/>
                </a:lnTo>
                <a:lnTo>
                  <a:pt x="1361" y="149"/>
                </a:lnTo>
                <a:lnTo>
                  <a:pt x="1391" y="149"/>
                </a:lnTo>
                <a:lnTo>
                  <a:pt x="1425" y="145"/>
                </a:lnTo>
                <a:lnTo>
                  <a:pt x="1455" y="145"/>
                </a:lnTo>
                <a:lnTo>
                  <a:pt x="1482" y="143"/>
                </a:lnTo>
                <a:lnTo>
                  <a:pt x="1506" y="139"/>
                </a:lnTo>
                <a:lnTo>
                  <a:pt x="1534" y="137"/>
                </a:lnTo>
                <a:lnTo>
                  <a:pt x="1555" y="133"/>
                </a:lnTo>
                <a:lnTo>
                  <a:pt x="1576" y="133"/>
                </a:lnTo>
                <a:lnTo>
                  <a:pt x="1597" y="131"/>
                </a:lnTo>
                <a:lnTo>
                  <a:pt x="1615" y="127"/>
                </a:lnTo>
                <a:lnTo>
                  <a:pt x="1633" y="121"/>
                </a:lnTo>
                <a:lnTo>
                  <a:pt x="1653" y="118"/>
                </a:lnTo>
                <a:lnTo>
                  <a:pt x="1667" y="115"/>
                </a:lnTo>
                <a:lnTo>
                  <a:pt x="1683" y="112"/>
                </a:lnTo>
                <a:lnTo>
                  <a:pt x="1698" y="109"/>
                </a:lnTo>
                <a:lnTo>
                  <a:pt x="1713" y="106"/>
                </a:lnTo>
                <a:lnTo>
                  <a:pt x="1737" y="100"/>
                </a:lnTo>
                <a:lnTo>
                  <a:pt x="1762" y="91"/>
                </a:lnTo>
                <a:lnTo>
                  <a:pt x="1782" y="85"/>
                </a:lnTo>
                <a:lnTo>
                  <a:pt x="1804" y="79"/>
                </a:lnTo>
                <a:lnTo>
                  <a:pt x="1825" y="73"/>
                </a:lnTo>
                <a:lnTo>
                  <a:pt x="1846" y="67"/>
                </a:lnTo>
                <a:lnTo>
                  <a:pt x="1879" y="60"/>
                </a:lnTo>
                <a:lnTo>
                  <a:pt x="1913" y="54"/>
                </a:lnTo>
                <a:lnTo>
                  <a:pt x="1931" y="52"/>
                </a:lnTo>
                <a:lnTo>
                  <a:pt x="1949" y="48"/>
                </a:lnTo>
                <a:lnTo>
                  <a:pt x="1970" y="46"/>
                </a:lnTo>
                <a:lnTo>
                  <a:pt x="1992" y="46"/>
                </a:lnTo>
                <a:lnTo>
                  <a:pt x="2014" y="42"/>
                </a:lnTo>
                <a:lnTo>
                  <a:pt x="2034" y="42"/>
                </a:lnTo>
                <a:lnTo>
                  <a:pt x="2058" y="42"/>
                </a:lnTo>
                <a:lnTo>
                  <a:pt x="2083" y="40"/>
                </a:lnTo>
                <a:lnTo>
                  <a:pt x="2107" y="40"/>
                </a:lnTo>
                <a:lnTo>
                  <a:pt x="2135" y="40"/>
                </a:lnTo>
                <a:lnTo>
                  <a:pt x="2161" y="40"/>
                </a:lnTo>
                <a:lnTo>
                  <a:pt x="2189" y="40"/>
                </a:lnTo>
                <a:lnTo>
                  <a:pt x="2413" y="40"/>
                </a:lnTo>
                <a:lnTo>
                  <a:pt x="2413" y="0"/>
                </a:lnTo>
                <a:lnTo>
                  <a:pt x="2189" y="0"/>
                </a:lnTo>
                <a:lnTo>
                  <a:pt x="2161" y="0"/>
                </a:lnTo>
                <a:lnTo>
                  <a:pt x="2135" y="0"/>
                </a:lnTo>
                <a:lnTo>
                  <a:pt x="2107" y="0"/>
                </a:lnTo>
                <a:lnTo>
                  <a:pt x="2083" y="4"/>
                </a:lnTo>
                <a:lnTo>
                  <a:pt x="2058" y="4"/>
                </a:lnTo>
                <a:lnTo>
                  <a:pt x="2034" y="4"/>
                </a:lnTo>
                <a:lnTo>
                  <a:pt x="2014" y="6"/>
                </a:lnTo>
                <a:lnTo>
                  <a:pt x="1992" y="6"/>
                </a:lnTo>
                <a:lnTo>
                  <a:pt x="1970" y="10"/>
                </a:lnTo>
                <a:lnTo>
                  <a:pt x="1949" y="12"/>
                </a:lnTo>
                <a:lnTo>
                  <a:pt x="1931" y="12"/>
                </a:lnTo>
                <a:lnTo>
                  <a:pt x="1913" y="16"/>
                </a:lnTo>
                <a:lnTo>
                  <a:pt x="1879" y="22"/>
                </a:lnTo>
                <a:lnTo>
                  <a:pt x="1846" y="28"/>
                </a:lnTo>
                <a:lnTo>
                  <a:pt x="1825" y="34"/>
                </a:lnTo>
                <a:lnTo>
                  <a:pt x="1804" y="40"/>
                </a:lnTo>
                <a:lnTo>
                  <a:pt x="1782" y="46"/>
                </a:lnTo>
                <a:lnTo>
                  <a:pt x="1762" y="54"/>
                </a:lnTo>
                <a:lnTo>
                  <a:pt x="1737" y="60"/>
                </a:lnTo>
                <a:lnTo>
                  <a:pt x="1713" y="67"/>
                </a:lnTo>
                <a:lnTo>
                  <a:pt x="1698" y="70"/>
                </a:lnTo>
                <a:lnTo>
                  <a:pt x="1683" y="76"/>
                </a:lnTo>
                <a:lnTo>
                  <a:pt x="1667" y="79"/>
                </a:lnTo>
                <a:lnTo>
                  <a:pt x="1653" y="82"/>
                </a:lnTo>
                <a:lnTo>
                  <a:pt x="1633" y="85"/>
                </a:lnTo>
                <a:lnTo>
                  <a:pt x="1615" y="88"/>
                </a:lnTo>
                <a:lnTo>
                  <a:pt x="1597" y="91"/>
                </a:lnTo>
                <a:lnTo>
                  <a:pt x="1576" y="94"/>
                </a:lnTo>
                <a:lnTo>
                  <a:pt x="1555" y="97"/>
                </a:lnTo>
                <a:lnTo>
                  <a:pt x="1534" y="100"/>
                </a:lnTo>
                <a:lnTo>
                  <a:pt x="1506" y="100"/>
                </a:lnTo>
                <a:lnTo>
                  <a:pt x="1482" y="103"/>
                </a:lnTo>
                <a:lnTo>
                  <a:pt x="1455" y="106"/>
                </a:lnTo>
                <a:lnTo>
                  <a:pt x="1425" y="106"/>
                </a:lnTo>
                <a:lnTo>
                  <a:pt x="1391" y="109"/>
                </a:lnTo>
                <a:lnTo>
                  <a:pt x="1361" y="109"/>
                </a:lnTo>
                <a:lnTo>
                  <a:pt x="1325" y="112"/>
                </a:lnTo>
                <a:lnTo>
                  <a:pt x="1288" y="112"/>
                </a:lnTo>
                <a:lnTo>
                  <a:pt x="1248" y="112"/>
                </a:lnTo>
                <a:lnTo>
                  <a:pt x="1206" y="112"/>
                </a:lnTo>
                <a:close/>
              </a:path>
            </a:pathLst>
          </a:custGeom>
          <a:solidFill>
            <a:srgbClr val="9A9A9A">
              <a:alpha val="100000"/>
            </a:srgbClr>
          </a:solidFill>
          <a:ln w="9525">
            <a:noFill/>
          </a:ln>
        </p:spPr>
        <p:txBody>
          <a:bodyPr/>
          <a:lstStyle/>
          <a:p>
            <a:endParaRPr lang="zh-CN" altLang="en-US"/>
          </a:p>
        </p:txBody>
      </p:sp>
      <p:sp>
        <p:nvSpPr>
          <p:cNvPr id="85186" name="任意多边形 1158537"/>
          <p:cNvSpPr/>
          <p:nvPr/>
        </p:nvSpPr>
        <p:spPr>
          <a:xfrm>
            <a:off x="1951038" y="3105150"/>
            <a:ext cx="1277937" cy="80963"/>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413" h="151">
                <a:moveTo>
                  <a:pt x="1206" y="115"/>
                </a:moveTo>
                <a:lnTo>
                  <a:pt x="1164" y="115"/>
                </a:lnTo>
                <a:lnTo>
                  <a:pt x="1127" y="115"/>
                </a:lnTo>
                <a:lnTo>
                  <a:pt x="1088" y="115"/>
                </a:lnTo>
                <a:lnTo>
                  <a:pt x="1055" y="113"/>
                </a:lnTo>
                <a:lnTo>
                  <a:pt x="1022" y="113"/>
                </a:lnTo>
                <a:lnTo>
                  <a:pt x="990" y="109"/>
                </a:lnTo>
                <a:lnTo>
                  <a:pt x="960" y="109"/>
                </a:lnTo>
                <a:lnTo>
                  <a:pt x="933" y="106"/>
                </a:lnTo>
                <a:lnTo>
                  <a:pt x="906" y="103"/>
                </a:lnTo>
                <a:lnTo>
                  <a:pt x="881" y="100"/>
                </a:lnTo>
                <a:lnTo>
                  <a:pt x="857" y="97"/>
                </a:lnTo>
                <a:lnTo>
                  <a:pt x="836" y="97"/>
                </a:lnTo>
                <a:lnTo>
                  <a:pt x="818" y="94"/>
                </a:lnTo>
                <a:lnTo>
                  <a:pt x="797" y="91"/>
                </a:lnTo>
                <a:lnTo>
                  <a:pt x="778" y="85"/>
                </a:lnTo>
                <a:lnTo>
                  <a:pt x="764" y="82"/>
                </a:lnTo>
                <a:lnTo>
                  <a:pt x="746" y="79"/>
                </a:lnTo>
                <a:lnTo>
                  <a:pt x="730" y="76"/>
                </a:lnTo>
                <a:lnTo>
                  <a:pt x="718" y="73"/>
                </a:lnTo>
                <a:lnTo>
                  <a:pt x="703" y="70"/>
                </a:lnTo>
                <a:lnTo>
                  <a:pt x="679" y="64"/>
                </a:lnTo>
                <a:lnTo>
                  <a:pt x="655" y="55"/>
                </a:lnTo>
                <a:lnTo>
                  <a:pt x="633" y="49"/>
                </a:lnTo>
                <a:lnTo>
                  <a:pt x="609" y="42"/>
                </a:lnTo>
                <a:lnTo>
                  <a:pt x="587" y="36"/>
                </a:lnTo>
                <a:lnTo>
                  <a:pt x="566" y="30"/>
                </a:lnTo>
                <a:lnTo>
                  <a:pt x="536" y="24"/>
                </a:lnTo>
                <a:lnTo>
                  <a:pt x="500" y="18"/>
                </a:lnTo>
                <a:lnTo>
                  <a:pt x="463" y="12"/>
                </a:lnTo>
                <a:lnTo>
                  <a:pt x="442" y="10"/>
                </a:lnTo>
                <a:lnTo>
                  <a:pt x="424" y="6"/>
                </a:lnTo>
                <a:lnTo>
                  <a:pt x="403" y="6"/>
                </a:lnTo>
                <a:lnTo>
                  <a:pt x="379" y="4"/>
                </a:lnTo>
                <a:lnTo>
                  <a:pt x="357" y="4"/>
                </a:lnTo>
                <a:lnTo>
                  <a:pt x="333" y="4"/>
                </a:lnTo>
                <a:lnTo>
                  <a:pt x="309" y="0"/>
                </a:lnTo>
                <a:lnTo>
                  <a:pt x="281" y="0"/>
                </a:lnTo>
                <a:lnTo>
                  <a:pt x="254" y="0"/>
                </a:lnTo>
                <a:lnTo>
                  <a:pt x="226" y="0"/>
                </a:lnTo>
                <a:lnTo>
                  <a:pt x="0" y="0"/>
                </a:lnTo>
                <a:lnTo>
                  <a:pt x="0" y="40"/>
                </a:lnTo>
                <a:lnTo>
                  <a:pt x="226" y="40"/>
                </a:lnTo>
                <a:lnTo>
                  <a:pt x="254" y="40"/>
                </a:lnTo>
                <a:lnTo>
                  <a:pt x="281" y="40"/>
                </a:lnTo>
                <a:lnTo>
                  <a:pt x="309" y="40"/>
                </a:lnTo>
                <a:lnTo>
                  <a:pt x="333" y="40"/>
                </a:lnTo>
                <a:lnTo>
                  <a:pt x="357" y="42"/>
                </a:lnTo>
                <a:lnTo>
                  <a:pt x="379" y="42"/>
                </a:lnTo>
                <a:lnTo>
                  <a:pt x="403" y="42"/>
                </a:lnTo>
                <a:lnTo>
                  <a:pt x="424" y="46"/>
                </a:lnTo>
                <a:lnTo>
                  <a:pt x="442" y="46"/>
                </a:lnTo>
                <a:lnTo>
                  <a:pt x="463" y="49"/>
                </a:lnTo>
                <a:lnTo>
                  <a:pt x="500" y="55"/>
                </a:lnTo>
                <a:lnTo>
                  <a:pt x="536" y="61"/>
                </a:lnTo>
                <a:lnTo>
                  <a:pt x="566" y="67"/>
                </a:lnTo>
                <a:lnTo>
                  <a:pt x="587" y="73"/>
                </a:lnTo>
                <a:lnTo>
                  <a:pt x="609" y="79"/>
                </a:lnTo>
                <a:lnTo>
                  <a:pt x="633" y="85"/>
                </a:lnTo>
                <a:lnTo>
                  <a:pt x="655" y="94"/>
                </a:lnTo>
                <a:lnTo>
                  <a:pt x="679" y="100"/>
                </a:lnTo>
                <a:lnTo>
                  <a:pt x="703" y="106"/>
                </a:lnTo>
                <a:lnTo>
                  <a:pt x="718" y="109"/>
                </a:lnTo>
                <a:lnTo>
                  <a:pt x="730" y="115"/>
                </a:lnTo>
                <a:lnTo>
                  <a:pt x="746" y="119"/>
                </a:lnTo>
                <a:lnTo>
                  <a:pt x="764" y="121"/>
                </a:lnTo>
                <a:lnTo>
                  <a:pt x="778" y="125"/>
                </a:lnTo>
                <a:lnTo>
                  <a:pt x="797" y="127"/>
                </a:lnTo>
                <a:lnTo>
                  <a:pt x="818" y="131"/>
                </a:lnTo>
                <a:lnTo>
                  <a:pt x="836" y="133"/>
                </a:lnTo>
                <a:lnTo>
                  <a:pt x="857" y="137"/>
                </a:lnTo>
                <a:lnTo>
                  <a:pt x="881" y="139"/>
                </a:lnTo>
                <a:lnTo>
                  <a:pt x="906" y="139"/>
                </a:lnTo>
                <a:lnTo>
                  <a:pt x="933" y="143"/>
                </a:lnTo>
                <a:lnTo>
                  <a:pt x="960" y="145"/>
                </a:lnTo>
                <a:lnTo>
                  <a:pt x="990" y="145"/>
                </a:lnTo>
                <a:lnTo>
                  <a:pt x="1022" y="149"/>
                </a:lnTo>
                <a:lnTo>
                  <a:pt x="1055" y="149"/>
                </a:lnTo>
                <a:lnTo>
                  <a:pt x="1088" y="151"/>
                </a:lnTo>
                <a:lnTo>
                  <a:pt x="1125" y="151"/>
                </a:lnTo>
                <a:lnTo>
                  <a:pt x="1164" y="151"/>
                </a:lnTo>
                <a:lnTo>
                  <a:pt x="1206" y="151"/>
                </a:lnTo>
                <a:lnTo>
                  <a:pt x="1248" y="151"/>
                </a:lnTo>
                <a:lnTo>
                  <a:pt x="1288" y="151"/>
                </a:lnTo>
                <a:lnTo>
                  <a:pt x="1325" y="151"/>
                </a:lnTo>
                <a:lnTo>
                  <a:pt x="1361" y="149"/>
                </a:lnTo>
                <a:lnTo>
                  <a:pt x="1391" y="149"/>
                </a:lnTo>
                <a:lnTo>
                  <a:pt x="1425" y="145"/>
                </a:lnTo>
                <a:lnTo>
                  <a:pt x="1455" y="145"/>
                </a:lnTo>
                <a:lnTo>
                  <a:pt x="1482" y="143"/>
                </a:lnTo>
                <a:lnTo>
                  <a:pt x="1506" y="139"/>
                </a:lnTo>
                <a:lnTo>
                  <a:pt x="1534" y="139"/>
                </a:lnTo>
                <a:lnTo>
                  <a:pt x="1555" y="137"/>
                </a:lnTo>
                <a:lnTo>
                  <a:pt x="1576" y="133"/>
                </a:lnTo>
                <a:lnTo>
                  <a:pt x="1597" y="131"/>
                </a:lnTo>
                <a:lnTo>
                  <a:pt x="1615" y="127"/>
                </a:lnTo>
                <a:lnTo>
                  <a:pt x="1633" y="125"/>
                </a:lnTo>
                <a:lnTo>
                  <a:pt x="1653" y="121"/>
                </a:lnTo>
                <a:lnTo>
                  <a:pt x="1667" y="119"/>
                </a:lnTo>
                <a:lnTo>
                  <a:pt x="1683" y="115"/>
                </a:lnTo>
                <a:lnTo>
                  <a:pt x="1698" y="109"/>
                </a:lnTo>
                <a:lnTo>
                  <a:pt x="1713" y="106"/>
                </a:lnTo>
                <a:lnTo>
                  <a:pt x="1737" y="100"/>
                </a:lnTo>
                <a:lnTo>
                  <a:pt x="1762" y="94"/>
                </a:lnTo>
                <a:lnTo>
                  <a:pt x="1782" y="85"/>
                </a:lnTo>
                <a:lnTo>
                  <a:pt x="1804" y="79"/>
                </a:lnTo>
                <a:lnTo>
                  <a:pt x="1825" y="73"/>
                </a:lnTo>
                <a:lnTo>
                  <a:pt x="1846" y="67"/>
                </a:lnTo>
                <a:lnTo>
                  <a:pt x="1879" y="61"/>
                </a:lnTo>
                <a:lnTo>
                  <a:pt x="1913" y="55"/>
                </a:lnTo>
                <a:lnTo>
                  <a:pt x="1931" y="52"/>
                </a:lnTo>
                <a:lnTo>
                  <a:pt x="1949" y="49"/>
                </a:lnTo>
                <a:lnTo>
                  <a:pt x="1970" y="46"/>
                </a:lnTo>
                <a:lnTo>
                  <a:pt x="1992" y="46"/>
                </a:lnTo>
                <a:lnTo>
                  <a:pt x="2014" y="42"/>
                </a:lnTo>
                <a:lnTo>
                  <a:pt x="2034" y="42"/>
                </a:lnTo>
                <a:lnTo>
                  <a:pt x="2058" y="42"/>
                </a:lnTo>
                <a:lnTo>
                  <a:pt x="2083" y="40"/>
                </a:lnTo>
                <a:lnTo>
                  <a:pt x="2107" y="40"/>
                </a:lnTo>
                <a:lnTo>
                  <a:pt x="2135" y="40"/>
                </a:lnTo>
                <a:lnTo>
                  <a:pt x="2161" y="40"/>
                </a:lnTo>
                <a:lnTo>
                  <a:pt x="2189" y="40"/>
                </a:lnTo>
                <a:lnTo>
                  <a:pt x="2413" y="40"/>
                </a:lnTo>
                <a:lnTo>
                  <a:pt x="2413" y="0"/>
                </a:lnTo>
                <a:lnTo>
                  <a:pt x="2189" y="0"/>
                </a:lnTo>
                <a:lnTo>
                  <a:pt x="2161" y="0"/>
                </a:lnTo>
                <a:lnTo>
                  <a:pt x="2135" y="0"/>
                </a:lnTo>
                <a:lnTo>
                  <a:pt x="2107" y="0"/>
                </a:lnTo>
                <a:lnTo>
                  <a:pt x="2083" y="4"/>
                </a:lnTo>
                <a:lnTo>
                  <a:pt x="2058" y="4"/>
                </a:lnTo>
                <a:lnTo>
                  <a:pt x="2034" y="4"/>
                </a:lnTo>
                <a:lnTo>
                  <a:pt x="2014" y="6"/>
                </a:lnTo>
                <a:lnTo>
                  <a:pt x="1992" y="6"/>
                </a:lnTo>
                <a:lnTo>
                  <a:pt x="1970" y="10"/>
                </a:lnTo>
                <a:lnTo>
                  <a:pt x="1949" y="12"/>
                </a:lnTo>
                <a:lnTo>
                  <a:pt x="1931" y="16"/>
                </a:lnTo>
                <a:lnTo>
                  <a:pt x="1913" y="18"/>
                </a:lnTo>
                <a:lnTo>
                  <a:pt x="1879" y="24"/>
                </a:lnTo>
                <a:lnTo>
                  <a:pt x="1846" y="30"/>
                </a:lnTo>
                <a:lnTo>
                  <a:pt x="1825" y="36"/>
                </a:lnTo>
                <a:lnTo>
                  <a:pt x="1804" y="42"/>
                </a:lnTo>
                <a:lnTo>
                  <a:pt x="1782" y="49"/>
                </a:lnTo>
                <a:lnTo>
                  <a:pt x="1762" y="55"/>
                </a:lnTo>
                <a:lnTo>
                  <a:pt x="1737" y="64"/>
                </a:lnTo>
                <a:lnTo>
                  <a:pt x="1713" y="70"/>
                </a:lnTo>
                <a:lnTo>
                  <a:pt x="1698" y="73"/>
                </a:lnTo>
                <a:lnTo>
                  <a:pt x="1683" y="76"/>
                </a:lnTo>
                <a:lnTo>
                  <a:pt x="1667" y="79"/>
                </a:lnTo>
                <a:lnTo>
                  <a:pt x="1653" y="82"/>
                </a:lnTo>
                <a:lnTo>
                  <a:pt x="1633" y="85"/>
                </a:lnTo>
                <a:lnTo>
                  <a:pt x="1615" y="91"/>
                </a:lnTo>
                <a:lnTo>
                  <a:pt x="1597" y="94"/>
                </a:lnTo>
                <a:lnTo>
                  <a:pt x="1576" y="97"/>
                </a:lnTo>
                <a:lnTo>
                  <a:pt x="1555" y="97"/>
                </a:lnTo>
                <a:lnTo>
                  <a:pt x="1534" y="100"/>
                </a:lnTo>
                <a:lnTo>
                  <a:pt x="1506" y="103"/>
                </a:lnTo>
                <a:lnTo>
                  <a:pt x="1482" y="106"/>
                </a:lnTo>
                <a:lnTo>
                  <a:pt x="1455" y="109"/>
                </a:lnTo>
                <a:lnTo>
                  <a:pt x="1425" y="109"/>
                </a:lnTo>
                <a:lnTo>
                  <a:pt x="1391" y="113"/>
                </a:lnTo>
                <a:lnTo>
                  <a:pt x="1361" y="113"/>
                </a:lnTo>
                <a:lnTo>
                  <a:pt x="1325" y="115"/>
                </a:lnTo>
                <a:lnTo>
                  <a:pt x="1288" y="115"/>
                </a:lnTo>
                <a:lnTo>
                  <a:pt x="1248" y="115"/>
                </a:lnTo>
                <a:lnTo>
                  <a:pt x="1206" y="115"/>
                </a:lnTo>
                <a:close/>
              </a:path>
            </a:pathLst>
          </a:custGeom>
          <a:solidFill>
            <a:srgbClr val="E6E6E6">
              <a:alpha val="100000"/>
            </a:srgbClr>
          </a:solidFill>
          <a:ln w="9525">
            <a:noFill/>
          </a:ln>
        </p:spPr>
        <p:txBody>
          <a:bodyPr/>
          <a:lstStyle/>
          <a:p>
            <a:endParaRPr lang="zh-CN" altLang="en-US"/>
          </a:p>
        </p:txBody>
      </p:sp>
      <p:sp>
        <p:nvSpPr>
          <p:cNvPr id="85187" name="任意多边形 1158538"/>
          <p:cNvSpPr/>
          <p:nvPr/>
        </p:nvSpPr>
        <p:spPr>
          <a:xfrm>
            <a:off x="1585913" y="1711325"/>
            <a:ext cx="2314575" cy="73183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4374" h="1383">
                <a:moveTo>
                  <a:pt x="451" y="1053"/>
                </a:moveTo>
                <a:lnTo>
                  <a:pt x="466" y="1080"/>
                </a:lnTo>
                <a:lnTo>
                  <a:pt x="484" y="1105"/>
                </a:lnTo>
                <a:lnTo>
                  <a:pt x="507" y="1131"/>
                </a:lnTo>
                <a:lnTo>
                  <a:pt x="533" y="1155"/>
                </a:lnTo>
                <a:lnTo>
                  <a:pt x="563" y="1177"/>
                </a:lnTo>
                <a:lnTo>
                  <a:pt x="596" y="1199"/>
                </a:lnTo>
                <a:lnTo>
                  <a:pt x="632" y="1217"/>
                </a:lnTo>
                <a:lnTo>
                  <a:pt x="669" y="1234"/>
                </a:lnTo>
                <a:lnTo>
                  <a:pt x="709" y="1248"/>
                </a:lnTo>
                <a:lnTo>
                  <a:pt x="748" y="1260"/>
                </a:lnTo>
                <a:lnTo>
                  <a:pt x="790" y="1270"/>
                </a:lnTo>
                <a:lnTo>
                  <a:pt x="831" y="1276"/>
                </a:lnTo>
                <a:lnTo>
                  <a:pt x="873" y="1281"/>
                </a:lnTo>
                <a:lnTo>
                  <a:pt x="914" y="1281"/>
                </a:lnTo>
                <a:lnTo>
                  <a:pt x="954" y="1278"/>
                </a:lnTo>
                <a:lnTo>
                  <a:pt x="993" y="1273"/>
                </a:lnTo>
                <a:lnTo>
                  <a:pt x="1030" y="1266"/>
                </a:lnTo>
                <a:lnTo>
                  <a:pt x="1085" y="1290"/>
                </a:lnTo>
                <a:lnTo>
                  <a:pt x="1144" y="1312"/>
                </a:lnTo>
                <a:lnTo>
                  <a:pt x="1205" y="1331"/>
                </a:lnTo>
                <a:lnTo>
                  <a:pt x="1268" y="1348"/>
                </a:lnTo>
                <a:lnTo>
                  <a:pt x="1332" y="1360"/>
                </a:lnTo>
                <a:lnTo>
                  <a:pt x="1397" y="1371"/>
                </a:lnTo>
                <a:lnTo>
                  <a:pt x="1464" y="1378"/>
                </a:lnTo>
                <a:lnTo>
                  <a:pt x="1531" y="1381"/>
                </a:lnTo>
                <a:lnTo>
                  <a:pt x="1600" y="1383"/>
                </a:lnTo>
                <a:lnTo>
                  <a:pt x="1668" y="1380"/>
                </a:lnTo>
                <a:lnTo>
                  <a:pt x="1737" y="1374"/>
                </a:lnTo>
                <a:lnTo>
                  <a:pt x="1805" y="1366"/>
                </a:lnTo>
                <a:lnTo>
                  <a:pt x="1872" y="1354"/>
                </a:lnTo>
                <a:lnTo>
                  <a:pt x="1938" y="1339"/>
                </a:lnTo>
                <a:lnTo>
                  <a:pt x="2003" y="1321"/>
                </a:lnTo>
                <a:lnTo>
                  <a:pt x="2066" y="1301"/>
                </a:lnTo>
                <a:lnTo>
                  <a:pt x="2128" y="1278"/>
                </a:lnTo>
                <a:lnTo>
                  <a:pt x="2186" y="1252"/>
                </a:lnTo>
                <a:lnTo>
                  <a:pt x="2246" y="1278"/>
                </a:lnTo>
                <a:lnTo>
                  <a:pt x="2308" y="1301"/>
                </a:lnTo>
                <a:lnTo>
                  <a:pt x="2371" y="1321"/>
                </a:lnTo>
                <a:lnTo>
                  <a:pt x="2436" y="1339"/>
                </a:lnTo>
                <a:lnTo>
                  <a:pt x="2502" y="1354"/>
                </a:lnTo>
                <a:lnTo>
                  <a:pt x="2569" y="1366"/>
                </a:lnTo>
                <a:lnTo>
                  <a:pt x="2637" y="1374"/>
                </a:lnTo>
                <a:lnTo>
                  <a:pt x="2706" y="1380"/>
                </a:lnTo>
                <a:lnTo>
                  <a:pt x="2774" y="1383"/>
                </a:lnTo>
                <a:lnTo>
                  <a:pt x="2841" y="1381"/>
                </a:lnTo>
                <a:lnTo>
                  <a:pt x="2910" y="1378"/>
                </a:lnTo>
                <a:lnTo>
                  <a:pt x="2976" y="1371"/>
                </a:lnTo>
                <a:lnTo>
                  <a:pt x="3042" y="1360"/>
                </a:lnTo>
                <a:lnTo>
                  <a:pt x="3106" y="1348"/>
                </a:lnTo>
                <a:lnTo>
                  <a:pt x="3169" y="1331"/>
                </a:lnTo>
                <a:lnTo>
                  <a:pt x="3230" y="1312"/>
                </a:lnTo>
                <a:lnTo>
                  <a:pt x="3288" y="1290"/>
                </a:lnTo>
                <a:lnTo>
                  <a:pt x="3344" y="1266"/>
                </a:lnTo>
                <a:lnTo>
                  <a:pt x="3381" y="1273"/>
                </a:lnTo>
                <a:lnTo>
                  <a:pt x="3420" y="1278"/>
                </a:lnTo>
                <a:lnTo>
                  <a:pt x="3459" y="1279"/>
                </a:lnTo>
                <a:lnTo>
                  <a:pt x="3501" y="1278"/>
                </a:lnTo>
                <a:lnTo>
                  <a:pt x="3542" y="1275"/>
                </a:lnTo>
                <a:lnTo>
                  <a:pt x="3584" y="1267"/>
                </a:lnTo>
                <a:lnTo>
                  <a:pt x="3625" y="1258"/>
                </a:lnTo>
                <a:lnTo>
                  <a:pt x="3664" y="1246"/>
                </a:lnTo>
                <a:lnTo>
                  <a:pt x="3704" y="1231"/>
                </a:lnTo>
                <a:lnTo>
                  <a:pt x="3741" y="1216"/>
                </a:lnTo>
                <a:lnTo>
                  <a:pt x="3776" y="1197"/>
                </a:lnTo>
                <a:lnTo>
                  <a:pt x="3808" y="1176"/>
                </a:lnTo>
                <a:lnTo>
                  <a:pt x="3838" y="1153"/>
                </a:lnTo>
                <a:lnTo>
                  <a:pt x="3865" y="1131"/>
                </a:lnTo>
                <a:lnTo>
                  <a:pt x="3887" y="1105"/>
                </a:lnTo>
                <a:lnTo>
                  <a:pt x="3908" y="1079"/>
                </a:lnTo>
                <a:lnTo>
                  <a:pt x="3923" y="1053"/>
                </a:lnTo>
                <a:lnTo>
                  <a:pt x="3970" y="1055"/>
                </a:lnTo>
                <a:lnTo>
                  <a:pt x="4016" y="1054"/>
                </a:lnTo>
                <a:lnTo>
                  <a:pt x="4061" y="1049"/>
                </a:lnTo>
                <a:lnTo>
                  <a:pt x="4105" y="1042"/>
                </a:lnTo>
                <a:lnTo>
                  <a:pt x="4147" y="1031"/>
                </a:lnTo>
                <a:lnTo>
                  <a:pt x="4185" y="1017"/>
                </a:lnTo>
                <a:lnTo>
                  <a:pt x="4222" y="1001"/>
                </a:lnTo>
                <a:lnTo>
                  <a:pt x="4254" y="982"/>
                </a:lnTo>
                <a:lnTo>
                  <a:pt x="4284" y="960"/>
                </a:lnTo>
                <a:lnTo>
                  <a:pt x="4311" y="936"/>
                </a:lnTo>
                <a:lnTo>
                  <a:pt x="4332" y="910"/>
                </a:lnTo>
                <a:lnTo>
                  <a:pt x="4349" y="882"/>
                </a:lnTo>
                <a:lnTo>
                  <a:pt x="4362" y="853"/>
                </a:lnTo>
                <a:lnTo>
                  <a:pt x="4371" y="823"/>
                </a:lnTo>
                <a:lnTo>
                  <a:pt x="4374" y="792"/>
                </a:lnTo>
                <a:lnTo>
                  <a:pt x="4373" y="761"/>
                </a:lnTo>
                <a:lnTo>
                  <a:pt x="4367" y="730"/>
                </a:lnTo>
                <a:lnTo>
                  <a:pt x="4356" y="697"/>
                </a:lnTo>
                <a:lnTo>
                  <a:pt x="4367" y="666"/>
                </a:lnTo>
                <a:lnTo>
                  <a:pt x="4373" y="634"/>
                </a:lnTo>
                <a:lnTo>
                  <a:pt x="4374" y="603"/>
                </a:lnTo>
                <a:lnTo>
                  <a:pt x="4371" y="571"/>
                </a:lnTo>
                <a:lnTo>
                  <a:pt x="4362" y="541"/>
                </a:lnTo>
                <a:lnTo>
                  <a:pt x="4349" y="513"/>
                </a:lnTo>
                <a:lnTo>
                  <a:pt x="4332" y="485"/>
                </a:lnTo>
                <a:lnTo>
                  <a:pt x="4311" y="460"/>
                </a:lnTo>
                <a:lnTo>
                  <a:pt x="4284" y="436"/>
                </a:lnTo>
                <a:lnTo>
                  <a:pt x="4254" y="414"/>
                </a:lnTo>
                <a:lnTo>
                  <a:pt x="4222" y="395"/>
                </a:lnTo>
                <a:lnTo>
                  <a:pt x="4185" y="378"/>
                </a:lnTo>
                <a:lnTo>
                  <a:pt x="4147" y="365"/>
                </a:lnTo>
                <a:lnTo>
                  <a:pt x="4105" y="354"/>
                </a:lnTo>
                <a:lnTo>
                  <a:pt x="4061" y="346"/>
                </a:lnTo>
                <a:lnTo>
                  <a:pt x="4016" y="342"/>
                </a:lnTo>
                <a:lnTo>
                  <a:pt x="3970" y="340"/>
                </a:lnTo>
                <a:lnTo>
                  <a:pt x="3923" y="342"/>
                </a:lnTo>
                <a:lnTo>
                  <a:pt x="3902" y="309"/>
                </a:lnTo>
                <a:lnTo>
                  <a:pt x="3877" y="276"/>
                </a:lnTo>
                <a:lnTo>
                  <a:pt x="3847" y="245"/>
                </a:lnTo>
                <a:lnTo>
                  <a:pt x="3814" y="216"/>
                </a:lnTo>
                <a:lnTo>
                  <a:pt x="3777" y="189"/>
                </a:lnTo>
                <a:lnTo>
                  <a:pt x="3737" y="162"/>
                </a:lnTo>
                <a:lnTo>
                  <a:pt x="3695" y="138"/>
                </a:lnTo>
                <a:lnTo>
                  <a:pt x="3650" y="118"/>
                </a:lnTo>
                <a:lnTo>
                  <a:pt x="3603" y="99"/>
                </a:lnTo>
                <a:lnTo>
                  <a:pt x="3554" y="83"/>
                </a:lnTo>
                <a:lnTo>
                  <a:pt x="3504" y="70"/>
                </a:lnTo>
                <a:lnTo>
                  <a:pt x="3453" y="60"/>
                </a:lnTo>
                <a:lnTo>
                  <a:pt x="3402" y="54"/>
                </a:lnTo>
                <a:lnTo>
                  <a:pt x="3350" y="51"/>
                </a:lnTo>
                <a:lnTo>
                  <a:pt x="3298" y="49"/>
                </a:lnTo>
                <a:lnTo>
                  <a:pt x="3248" y="52"/>
                </a:lnTo>
                <a:lnTo>
                  <a:pt x="3200" y="58"/>
                </a:lnTo>
                <a:lnTo>
                  <a:pt x="3138" y="41"/>
                </a:lnTo>
                <a:lnTo>
                  <a:pt x="3075" y="27"/>
                </a:lnTo>
                <a:lnTo>
                  <a:pt x="3011" y="16"/>
                </a:lnTo>
                <a:lnTo>
                  <a:pt x="2946" y="7"/>
                </a:lnTo>
                <a:lnTo>
                  <a:pt x="2880" y="3"/>
                </a:lnTo>
                <a:lnTo>
                  <a:pt x="2813" y="0"/>
                </a:lnTo>
                <a:lnTo>
                  <a:pt x="2747" y="1"/>
                </a:lnTo>
                <a:lnTo>
                  <a:pt x="2679" y="5"/>
                </a:lnTo>
                <a:lnTo>
                  <a:pt x="2613" y="12"/>
                </a:lnTo>
                <a:lnTo>
                  <a:pt x="2549" y="22"/>
                </a:lnTo>
                <a:lnTo>
                  <a:pt x="2484" y="35"/>
                </a:lnTo>
                <a:lnTo>
                  <a:pt x="2422" y="52"/>
                </a:lnTo>
                <a:lnTo>
                  <a:pt x="2359" y="70"/>
                </a:lnTo>
                <a:lnTo>
                  <a:pt x="2299" y="91"/>
                </a:lnTo>
                <a:lnTo>
                  <a:pt x="2242" y="117"/>
                </a:lnTo>
                <a:lnTo>
                  <a:pt x="2186" y="143"/>
                </a:lnTo>
                <a:lnTo>
                  <a:pt x="2128" y="117"/>
                </a:lnTo>
                <a:lnTo>
                  <a:pt x="2066" y="94"/>
                </a:lnTo>
                <a:lnTo>
                  <a:pt x="2003" y="73"/>
                </a:lnTo>
                <a:lnTo>
                  <a:pt x="1938" y="55"/>
                </a:lnTo>
                <a:lnTo>
                  <a:pt x="1872" y="41"/>
                </a:lnTo>
                <a:lnTo>
                  <a:pt x="1805" y="30"/>
                </a:lnTo>
                <a:lnTo>
                  <a:pt x="1737" y="21"/>
                </a:lnTo>
                <a:lnTo>
                  <a:pt x="1668" y="16"/>
                </a:lnTo>
                <a:lnTo>
                  <a:pt x="1600" y="13"/>
                </a:lnTo>
                <a:lnTo>
                  <a:pt x="1531" y="13"/>
                </a:lnTo>
                <a:lnTo>
                  <a:pt x="1464" y="18"/>
                </a:lnTo>
                <a:lnTo>
                  <a:pt x="1397" y="25"/>
                </a:lnTo>
                <a:lnTo>
                  <a:pt x="1332" y="35"/>
                </a:lnTo>
                <a:lnTo>
                  <a:pt x="1268" y="48"/>
                </a:lnTo>
                <a:lnTo>
                  <a:pt x="1205" y="64"/>
                </a:lnTo>
                <a:lnTo>
                  <a:pt x="1144" y="83"/>
                </a:lnTo>
                <a:lnTo>
                  <a:pt x="1085" y="105"/>
                </a:lnTo>
                <a:lnTo>
                  <a:pt x="1030" y="129"/>
                </a:lnTo>
                <a:lnTo>
                  <a:pt x="995" y="119"/>
                </a:lnTo>
                <a:lnTo>
                  <a:pt x="959" y="113"/>
                </a:lnTo>
                <a:lnTo>
                  <a:pt x="922" y="108"/>
                </a:lnTo>
                <a:lnTo>
                  <a:pt x="883" y="108"/>
                </a:lnTo>
                <a:lnTo>
                  <a:pt x="842" y="109"/>
                </a:lnTo>
                <a:lnTo>
                  <a:pt x="801" y="114"/>
                </a:lnTo>
                <a:lnTo>
                  <a:pt x="761" y="121"/>
                </a:lnTo>
                <a:lnTo>
                  <a:pt x="722" y="132"/>
                </a:lnTo>
                <a:lnTo>
                  <a:pt x="682" y="144"/>
                </a:lnTo>
                <a:lnTo>
                  <a:pt x="645" y="160"/>
                </a:lnTo>
                <a:lnTo>
                  <a:pt x="610" y="177"/>
                </a:lnTo>
                <a:lnTo>
                  <a:pt x="578" y="197"/>
                </a:lnTo>
                <a:lnTo>
                  <a:pt x="548" y="219"/>
                </a:lnTo>
                <a:lnTo>
                  <a:pt x="520" y="241"/>
                </a:lnTo>
                <a:lnTo>
                  <a:pt x="497" y="265"/>
                </a:lnTo>
                <a:lnTo>
                  <a:pt x="478" y="291"/>
                </a:lnTo>
                <a:lnTo>
                  <a:pt x="463" y="316"/>
                </a:lnTo>
                <a:lnTo>
                  <a:pt x="451" y="342"/>
                </a:lnTo>
                <a:lnTo>
                  <a:pt x="404" y="340"/>
                </a:lnTo>
                <a:lnTo>
                  <a:pt x="358" y="342"/>
                </a:lnTo>
                <a:lnTo>
                  <a:pt x="313" y="346"/>
                </a:lnTo>
                <a:lnTo>
                  <a:pt x="270" y="354"/>
                </a:lnTo>
                <a:lnTo>
                  <a:pt x="228" y="365"/>
                </a:lnTo>
                <a:lnTo>
                  <a:pt x="189" y="378"/>
                </a:lnTo>
                <a:lnTo>
                  <a:pt x="152" y="395"/>
                </a:lnTo>
                <a:lnTo>
                  <a:pt x="120" y="414"/>
                </a:lnTo>
                <a:lnTo>
                  <a:pt x="90" y="436"/>
                </a:lnTo>
                <a:lnTo>
                  <a:pt x="63" y="460"/>
                </a:lnTo>
                <a:lnTo>
                  <a:pt x="42" y="485"/>
                </a:lnTo>
                <a:lnTo>
                  <a:pt x="25" y="513"/>
                </a:lnTo>
                <a:lnTo>
                  <a:pt x="12" y="541"/>
                </a:lnTo>
                <a:lnTo>
                  <a:pt x="3" y="571"/>
                </a:lnTo>
                <a:lnTo>
                  <a:pt x="0" y="603"/>
                </a:lnTo>
                <a:lnTo>
                  <a:pt x="1" y="634"/>
                </a:lnTo>
                <a:lnTo>
                  <a:pt x="7" y="666"/>
                </a:lnTo>
                <a:lnTo>
                  <a:pt x="18" y="697"/>
                </a:lnTo>
                <a:lnTo>
                  <a:pt x="7" y="730"/>
                </a:lnTo>
                <a:lnTo>
                  <a:pt x="1" y="761"/>
                </a:lnTo>
                <a:lnTo>
                  <a:pt x="0" y="792"/>
                </a:lnTo>
                <a:lnTo>
                  <a:pt x="3" y="823"/>
                </a:lnTo>
                <a:lnTo>
                  <a:pt x="12" y="853"/>
                </a:lnTo>
                <a:lnTo>
                  <a:pt x="25" y="882"/>
                </a:lnTo>
                <a:lnTo>
                  <a:pt x="42" y="910"/>
                </a:lnTo>
                <a:lnTo>
                  <a:pt x="63" y="936"/>
                </a:lnTo>
                <a:lnTo>
                  <a:pt x="90" y="960"/>
                </a:lnTo>
                <a:lnTo>
                  <a:pt x="120" y="982"/>
                </a:lnTo>
                <a:lnTo>
                  <a:pt x="152" y="1001"/>
                </a:lnTo>
                <a:lnTo>
                  <a:pt x="189" y="1017"/>
                </a:lnTo>
                <a:lnTo>
                  <a:pt x="228" y="1031"/>
                </a:lnTo>
                <a:lnTo>
                  <a:pt x="270" y="1042"/>
                </a:lnTo>
                <a:lnTo>
                  <a:pt x="313" y="1049"/>
                </a:lnTo>
                <a:lnTo>
                  <a:pt x="358" y="1054"/>
                </a:lnTo>
                <a:lnTo>
                  <a:pt x="404" y="1055"/>
                </a:lnTo>
                <a:lnTo>
                  <a:pt x="451" y="1053"/>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88" name="矩形 1158539"/>
          <p:cNvSpPr/>
          <p:nvPr/>
        </p:nvSpPr>
        <p:spPr>
          <a:xfrm>
            <a:off x="2195513" y="1844675"/>
            <a:ext cx="1117600" cy="365125"/>
          </a:xfrm>
          <a:prstGeom prst="rect">
            <a:avLst/>
          </a:prstGeom>
          <a:noFill/>
          <a:ln w="9525">
            <a:noFill/>
          </a:ln>
        </p:spPr>
        <p:txBody>
          <a:bodyPr wrap="none" lIns="0" tIns="0" rIns="0" bIns="0">
            <a:spAutoFit/>
          </a:bodyPr>
          <a:lstStyle/>
          <a:p>
            <a:r>
              <a:rPr lang="en-US" altLang="zh-CN" sz="2400" b="1" dirty="0">
                <a:solidFill>
                  <a:srgbClr val="000000"/>
                </a:solidFill>
                <a:latin typeface="Times" pitchFamily="18" charset="0"/>
              </a:rPr>
              <a:t>Internet</a:t>
            </a:r>
          </a:p>
        </p:txBody>
      </p:sp>
      <p:sp>
        <p:nvSpPr>
          <p:cNvPr id="85189" name="矩形 1158540"/>
          <p:cNvSpPr/>
          <p:nvPr/>
        </p:nvSpPr>
        <p:spPr>
          <a:xfrm>
            <a:off x="5103813" y="2667000"/>
            <a:ext cx="381000" cy="812800"/>
          </a:xfrm>
          <a:prstGeom prst="rect">
            <a:avLst/>
          </a:prstGeom>
          <a:solidFill>
            <a:srgbClr val="E6E6E6"/>
          </a:solidFill>
          <a:ln w="9525">
            <a:noFill/>
          </a:ln>
        </p:spPr>
        <p:txBody>
          <a:bodyPr/>
          <a:lstStyle/>
          <a:p>
            <a:endParaRPr lang="zh-CN" altLang="en-US" sz="2400" dirty="0">
              <a:latin typeface="Arial" panose="020B0604020202020204" pitchFamily="34" charset="0"/>
            </a:endParaRPr>
          </a:p>
        </p:txBody>
      </p:sp>
      <p:sp>
        <p:nvSpPr>
          <p:cNvPr id="85190" name="任意多边形 1158541"/>
          <p:cNvSpPr/>
          <p:nvPr/>
        </p:nvSpPr>
        <p:spPr>
          <a:xfrm>
            <a:off x="5159375" y="2370138"/>
            <a:ext cx="65088" cy="26987"/>
          </a:xfrm>
          <a:custGeom>
            <a:avLst/>
            <a:gdLst/>
            <a:ahLst/>
            <a:cxnLst>
              <a:cxn ang="0">
                <a:pos x="2147483647" y="2147483647"/>
              </a:cxn>
              <a:cxn ang="0">
                <a:pos x="2147483647" y="0"/>
              </a:cxn>
              <a:cxn ang="0">
                <a:pos x="0" y="0"/>
              </a:cxn>
              <a:cxn ang="0">
                <a:pos x="2147483647" y="2147483647"/>
              </a:cxn>
            </a:cxnLst>
            <a:rect l="0" t="0" r="0" b="0"/>
            <a:pathLst>
              <a:path w="124" h="51">
                <a:moveTo>
                  <a:pt x="73" y="51"/>
                </a:moveTo>
                <a:lnTo>
                  <a:pt x="124" y="0"/>
                </a:lnTo>
                <a:lnTo>
                  <a:pt x="0" y="0"/>
                </a:lnTo>
                <a:lnTo>
                  <a:pt x="73" y="51"/>
                </a:lnTo>
                <a:close/>
              </a:path>
            </a:pathLst>
          </a:custGeom>
          <a:solidFill>
            <a:srgbClr val="E6E6E6">
              <a:alpha val="100000"/>
            </a:srgbClr>
          </a:solidFill>
          <a:ln w="9525">
            <a:noFill/>
          </a:ln>
        </p:spPr>
        <p:txBody>
          <a:bodyPr/>
          <a:lstStyle/>
          <a:p>
            <a:endParaRPr lang="zh-CN" altLang="en-US"/>
          </a:p>
        </p:txBody>
      </p:sp>
      <p:sp>
        <p:nvSpPr>
          <p:cNvPr id="85191" name="任意多边形 1158542"/>
          <p:cNvSpPr/>
          <p:nvPr/>
        </p:nvSpPr>
        <p:spPr>
          <a:xfrm>
            <a:off x="4754563" y="2373313"/>
            <a:ext cx="103187" cy="49212"/>
          </a:xfrm>
          <a:custGeom>
            <a:avLst/>
            <a:gdLst/>
            <a:ahLst/>
            <a:cxnLst>
              <a:cxn ang="0">
                <a:pos x="2147483647" y="2147483647"/>
              </a:cxn>
              <a:cxn ang="0">
                <a:pos x="2147483647" y="0"/>
              </a:cxn>
              <a:cxn ang="0">
                <a:pos x="0" y="2147483647"/>
              </a:cxn>
              <a:cxn ang="0">
                <a:pos x="2147483647" y="2147483647"/>
              </a:cxn>
            </a:cxnLst>
            <a:rect l="0" t="0" r="0" b="0"/>
            <a:pathLst>
              <a:path w="196" h="93">
                <a:moveTo>
                  <a:pt x="196" y="93"/>
                </a:moveTo>
                <a:lnTo>
                  <a:pt x="92" y="0"/>
                </a:lnTo>
                <a:lnTo>
                  <a:pt x="0" y="93"/>
                </a:lnTo>
                <a:lnTo>
                  <a:pt x="196" y="93"/>
                </a:lnTo>
                <a:close/>
              </a:path>
            </a:pathLst>
          </a:custGeom>
          <a:solidFill>
            <a:srgbClr val="E6E6E6">
              <a:alpha val="100000"/>
            </a:srgbClr>
          </a:solidFill>
          <a:ln w="9525">
            <a:noFill/>
          </a:ln>
        </p:spPr>
        <p:txBody>
          <a:bodyPr/>
          <a:lstStyle/>
          <a:p>
            <a:endParaRPr lang="zh-CN" altLang="en-US"/>
          </a:p>
        </p:txBody>
      </p:sp>
      <p:sp>
        <p:nvSpPr>
          <p:cNvPr id="85192" name="任意多边形 1158543"/>
          <p:cNvSpPr/>
          <p:nvPr/>
        </p:nvSpPr>
        <p:spPr>
          <a:xfrm>
            <a:off x="4805363" y="2370138"/>
            <a:ext cx="398462" cy="52387"/>
          </a:xfrm>
          <a:custGeom>
            <a:avLst/>
            <a:gdLst/>
            <a:ahLst/>
            <a:cxnLst>
              <a:cxn ang="0">
                <a:pos x="2147483647" y="2147483647"/>
              </a:cxn>
              <a:cxn ang="0">
                <a:pos x="2147483647" y="0"/>
              </a:cxn>
              <a:cxn ang="0">
                <a:pos x="2147483647" y="0"/>
              </a:cxn>
              <a:cxn ang="0">
                <a:pos x="0" y="2147483647"/>
              </a:cxn>
              <a:cxn ang="0">
                <a:pos x="2147483647" y="2147483647"/>
              </a:cxn>
              <a:cxn ang="0">
                <a:pos x="2147483647" y="2147483647"/>
              </a:cxn>
              <a:cxn ang="0">
                <a:pos x="2147483647" y="2147483647"/>
              </a:cxn>
            </a:cxnLst>
            <a:rect l="0" t="0" r="0" b="0"/>
            <a:pathLst>
              <a:path w="753" h="99">
                <a:moveTo>
                  <a:pt x="753" y="38"/>
                </a:moveTo>
                <a:lnTo>
                  <a:pt x="679" y="0"/>
                </a:lnTo>
                <a:lnTo>
                  <a:pt x="98" y="0"/>
                </a:lnTo>
                <a:lnTo>
                  <a:pt x="0" y="51"/>
                </a:lnTo>
                <a:lnTo>
                  <a:pt x="98" y="99"/>
                </a:lnTo>
                <a:lnTo>
                  <a:pt x="692" y="99"/>
                </a:lnTo>
                <a:lnTo>
                  <a:pt x="753" y="38"/>
                </a:lnTo>
                <a:close/>
              </a:path>
            </a:pathLst>
          </a:custGeom>
          <a:solidFill>
            <a:srgbClr val="9A9A9A">
              <a:alpha val="100000"/>
            </a:srgbClr>
          </a:solidFill>
          <a:ln w="9525">
            <a:noFill/>
          </a:ln>
        </p:spPr>
        <p:txBody>
          <a:bodyPr/>
          <a:lstStyle/>
          <a:p>
            <a:endParaRPr lang="zh-CN" altLang="en-US"/>
          </a:p>
        </p:txBody>
      </p:sp>
      <p:sp>
        <p:nvSpPr>
          <p:cNvPr id="85193" name="任意多边形 1158544"/>
          <p:cNvSpPr/>
          <p:nvPr/>
        </p:nvSpPr>
        <p:spPr>
          <a:xfrm>
            <a:off x="4872038" y="2403475"/>
            <a:ext cx="234950" cy="15875"/>
          </a:xfrm>
          <a:custGeom>
            <a:avLst/>
            <a:gdLst/>
            <a:ahLst/>
            <a:cxnLst>
              <a:cxn ang="0">
                <a:pos x="2147483647" y="0"/>
              </a:cxn>
              <a:cxn ang="0">
                <a:pos x="0" y="0"/>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445" h="30">
                <a:moveTo>
                  <a:pt x="445" y="0"/>
                </a:moveTo>
                <a:lnTo>
                  <a:pt x="0" y="0"/>
                </a:lnTo>
                <a:lnTo>
                  <a:pt x="0" y="1"/>
                </a:lnTo>
                <a:lnTo>
                  <a:pt x="0" y="2"/>
                </a:lnTo>
                <a:lnTo>
                  <a:pt x="1" y="3"/>
                </a:lnTo>
                <a:lnTo>
                  <a:pt x="3" y="6"/>
                </a:lnTo>
                <a:lnTo>
                  <a:pt x="6" y="7"/>
                </a:lnTo>
                <a:lnTo>
                  <a:pt x="8" y="8"/>
                </a:lnTo>
                <a:lnTo>
                  <a:pt x="10" y="9"/>
                </a:lnTo>
                <a:lnTo>
                  <a:pt x="15" y="11"/>
                </a:lnTo>
                <a:lnTo>
                  <a:pt x="19" y="11"/>
                </a:lnTo>
                <a:lnTo>
                  <a:pt x="24" y="12"/>
                </a:lnTo>
                <a:lnTo>
                  <a:pt x="30" y="14"/>
                </a:lnTo>
                <a:lnTo>
                  <a:pt x="34" y="15"/>
                </a:lnTo>
                <a:lnTo>
                  <a:pt x="40" y="17"/>
                </a:lnTo>
                <a:lnTo>
                  <a:pt x="48" y="18"/>
                </a:lnTo>
                <a:lnTo>
                  <a:pt x="54" y="19"/>
                </a:lnTo>
                <a:lnTo>
                  <a:pt x="61" y="19"/>
                </a:lnTo>
                <a:lnTo>
                  <a:pt x="68" y="20"/>
                </a:lnTo>
                <a:lnTo>
                  <a:pt x="76" y="23"/>
                </a:lnTo>
                <a:lnTo>
                  <a:pt x="93" y="24"/>
                </a:lnTo>
                <a:lnTo>
                  <a:pt x="111" y="25"/>
                </a:lnTo>
                <a:lnTo>
                  <a:pt x="130" y="26"/>
                </a:lnTo>
                <a:lnTo>
                  <a:pt x="149" y="27"/>
                </a:lnTo>
                <a:lnTo>
                  <a:pt x="172" y="29"/>
                </a:lnTo>
                <a:lnTo>
                  <a:pt x="193" y="29"/>
                </a:lnTo>
                <a:lnTo>
                  <a:pt x="217" y="30"/>
                </a:lnTo>
                <a:lnTo>
                  <a:pt x="238" y="30"/>
                </a:lnTo>
                <a:lnTo>
                  <a:pt x="261" y="29"/>
                </a:lnTo>
                <a:lnTo>
                  <a:pt x="281" y="29"/>
                </a:lnTo>
                <a:lnTo>
                  <a:pt x="303" y="27"/>
                </a:lnTo>
                <a:lnTo>
                  <a:pt x="322" y="26"/>
                </a:lnTo>
                <a:lnTo>
                  <a:pt x="341" y="25"/>
                </a:lnTo>
                <a:lnTo>
                  <a:pt x="358" y="24"/>
                </a:lnTo>
                <a:lnTo>
                  <a:pt x="375" y="23"/>
                </a:lnTo>
                <a:lnTo>
                  <a:pt x="382" y="20"/>
                </a:lnTo>
                <a:lnTo>
                  <a:pt x="388" y="19"/>
                </a:lnTo>
                <a:lnTo>
                  <a:pt x="395" y="18"/>
                </a:lnTo>
                <a:lnTo>
                  <a:pt x="403" y="18"/>
                </a:lnTo>
                <a:lnTo>
                  <a:pt x="409" y="17"/>
                </a:lnTo>
                <a:lnTo>
                  <a:pt x="413" y="15"/>
                </a:lnTo>
                <a:lnTo>
                  <a:pt x="419" y="14"/>
                </a:lnTo>
                <a:lnTo>
                  <a:pt x="423" y="12"/>
                </a:lnTo>
                <a:lnTo>
                  <a:pt x="428" y="11"/>
                </a:lnTo>
                <a:lnTo>
                  <a:pt x="431" y="9"/>
                </a:lnTo>
                <a:lnTo>
                  <a:pt x="436" y="8"/>
                </a:lnTo>
                <a:lnTo>
                  <a:pt x="439" y="7"/>
                </a:lnTo>
                <a:lnTo>
                  <a:pt x="440" y="6"/>
                </a:lnTo>
                <a:lnTo>
                  <a:pt x="443" y="3"/>
                </a:lnTo>
                <a:lnTo>
                  <a:pt x="443" y="2"/>
                </a:lnTo>
                <a:lnTo>
                  <a:pt x="445" y="1"/>
                </a:lnTo>
                <a:lnTo>
                  <a:pt x="445"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194" name="图片 1158545"/>
          <p:cNvPicPr>
            <a:picLocks noChangeAspect="1"/>
          </p:cNvPicPr>
          <p:nvPr/>
        </p:nvPicPr>
        <p:blipFill>
          <a:blip r:embed="rId10"/>
          <a:stretch>
            <a:fillRect/>
          </a:stretch>
        </p:blipFill>
        <p:spPr>
          <a:xfrm>
            <a:off x="4872038" y="2403475"/>
            <a:ext cx="234950" cy="15875"/>
          </a:xfrm>
          <a:prstGeom prst="rect">
            <a:avLst/>
          </a:prstGeom>
          <a:noFill/>
          <a:ln w="9525">
            <a:noFill/>
          </a:ln>
        </p:spPr>
      </p:pic>
      <p:pic>
        <p:nvPicPr>
          <p:cNvPr id="85195" name="图片 1158546"/>
          <p:cNvPicPr>
            <a:picLocks noChangeAspect="1"/>
          </p:cNvPicPr>
          <p:nvPr/>
        </p:nvPicPr>
        <p:blipFill>
          <a:blip r:embed="rId4"/>
          <a:stretch>
            <a:fillRect/>
          </a:stretch>
        </p:blipFill>
        <p:spPr>
          <a:xfrm>
            <a:off x="4872038" y="2403475"/>
            <a:ext cx="234950" cy="15875"/>
          </a:xfrm>
          <a:prstGeom prst="rect">
            <a:avLst/>
          </a:prstGeom>
          <a:noFill/>
          <a:ln w="9525">
            <a:noFill/>
          </a:ln>
        </p:spPr>
      </p:pic>
      <p:sp>
        <p:nvSpPr>
          <p:cNvPr id="85196" name="任意多边形 1158547"/>
          <p:cNvSpPr/>
          <p:nvPr/>
        </p:nvSpPr>
        <p:spPr>
          <a:xfrm>
            <a:off x="5172075" y="2370138"/>
            <a:ext cx="52388" cy="195262"/>
          </a:xfrm>
          <a:custGeom>
            <a:avLst/>
            <a:gdLst/>
            <a:ahLst/>
            <a:cxnLst>
              <a:cxn ang="0">
                <a:pos x="0" y="2147483647"/>
              </a:cxn>
              <a:cxn ang="0">
                <a:pos x="2147483647" y="0"/>
              </a:cxn>
              <a:cxn ang="0">
                <a:pos x="2147483647" y="2147483647"/>
              </a:cxn>
              <a:cxn ang="0">
                <a:pos x="0" y="2147483647"/>
              </a:cxn>
              <a:cxn ang="0">
                <a:pos x="0" y="2147483647"/>
              </a:cxn>
            </a:cxnLst>
            <a:rect l="0" t="0" r="0" b="0"/>
            <a:pathLst>
              <a:path w="99" h="370">
                <a:moveTo>
                  <a:pt x="0" y="99"/>
                </a:moveTo>
                <a:lnTo>
                  <a:pt x="99" y="0"/>
                </a:lnTo>
                <a:lnTo>
                  <a:pt x="99" y="270"/>
                </a:lnTo>
                <a:lnTo>
                  <a:pt x="0" y="370"/>
                </a:lnTo>
                <a:lnTo>
                  <a:pt x="0" y="99"/>
                </a:lnTo>
                <a:close/>
              </a:path>
            </a:pathLst>
          </a:custGeom>
          <a:solidFill>
            <a:srgbClr val="9A9A9A">
              <a:alpha val="100000"/>
            </a:srgbClr>
          </a:solidFill>
          <a:ln w="9525">
            <a:noFill/>
          </a:ln>
        </p:spPr>
        <p:txBody>
          <a:bodyPr/>
          <a:lstStyle/>
          <a:p>
            <a:endParaRPr lang="zh-CN" altLang="en-US"/>
          </a:p>
        </p:txBody>
      </p:sp>
      <p:sp>
        <p:nvSpPr>
          <p:cNvPr id="85197" name="矩形 1158548"/>
          <p:cNvSpPr/>
          <p:nvPr/>
        </p:nvSpPr>
        <p:spPr>
          <a:xfrm>
            <a:off x="4754563" y="2422525"/>
            <a:ext cx="417512" cy="112713"/>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198" name="任意多边形 1158549"/>
          <p:cNvSpPr/>
          <p:nvPr/>
        </p:nvSpPr>
        <p:spPr>
          <a:xfrm>
            <a:off x="4884738" y="2422525"/>
            <a:ext cx="6350" cy="11271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12" h="215">
                <a:moveTo>
                  <a:pt x="12" y="0"/>
                </a:moveTo>
                <a:lnTo>
                  <a:pt x="9" y="12"/>
                </a:lnTo>
                <a:lnTo>
                  <a:pt x="7" y="26"/>
                </a:lnTo>
                <a:lnTo>
                  <a:pt x="5" y="41"/>
                </a:lnTo>
                <a:lnTo>
                  <a:pt x="2" y="53"/>
                </a:lnTo>
                <a:lnTo>
                  <a:pt x="1" y="67"/>
                </a:lnTo>
                <a:lnTo>
                  <a:pt x="1" y="80"/>
                </a:lnTo>
                <a:lnTo>
                  <a:pt x="0" y="95"/>
                </a:lnTo>
                <a:lnTo>
                  <a:pt x="0" y="108"/>
                </a:lnTo>
                <a:lnTo>
                  <a:pt x="0" y="121"/>
                </a:lnTo>
                <a:lnTo>
                  <a:pt x="1" y="134"/>
                </a:lnTo>
                <a:lnTo>
                  <a:pt x="1" y="149"/>
                </a:lnTo>
                <a:lnTo>
                  <a:pt x="2" y="162"/>
                </a:lnTo>
                <a:lnTo>
                  <a:pt x="5" y="176"/>
                </a:lnTo>
                <a:lnTo>
                  <a:pt x="7" y="188"/>
                </a:lnTo>
                <a:lnTo>
                  <a:pt x="9" y="203"/>
                </a:lnTo>
                <a:lnTo>
                  <a:pt x="12" y="215"/>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199" name="矩形 1158550"/>
          <p:cNvSpPr/>
          <p:nvPr/>
        </p:nvSpPr>
        <p:spPr>
          <a:xfrm>
            <a:off x="4754563" y="2535238"/>
            <a:ext cx="417512" cy="30162"/>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00" name="任意多边形 1158551"/>
          <p:cNvSpPr>
            <a:spLocks noEditPoints="1"/>
          </p:cNvSpPr>
          <p:nvPr/>
        </p:nvSpPr>
        <p:spPr>
          <a:xfrm>
            <a:off x="4903788" y="2447925"/>
            <a:ext cx="68262" cy="6350"/>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0"/>
              </a:cxn>
              <a:cxn ang="0">
                <a:pos x="2147483647" y="0"/>
              </a:cxn>
              <a:cxn ang="0">
                <a:pos x="2147483647" y="2147483647"/>
              </a:cxn>
            </a:cxnLst>
            <a:rect l="0" t="0" r="0" b="0"/>
            <a:pathLst>
              <a:path w="129" h="13">
                <a:moveTo>
                  <a:pt x="0" y="13"/>
                </a:moveTo>
                <a:lnTo>
                  <a:pt x="36" y="13"/>
                </a:lnTo>
                <a:lnTo>
                  <a:pt x="36" y="0"/>
                </a:lnTo>
                <a:lnTo>
                  <a:pt x="0" y="0"/>
                </a:lnTo>
                <a:lnTo>
                  <a:pt x="0" y="13"/>
                </a:lnTo>
                <a:close/>
                <a:moveTo>
                  <a:pt x="56" y="13"/>
                </a:moveTo>
                <a:lnTo>
                  <a:pt x="74" y="13"/>
                </a:lnTo>
                <a:lnTo>
                  <a:pt x="74" y="0"/>
                </a:lnTo>
                <a:lnTo>
                  <a:pt x="56" y="0"/>
                </a:lnTo>
                <a:lnTo>
                  <a:pt x="56" y="13"/>
                </a:lnTo>
                <a:close/>
                <a:moveTo>
                  <a:pt x="92" y="13"/>
                </a:moveTo>
                <a:lnTo>
                  <a:pt x="129" y="13"/>
                </a:lnTo>
                <a:lnTo>
                  <a:pt x="129" y="0"/>
                </a:lnTo>
                <a:lnTo>
                  <a:pt x="92" y="0"/>
                </a:lnTo>
                <a:lnTo>
                  <a:pt x="92" y="13"/>
                </a:lnTo>
                <a:close/>
              </a:path>
            </a:pathLst>
          </a:custGeom>
          <a:solidFill>
            <a:srgbClr val="C0C0C0">
              <a:alpha val="100000"/>
            </a:srgbClr>
          </a:solidFill>
          <a:ln w="9525">
            <a:noFill/>
          </a:ln>
        </p:spPr>
        <p:txBody>
          <a:bodyPr/>
          <a:lstStyle/>
          <a:p>
            <a:endParaRPr lang="zh-CN" altLang="en-US"/>
          </a:p>
        </p:txBody>
      </p:sp>
      <p:sp>
        <p:nvSpPr>
          <p:cNvPr id="85201" name="矩形 1158552"/>
          <p:cNvSpPr/>
          <p:nvPr/>
        </p:nvSpPr>
        <p:spPr>
          <a:xfrm>
            <a:off x="4903788" y="244792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02" name="矩形 1158553"/>
          <p:cNvSpPr/>
          <p:nvPr/>
        </p:nvSpPr>
        <p:spPr>
          <a:xfrm>
            <a:off x="4933950" y="2447925"/>
            <a:ext cx="9525"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03" name="矩形 1158554"/>
          <p:cNvSpPr/>
          <p:nvPr/>
        </p:nvSpPr>
        <p:spPr>
          <a:xfrm>
            <a:off x="4953000" y="2447925"/>
            <a:ext cx="19050" cy="6350"/>
          </a:xfrm>
          <a:prstGeom prst="rect">
            <a:avLst/>
          </a:prstGeom>
          <a:noFill/>
          <a:ln w="1588"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04" name="任意多边形 1158555"/>
          <p:cNvSpPr>
            <a:spLocks noEditPoints="1"/>
          </p:cNvSpPr>
          <p:nvPr/>
        </p:nvSpPr>
        <p:spPr>
          <a:xfrm>
            <a:off x="4767263" y="2435225"/>
            <a:ext cx="301625" cy="41275"/>
          </a:xfrm>
          <a:custGeom>
            <a:avLst/>
            <a:gdLst/>
            <a:ahLst/>
            <a:cxnLst>
              <a:cxn ang="0">
                <a:pos x="0" y="2147483647"/>
              </a:cxn>
              <a:cxn ang="0">
                <a:pos x="2147483647" y="2147483647"/>
              </a:cxn>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70" h="80">
                <a:moveTo>
                  <a:pt x="0" y="80"/>
                </a:moveTo>
                <a:lnTo>
                  <a:pt x="73" y="80"/>
                </a:lnTo>
                <a:lnTo>
                  <a:pt x="73" y="0"/>
                </a:lnTo>
                <a:lnTo>
                  <a:pt x="0" y="0"/>
                </a:lnTo>
                <a:lnTo>
                  <a:pt x="0" y="80"/>
                </a:lnTo>
                <a:close/>
                <a:moveTo>
                  <a:pt x="504" y="57"/>
                </a:moveTo>
                <a:lnTo>
                  <a:pt x="570" y="57"/>
                </a:lnTo>
                <a:lnTo>
                  <a:pt x="570" y="18"/>
                </a:lnTo>
                <a:lnTo>
                  <a:pt x="504" y="18"/>
                </a:lnTo>
                <a:lnTo>
                  <a:pt x="504" y="57"/>
                </a:lnTo>
                <a:close/>
              </a:path>
            </a:pathLst>
          </a:custGeom>
          <a:solidFill>
            <a:srgbClr val="C0C0C0">
              <a:alpha val="100000"/>
            </a:srgbClr>
          </a:solidFill>
          <a:ln w="9525">
            <a:noFill/>
          </a:ln>
        </p:spPr>
        <p:txBody>
          <a:bodyPr/>
          <a:lstStyle/>
          <a:p>
            <a:endParaRPr lang="zh-CN" altLang="en-US"/>
          </a:p>
        </p:txBody>
      </p:sp>
      <p:sp>
        <p:nvSpPr>
          <p:cNvPr id="85205" name="任意多边形 1158556"/>
          <p:cNvSpPr>
            <a:spLocks noEditPoints="1"/>
          </p:cNvSpPr>
          <p:nvPr/>
        </p:nvSpPr>
        <p:spPr>
          <a:xfrm>
            <a:off x="4757738" y="2427288"/>
            <a:ext cx="411162" cy="130175"/>
          </a:xfrm>
          <a:custGeom>
            <a:avLst/>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776" h="244">
                <a:moveTo>
                  <a:pt x="267" y="194"/>
                </a:moveTo>
                <a:lnTo>
                  <a:pt x="774" y="194"/>
                </a:lnTo>
                <a:lnTo>
                  <a:pt x="774" y="0"/>
                </a:lnTo>
                <a:lnTo>
                  <a:pt x="267" y="0"/>
                </a:lnTo>
                <a:lnTo>
                  <a:pt x="265" y="12"/>
                </a:lnTo>
                <a:lnTo>
                  <a:pt x="263" y="24"/>
                </a:lnTo>
                <a:lnTo>
                  <a:pt x="259" y="36"/>
                </a:lnTo>
                <a:lnTo>
                  <a:pt x="258" y="49"/>
                </a:lnTo>
                <a:lnTo>
                  <a:pt x="257" y="61"/>
                </a:lnTo>
                <a:lnTo>
                  <a:pt x="257" y="74"/>
                </a:lnTo>
                <a:lnTo>
                  <a:pt x="255" y="86"/>
                </a:lnTo>
                <a:lnTo>
                  <a:pt x="255" y="97"/>
                </a:lnTo>
                <a:lnTo>
                  <a:pt x="255" y="110"/>
                </a:lnTo>
                <a:lnTo>
                  <a:pt x="257" y="122"/>
                </a:lnTo>
                <a:lnTo>
                  <a:pt x="257" y="134"/>
                </a:lnTo>
                <a:lnTo>
                  <a:pt x="258" y="147"/>
                </a:lnTo>
                <a:lnTo>
                  <a:pt x="259" y="158"/>
                </a:lnTo>
                <a:lnTo>
                  <a:pt x="263" y="171"/>
                </a:lnTo>
                <a:lnTo>
                  <a:pt x="265" y="183"/>
                </a:lnTo>
                <a:lnTo>
                  <a:pt x="267" y="194"/>
                </a:lnTo>
                <a:close/>
                <a:moveTo>
                  <a:pt x="456" y="169"/>
                </a:moveTo>
                <a:lnTo>
                  <a:pt x="746" y="169"/>
                </a:lnTo>
                <a:lnTo>
                  <a:pt x="746" y="26"/>
                </a:lnTo>
                <a:lnTo>
                  <a:pt x="456" y="26"/>
                </a:lnTo>
                <a:lnTo>
                  <a:pt x="456" y="169"/>
                </a:lnTo>
                <a:close/>
                <a:moveTo>
                  <a:pt x="703" y="244"/>
                </a:moveTo>
                <a:lnTo>
                  <a:pt x="765" y="244"/>
                </a:lnTo>
                <a:lnTo>
                  <a:pt x="766" y="244"/>
                </a:lnTo>
                <a:lnTo>
                  <a:pt x="769" y="244"/>
                </a:lnTo>
                <a:lnTo>
                  <a:pt x="770" y="243"/>
                </a:lnTo>
                <a:lnTo>
                  <a:pt x="772" y="242"/>
                </a:lnTo>
                <a:lnTo>
                  <a:pt x="774" y="240"/>
                </a:lnTo>
                <a:lnTo>
                  <a:pt x="775" y="238"/>
                </a:lnTo>
                <a:lnTo>
                  <a:pt x="776" y="236"/>
                </a:lnTo>
                <a:lnTo>
                  <a:pt x="776" y="234"/>
                </a:lnTo>
                <a:lnTo>
                  <a:pt x="776" y="231"/>
                </a:lnTo>
                <a:lnTo>
                  <a:pt x="776" y="229"/>
                </a:lnTo>
                <a:lnTo>
                  <a:pt x="775" y="226"/>
                </a:lnTo>
                <a:lnTo>
                  <a:pt x="775" y="225"/>
                </a:lnTo>
                <a:lnTo>
                  <a:pt x="772" y="222"/>
                </a:lnTo>
                <a:lnTo>
                  <a:pt x="769" y="220"/>
                </a:lnTo>
                <a:lnTo>
                  <a:pt x="768" y="219"/>
                </a:lnTo>
                <a:lnTo>
                  <a:pt x="766" y="219"/>
                </a:lnTo>
                <a:lnTo>
                  <a:pt x="765" y="219"/>
                </a:lnTo>
                <a:lnTo>
                  <a:pt x="703" y="219"/>
                </a:lnTo>
                <a:lnTo>
                  <a:pt x="703" y="244"/>
                </a:lnTo>
                <a:close/>
                <a:moveTo>
                  <a:pt x="73" y="244"/>
                </a:moveTo>
                <a:lnTo>
                  <a:pt x="11" y="244"/>
                </a:lnTo>
                <a:lnTo>
                  <a:pt x="9" y="244"/>
                </a:lnTo>
                <a:lnTo>
                  <a:pt x="6" y="244"/>
                </a:lnTo>
                <a:lnTo>
                  <a:pt x="5" y="243"/>
                </a:lnTo>
                <a:lnTo>
                  <a:pt x="3" y="242"/>
                </a:lnTo>
                <a:lnTo>
                  <a:pt x="1" y="240"/>
                </a:lnTo>
                <a:lnTo>
                  <a:pt x="1" y="238"/>
                </a:lnTo>
                <a:lnTo>
                  <a:pt x="0" y="236"/>
                </a:lnTo>
                <a:lnTo>
                  <a:pt x="0" y="234"/>
                </a:lnTo>
                <a:lnTo>
                  <a:pt x="0" y="231"/>
                </a:lnTo>
                <a:lnTo>
                  <a:pt x="0" y="229"/>
                </a:lnTo>
                <a:lnTo>
                  <a:pt x="0" y="226"/>
                </a:lnTo>
                <a:lnTo>
                  <a:pt x="1" y="225"/>
                </a:lnTo>
                <a:lnTo>
                  <a:pt x="3" y="222"/>
                </a:lnTo>
                <a:lnTo>
                  <a:pt x="6" y="220"/>
                </a:lnTo>
                <a:lnTo>
                  <a:pt x="8" y="219"/>
                </a:lnTo>
                <a:lnTo>
                  <a:pt x="9" y="219"/>
                </a:lnTo>
                <a:lnTo>
                  <a:pt x="11" y="219"/>
                </a:lnTo>
                <a:lnTo>
                  <a:pt x="73" y="219"/>
                </a:lnTo>
                <a:lnTo>
                  <a:pt x="73" y="244"/>
                </a:lnTo>
                <a:close/>
                <a:moveTo>
                  <a:pt x="277" y="51"/>
                </a:moveTo>
                <a:lnTo>
                  <a:pt x="406" y="51"/>
                </a:lnTo>
                <a:lnTo>
                  <a:pt x="406" y="38"/>
                </a:lnTo>
                <a:lnTo>
                  <a:pt x="277" y="38"/>
                </a:lnTo>
                <a:lnTo>
                  <a:pt x="277" y="51"/>
                </a:lnTo>
                <a:close/>
              </a:path>
            </a:pathLst>
          </a:custGeom>
          <a:solidFill>
            <a:srgbClr val="C0C0C0">
              <a:alpha val="100000"/>
            </a:srgbClr>
          </a:solidFill>
          <a:ln w="9525">
            <a:noFill/>
          </a:ln>
        </p:spPr>
        <p:txBody>
          <a:bodyPr/>
          <a:lstStyle/>
          <a:p>
            <a:endParaRPr lang="zh-CN" altLang="en-US"/>
          </a:p>
        </p:txBody>
      </p:sp>
      <p:sp>
        <p:nvSpPr>
          <p:cNvPr id="85206" name="任意多边形 1158557"/>
          <p:cNvSpPr/>
          <p:nvPr/>
        </p:nvSpPr>
        <p:spPr>
          <a:xfrm>
            <a:off x="4892675" y="2427288"/>
            <a:ext cx="274638" cy="103187"/>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19" h="194">
                <a:moveTo>
                  <a:pt x="12" y="194"/>
                </a:moveTo>
                <a:lnTo>
                  <a:pt x="519" y="194"/>
                </a:lnTo>
                <a:lnTo>
                  <a:pt x="519" y="0"/>
                </a:lnTo>
                <a:lnTo>
                  <a:pt x="12" y="0"/>
                </a:lnTo>
                <a:lnTo>
                  <a:pt x="10" y="12"/>
                </a:lnTo>
                <a:lnTo>
                  <a:pt x="8" y="24"/>
                </a:lnTo>
                <a:lnTo>
                  <a:pt x="4" y="36"/>
                </a:lnTo>
                <a:lnTo>
                  <a:pt x="3" y="49"/>
                </a:lnTo>
                <a:lnTo>
                  <a:pt x="2" y="61"/>
                </a:lnTo>
                <a:lnTo>
                  <a:pt x="2" y="74"/>
                </a:lnTo>
                <a:lnTo>
                  <a:pt x="0" y="86"/>
                </a:lnTo>
                <a:lnTo>
                  <a:pt x="0" y="97"/>
                </a:lnTo>
                <a:lnTo>
                  <a:pt x="0" y="110"/>
                </a:lnTo>
                <a:lnTo>
                  <a:pt x="2" y="122"/>
                </a:lnTo>
                <a:lnTo>
                  <a:pt x="2" y="134"/>
                </a:lnTo>
                <a:lnTo>
                  <a:pt x="3" y="147"/>
                </a:lnTo>
                <a:lnTo>
                  <a:pt x="4" y="158"/>
                </a:lnTo>
                <a:lnTo>
                  <a:pt x="8" y="171"/>
                </a:lnTo>
                <a:lnTo>
                  <a:pt x="10" y="183"/>
                </a:lnTo>
                <a:lnTo>
                  <a:pt x="12" y="194"/>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07" name="直接连接符 1158558"/>
          <p:cNvSpPr/>
          <p:nvPr/>
        </p:nvSpPr>
        <p:spPr>
          <a:xfrm>
            <a:off x="4975225" y="2427288"/>
            <a:ext cx="1588" cy="103187"/>
          </a:xfrm>
          <a:prstGeom prst="line">
            <a:avLst/>
          </a:prstGeom>
          <a:ln w="3175" cap="flat" cmpd="sng">
            <a:solidFill>
              <a:srgbClr val="000000"/>
            </a:solidFill>
            <a:prstDash val="solid"/>
            <a:headEnd type="none" w="med" len="med"/>
            <a:tailEnd type="none" w="med" len="med"/>
          </a:ln>
        </p:spPr>
      </p:sp>
      <p:sp>
        <p:nvSpPr>
          <p:cNvPr id="85208" name="直接连接符 1158559"/>
          <p:cNvSpPr/>
          <p:nvPr/>
        </p:nvSpPr>
        <p:spPr>
          <a:xfrm flipH="1">
            <a:off x="4894263" y="2462213"/>
            <a:ext cx="80962" cy="1587"/>
          </a:xfrm>
          <a:prstGeom prst="line">
            <a:avLst/>
          </a:prstGeom>
          <a:ln w="3175" cap="flat" cmpd="sng">
            <a:solidFill>
              <a:srgbClr val="000000"/>
            </a:solidFill>
            <a:prstDash val="solid"/>
            <a:headEnd type="none" w="med" len="med"/>
            <a:tailEnd type="none" w="med" len="med"/>
          </a:ln>
        </p:spPr>
      </p:sp>
      <p:sp>
        <p:nvSpPr>
          <p:cNvPr id="85209" name="直接连接符 1158560"/>
          <p:cNvSpPr/>
          <p:nvPr/>
        </p:nvSpPr>
        <p:spPr>
          <a:xfrm flipH="1">
            <a:off x="4894263" y="2497138"/>
            <a:ext cx="80962" cy="1587"/>
          </a:xfrm>
          <a:prstGeom prst="line">
            <a:avLst/>
          </a:prstGeom>
          <a:ln w="3175" cap="flat" cmpd="sng">
            <a:solidFill>
              <a:srgbClr val="000000"/>
            </a:solidFill>
            <a:prstDash val="solid"/>
            <a:headEnd type="none" w="med" len="med"/>
            <a:tailEnd type="none" w="med" len="med"/>
          </a:ln>
        </p:spPr>
      </p:sp>
      <p:sp>
        <p:nvSpPr>
          <p:cNvPr id="85210" name="矩形 1158561"/>
          <p:cNvSpPr/>
          <p:nvPr/>
        </p:nvSpPr>
        <p:spPr>
          <a:xfrm>
            <a:off x="4999038" y="2441575"/>
            <a:ext cx="153987" cy="762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11" name="直接连接符 1158562"/>
          <p:cNvSpPr/>
          <p:nvPr/>
        </p:nvSpPr>
        <p:spPr>
          <a:xfrm>
            <a:off x="5103813" y="2441575"/>
            <a:ext cx="1587" cy="28575"/>
          </a:xfrm>
          <a:prstGeom prst="line">
            <a:avLst/>
          </a:prstGeom>
          <a:ln w="3175" cap="flat" cmpd="sng">
            <a:solidFill>
              <a:srgbClr val="000000"/>
            </a:solidFill>
            <a:prstDash val="solid"/>
            <a:headEnd type="none" w="med" len="med"/>
            <a:tailEnd type="none" w="med" len="med"/>
          </a:ln>
        </p:spPr>
      </p:sp>
      <p:sp>
        <p:nvSpPr>
          <p:cNvPr id="85212" name="直接连接符 1158563"/>
          <p:cNvSpPr/>
          <p:nvPr/>
        </p:nvSpPr>
        <p:spPr>
          <a:xfrm>
            <a:off x="4999038" y="2470150"/>
            <a:ext cx="153987" cy="1588"/>
          </a:xfrm>
          <a:prstGeom prst="line">
            <a:avLst/>
          </a:prstGeom>
          <a:ln w="3175" cap="flat" cmpd="sng">
            <a:solidFill>
              <a:srgbClr val="000000"/>
            </a:solidFill>
            <a:prstDash val="solid"/>
            <a:headEnd type="none" w="med" len="med"/>
            <a:tailEnd type="none" w="med" len="med"/>
          </a:ln>
        </p:spPr>
      </p:sp>
      <p:sp>
        <p:nvSpPr>
          <p:cNvPr id="85213" name="任意多边形 1158564"/>
          <p:cNvSpPr/>
          <p:nvPr/>
        </p:nvSpPr>
        <p:spPr>
          <a:xfrm>
            <a:off x="5129213" y="2543175"/>
            <a:ext cx="39687" cy="14288"/>
          </a:xfrm>
          <a:custGeom>
            <a:avLst/>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0" y="0"/>
              </a:cxn>
              <a:cxn ang="0">
                <a:pos x="0" y="2147483647"/>
              </a:cxn>
            </a:cxnLst>
            <a:rect l="0" t="0" r="0" b="0"/>
            <a:pathLst>
              <a:path w="73" h="25">
                <a:moveTo>
                  <a:pt x="0" y="25"/>
                </a:moveTo>
                <a:lnTo>
                  <a:pt x="62" y="25"/>
                </a:lnTo>
                <a:lnTo>
                  <a:pt x="63" y="25"/>
                </a:lnTo>
                <a:lnTo>
                  <a:pt x="66" y="25"/>
                </a:lnTo>
                <a:lnTo>
                  <a:pt x="67" y="24"/>
                </a:lnTo>
                <a:lnTo>
                  <a:pt x="69" y="23"/>
                </a:lnTo>
                <a:lnTo>
                  <a:pt x="71" y="21"/>
                </a:lnTo>
                <a:lnTo>
                  <a:pt x="72" y="19"/>
                </a:lnTo>
                <a:lnTo>
                  <a:pt x="73" y="17"/>
                </a:lnTo>
                <a:lnTo>
                  <a:pt x="73" y="15"/>
                </a:lnTo>
                <a:lnTo>
                  <a:pt x="73" y="12"/>
                </a:lnTo>
                <a:lnTo>
                  <a:pt x="73" y="10"/>
                </a:lnTo>
                <a:lnTo>
                  <a:pt x="72" y="7"/>
                </a:lnTo>
                <a:lnTo>
                  <a:pt x="72" y="6"/>
                </a:lnTo>
                <a:lnTo>
                  <a:pt x="69" y="3"/>
                </a:lnTo>
                <a:lnTo>
                  <a:pt x="66" y="1"/>
                </a:lnTo>
                <a:lnTo>
                  <a:pt x="65" y="0"/>
                </a:lnTo>
                <a:lnTo>
                  <a:pt x="63" y="0"/>
                </a:lnTo>
                <a:lnTo>
                  <a:pt x="62" y="0"/>
                </a:lnTo>
                <a:lnTo>
                  <a:pt x="0" y="0"/>
                </a:lnTo>
                <a:lnTo>
                  <a:pt x="0"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14" name="任意多边形 1158565"/>
          <p:cNvSpPr/>
          <p:nvPr/>
        </p:nvSpPr>
        <p:spPr>
          <a:xfrm>
            <a:off x="4757738" y="2543175"/>
            <a:ext cx="38100" cy="14288"/>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2147483647"/>
              </a:cxn>
            </a:cxnLst>
            <a:rect l="0" t="0" r="0" b="0"/>
            <a:pathLst>
              <a:path w="73" h="25">
                <a:moveTo>
                  <a:pt x="73" y="25"/>
                </a:moveTo>
                <a:lnTo>
                  <a:pt x="11" y="25"/>
                </a:lnTo>
                <a:lnTo>
                  <a:pt x="9" y="25"/>
                </a:lnTo>
                <a:lnTo>
                  <a:pt x="6" y="25"/>
                </a:lnTo>
                <a:lnTo>
                  <a:pt x="5" y="24"/>
                </a:lnTo>
                <a:lnTo>
                  <a:pt x="3" y="23"/>
                </a:lnTo>
                <a:lnTo>
                  <a:pt x="1" y="21"/>
                </a:lnTo>
                <a:lnTo>
                  <a:pt x="1" y="19"/>
                </a:lnTo>
                <a:lnTo>
                  <a:pt x="0" y="17"/>
                </a:lnTo>
                <a:lnTo>
                  <a:pt x="0" y="15"/>
                </a:lnTo>
                <a:lnTo>
                  <a:pt x="0" y="12"/>
                </a:lnTo>
                <a:lnTo>
                  <a:pt x="0" y="10"/>
                </a:lnTo>
                <a:lnTo>
                  <a:pt x="0" y="7"/>
                </a:lnTo>
                <a:lnTo>
                  <a:pt x="1" y="6"/>
                </a:lnTo>
                <a:lnTo>
                  <a:pt x="3" y="3"/>
                </a:lnTo>
                <a:lnTo>
                  <a:pt x="6" y="1"/>
                </a:lnTo>
                <a:lnTo>
                  <a:pt x="8" y="0"/>
                </a:lnTo>
                <a:lnTo>
                  <a:pt x="9" y="0"/>
                </a:lnTo>
                <a:lnTo>
                  <a:pt x="11" y="0"/>
                </a:lnTo>
                <a:lnTo>
                  <a:pt x="73" y="0"/>
                </a:lnTo>
                <a:lnTo>
                  <a:pt x="73" y="25"/>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15" name="矩形 1158566"/>
          <p:cNvSpPr/>
          <p:nvPr/>
        </p:nvSpPr>
        <p:spPr>
          <a:xfrm>
            <a:off x="4903788" y="2447925"/>
            <a:ext cx="68262"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16" name="直接连接符 1158567"/>
          <p:cNvSpPr/>
          <p:nvPr/>
        </p:nvSpPr>
        <p:spPr>
          <a:xfrm flipV="1">
            <a:off x="4903788" y="2422525"/>
            <a:ext cx="1587" cy="4763"/>
          </a:xfrm>
          <a:prstGeom prst="line">
            <a:avLst/>
          </a:prstGeom>
          <a:ln w="3175" cap="flat" cmpd="sng">
            <a:solidFill>
              <a:srgbClr val="000000"/>
            </a:solidFill>
            <a:prstDash val="solid"/>
            <a:headEnd type="none" w="med" len="med"/>
            <a:tailEnd type="none" w="med" len="med"/>
          </a:ln>
        </p:spPr>
      </p:sp>
      <p:sp>
        <p:nvSpPr>
          <p:cNvPr id="85217" name="直接连接符 1158568"/>
          <p:cNvSpPr/>
          <p:nvPr/>
        </p:nvSpPr>
        <p:spPr>
          <a:xfrm flipV="1">
            <a:off x="4903788" y="2530475"/>
            <a:ext cx="1587" cy="4763"/>
          </a:xfrm>
          <a:prstGeom prst="line">
            <a:avLst/>
          </a:prstGeom>
          <a:ln w="3175" cap="flat" cmpd="sng">
            <a:solidFill>
              <a:srgbClr val="000000"/>
            </a:solidFill>
            <a:prstDash val="solid"/>
            <a:headEnd type="none" w="med" len="med"/>
            <a:tailEnd type="none" w="med" len="med"/>
          </a:ln>
        </p:spPr>
      </p:sp>
      <p:sp>
        <p:nvSpPr>
          <p:cNvPr id="85218" name="直接连接符 1158569"/>
          <p:cNvSpPr/>
          <p:nvPr/>
        </p:nvSpPr>
        <p:spPr>
          <a:xfrm>
            <a:off x="4906963" y="2479675"/>
            <a:ext cx="6350" cy="1588"/>
          </a:xfrm>
          <a:prstGeom prst="line">
            <a:avLst/>
          </a:prstGeom>
          <a:ln w="4763" cap="flat" cmpd="sng">
            <a:solidFill>
              <a:srgbClr val="00FF00"/>
            </a:solidFill>
            <a:prstDash val="solid"/>
            <a:headEnd type="none" w="med" len="med"/>
            <a:tailEnd type="none" w="med" len="med"/>
          </a:ln>
        </p:spPr>
      </p:sp>
      <p:sp>
        <p:nvSpPr>
          <p:cNvPr id="85219" name="直接连接符 1158570"/>
          <p:cNvSpPr/>
          <p:nvPr/>
        </p:nvSpPr>
        <p:spPr>
          <a:xfrm>
            <a:off x="4906963" y="2451100"/>
            <a:ext cx="6350" cy="1588"/>
          </a:xfrm>
          <a:prstGeom prst="line">
            <a:avLst/>
          </a:prstGeom>
          <a:ln w="4763" cap="flat" cmpd="sng">
            <a:solidFill>
              <a:srgbClr val="00FF00"/>
            </a:solidFill>
            <a:prstDash val="solid"/>
            <a:headEnd type="none" w="med" len="med"/>
            <a:tailEnd type="none" w="med" len="med"/>
          </a:ln>
        </p:spPr>
      </p:sp>
      <p:sp>
        <p:nvSpPr>
          <p:cNvPr id="85220" name="直接连接符 1158571"/>
          <p:cNvSpPr/>
          <p:nvPr/>
        </p:nvSpPr>
        <p:spPr>
          <a:xfrm>
            <a:off x="4956175" y="2451100"/>
            <a:ext cx="6350" cy="1588"/>
          </a:xfrm>
          <a:prstGeom prst="line">
            <a:avLst/>
          </a:prstGeom>
          <a:ln w="4763" cap="flat" cmpd="sng">
            <a:solidFill>
              <a:srgbClr val="00FF00"/>
            </a:solidFill>
            <a:prstDash val="solid"/>
            <a:headEnd type="none" w="med" len="med"/>
            <a:tailEnd type="none" w="med" len="med"/>
          </a:ln>
        </p:spPr>
      </p:sp>
      <p:sp>
        <p:nvSpPr>
          <p:cNvPr id="85221" name="直接连接符 1158572"/>
          <p:cNvSpPr/>
          <p:nvPr/>
        </p:nvSpPr>
        <p:spPr>
          <a:xfrm>
            <a:off x="5018088" y="2462213"/>
            <a:ext cx="6350" cy="1587"/>
          </a:xfrm>
          <a:prstGeom prst="line">
            <a:avLst/>
          </a:prstGeom>
          <a:ln w="4763" cap="flat" cmpd="sng">
            <a:solidFill>
              <a:srgbClr val="00FF00"/>
            </a:solidFill>
            <a:prstDash val="solid"/>
            <a:headEnd type="none" w="med" len="med"/>
            <a:tailEnd type="none" w="med" len="med"/>
          </a:ln>
        </p:spPr>
      </p:sp>
      <p:sp>
        <p:nvSpPr>
          <p:cNvPr id="85222" name="任意多边形 1158573"/>
          <p:cNvSpPr/>
          <p:nvPr/>
        </p:nvSpPr>
        <p:spPr>
          <a:xfrm>
            <a:off x="5119688" y="2095500"/>
            <a:ext cx="52387" cy="30797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8" h="582">
                <a:moveTo>
                  <a:pt x="0" y="582"/>
                </a:moveTo>
                <a:lnTo>
                  <a:pt x="73" y="507"/>
                </a:lnTo>
                <a:lnTo>
                  <a:pt x="73" y="371"/>
                </a:lnTo>
                <a:lnTo>
                  <a:pt x="98" y="297"/>
                </a:lnTo>
                <a:lnTo>
                  <a:pt x="98" y="0"/>
                </a:lnTo>
                <a:lnTo>
                  <a:pt x="0" y="99"/>
                </a:lnTo>
                <a:lnTo>
                  <a:pt x="0" y="582"/>
                </a:lnTo>
                <a:close/>
              </a:path>
            </a:pathLst>
          </a:custGeom>
          <a:solidFill>
            <a:srgbClr val="9A9A9A">
              <a:alpha val="100000"/>
            </a:srgbClr>
          </a:solidFill>
          <a:ln w="9525">
            <a:noFill/>
          </a:ln>
        </p:spPr>
        <p:txBody>
          <a:bodyPr/>
          <a:lstStyle/>
          <a:p>
            <a:endParaRPr lang="zh-CN" altLang="en-US"/>
          </a:p>
        </p:txBody>
      </p:sp>
      <p:sp>
        <p:nvSpPr>
          <p:cNvPr id="85223" name="任意多边形 1158574"/>
          <p:cNvSpPr/>
          <p:nvPr/>
        </p:nvSpPr>
        <p:spPr>
          <a:xfrm>
            <a:off x="5119688" y="2095500"/>
            <a:ext cx="52387" cy="307975"/>
          </a:xfrm>
          <a:custGeom>
            <a:avLst/>
            <a:gdLst/>
            <a:ahLst/>
            <a:cxnLst>
              <a:cxn ang="0">
                <a:pos x="0" y="2147483647"/>
              </a:cxn>
              <a:cxn ang="0">
                <a:pos x="2147483647" y="2147483647"/>
              </a:cxn>
              <a:cxn ang="0">
                <a:pos x="2147483647" y="2147483647"/>
              </a:cxn>
              <a:cxn ang="0">
                <a:pos x="2147483647" y="2147483647"/>
              </a:cxn>
              <a:cxn ang="0">
                <a:pos x="2147483647" y="0"/>
              </a:cxn>
              <a:cxn ang="0">
                <a:pos x="0" y="2147483647"/>
              </a:cxn>
              <a:cxn ang="0">
                <a:pos x="0" y="2147483647"/>
              </a:cxn>
            </a:cxnLst>
            <a:rect l="0" t="0" r="0" b="0"/>
            <a:pathLst>
              <a:path w="98" h="582">
                <a:moveTo>
                  <a:pt x="0" y="582"/>
                </a:moveTo>
                <a:lnTo>
                  <a:pt x="73" y="507"/>
                </a:lnTo>
                <a:lnTo>
                  <a:pt x="73" y="371"/>
                </a:lnTo>
                <a:lnTo>
                  <a:pt x="98" y="297"/>
                </a:lnTo>
                <a:lnTo>
                  <a:pt x="98" y="0"/>
                </a:lnTo>
                <a:lnTo>
                  <a:pt x="0" y="99"/>
                </a:lnTo>
                <a:lnTo>
                  <a:pt x="0" y="58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24" name="任意多边形 1158575"/>
          <p:cNvSpPr/>
          <p:nvPr/>
        </p:nvSpPr>
        <p:spPr>
          <a:xfrm>
            <a:off x="4805363" y="2095500"/>
            <a:ext cx="366712" cy="52388"/>
          </a:xfrm>
          <a:custGeom>
            <a:avLst/>
            <a:gdLst/>
            <a:ahLst/>
            <a:cxnLst>
              <a:cxn ang="0">
                <a:pos x="2147483647" y="0"/>
              </a:cxn>
              <a:cxn ang="0">
                <a:pos x="2147483647" y="0"/>
              </a:cxn>
              <a:cxn ang="0">
                <a:pos x="0" y="2147483647"/>
              </a:cxn>
              <a:cxn ang="0">
                <a:pos x="2147483647" y="2147483647"/>
              </a:cxn>
              <a:cxn ang="0">
                <a:pos x="2147483647" y="0"/>
              </a:cxn>
            </a:cxnLst>
            <a:rect l="0" t="0" r="0" b="0"/>
            <a:pathLst>
              <a:path w="692" h="99">
                <a:moveTo>
                  <a:pt x="692" y="0"/>
                </a:moveTo>
                <a:lnTo>
                  <a:pt x="98" y="0"/>
                </a:lnTo>
                <a:lnTo>
                  <a:pt x="0" y="99"/>
                </a:lnTo>
                <a:lnTo>
                  <a:pt x="594" y="99"/>
                </a:lnTo>
                <a:lnTo>
                  <a:pt x="692" y="0"/>
                </a:lnTo>
                <a:close/>
              </a:path>
            </a:pathLst>
          </a:custGeom>
          <a:solidFill>
            <a:srgbClr val="E6E6E6">
              <a:alpha val="100000"/>
            </a:srgbClr>
          </a:solidFill>
          <a:ln w="9525">
            <a:noFill/>
          </a:ln>
        </p:spPr>
        <p:txBody>
          <a:bodyPr/>
          <a:lstStyle/>
          <a:p>
            <a:endParaRPr lang="zh-CN" altLang="en-US"/>
          </a:p>
        </p:txBody>
      </p:sp>
      <p:sp>
        <p:nvSpPr>
          <p:cNvPr id="85225" name="任意多边形 1158576"/>
          <p:cNvSpPr/>
          <p:nvPr/>
        </p:nvSpPr>
        <p:spPr>
          <a:xfrm>
            <a:off x="4805363" y="2095500"/>
            <a:ext cx="366712" cy="52388"/>
          </a:xfrm>
          <a:custGeom>
            <a:avLst/>
            <a:gdLst/>
            <a:ahLst/>
            <a:cxnLst>
              <a:cxn ang="0">
                <a:pos x="2147483647" y="0"/>
              </a:cxn>
              <a:cxn ang="0">
                <a:pos x="2147483647" y="0"/>
              </a:cxn>
              <a:cxn ang="0">
                <a:pos x="0" y="2147483647"/>
              </a:cxn>
              <a:cxn ang="0">
                <a:pos x="2147483647" y="2147483647"/>
              </a:cxn>
              <a:cxn ang="0">
                <a:pos x="2147483647" y="0"/>
              </a:cxn>
            </a:cxnLst>
            <a:rect l="0" t="0" r="0" b="0"/>
            <a:pathLst>
              <a:path w="692" h="99">
                <a:moveTo>
                  <a:pt x="692" y="0"/>
                </a:moveTo>
                <a:lnTo>
                  <a:pt x="98" y="0"/>
                </a:lnTo>
                <a:lnTo>
                  <a:pt x="0" y="99"/>
                </a:lnTo>
                <a:lnTo>
                  <a:pt x="594" y="99"/>
                </a:lnTo>
                <a:lnTo>
                  <a:pt x="692"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26" name="矩形 1158577"/>
          <p:cNvSpPr/>
          <p:nvPr/>
        </p:nvSpPr>
        <p:spPr>
          <a:xfrm>
            <a:off x="4805363" y="2147888"/>
            <a:ext cx="314325" cy="2540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227" name="图片 1158578"/>
          <p:cNvPicPr>
            <a:picLocks noChangeAspect="1"/>
          </p:cNvPicPr>
          <p:nvPr/>
        </p:nvPicPr>
        <p:blipFill>
          <a:blip r:embed="rId5"/>
          <a:stretch>
            <a:fillRect/>
          </a:stretch>
        </p:blipFill>
        <p:spPr>
          <a:xfrm>
            <a:off x="4851400" y="2185988"/>
            <a:ext cx="222250" cy="157162"/>
          </a:xfrm>
          <a:prstGeom prst="rect">
            <a:avLst/>
          </a:prstGeom>
          <a:noFill/>
          <a:ln w="9525">
            <a:noFill/>
          </a:ln>
        </p:spPr>
      </p:pic>
      <p:pic>
        <p:nvPicPr>
          <p:cNvPr id="85228" name="图片 1158579"/>
          <p:cNvPicPr>
            <a:picLocks noChangeAspect="1"/>
          </p:cNvPicPr>
          <p:nvPr/>
        </p:nvPicPr>
        <p:blipFill>
          <a:blip r:embed="rId6"/>
          <a:stretch>
            <a:fillRect/>
          </a:stretch>
        </p:blipFill>
        <p:spPr>
          <a:xfrm>
            <a:off x="4851400" y="2185988"/>
            <a:ext cx="222250" cy="157162"/>
          </a:xfrm>
          <a:prstGeom prst="rect">
            <a:avLst/>
          </a:prstGeom>
          <a:noFill/>
          <a:ln w="9525">
            <a:noFill/>
          </a:ln>
        </p:spPr>
      </p:pic>
      <p:sp>
        <p:nvSpPr>
          <p:cNvPr id="85229" name="矩形 1158580"/>
          <p:cNvSpPr/>
          <p:nvPr/>
        </p:nvSpPr>
        <p:spPr>
          <a:xfrm>
            <a:off x="4856163" y="2192338"/>
            <a:ext cx="214312" cy="14922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30" name="任意多边形 1158581"/>
          <p:cNvSpPr/>
          <p:nvPr/>
        </p:nvSpPr>
        <p:spPr>
          <a:xfrm>
            <a:off x="4835525" y="2171700"/>
            <a:ext cx="254000" cy="190500"/>
          </a:xfrm>
          <a:custGeom>
            <a:avLst/>
            <a:gdLst/>
            <a:ahLst/>
            <a:cxnLst>
              <a:cxn ang="0">
                <a:pos x="2147483647" y="2147483647"/>
              </a:cxn>
              <a:cxn ang="0">
                <a:pos x="2147483647" y="2147483647"/>
              </a:cxn>
              <a:cxn ang="0">
                <a:pos x="2147483647" y="2147483647"/>
              </a:cxn>
              <a:cxn ang="0">
                <a:pos x="2147483647" y="2147483647"/>
              </a:cxn>
              <a:cxn ang="0">
                <a:pos x="2147483647" y="0"/>
              </a:cxn>
              <a:cxn ang="0">
                <a:pos x="0" y="0"/>
              </a:cxn>
              <a:cxn ang="0">
                <a:pos x="0" y="2147483647"/>
              </a:cxn>
              <a:cxn ang="0">
                <a:pos x="2147483647" y="2147483647"/>
              </a:cxn>
              <a:cxn ang="0">
                <a:pos x="2147483647" y="2147483647"/>
              </a:cxn>
            </a:cxnLst>
            <a:rect l="0" t="0" r="0" b="0"/>
            <a:pathLst>
              <a:path w="482" h="358">
                <a:moveTo>
                  <a:pt x="21" y="340"/>
                </a:moveTo>
                <a:lnTo>
                  <a:pt x="463" y="340"/>
                </a:lnTo>
                <a:lnTo>
                  <a:pt x="463" y="19"/>
                </a:lnTo>
                <a:lnTo>
                  <a:pt x="482" y="19"/>
                </a:lnTo>
                <a:lnTo>
                  <a:pt x="482" y="0"/>
                </a:lnTo>
                <a:lnTo>
                  <a:pt x="0" y="0"/>
                </a:lnTo>
                <a:lnTo>
                  <a:pt x="0" y="358"/>
                </a:lnTo>
                <a:lnTo>
                  <a:pt x="21" y="358"/>
                </a:lnTo>
                <a:lnTo>
                  <a:pt x="21" y="34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31" name="图片 1158582"/>
          <p:cNvPicPr>
            <a:picLocks noChangeAspect="1"/>
          </p:cNvPicPr>
          <p:nvPr/>
        </p:nvPicPr>
        <p:blipFill>
          <a:blip r:embed="rId7"/>
          <a:stretch>
            <a:fillRect/>
          </a:stretch>
        </p:blipFill>
        <p:spPr>
          <a:xfrm>
            <a:off x="4835525" y="2171700"/>
            <a:ext cx="254000" cy="190500"/>
          </a:xfrm>
          <a:prstGeom prst="rect">
            <a:avLst/>
          </a:prstGeom>
          <a:noFill/>
          <a:ln w="9525">
            <a:noFill/>
          </a:ln>
        </p:spPr>
      </p:pic>
      <p:pic>
        <p:nvPicPr>
          <p:cNvPr id="85232" name="图片 1158583"/>
          <p:cNvPicPr>
            <a:picLocks noChangeAspect="1"/>
          </p:cNvPicPr>
          <p:nvPr/>
        </p:nvPicPr>
        <p:blipFill>
          <a:blip r:embed="rId15"/>
          <a:stretch>
            <a:fillRect/>
          </a:stretch>
        </p:blipFill>
        <p:spPr>
          <a:xfrm>
            <a:off x="4835525" y="2171700"/>
            <a:ext cx="254000" cy="190500"/>
          </a:xfrm>
          <a:prstGeom prst="rect">
            <a:avLst/>
          </a:prstGeom>
          <a:noFill/>
          <a:ln w="9525">
            <a:noFill/>
          </a:ln>
        </p:spPr>
      </p:pic>
      <p:sp>
        <p:nvSpPr>
          <p:cNvPr id="85233" name="直接连接符 1158584"/>
          <p:cNvSpPr/>
          <p:nvPr/>
        </p:nvSpPr>
        <p:spPr>
          <a:xfrm>
            <a:off x="4892675" y="2386013"/>
            <a:ext cx="1588" cy="15875"/>
          </a:xfrm>
          <a:prstGeom prst="line">
            <a:avLst/>
          </a:prstGeom>
          <a:ln w="3175" cap="flat" cmpd="sng">
            <a:solidFill>
              <a:srgbClr val="000000"/>
            </a:solidFill>
            <a:prstDash val="solid"/>
            <a:headEnd type="none" w="med" len="med"/>
            <a:tailEnd type="none" w="med" len="med"/>
          </a:ln>
        </p:spPr>
      </p:sp>
      <p:sp>
        <p:nvSpPr>
          <p:cNvPr id="85234" name="直接连接符 1158585"/>
          <p:cNvSpPr/>
          <p:nvPr/>
        </p:nvSpPr>
        <p:spPr>
          <a:xfrm>
            <a:off x="4852988" y="2386013"/>
            <a:ext cx="1587" cy="15875"/>
          </a:xfrm>
          <a:prstGeom prst="line">
            <a:avLst/>
          </a:prstGeom>
          <a:ln w="3175" cap="flat" cmpd="sng">
            <a:solidFill>
              <a:srgbClr val="000000"/>
            </a:solidFill>
            <a:prstDash val="solid"/>
            <a:headEnd type="none" w="med" len="med"/>
            <a:tailEnd type="none" w="med" len="med"/>
          </a:ln>
        </p:spPr>
      </p:sp>
      <p:sp>
        <p:nvSpPr>
          <p:cNvPr id="85235" name="直接连接符 1158586"/>
          <p:cNvSpPr/>
          <p:nvPr/>
        </p:nvSpPr>
        <p:spPr>
          <a:xfrm>
            <a:off x="4805363" y="2386013"/>
            <a:ext cx="314325" cy="1587"/>
          </a:xfrm>
          <a:prstGeom prst="line">
            <a:avLst/>
          </a:prstGeom>
          <a:ln w="3175" cap="flat" cmpd="sng">
            <a:solidFill>
              <a:srgbClr val="000000"/>
            </a:solidFill>
            <a:prstDash val="solid"/>
            <a:headEnd type="none" w="med" len="med"/>
            <a:tailEnd type="none" w="med" len="med"/>
          </a:ln>
        </p:spPr>
      </p:sp>
      <p:sp>
        <p:nvSpPr>
          <p:cNvPr id="85236" name="直接连接符 1158587"/>
          <p:cNvSpPr/>
          <p:nvPr/>
        </p:nvSpPr>
        <p:spPr>
          <a:xfrm>
            <a:off x="5008563" y="2451100"/>
            <a:ext cx="90487" cy="1588"/>
          </a:xfrm>
          <a:prstGeom prst="line">
            <a:avLst/>
          </a:prstGeom>
          <a:ln w="9525" cap="flat" cmpd="sng">
            <a:solidFill>
              <a:srgbClr val="000000"/>
            </a:solidFill>
            <a:prstDash val="solid"/>
            <a:headEnd type="none" w="med" len="med"/>
            <a:tailEnd type="none" w="med" len="med"/>
          </a:ln>
        </p:spPr>
      </p:sp>
      <p:sp>
        <p:nvSpPr>
          <p:cNvPr id="85237" name="任意多边形 1158588"/>
          <p:cNvSpPr/>
          <p:nvPr/>
        </p:nvSpPr>
        <p:spPr>
          <a:xfrm>
            <a:off x="4754563" y="2095500"/>
            <a:ext cx="469900" cy="46990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889" h="889">
                <a:moveTo>
                  <a:pt x="0" y="889"/>
                </a:moveTo>
                <a:lnTo>
                  <a:pt x="0" y="618"/>
                </a:lnTo>
                <a:lnTo>
                  <a:pt x="92" y="525"/>
                </a:lnTo>
                <a:lnTo>
                  <a:pt x="98" y="525"/>
                </a:lnTo>
                <a:lnTo>
                  <a:pt x="98" y="99"/>
                </a:lnTo>
                <a:lnTo>
                  <a:pt x="196" y="0"/>
                </a:lnTo>
                <a:lnTo>
                  <a:pt x="790" y="0"/>
                </a:lnTo>
                <a:lnTo>
                  <a:pt x="790" y="297"/>
                </a:lnTo>
                <a:lnTo>
                  <a:pt x="765" y="371"/>
                </a:lnTo>
                <a:lnTo>
                  <a:pt x="765" y="507"/>
                </a:lnTo>
                <a:lnTo>
                  <a:pt x="753" y="519"/>
                </a:lnTo>
                <a:lnTo>
                  <a:pt x="889" y="519"/>
                </a:lnTo>
                <a:lnTo>
                  <a:pt x="889" y="789"/>
                </a:lnTo>
                <a:lnTo>
                  <a:pt x="790" y="889"/>
                </a:lnTo>
                <a:lnTo>
                  <a:pt x="0" y="889"/>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38" name="任意多边形 1158589"/>
          <p:cNvSpPr/>
          <p:nvPr/>
        </p:nvSpPr>
        <p:spPr>
          <a:xfrm>
            <a:off x="5695950" y="2570163"/>
            <a:ext cx="127000" cy="117475"/>
          </a:xfrm>
          <a:custGeom>
            <a:avLst/>
            <a:gdLst/>
            <a:ahLst/>
            <a:cxnLst>
              <a:cxn ang="0">
                <a:pos x="0" y="2147483647"/>
              </a:cxn>
              <a:cxn ang="0">
                <a:pos x="2147483647" y="2147483647"/>
              </a:cxn>
              <a:cxn ang="0">
                <a:pos x="2147483647" y="0"/>
              </a:cxn>
              <a:cxn ang="0">
                <a:pos x="0" y="2147483647"/>
              </a:cxn>
              <a:cxn ang="0">
                <a:pos x="0" y="2147483647"/>
              </a:cxn>
            </a:cxnLst>
            <a:rect l="0" t="0" r="0" b="0"/>
            <a:pathLst>
              <a:path w="241" h="222">
                <a:moveTo>
                  <a:pt x="0" y="222"/>
                </a:moveTo>
                <a:lnTo>
                  <a:pt x="241" y="33"/>
                </a:lnTo>
                <a:lnTo>
                  <a:pt x="241" y="0"/>
                </a:lnTo>
                <a:lnTo>
                  <a:pt x="0" y="186"/>
                </a:lnTo>
                <a:lnTo>
                  <a:pt x="0" y="222"/>
                </a:lnTo>
                <a:close/>
              </a:path>
            </a:pathLst>
          </a:custGeom>
          <a:solidFill>
            <a:srgbClr val="9A9A9A">
              <a:alpha val="100000"/>
            </a:srgbClr>
          </a:solidFill>
          <a:ln w="9525">
            <a:noFill/>
          </a:ln>
        </p:spPr>
        <p:txBody>
          <a:bodyPr/>
          <a:lstStyle/>
          <a:p>
            <a:endParaRPr lang="zh-CN" altLang="en-US"/>
          </a:p>
        </p:txBody>
      </p:sp>
      <p:sp>
        <p:nvSpPr>
          <p:cNvPr id="85239" name="任意多边形 1158590"/>
          <p:cNvSpPr/>
          <p:nvPr/>
        </p:nvSpPr>
        <p:spPr>
          <a:xfrm>
            <a:off x="5346700" y="1841500"/>
            <a:ext cx="482600" cy="93663"/>
          </a:xfrm>
          <a:custGeom>
            <a:avLst/>
            <a:gdLst/>
            <a:ahLst/>
            <a:cxnLst>
              <a:cxn ang="0">
                <a:pos x="0" y="2147483647"/>
              </a:cxn>
              <a:cxn ang="0">
                <a:pos x="2147483647" y="0"/>
              </a:cxn>
              <a:cxn ang="0">
                <a:pos x="2147483647" y="0"/>
              </a:cxn>
              <a:cxn ang="0">
                <a:pos x="2147483647" y="2147483647"/>
              </a:cxn>
              <a:cxn ang="0">
                <a:pos x="0" y="2147483647"/>
              </a:cxn>
            </a:cxnLst>
            <a:rect l="0" t="0" r="0" b="0"/>
            <a:pathLst>
              <a:path w="914" h="177">
                <a:moveTo>
                  <a:pt x="0" y="177"/>
                </a:moveTo>
                <a:lnTo>
                  <a:pt x="230" y="0"/>
                </a:lnTo>
                <a:lnTo>
                  <a:pt x="914" y="0"/>
                </a:lnTo>
                <a:lnTo>
                  <a:pt x="690" y="177"/>
                </a:lnTo>
                <a:lnTo>
                  <a:pt x="0" y="177"/>
                </a:lnTo>
                <a:close/>
              </a:path>
            </a:pathLst>
          </a:custGeom>
          <a:solidFill>
            <a:srgbClr val="E6E6E6">
              <a:alpha val="100000"/>
            </a:srgbClr>
          </a:solidFill>
          <a:ln w="9525">
            <a:noFill/>
          </a:ln>
        </p:spPr>
        <p:txBody>
          <a:bodyPr/>
          <a:lstStyle/>
          <a:p>
            <a:endParaRPr lang="zh-CN" altLang="en-US"/>
          </a:p>
        </p:txBody>
      </p:sp>
      <p:sp>
        <p:nvSpPr>
          <p:cNvPr id="85240" name="任意多边形 1158591"/>
          <p:cNvSpPr/>
          <p:nvPr/>
        </p:nvSpPr>
        <p:spPr>
          <a:xfrm>
            <a:off x="5346700" y="1841500"/>
            <a:ext cx="482600" cy="93663"/>
          </a:xfrm>
          <a:custGeom>
            <a:avLst/>
            <a:gdLst/>
            <a:ahLst/>
            <a:cxnLst>
              <a:cxn ang="0">
                <a:pos x="0" y="2147483647"/>
              </a:cxn>
              <a:cxn ang="0">
                <a:pos x="2147483647" y="0"/>
              </a:cxn>
              <a:cxn ang="0">
                <a:pos x="2147483647" y="0"/>
              </a:cxn>
              <a:cxn ang="0">
                <a:pos x="2147483647" y="2147483647"/>
              </a:cxn>
              <a:cxn ang="0">
                <a:pos x="0" y="2147483647"/>
              </a:cxn>
            </a:cxnLst>
            <a:rect l="0" t="0" r="0" b="0"/>
            <a:pathLst>
              <a:path w="914" h="177">
                <a:moveTo>
                  <a:pt x="0" y="177"/>
                </a:moveTo>
                <a:lnTo>
                  <a:pt x="230" y="0"/>
                </a:lnTo>
                <a:lnTo>
                  <a:pt x="914" y="0"/>
                </a:lnTo>
                <a:lnTo>
                  <a:pt x="690" y="177"/>
                </a:lnTo>
                <a:lnTo>
                  <a:pt x="0" y="177"/>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41" name="任意多边形 1158592"/>
          <p:cNvSpPr/>
          <p:nvPr/>
        </p:nvSpPr>
        <p:spPr>
          <a:xfrm>
            <a:off x="5711825" y="1841500"/>
            <a:ext cx="117475" cy="827088"/>
          </a:xfrm>
          <a:custGeom>
            <a:avLst/>
            <a:gdLst/>
            <a:ahLst/>
            <a:cxnLst>
              <a:cxn ang="0">
                <a:pos x="0" y="2147483647"/>
              </a:cxn>
              <a:cxn ang="0">
                <a:pos x="2147483647" y="0"/>
              </a:cxn>
              <a:cxn ang="0">
                <a:pos x="2147483647" y="2147483647"/>
              </a:cxn>
              <a:cxn ang="0">
                <a:pos x="0" y="2147483647"/>
              </a:cxn>
              <a:cxn ang="0">
                <a:pos x="0" y="2147483647"/>
              </a:cxn>
            </a:cxnLst>
            <a:rect l="0" t="0" r="0" b="0"/>
            <a:pathLst>
              <a:path w="224" h="1563">
                <a:moveTo>
                  <a:pt x="0" y="177"/>
                </a:moveTo>
                <a:lnTo>
                  <a:pt x="224" y="0"/>
                </a:lnTo>
                <a:lnTo>
                  <a:pt x="224" y="1388"/>
                </a:lnTo>
                <a:lnTo>
                  <a:pt x="0" y="1563"/>
                </a:lnTo>
                <a:lnTo>
                  <a:pt x="0" y="177"/>
                </a:lnTo>
                <a:close/>
              </a:path>
            </a:pathLst>
          </a:custGeom>
          <a:solidFill>
            <a:srgbClr val="9A9A9A">
              <a:alpha val="100000"/>
            </a:srgbClr>
          </a:solidFill>
          <a:ln w="9525">
            <a:noFill/>
          </a:ln>
        </p:spPr>
        <p:txBody>
          <a:bodyPr/>
          <a:lstStyle/>
          <a:p>
            <a:endParaRPr lang="zh-CN" altLang="en-US"/>
          </a:p>
        </p:txBody>
      </p:sp>
      <p:sp>
        <p:nvSpPr>
          <p:cNvPr id="85242" name="矩形 1158593"/>
          <p:cNvSpPr/>
          <p:nvPr/>
        </p:nvSpPr>
        <p:spPr>
          <a:xfrm>
            <a:off x="5346700" y="1935163"/>
            <a:ext cx="365125" cy="733425"/>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243" name="图片 1158594"/>
          <p:cNvPicPr>
            <a:picLocks noChangeAspect="1"/>
          </p:cNvPicPr>
          <p:nvPr/>
        </p:nvPicPr>
        <p:blipFill>
          <a:blip r:embed="rId16"/>
          <a:stretch>
            <a:fillRect/>
          </a:stretch>
        </p:blipFill>
        <p:spPr>
          <a:xfrm>
            <a:off x="5392738" y="1971675"/>
            <a:ext cx="271462" cy="444500"/>
          </a:xfrm>
          <a:prstGeom prst="rect">
            <a:avLst/>
          </a:prstGeom>
          <a:noFill/>
          <a:ln w="9525">
            <a:noFill/>
          </a:ln>
        </p:spPr>
      </p:pic>
      <p:sp>
        <p:nvSpPr>
          <p:cNvPr id="85244" name="矩形 1158595"/>
          <p:cNvSpPr/>
          <p:nvPr/>
        </p:nvSpPr>
        <p:spPr>
          <a:xfrm>
            <a:off x="5392738" y="1971675"/>
            <a:ext cx="271462" cy="444500"/>
          </a:xfrm>
          <a:prstGeom prst="rect">
            <a:avLst/>
          </a:prstGeom>
          <a:noFill/>
          <a:ln w="4763"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45" name="任意多边形 1158596"/>
          <p:cNvSpPr>
            <a:spLocks noEditPoints="1"/>
          </p:cNvSpPr>
          <p:nvPr/>
        </p:nvSpPr>
        <p:spPr>
          <a:xfrm>
            <a:off x="5424488" y="1993900"/>
            <a:ext cx="207962" cy="382588"/>
          </a:xfrm>
          <a:custGeom>
            <a:avLst/>
            <a:gdLst/>
            <a:ahLst/>
            <a:cxnLst>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0" y="2147483647"/>
              </a:cxn>
              <a:cxn ang="0">
                <a:pos x="0" y="2147483647"/>
              </a:cxn>
              <a:cxn ang="0">
                <a:pos x="0" y="0"/>
              </a:cxn>
              <a:cxn ang="0">
                <a:pos x="2147483647" y="0"/>
              </a:cxn>
              <a:cxn ang="0">
                <a:pos x="2147483647" y="2147483647"/>
              </a:cxn>
              <a:cxn ang="0">
                <a:pos x="0" y="2147483647"/>
              </a:cxn>
              <a:cxn ang="0">
                <a:pos x="0" y="0"/>
              </a:cxn>
            </a:cxnLst>
            <a:rect l="0" t="0" r="0" b="0"/>
            <a:pathLst>
              <a:path w="392" h="723">
                <a:moveTo>
                  <a:pt x="0" y="649"/>
                </a:moveTo>
                <a:lnTo>
                  <a:pt x="392" y="649"/>
                </a:lnTo>
                <a:lnTo>
                  <a:pt x="392" y="723"/>
                </a:lnTo>
                <a:lnTo>
                  <a:pt x="0" y="723"/>
                </a:lnTo>
                <a:lnTo>
                  <a:pt x="0" y="649"/>
                </a:lnTo>
                <a:close/>
                <a:moveTo>
                  <a:pt x="0" y="540"/>
                </a:moveTo>
                <a:lnTo>
                  <a:pt x="392" y="540"/>
                </a:lnTo>
                <a:lnTo>
                  <a:pt x="392" y="612"/>
                </a:lnTo>
                <a:lnTo>
                  <a:pt x="0" y="612"/>
                </a:lnTo>
                <a:lnTo>
                  <a:pt x="0" y="540"/>
                </a:lnTo>
                <a:close/>
                <a:moveTo>
                  <a:pt x="0" y="427"/>
                </a:moveTo>
                <a:lnTo>
                  <a:pt x="392" y="427"/>
                </a:lnTo>
                <a:lnTo>
                  <a:pt x="392" y="501"/>
                </a:lnTo>
                <a:lnTo>
                  <a:pt x="0" y="501"/>
                </a:lnTo>
                <a:lnTo>
                  <a:pt x="0" y="427"/>
                </a:lnTo>
                <a:close/>
                <a:moveTo>
                  <a:pt x="0" y="318"/>
                </a:moveTo>
                <a:lnTo>
                  <a:pt x="392" y="318"/>
                </a:lnTo>
                <a:lnTo>
                  <a:pt x="392" y="390"/>
                </a:lnTo>
                <a:lnTo>
                  <a:pt x="0" y="390"/>
                </a:lnTo>
                <a:lnTo>
                  <a:pt x="0" y="318"/>
                </a:lnTo>
                <a:close/>
                <a:moveTo>
                  <a:pt x="0" y="159"/>
                </a:moveTo>
                <a:lnTo>
                  <a:pt x="392" y="159"/>
                </a:lnTo>
                <a:lnTo>
                  <a:pt x="392" y="283"/>
                </a:lnTo>
                <a:lnTo>
                  <a:pt x="0" y="283"/>
                </a:lnTo>
                <a:lnTo>
                  <a:pt x="0" y="159"/>
                </a:lnTo>
                <a:close/>
                <a:moveTo>
                  <a:pt x="0" y="0"/>
                </a:moveTo>
                <a:lnTo>
                  <a:pt x="392" y="0"/>
                </a:lnTo>
                <a:lnTo>
                  <a:pt x="392" y="121"/>
                </a:lnTo>
                <a:lnTo>
                  <a:pt x="0" y="121"/>
                </a:lnTo>
                <a:lnTo>
                  <a:pt x="0" y="0"/>
                </a:lnTo>
                <a:close/>
              </a:path>
            </a:pathLst>
          </a:custGeom>
          <a:solidFill>
            <a:srgbClr val="C0C0C0">
              <a:alpha val="100000"/>
            </a:srgbClr>
          </a:solidFill>
          <a:ln w="9525">
            <a:noFill/>
          </a:ln>
        </p:spPr>
        <p:txBody>
          <a:bodyPr/>
          <a:lstStyle/>
          <a:p>
            <a:endParaRPr lang="zh-CN" altLang="en-US"/>
          </a:p>
        </p:txBody>
      </p:sp>
      <p:sp>
        <p:nvSpPr>
          <p:cNvPr id="85246" name="矩形 1158597"/>
          <p:cNvSpPr/>
          <p:nvPr/>
        </p:nvSpPr>
        <p:spPr>
          <a:xfrm>
            <a:off x="5424488" y="2338388"/>
            <a:ext cx="207962" cy="381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47" name="矩形 1158598"/>
          <p:cNvSpPr/>
          <p:nvPr/>
        </p:nvSpPr>
        <p:spPr>
          <a:xfrm>
            <a:off x="5424488" y="2279650"/>
            <a:ext cx="207962" cy="381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48" name="矩形 1158599"/>
          <p:cNvSpPr/>
          <p:nvPr/>
        </p:nvSpPr>
        <p:spPr>
          <a:xfrm>
            <a:off x="5424488" y="2220913"/>
            <a:ext cx="207962" cy="381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49" name="矩形 1158600"/>
          <p:cNvSpPr/>
          <p:nvPr/>
        </p:nvSpPr>
        <p:spPr>
          <a:xfrm>
            <a:off x="5424488" y="2162175"/>
            <a:ext cx="207962" cy="381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50" name="矩形 1158601"/>
          <p:cNvSpPr/>
          <p:nvPr/>
        </p:nvSpPr>
        <p:spPr>
          <a:xfrm>
            <a:off x="5424488" y="2078038"/>
            <a:ext cx="207962" cy="66675"/>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51" name="矩形 1158602"/>
          <p:cNvSpPr/>
          <p:nvPr/>
        </p:nvSpPr>
        <p:spPr>
          <a:xfrm>
            <a:off x="5424488" y="1993900"/>
            <a:ext cx="207962" cy="65088"/>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52" name="任意多边形 1158603"/>
          <p:cNvSpPr/>
          <p:nvPr/>
        </p:nvSpPr>
        <p:spPr>
          <a:xfrm>
            <a:off x="5502275" y="2459038"/>
            <a:ext cx="50800" cy="39687"/>
          </a:xfrm>
          <a:custGeom>
            <a:avLst/>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94" h="73">
                <a:moveTo>
                  <a:pt x="0" y="37"/>
                </a:moveTo>
                <a:lnTo>
                  <a:pt x="0" y="28"/>
                </a:lnTo>
                <a:lnTo>
                  <a:pt x="4" y="21"/>
                </a:lnTo>
                <a:lnTo>
                  <a:pt x="6" y="16"/>
                </a:lnTo>
                <a:lnTo>
                  <a:pt x="12" y="9"/>
                </a:lnTo>
                <a:lnTo>
                  <a:pt x="22" y="4"/>
                </a:lnTo>
                <a:lnTo>
                  <a:pt x="28" y="2"/>
                </a:lnTo>
                <a:lnTo>
                  <a:pt x="40" y="0"/>
                </a:lnTo>
                <a:lnTo>
                  <a:pt x="49" y="0"/>
                </a:lnTo>
                <a:lnTo>
                  <a:pt x="58" y="0"/>
                </a:lnTo>
                <a:lnTo>
                  <a:pt x="64" y="2"/>
                </a:lnTo>
                <a:lnTo>
                  <a:pt x="73" y="4"/>
                </a:lnTo>
                <a:lnTo>
                  <a:pt x="79" y="9"/>
                </a:lnTo>
                <a:lnTo>
                  <a:pt x="85" y="16"/>
                </a:lnTo>
                <a:lnTo>
                  <a:pt x="91" y="21"/>
                </a:lnTo>
                <a:lnTo>
                  <a:pt x="91" y="28"/>
                </a:lnTo>
                <a:lnTo>
                  <a:pt x="94" y="37"/>
                </a:lnTo>
                <a:lnTo>
                  <a:pt x="91" y="44"/>
                </a:lnTo>
                <a:lnTo>
                  <a:pt x="91" y="51"/>
                </a:lnTo>
                <a:lnTo>
                  <a:pt x="85" y="56"/>
                </a:lnTo>
                <a:lnTo>
                  <a:pt x="79" y="63"/>
                </a:lnTo>
                <a:lnTo>
                  <a:pt x="73" y="66"/>
                </a:lnTo>
                <a:lnTo>
                  <a:pt x="64" y="70"/>
                </a:lnTo>
                <a:lnTo>
                  <a:pt x="58" y="70"/>
                </a:lnTo>
                <a:lnTo>
                  <a:pt x="49" y="73"/>
                </a:lnTo>
                <a:lnTo>
                  <a:pt x="40" y="70"/>
                </a:lnTo>
                <a:lnTo>
                  <a:pt x="28" y="70"/>
                </a:lnTo>
                <a:lnTo>
                  <a:pt x="22" y="66"/>
                </a:lnTo>
                <a:lnTo>
                  <a:pt x="12" y="63"/>
                </a:lnTo>
                <a:lnTo>
                  <a:pt x="6" y="56"/>
                </a:lnTo>
                <a:lnTo>
                  <a:pt x="4" y="51"/>
                </a:lnTo>
                <a:lnTo>
                  <a:pt x="0" y="44"/>
                </a:lnTo>
                <a:lnTo>
                  <a:pt x="0" y="37"/>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53" name="图片 1158604"/>
          <p:cNvPicPr>
            <a:picLocks noChangeAspect="1"/>
          </p:cNvPicPr>
          <p:nvPr/>
        </p:nvPicPr>
        <p:blipFill>
          <a:blip r:embed="rId17"/>
          <a:stretch>
            <a:fillRect/>
          </a:stretch>
        </p:blipFill>
        <p:spPr>
          <a:xfrm>
            <a:off x="5502275" y="2459038"/>
            <a:ext cx="49213" cy="38100"/>
          </a:xfrm>
          <a:prstGeom prst="rect">
            <a:avLst/>
          </a:prstGeom>
          <a:noFill/>
          <a:ln w="9525">
            <a:noFill/>
          </a:ln>
        </p:spPr>
      </p:pic>
      <p:sp>
        <p:nvSpPr>
          <p:cNvPr id="85254" name="任意多边形 1158605"/>
          <p:cNvSpPr/>
          <p:nvPr/>
        </p:nvSpPr>
        <p:spPr>
          <a:xfrm>
            <a:off x="5514975" y="2468563"/>
            <a:ext cx="28575" cy="22225"/>
          </a:xfrm>
          <a:custGeom>
            <a:avLst/>
            <a:gdLst/>
            <a:ahLst/>
            <a:cxnLst>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Lst>
            <a:rect l="0" t="0" r="0" b="0"/>
            <a:pathLst>
              <a:path w="54" h="42">
                <a:moveTo>
                  <a:pt x="0" y="21"/>
                </a:moveTo>
                <a:lnTo>
                  <a:pt x="0" y="16"/>
                </a:lnTo>
                <a:lnTo>
                  <a:pt x="0" y="12"/>
                </a:lnTo>
                <a:lnTo>
                  <a:pt x="2" y="10"/>
                </a:lnTo>
                <a:lnTo>
                  <a:pt x="6" y="5"/>
                </a:lnTo>
                <a:lnTo>
                  <a:pt x="12" y="3"/>
                </a:lnTo>
                <a:lnTo>
                  <a:pt x="14" y="0"/>
                </a:lnTo>
                <a:lnTo>
                  <a:pt x="20" y="0"/>
                </a:lnTo>
                <a:lnTo>
                  <a:pt x="27" y="0"/>
                </a:lnTo>
                <a:lnTo>
                  <a:pt x="33" y="0"/>
                </a:lnTo>
                <a:lnTo>
                  <a:pt x="36" y="0"/>
                </a:lnTo>
                <a:lnTo>
                  <a:pt x="42" y="3"/>
                </a:lnTo>
                <a:lnTo>
                  <a:pt x="45" y="5"/>
                </a:lnTo>
                <a:lnTo>
                  <a:pt x="48" y="10"/>
                </a:lnTo>
                <a:lnTo>
                  <a:pt x="51" y="12"/>
                </a:lnTo>
                <a:lnTo>
                  <a:pt x="54" y="16"/>
                </a:lnTo>
                <a:lnTo>
                  <a:pt x="54" y="21"/>
                </a:lnTo>
                <a:lnTo>
                  <a:pt x="54" y="26"/>
                </a:lnTo>
                <a:lnTo>
                  <a:pt x="51" y="28"/>
                </a:lnTo>
                <a:lnTo>
                  <a:pt x="48" y="33"/>
                </a:lnTo>
                <a:lnTo>
                  <a:pt x="45" y="35"/>
                </a:lnTo>
                <a:lnTo>
                  <a:pt x="42" y="38"/>
                </a:lnTo>
                <a:lnTo>
                  <a:pt x="36" y="40"/>
                </a:lnTo>
                <a:lnTo>
                  <a:pt x="33" y="42"/>
                </a:lnTo>
                <a:lnTo>
                  <a:pt x="27" y="42"/>
                </a:lnTo>
                <a:lnTo>
                  <a:pt x="20" y="42"/>
                </a:lnTo>
                <a:lnTo>
                  <a:pt x="14" y="40"/>
                </a:lnTo>
                <a:lnTo>
                  <a:pt x="12" y="38"/>
                </a:lnTo>
                <a:lnTo>
                  <a:pt x="6" y="35"/>
                </a:lnTo>
                <a:lnTo>
                  <a:pt x="2" y="33"/>
                </a:lnTo>
                <a:lnTo>
                  <a:pt x="0" y="28"/>
                </a:lnTo>
                <a:lnTo>
                  <a:pt x="0" y="26"/>
                </a:lnTo>
                <a:lnTo>
                  <a:pt x="0" y="21"/>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55" name="图片 1158606"/>
          <p:cNvPicPr>
            <a:picLocks noChangeAspect="1"/>
          </p:cNvPicPr>
          <p:nvPr/>
        </p:nvPicPr>
        <p:blipFill>
          <a:blip r:embed="rId18"/>
          <a:stretch>
            <a:fillRect/>
          </a:stretch>
        </p:blipFill>
        <p:spPr>
          <a:xfrm>
            <a:off x="5514975" y="2468563"/>
            <a:ext cx="28575" cy="22225"/>
          </a:xfrm>
          <a:prstGeom prst="rect">
            <a:avLst/>
          </a:prstGeom>
          <a:noFill/>
          <a:ln w="9525">
            <a:noFill/>
          </a:ln>
        </p:spPr>
      </p:pic>
      <p:sp>
        <p:nvSpPr>
          <p:cNvPr id="85256" name="任意多边形 1158607"/>
          <p:cNvSpPr/>
          <p:nvPr/>
        </p:nvSpPr>
        <p:spPr>
          <a:xfrm>
            <a:off x="5511800" y="2514600"/>
            <a:ext cx="31750" cy="22225"/>
          </a:xfrm>
          <a:custGeom>
            <a:avLst/>
            <a:gdLst/>
            <a:ahLst/>
            <a:cxnLst>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58" h="44">
                <a:moveTo>
                  <a:pt x="0" y="23"/>
                </a:moveTo>
                <a:lnTo>
                  <a:pt x="0" y="18"/>
                </a:lnTo>
                <a:lnTo>
                  <a:pt x="4" y="14"/>
                </a:lnTo>
                <a:lnTo>
                  <a:pt x="6" y="9"/>
                </a:lnTo>
                <a:lnTo>
                  <a:pt x="10" y="7"/>
                </a:lnTo>
                <a:lnTo>
                  <a:pt x="12" y="5"/>
                </a:lnTo>
                <a:lnTo>
                  <a:pt x="18" y="2"/>
                </a:lnTo>
                <a:lnTo>
                  <a:pt x="24" y="0"/>
                </a:lnTo>
                <a:lnTo>
                  <a:pt x="31" y="0"/>
                </a:lnTo>
                <a:lnTo>
                  <a:pt x="37" y="0"/>
                </a:lnTo>
                <a:lnTo>
                  <a:pt x="40" y="2"/>
                </a:lnTo>
                <a:lnTo>
                  <a:pt x="46" y="5"/>
                </a:lnTo>
                <a:lnTo>
                  <a:pt x="49" y="7"/>
                </a:lnTo>
                <a:lnTo>
                  <a:pt x="52" y="9"/>
                </a:lnTo>
                <a:lnTo>
                  <a:pt x="55" y="14"/>
                </a:lnTo>
                <a:lnTo>
                  <a:pt x="58" y="18"/>
                </a:lnTo>
                <a:lnTo>
                  <a:pt x="58" y="23"/>
                </a:lnTo>
                <a:lnTo>
                  <a:pt x="58" y="27"/>
                </a:lnTo>
                <a:lnTo>
                  <a:pt x="55" y="30"/>
                </a:lnTo>
                <a:lnTo>
                  <a:pt x="52" y="35"/>
                </a:lnTo>
                <a:lnTo>
                  <a:pt x="49" y="37"/>
                </a:lnTo>
                <a:lnTo>
                  <a:pt x="46" y="39"/>
                </a:lnTo>
                <a:lnTo>
                  <a:pt x="40" y="42"/>
                </a:lnTo>
                <a:lnTo>
                  <a:pt x="37" y="44"/>
                </a:lnTo>
                <a:lnTo>
                  <a:pt x="31" y="44"/>
                </a:lnTo>
                <a:lnTo>
                  <a:pt x="24" y="44"/>
                </a:lnTo>
                <a:lnTo>
                  <a:pt x="18" y="42"/>
                </a:lnTo>
                <a:lnTo>
                  <a:pt x="12" y="39"/>
                </a:lnTo>
                <a:lnTo>
                  <a:pt x="10" y="37"/>
                </a:lnTo>
                <a:lnTo>
                  <a:pt x="6" y="35"/>
                </a:lnTo>
                <a:lnTo>
                  <a:pt x="4" y="30"/>
                </a:lnTo>
                <a:lnTo>
                  <a:pt x="0" y="27"/>
                </a:lnTo>
                <a:lnTo>
                  <a:pt x="0" y="23"/>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57" name="图片 1158608"/>
          <p:cNvPicPr>
            <a:picLocks noChangeAspect="1"/>
          </p:cNvPicPr>
          <p:nvPr/>
        </p:nvPicPr>
        <p:blipFill>
          <a:blip r:embed="rId19"/>
          <a:stretch>
            <a:fillRect/>
          </a:stretch>
        </p:blipFill>
        <p:spPr>
          <a:xfrm>
            <a:off x="5511800" y="2513013"/>
            <a:ext cx="30163" cy="23812"/>
          </a:xfrm>
          <a:prstGeom prst="rect">
            <a:avLst/>
          </a:prstGeom>
          <a:noFill/>
          <a:ln w="9525">
            <a:noFill/>
          </a:ln>
        </p:spPr>
      </p:pic>
      <p:sp>
        <p:nvSpPr>
          <p:cNvPr id="85258" name="任意多边形 1158609"/>
          <p:cNvSpPr/>
          <p:nvPr/>
        </p:nvSpPr>
        <p:spPr>
          <a:xfrm>
            <a:off x="5518150" y="2519363"/>
            <a:ext cx="20638" cy="14287"/>
          </a:xfrm>
          <a:custGeom>
            <a:avLst/>
            <a:gdLst/>
            <a:ahLst/>
            <a:cxnLst>
              <a:cxn ang="0">
                <a:pos x="0" y="2147483647"/>
              </a:cxn>
              <a:cxn ang="0">
                <a:pos x="0" y="2147483647"/>
              </a:cxn>
              <a:cxn ang="0">
                <a:pos x="0" y="2147483647"/>
              </a:cxn>
              <a:cxn ang="0">
                <a:pos x="2147483647" y="2147483647"/>
              </a:cxn>
              <a:cxn ang="0">
                <a:pos x="2147483647" y="0"/>
              </a:cxn>
              <a:cxn ang="0">
                <a:pos x="2147483647" y="0"/>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Lst>
            <a:rect l="0" t="0" r="0" b="0"/>
            <a:pathLst>
              <a:path w="37" h="28">
                <a:moveTo>
                  <a:pt x="0" y="14"/>
                </a:moveTo>
                <a:lnTo>
                  <a:pt x="0" y="11"/>
                </a:lnTo>
                <a:lnTo>
                  <a:pt x="0" y="8"/>
                </a:lnTo>
                <a:lnTo>
                  <a:pt x="6" y="5"/>
                </a:lnTo>
                <a:lnTo>
                  <a:pt x="12" y="0"/>
                </a:lnTo>
                <a:lnTo>
                  <a:pt x="16" y="0"/>
                </a:lnTo>
                <a:lnTo>
                  <a:pt x="19" y="0"/>
                </a:lnTo>
                <a:lnTo>
                  <a:pt x="22" y="0"/>
                </a:lnTo>
                <a:lnTo>
                  <a:pt x="25" y="0"/>
                </a:lnTo>
                <a:lnTo>
                  <a:pt x="31" y="5"/>
                </a:lnTo>
                <a:lnTo>
                  <a:pt x="34" y="8"/>
                </a:lnTo>
                <a:lnTo>
                  <a:pt x="37" y="11"/>
                </a:lnTo>
                <a:lnTo>
                  <a:pt x="37" y="14"/>
                </a:lnTo>
                <a:lnTo>
                  <a:pt x="37" y="16"/>
                </a:lnTo>
                <a:lnTo>
                  <a:pt x="34" y="18"/>
                </a:lnTo>
                <a:lnTo>
                  <a:pt x="31" y="23"/>
                </a:lnTo>
                <a:lnTo>
                  <a:pt x="25" y="26"/>
                </a:lnTo>
                <a:lnTo>
                  <a:pt x="22" y="28"/>
                </a:lnTo>
                <a:lnTo>
                  <a:pt x="19" y="28"/>
                </a:lnTo>
                <a:lnTo>
                  <a:pt x="16" y="28"/>
                </a:lnTo>
                <a:lnTo>
                  <a:pt x="12" y="26"/>
                </a:lnTo>
                <a:lnTo>
                  <a:pt x="6" y="23"/>
                </a:lnTo>
                <a:lnTo>
                  <a:pt x="0" y="18"/>
                </a:lnTo>
                <a:lnTo>
                  <a:pt x="0" y="16"/>
                </a:lnTo>
                <a:lnTo>
                  <a:pt x="0" y="14"/>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59" name="图片 1158610"/>
          <p:cNvPicPr>
            <a:picLocks noChangeAspect="1"/>
          </p:cNvPicPr>
          <p:nvPr/>
        </p:nvPicPr>
        <p:blipFill>
          <a:blip r:embed="rId20"/>
          <a:stretch>
            <a:fillRect/>
          </a:stretch>
        </p:blipFill>
        <p:spPr>
          <a:xfrm>
            <a:off x="5518150" y="2519363"/>
            <a:ext cx="20638" cy="14287"/>
          </a:xfrm>
          <a:prstGeom prst="rect">
            <a:avLst/>
          </a:prstGeom>
          <a:noFill/>
          <a:ln w="9525">
            <a:noFill/>
          </a:ln>
        </p:spPr>
      </p:pic>
      <p:pic>
        <p:nvPicPr>
          <p:cNvPr id="85260" name="图片 1158611"/>
          <p:cNvPicPr>
            <a:picLocks noChangeAspect="1"/>
          </p:cNvPicPr>
          <p:nvPr/>
        </p:nvPicPr>
        <p:blipFill>
          <a:blip r:embed="rId21"/>
          <a:stretch>
            <a:fillRect/>
          </a:stretch>
        </p:blipFill>
        <p:spPr>
          <a:xfrm>
            <a:off x="5440363" y="2005013"/>
            <a:ext cx="176212" cy="12700"/>
          </a:xfrm>
          <a:prstGeom prst="rect">
            <a:avLst/>
          </a:prstGeom>
          <a:noFill/>
          <a:ln w="9525">
            <a:noFill/>
          </a:ln>
        </p:spPr>
      </p:pic>
      <p:pic>
        <p:nvPicPr>
          <p:cNvPr id="85261" name="图片 1158612"/>
          <p:cNvPicPr>
            <a:picLocks noChangeAspect="1"/>
          </p:cNvPicPr>
          <p:nvPr/>
        </p:nvPicPr>
        <p:blipFill>
          <a:blip r:embed="rId22"/>
          <a:stretch>
            <a:fillRect/>
          </a:stretch>
        </p:blipFill>
        <p:spPr>
          <a:xfrm>
            <a:off x="5440363" y="2005013"/>
            <a:ext cx="176212" cy="12700"/>
          </a:xfrm>
          <a:prstGeom prst="rect">
            <a:avLst/>
          </a:prstGeom>
          <a:noFill/>
          <a:ln w="9525">
            <a:noFill/>
          </a:ln>
        </p:spPr>
      </p:pic>
      <p:sp>
        <p:nvSpPr>
          <p:cNvPr id="85262" name="矩形 1158613"/>
          <p:cNvSpPr/>
          <p:nvPr/>
        </p:nvSpPr>
        <p:spPr>
          <a:xfrm>
            <a:off x="5440363" y="2005013"/>
            <a:ext cx="176212" cy="1270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63" name="任意多边形 1158614"/>
          <p:cNvSpPr/>
          <p:nvPr/>
        </p:nvSpPr>
        <p:spPr>
          <a:xfrm>
            <a:off x="5475288" y="2028825"/>
            <a:ext cx="30162" cy="9525"/>
          </a:xfrm>
          <a:custGeom>
            <a:avLst/>
            <a:gdLst/>
            <a:ahLst/>
            <a:cxnLst>
              <a:cxn ang="0">
                <a:pos x="2147483647" y="0"/>
              </a:cxn>
              <a:cxn ang="0">
                <a:pos x="0" y="0"/>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0" t="0" r="0" b="0"/>
            <a:pathLst>
              <a:path w="57" h="17">
                <a:moveTo>
                  <a:pt x="57" y="0"/>
                </a:moveTo>
                <a:lnTo>
                  <a:pt x="0" y="0"/>
                </a:lnTo>
                <a:lnTo>
                  <a:pt x="0" y="2"/>
                </a:lnTo>
                <a:lnTo>
                  <a:pt x="3" y="7"/>
                </a:lnTo>
                <a:lnTo>
                  <a:pt x="3" y="10"/>
                </a:lnTo>
                <a:lnTo>
                  <a:pt x="6" y="12"/>
                </a:lnTo>
                <a:lnTo>
                  <a:pt x="15" y="14"/>
                </a:lnTo>
                <a:lnTo>
                  <a:pt x="21" y="17"/>
                </a:lnTo>
                <a:lnTo>
                  <a:pt x="27" y="17"/>
                </a:lnTo>
                <a:lnTo>
                  <a:pt x="33" y="17"/>
                </a:lnTo>
                <a:lnTo>
                  <a:pt x="37" y="14"/>
                </a:lnTo>
                <a:lnTo>
                  <a:pt x="49" y="12"/>
                </a:lnTo>
                <a:lnTo>
                  <a:pt x="51" y="10"/>
                </a:lnTo>
                <a:lnTo>
                  <a:pt x="55" y="7"/>
                </a:lnTo>
                <a:lnTo>
                  <a:pt x="57" y="2"/>
                </a:lnTo>
                <a:lnTo>
                  <a:pt x="57" y="0"/>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64" name="图片 1158615"/>
          <p:cNvPicPr>
            <a:picLocks noChangeAspect="1"/>
          </p:cNvPicPr>
          <p:nvPr/>
        </p:nvPicPr>
        <p:blipFill>
          <a:blip r:embed="rId23"/>
          <a:stretch>
            <a:fillRect/>
          </a:stretch>
        </p:blipFill>
        <p:spPr>
          <a:xfrm>
            <a:off x="5475288" y="2028825"/>
            <a:ext cx="30162" cy="7938"/>
          </a:xfrm>
          <a:prstGeom prst="rect">
            <a:avLst/>
          </a:prstGeom>
          <a:noFill/>
          <a:ln w="9525">
            <a:noFill/>
          </a:ln>
        </p:spPr>
      </p:pic>
      <p:sp>
        <p:nvSpPr>
          <p:cNvPr id="85265" name="任意多边形 1158616"/>
          <p:cNvSpPr/>
          <p:nvPr/>
        </p:nvSpPr>
        <p:spPr>
          <a:xfrm>
            <a:off x="5437188" y="2095500"/>
            <a:ext cx="174625" cy="23813"/>
          </a:xfrm>
          <a:custGeom>
            <a:avLst/>
            <a:gdLst/>
            <a:ahLst/>
            <a:cxnLst>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329" h="45">
                <a:moveTo>
                  <a:pt x="0" y="6"/>
                </a:moveTo>
                <a:lnTo>
                  <a:pt x="90" y="6"/>
                </a:lnTo>
                <a:lnTo>
                  <a:pt x="111" y="5"/>
                </a:lnTo>
                <a:lnTo>
                  <a:pt x="133" y="3"/>
                </a:lnTo>
                <a:lnTo>
                  <a:pt x="157" y="0"/>
                </a:lnTo>
                <a:lnTo>
                  <a:pt x="178" y="0"/>
                </a:lnTo>
                <a:lnTo>
                  <a:pt x="202" y="0"/>
                </a:lnTo>
                <a:lnTo>
                  <a:pt x="223" y="3"/>
                </a:lnTo>
                <a:lnTo>
                  <a:pt x="248" y="5"/>
                </a:lnTo>
                <a:lnTo>
                  <a:pt x="268" y="6"/>
                </a:lnTo>
                <a:lnTo>
                  <a:pt x="329" y="6"/>
                </a:lnTo>
                <a:lnTo>
                  <a:pt x="329" y="45"/>
                </a:lnTo>
                <a:lnTo>
                  <a:pt x="0" y="45"/>
                </a:lnTo>
                <a:lnTo>
                  <a:pt x="0" y="6"/>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66" name="图片 1158617"/>
          <p:cNvPicPr>
            <a:picLocks noChangeAspect="1"/>
          </p:cNvPicPr>
          <p:nvPr/>
        </p:nvPicPr>
        <p:blipFill>
          <a:blip r:embed="rId24"/>
          <a:stretch>
            <a:fillRect/>
          </a:stretch>
        </p:blipFill>
        <p:spPr>
          <a:xfrm>
            <a:off x="5437188" y="2095500"/>
            <a:ext cx="173037" cy="23813"/>
          </a:xfrm>
          <a:prstGeom prst="rect">
            <a:avLst/>
          </a:prstGeom>
          <a:noFill/>
          <a:ln w="9525">
            <a:noFill/>
          </a:ln>
        </p:spPr>
      </p:pic>
      <p:pic>
        <p:nvPicPr>
          <p:cNvPr id="85267" name="图片 1158618"/>
          <p:cNvPicPr>
            <a:picLocks noChangeAspect="1"/>
          </p:cNvPicPr>
          <p:nvPr/>
        </p:nvPicPr>
        <p:blipFill>
          <a:blip r:embed="rId25"/>
          <a:stretch>
            <a:fillRect/>
          </a:stretch>
        </p:blipFill>
        <p:spPr>
          <a:xfrm>
            <a:off x="5437188" y="2095500"/>
            <a:ext cx="173037" cy="23813"/>
          </a:xfrm>
          <a:prstGeom prst="rect">
            <a:avLst/>
          </a:prstGeom>
          <a:noFill/>
          <a:ln w="9525">
            <a:noFill/>
          </a:ln>
        </p:spPr>
      </p:pic>
      <p:sp>
        <p:nvSpPr>
          <p:cNvPr id="85268" name="任意多边形 1158619"/>
          <p:cNvSpPr/>
          <p:nvPr/>
        </p:nvSpPr>
        <p:spPr>
          <a:xfrm>
            <a:off x="5437188" y="2095500"/>
            <a:ext cx="174625" cy="23813"/>
          </a:xfrm>
          <a:custGeom>
            <a:avLst/>
            <a:gdLst/>
            <a:ahLst/>
            <a:cxnLst>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0" t="0" r="0" b="0"/>
            <a:pathLst>
              <a:path w="329" h="45">
                <a:moveTo>
                  <a:pt x="0" y="6"/>
                </a:moveTo>
                <a:lnTo>
                  <a:pt x="90" y="6"/>
                </a:lnTo>
                <a:lnTo>
                  <a:pt x="111" y="5"/>
                </a:lnTo>
                <a:lnTo>
                  <a:pt x="133" y="3"/>
                </a:lnTo>
                <a:lnTo>
                  <a:pt x="157" y="0"/>
                </a:lnTo>
                <a:lnTo>
                  <a:pt x="178" y="0"/>
                </a:lnTo>
                <a:lnTo>
                  <a:pt x="202" y="0"/>
                </a:lnTo>
                <a:lnTo>
                  <a:pt x="223" y="3"/>
                </a:lnTo>
                <a:lnTo>
                  <a:pt x="248" y="5"/>
                </a:lnTo>
                <a:lnTo>
                  <a:pt x="268" y="6"/>
                </a:lnTo>
                <a:lnTo>
                  <a:pt x="329" y="6"/>
                </a:lnTo>
                <a:lnTo>
                  <a:pt x="329" y="45"/>
                </a:lnTo>
                <a:lnTo>
                  <a:pt x="0" y="45"/>
                </a:lnTo>
                <a:lnTo>
                  <a:pt x="0" y="6"/>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69" name="矩形 1158620"/>
          <p:cNvSpPr/>
          <p:nvPr/>
        </p:nvSpPr>
        <p:spPr>
          <a:xfrm>
            <a:off x="5445125" y="2106613"/>
            <a:ext cx="1587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70" name="任意多边形 1158621"/>
          <p:cNvSpPr/>
          <p:nvPr/>
        </p:nvSpPr>
        <p:spPr>
          <a:xfrm>
            <a:off x="5437188" y="2170113"/>
            <a:ext cx="182562" cy="1905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344" h="36">
                <a:moveTo>
                  <a:pt x="0" y="29"/>
                </a:moveTo>
                <a:lnTo>
                  <a:pt x="0" y="8"/>
                </a:lnTo>
                <a:lnTo>
                  <a:pt x="109" y="8"/>
                </a:lnTo>
                <a:lnTo>
                  <a:pt x="123" y="5"/>
                </a:lnTo>
                <a:lnTo>
                  <a:pt x="139" y="3"/>
                </a:lnTo>
                <a:lnTo>
                  <a:pt x="153" y="0"/>
                </a:lnTo>
                <a:lnTo>
                  <a:pt x="172" y="0"/>
                </a:lnTo>
                <a:lnTo>
                  <a:pt x="187" y="0"/>
                </a:lnTo>
                <a:lnTo>
                  <a:pt x="202" y="3"/>
                </a:lnTo>
                <a:lnTo>
                  <a:pt x="217" y="5"/>
                </a:lnTo>
                <a:lnTo>
                  <a:pt x="232" y="8"/>
                </a:lnTo>
                <a:lnTo>
                  <a:pt x="344" y="8"/>
                </a:lnTo>
                <a:lnTo>
                  <a:pt x="344" y="29"/>
                </a:lnTo>
                <a:lnTo>
                  <a:pt x="232" y="29"/>
                </a:lnTo>
                <a:lnTo>
                  <a:pt x="217" y="32"/>
                </a:lnTo>
                <a:lnTo>
                  <a:pt x="202" y="34"/>
                </a:lnTo>
                <a:lnTo>
                  <a:pt x="187" y="36"/>
                </a:lnTo>
                <a:lnTo>
                  <a:pt x="169" y="36"/>
                </a:lnTo>
                <a:lnTo>
                  <a:pt x="153" y="36"/>
                </a:lnTo>
                <a:lnTo>
                  <a:pt x="139" y="34"/>
                </a:lnTo>
                <a:lnTo>
                  <a:pt x="123" y="32"/>
                </a:lnTo>
                <a:lnTo>
                  <a:pt x="109" y="29"/>
                </a:lnTo>
                <a:lnTo>
                  <a:pt x="0" y="29"/>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pic>
        <p:nvPicPr>
          <p:cNvPr id="85271" name="图片 1158622"/>
          <p:cNvPicPr>
            <a:picLocks noChangeAspect="1"/>
          </p:cNvPicPr>
          <p:nvPr/>
        </p:nvPicPr>
        <p:blipFill>
          <a:blip r:embed="rId26"/>
          <a:stretch>
            <a:fillRect/>
          </a:stretch>
        </p:blipFill>
        <p:spPr>
          <a:xfrm>
            <a:off x="5437188" y="2170113"/>
            <a:ext cx="182562" cy="17462"/>
          </a:xfrm>
          <a:prstGeom prst="rect">
            <a:avLst/>
          </a:prstGeom>
          <a:noFill/>
          <a:ln w="9525">
            <a:noFill/>
          </a:ln>
        </p:spPr>
      </p:pic>
      <p:pic>
        <p:nvPicPr>
          <p:cNvPr id="85272" name="图片 1158623"/>
          <p:cNvPicPr>
            <a:picLocks noChangeAspect="1"/>
          </p:cNvPicPr>
          <p:nvPr/>
        </p:nvPicPr>
        <p:blipFill>
          <a:blip r:embed="rId27"/>
          <a:stretch>
            <a:fillRect/>
          </a:stretch>
        </p:blipFill>
        <p:spPr>
          <a:xfrm>
            <a:off x="5437188" y="2170113"/>
            <a:ext cx="182562" cy="17462"/>
          </a:xfrm>
          <a:prstGeom prst="rect">
            <a:avLst/>
          </a:prstGeom>
          <a:noFill/>
          <a:ln w="9525">
            <a:noFill/>
          </a:ln>
        </p:spPr>
      </p:pic>
      <p:sp>
        <p:nvSpPr>
          <p:cNvPr id="85273" name="任意多边形 1158624"/>
          <p:cNvSpPr/>
          <p:nvPr/>
        </p:nvSpPr>
        <p:spPr>
          <a:xfrm>
            <a:off x="5437188" y="2170113"/>
            <a:ext cx="182562" cy="19050"/>
          </a:xfrm>
          <a:custGeom>
            <a:avLst/>
            <a:gdLst/>
            <a:ahLst/>
            <a:cxnLst>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0" t="0" r="0" b="0"/>
            <a:pathLst>
              <a:path w="344" h="36">
                <a:moveTo>
                  <a:pt x="0" y="29"/>
                </a:moveTo>
                <a:lnTo>
                  <a:pt x="0" y="8"/>
                </a:lnTo>
                <a:lnTo>
                  <a:pt x="109" y="8"/>
                </a:lnTo>
                <a:lnTo>
                  <a:pt x="123" y="5"/>
                </a:lnTo>
                <a:lnTo>
                  <a:pt x="139" y="3"/>
                </a:lnTo>
                <a:lnTo>
                  <a:pt x="153" y="0"/>
                </a:lnTo>
                <a:lnTo>
                  <a:pt x="172" y="0"/>
                </a:lnTo>
                <a:lnTo>
                  <a:pt x="187" y="0"/>
                </a:lnTo>
                <a:lnTo>
                  <a:pt x="202" y="3"/>
                </a:lnTo>
                <a:lnTo>
                  <a:pt x="217" y="5"/>
                </a:lnTo>
                <a:lnTo>
                  <a:pt x="232" y="8"/>
                </a:lnTo>
                <a:lnTo>
                  <a:pt x="344" y="8"/>
                </a:lnTo>
                <a:lnTo>
                  <a:pt x="344" y="29"/>
                </a:lnTo>
                <a:lnTo>
                  <a:pt x="232" y="29"/>
                </a:lnTo>
                <a:lnTo>
                  <a:pt x="217" y="32"/>
                </a:lnTo>
                <a:lnTo>
                  <a:pt x="202" y="34"/>
                </a:lnTo>
                <a:lnTo>
                  <a:pt x="187" y="36"/>
                </a:lnTo>
                <a:lnTo>
                  <a:pt x="169" y="36"/>
                </a:lnTo>
                <a:lnTo>
                  <a:pt x="153" y="36"/>
                </a:lnTo>
                <a:lnTo>
                  <a:pt x="139" y="34"/>
                </a:lnTo>
                <a:lnTo>
                  <a:pt x="123" y="32"/>
                </a:lnTo>
                <a:lnTo>
                  <a:pt x="109" y="29"/>
                </a:lnTo>
                <a:lnTo>
                  <a:pt x="0" y="29"/>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74" name="矩形 1158625"/>
          <p:cNvSpPr/>
          <p:nvPr/>
        </p:nvSpPr>
        <p:spPr>
          <a:xfrm>
            <a:off x="5592763" y="2024063"/>
            <a:ext cx="23812" cy="9525"/>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75" name="任意多边形 1158626"/>
          <p:cNvSpPr/>
          <p:nvPr/>
        </p:nvSpPr>
        <p:spPr>
          <a:xfrm>
            <a:off x="5553075" y="2025650"/>
            <a:ext cx="15875" cy="12700"/>
          </a:xfrm>
          <a:custGeom>
            <a:avLst/>
            <a:gdLst/>
            <a:ahLst/>
            <a:cxnLst>
              <a:cxn ang="0">
                <a:pos x="2147483647" y="2147483647"/>
              </a:cxn>
              <a:cxn ang="0">
                <a:pos x="0" y="2147483647"/>
              </a:cxn>
              <a:cxn ang="0">
                <a:pos x="0" y="0"/>
              </a:cxn>
              <a:cxn ang="0">
                <a:pos x="2147483647" y="2147483647"/>
              </a:cxn>
            </a:cxnLst>
            <a:rect l="0" t="0" r="0" b="0"/>
            <a:pathLst>
              <a:path w="31" h="23">
                <a:moveTo>
                  <a:pt x="31" y="11"/>
                </a:moveTo>
                <a:lnTo>
                  <a:pt x="0" y="23"/>
                </a:lnTo>
                <a:lnTo>
                  <a:pt x="0" y="0"/>
                </a:lnTo>
                <a:lnTo>
                  <a:pt x="31" y="11"/>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76" name="任意多边形 1158627"/>
          <p:cNvSpPr/>
          <p:nvPr/>
        </p:nvSpPr>
        <p:spPr>
          <a:xfrm>
            <a:off x="5529263" y="2025650"/>
            <a:ext cx="15875" cy="12700"/>
          </a:xfrm>
          <a:custGeom>
            <a:avLst/>
            <a:gdLst/>
            <a:ahLst/>
            <a:cxnLst>
              <a:cxn ang="0">
                <a:pos x="0" y="2147483647"/>
              </a:cxn>
              <a:cxn ang="0">
                <a:pos x="2147483647" y="0"/>
              </a:cxn>
              <a:cxn ang="0">
                <a:pos x="2147483647" y="2147483647"/>
              </a:cxn>
              <a:cxn ang="0">
                <a:pos x="0" y="2147483647"/>
              </a:cxn>
            </a:cxnLst>
            <a:rect l="0" t="0" r="0" b="0"/>
            <a:pathLst>
              <a:path w="30" h="23">
                <a:moveTo>
                  <a:pt x="0" y="11"/>
                </a:moveTo>
                <a:lnTo>
                  <a:pt x="30" y="0"/>
                </a:lnTo>
                <a:lnTo>
                  <a:pt x="30" y="23"/>
                </a:lnTo>
                <a:lnTo>
                  <a:pt x="0" y="11"/>
                </a:lnTo>
                <a:close/>
              </a:path>
            </a:pathLst>
          </a:custGeom>
          <a:solidFill>
            <a:srgbClr val="000000">
              <a:alpha val="100000"/>
            </a:srgbClr>
          </a:solidFill>
          <a:ln w="0"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77" name="矩形 1158628"/>
          <p:cNvSpPr/>
          <p:nvPr/>
        </p:nvSpPr>
        <p:spPr>
          <a:xfrm>
            <a:off x="5580063" y="2125663"/>
            <a:ext cx="31750" cy="635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78" name="矩形 1158629"/>
          <p:cNvSpPr/>
          <p:nvPr/>
        </p:nvSpPr>
        <p:spPr>
          <a:xfrm>
            <a:off x="5588000" y="2190750"/>
            <a:ext cx="31750" cy="635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pic>
        <p:nvPicPr>
          <p:cNvPr id="85279" name="图片 1158630"/>
          <p:cNvPicPr>
            <a:picLocks noChangeAspect="1"/>
          </p:cNvPicPr>
          <p:nvPr/>
        </p:nvPicPr>
        <p:blipFill>
          <a:blip r:embed="rId28"/>
          <a:stretch>
            <a:fillRect/>
          </a:stretch>
        </p:blipFill>
        <p:spPr>
          <a:xfrm>
            <a:off x="5527675" y="2024063"/>
            <a:ext cx="92075" cy="173037"/>
          </a:xfrm>
          <a:prstGeom prst="rect">
            <a:avLst/>
          </a:prstGeom>
          <a:noFill/>
          <a:ln w="9525">
            <a:noFill/>
          </a:ln>
        </p:spPr>
      </p:pic>
      <p:pic>
        <p:nvPicPr>
          <p:cNvPr id="85280" name="图片 1158631"/>
          <p:cNvPicPr>
            <a:picLocks noChangeAspect="1"/>
          </p:cNvPicPr>
          <p:nvPr/>
        </p:nvPicPr>
        <p:blipFill>
          <a:blip r:embed="rId29"/>
          <a:stretch>
            <a:fillRect/>
          </a:stretch>
        </p:blipFill>
        <p:spPr>
          <a:xfrm>
            <a:off x="5527675" y="2024063"/>
            <a:ext cx="92075" cy="173037"/>
          </a:xfrm>
          <a:prstGeom prst="rect">
            <a:avLst/>
          </a:prstGeom>
          <a:noFill/>
          <a:ln w="9525">
            <a:noFill/>
          </a:ln>
        </p:spPr>
      </p:pic>
      <p:sp>
        <p:nvSpPr>
          <p:cNvPr id="85281" name="矩形 1158632"/>
          <p:cNvSpPr/>
          <p:nvPr/>
        </p:nvSpPr>
        <p:spPr>
          <a:xfrm>
            <a:off x="5592763" y="2024063"/>
            <a:ext cx="23812" cy="9525"/>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82" name="任意多边形 1158633"/>
          <p:cNvSpPr/>
          <p:nvPr/>
        </p:nvSpPr>
        <p:spPr>
          <a:xfrm>
            <a:off x="5553075" y="2025650"/>
            <a:ext cx="15875" cy="12700"/>
          </a:xfrm>
          <a:custGeom>
            <a:avLst/>
            <a:gdLst/>
            <a:ahLst/>
            <a:cxnLst>
              <a:cxn ang="0">
                <a:pos x="2147483647" y="2147483647"/>
              </a:cxn>
              <a:cxn ang="0">
                <a:pos x="0" y="2147483647"/>
              </a:cxn>
              <a:cxn ang="0">
                <a:pos x="0" y="0"/>
              </a:cxn>
              <a:cxn ang="0">
                <a:pos x="2147483647" y="2147483647"/>
              </a:cxn>
            </a:cxnLst>
            <a:rect l="0" t="0" r="0" b="0"/>
            <a:pathLst>
              <a:path w="31" h="23">
                <a:moveTo>
                  <a:pt x="31" y="11"/>
                </a:moveTo>
                <a:lnTo>
                  <a:pt x="0" y="23"/>
                </a:lnTo>
                <a:lnTo>
                  <a:pt x="0" y="0"/>
                </a:lnTo>
                <a:lnTo>
                  <a:pt x="31" y="11"/>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83" name="任意多边形 1158634"/>
          <p:cNvSpPr/>
          <p:nvPr/>
        </p:nvSpPr>
        <p:spPr>
          <a:xfrm>
            <a:off x="5529263" y="2025650"/>
            <a:ext cx="15875" cy="12700"/>
          </a:xfrm>
          <a:custGeom>
            <a:avLst/>
            <a:gdLst/>
            <a:ahLst/>
            <a:cxnLst>
              <a:cxn ang="0">
                <a:pos x="0" y="2147483647"/>
              </a:cxn>
              <a:cxn ang="0">
                <a:pos x="2147483647" y="0"/>
              </a:cxn>
              <a:cxn ang="0">
                <a:pos x="2147483647" y="2147483647"/>
              </a:cxn>
              <a:cxn ang="0">
                <a:pos x="0" y="2147483647"/>
              </a:cxn>
            </a:cxnLst>
            <a:rect l="0" t="0" r="0" b="0"/>
            <a:pathLst>
              <a:path w="30" h="23">
                <a:moveTo>
                  <a:pt x="0" y="11"/>
                </a:moveTo>
                <a:lnTo>
                  <a:pt x="30" y="0"/>
                </a:lnTo>
                <a:lnTo>
                  <a:pt x="30" y="23"/>
                </a:lnTo>
                <a:lnTo>
                  <a:pt x="0" y="11"/>
                </a:lnTo>
              </a:path>
            </a:pathLst>
          </a:custGeom>
          <a:noFill/>
          <a:ln w="31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284" name="矩形 1158635"/>
          <p:cNvSpPr/>
          <p:nvPr/>
        </p:nvSpPr>
        <p:spPr>
          <a:xfrm>
            <a:off x="5580063" y="2125663"/>
            <a:ext cx="317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85" name="矩形 1158636"/>
          <p:cNvSpPr/>
          <p:nvPr/>
        </p:nvSpPr>
        <p:spPr>
          <a:xfrm>
            <a:off x="5588000" y="2190750"/>
            <a:ext cx="31750" cy="6350"/>
          </a:xfrm>
          <a:prstGeom prst="rect">
            <a:avLst/>
          </a:prstGeom>
          <a:noFill/>
          <a:ln w="3175"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86" name="直接连接符 1158637"/>
          <p:cNvSpPr/>
          <p:nvPr/>
        </p:nvSpPr>
        <p:spPr>
          <a:xfrm>
            <a:off x="5440363" y="2027238"/>
            <a:ext cx="15875" cy="1587"/>
          </a:xfrm>
          <a:prstGeom prst="line">
            <a:avLst/>
          </a:prstGeom>
          <a:ln w="4763" cap="flat" cmpd="sng">
            <a:solidFill>
              <a:srgbClr val="00FF00"/>
            </a:solidFill>
            <a:prstDash val="solid"/>
            <a:headEnd type="none" w="med" len="med"/>
            <a:tailEnd type="none" w="med" len="med"/>
          </a:ln>
        </p:spPr>
      </p:sp>
      <p:sp>
        <p:nvSpPr>
          <p:cNvPr id="85287" name="直接连接符 1158638"/>
          <p:cNvSpPr/>
          <p:nvPr/>
        </p:nvSpPr>
        <p:spPr>
          <a:xfrm>
            <a:off x="5437188" y="2128838"/>
            <a:ext cx="14287" cy="1587"/>
          </a:xfrm>
          <a:prstGeom prst="line">
            <a:avLst/>
          </a:prstGeom>
          <a:ln w="4763" cap="flat" cmpd="sng">
            <a:solidFill>
              <a:srgbClr val="00FF00"/>
            </a:solidFill>
            <a:prstDash val="solid"/>
            <a:headEnd type="none" w="med" len="med"/>
            <a:tailEnd type="none" w="med" len="med"/>
          </a:ln>
        </p:spPr>
      </p:sp>
      <p:sp>
        <p:nvSpPr>
          <p:cNvPr id="85288" name="矩形 1158639"/>
          <p:cNvSpPr/>
          <p:nvPr/>
        </p:nvSpPr>
        <p:spPr>
          <a:xfrm>
            <a:off x="5392738" y="2627313"/>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89" name="矩形 1158640"/>
          <p:cNvSpPr/>
          <p:nvPr/>
        </p:nvSpPr>
        <p:spPr>
          <a:xfrm>
            <a:off x="5392738" y="2476500"/>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0" name="矩形 1158641"/>
          <p:cNvSpPr/>
          <p:nvPr/>
        </p:nvSpPr>
        <p:spPr>
          <a:xfrm>
            <a:off x="5392738" y="2506663"/>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1" name="矩形 1158642"/>
          <p:cNvSpPr/>
          <p:nvPr/>
        </p:nvSpPr>
        <p:spPr>
          <a:xfrm>
            <a:off x="5392738" y="2536825"/>
            <a:ext cx="84137" cy="11113"/>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2" name="矩形 1158643"/>
          <p:cNvSpPr/>
          <p:nvPr/>
        </p:nvSpPr>
        <p:spPr>
          <a:xfrm>
            <a:off x="5392738" y="2566988"/>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3" name="矩形 1158644"/>
          <p:cNvSpPr/>
          <p:nvPr/>
        </p:nvSpPr>
        <p:spPr>
          <a:xfrm>
            <a:off x="5392738" y="2597150"/>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4" name="矩形 1158645"/>
          <p:cNvSpPr/>
          <p:nvPr/>
        </p:nvSpPr>
        <p:spPr>
          <a:xfrm>
            <a:off x="5392738" y="2446338"/>
            <a:ext cx="84137" cy="11112"/>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5" name="矩形 1158646"/>
          <p:cNvSpPr/>
          <p:nvPr/>
        </p:nvSpPr>
        <p:spPr>
          <a:xfrm>
            <a:off x="5580063" y="2630488"/>
            <a:ext cx="84137" cy="11112"/>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6" name="矩形 1158647"/>
          <p:cNvSpPr/>
          <p:nvPr/>
        </p:nvSpPr>
        <p:spPr>
          <a:xfrm>
            <a:off x="5580063" y="2479675"/>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7" name="矩形 1158648"/>
          <p:cNvSpPr/>
          <p:nvPr/>
        </p:nvSpPr>
        <p:spPr>
          <a:xfrm>
            <a:off x="5580063" y="2508250"/>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8" name="矩形 1158649"/>
          <p:cNvSpPr/>
          <p:nvPr/>
        </p:nvSpPr>
        <p:spPr>
          <a:xfrm>
            <a:off x="5580063" y="2540000"/>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299" name="矩形 1158650"/>
          <p:cNvSpPr/>
          <p:nvPr/>
        </p:nvSpPr>
        <p:spPr>
          <a:xfrm>
            <a:off x="5580063" y="2570163"/>
            <a:ext cx="84137" cy="11112"/>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00" name="矩形 1158651"/>
          <p:cNvSpPr/>
          <p:nvPr/>
        </p:nvSpPr>
        <p:spPr>
          <a:xfrm>
            <a:off x="5580063" y="2600325"/>
            <a:ext cx="84137" cy="12700"/>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01" name="矩形 1158652"/>
          <p:cNvSpPr/>
          <p:nvPr/>
        </p:nvSpPr>
        <p:spPr>
          <a:xfrm>
            <a:off x="5580063" y="2449513"/>
            <a:ext cx="84137" cy="11112"/>
          </a:xfrm>
          <a:prstGeom prst="rect">
            <a:avLst/>
          </a:prstGeom>
          <a:solidFill>
            <a:srgbClr val="000000"/>
          </a:solidFill>
          <a:ln w="0" cap="flat" cmpd="sng">
            <a:solidFill>
              <a:srgbClr val="000000"/>
            </a:solidFill>
            <a:prstDash val="solid"/>
            <a:miter/>
            <a:headEnd type="none" w="med" len="med"/>
            <a:tailEnd type="none" w="med" len="med"/>
          </a:ln>
        </p:spPr>
        <p:txBody>
          <a:bodyPr/>
          <a:lstStyle/>
          <a:p>
            <a:endParaRPr lang="zh-CN" altLang="en-US" sz="2400" dirty="0">
              <a:latin typeface="Arial" panose="020B0604020202020204" pitchFamily="34" charset="0"/>
            </a:endParaRPr>
          </a:p>
        </p:txBody>
      </p:sp>
      <p:sp>
        <p:nvSpPr>
          <p:cNvPr id="85302" name="任意多边形 1158653"/>
          <p:cNvSpPr/>
          <p:nvPr/>
        </p:nvSpPr>
        <p:spPr>
          <a:xfrm>
            <a:off x="5346700" y="1841500"/>
            <a:ext cx="482600" cy="846138"/>
          </a:xfrm>
          <a:custGeom>
            <a:avLst/>
            <a:gdLst/>
            <a:ahLst/>
            <a:cxnLst>
              <a:cxn ang="0">
                <a:pos x="2147483647" y="2147483647"/>
              </a:cxn>
              <a:cxn ang="0">
                <a:pos x="2147483647" y="2147483647"/>
              </a:cxn>
              <a:cxn ang="0">
                <a:pos x="0" y="2147483647"/>
              </a:cxn>
              <a:cxn ang="0">
                <a:pos x="0"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Lst>
            <a:rect l="0" t="0" r="0" b="0"/>
            <a:pathLst>
              <a:path w="914" h="1599">
                <a:moveTo>
                  <a:pt x="30" y="1599"/>
                </a:moveTo>
                <a:lnTo>
                  <a:pt x="30" y="1563"/>
                </a:lnTo>
                <a:lnTo>
                  <a:pt x="0" y="1563"/>
                </a:lnTo>
                <a:lnTo>
                  <a:pt x="0" y="177"/>
                </a:lnTo>
                <a:lnTo>
                  <a:pt x="230" y="0"/>
                </a:lnTo>
                <a:lnTo>
                  <a:pt x="914" y="0"/>
                </a:lnTo>
                <a:lnTo>
                  <a:pt x="914" y="1388"/>
                </a:lnTo>
                <a:lnTo>
                  <a:pt x="901" y="1398"/>
                </a:lnTo>
                <a:lnTo>
                  <a:pt x="901" y="1410"/>
                </a:lnTo>
                <a:lnTo>
                  <a:pt x="660" y="1599"/>
                </a:lnTo>
                <a:lnTo>
                  <a:pt x="30" y="1599"/>
                </a:lnTo>
              </a:path>
            </a:pathLst>
          </a:custGeom>
          <a:noFill/>
          <a:ln w="15875" cap="flat" cmpd="sng">
            <a:solidFill>
              <a:srgbClr val="000000">
                <a:alpha val="100000"/>
              </a:srgbClr>
            </a:solidFill>
            <a:prstDash val="solid"/>
            <a:round/>
            <a:headEnd type="none" w="med" len="med"/>
            <a:tailEnd type="none" w="med" len="med"/>
          </a:ln>
        </p:spPr>
        <p:txBody>
          <a:bodyPr/>
          <a:lstStyle/>
          <a:p>
            <a:endParaRPr lang="zh-CN" altLang="en-US"/>
          </a:p>
        </p:txBody>
      </p:sp>
      <p:sp>
        <p:nvSpPr>
          <p:cNvPr id="85303" name="矩形 1158654"/>
          <p:cNvSpPr/>
          <p:nvPr/>
        </p:nvSpPr>
        <p:spPr>
          <a:xfrm>
            <a:off x="4716463" y="1484313"/>
            <a:ext cx="1225550" cy="365125"/>
          </a:xfrm>
          <a:prstGeom prst="rect">
            <a:avLst/>
          </a:prstGeom>
          <a:noFill/>
          <a:ln w="9525">
            <a:noFill/>
          </a:ln>
        </p:spPr>
        <p:txBody>
          <a:bodyPr wrap="none" lIns="0" tIns="0" rIns="0" bIns="0">
            <a:spAutoFit/>
          </a:bodyPr>
          <a:lstStyle/>
          <a:p>
            <a:r>
              <a:rPr lang="zh-CN" altLang="en-US" sz="2400" b="1" dirty="0">
                <a:solidFill>
                  <a:srgbClr val="CC0000"/>
                </a:solidFill>
                <a:latin typeface="宋体" panose="02010600030101010101" pitchFamily="2" charset="-122"/>
              </a:rPr>
              <a:t>堡垒主机</a:t>
            </a:r>
          </a:p>
        </p:txBody>
      </p:sp>
      <p:sp>
        <p:nvSpPr>
          <p:cNvPr id="85304" name="矩形 1158655"/>
          <p:cNvSpPr/>
          <p:nvPr/>
        </p:nvSpPr>
        <p:spPr>
          <a:xfrm>
            <a:off x="1295400" y="4191000"/>
            <a:ext cx="919163" cy="365125"/>
          </a:xfrm>
          <a:prstGeom prst="rect">
            <a:avLst/>
          </a:prstGeom>
          <a:noFill/>
          <a:ln w="9525">
            <a:noFill/>
          </a:ln>
        </p:spPr>
        <p:txBody>
          <a:bodyPr wrap="none" lIns="0" tIns="0" rIns="0" bIns="0">
            <a:spAutoFit/>
          </a:bodyPr>
          <a:lstStyle/>
          <a:p>
            <a:r>
              <a:rPr lang="zh-CN" altLang="en-US" sz="2400" b="1" dirty="0">
                <a:solidFill>
                  <a:srgbClr val="000000"/>
                </a:solidFill>
                <a:latin typeface="宋体" panose="02010600030101010101" pitchFamily="2" charset="-122"/>
              </a:rPr>
              <a:t>防火墙</a:t>
            </a:r>
          </a:p>
        </p:txBody>
      </p:sp>
      <p:sp>
        <p:nvSpPr>
          <p:cNvPr id="85305" name="矩形 1158656"/>
          <p:cNvSpPr/>
          <p:nvPr/>
        </p:nvSpPr>
        <p:spPr>
          <a:xfrm>
            <a:off x="3429000" y="2895600"/>
            <a:ext cx="1531938" cy="365125"/>
          </a:xfrm>
          <a:prstGeom prst="rect">
            <a:avLst/>
          </a:prstGeom>
          <a:noFill/>
          <a:ln w="9525">
            <a:noFill/>
          </a:ln>
        </p:spPr>
        <p:txBody>
          <a:bodyPr wrap="none" lIns="0" tIns="0" rIns="0" bIns="0">
            <a:spAutoFit/>
          </a:bodyPr>
          <a:lstStyle/>
          <a:p>
            <a:r>
              <a:rPr lang="zh-CN" altLang="en-US" sz="2400" b="1" dirty="0">
                <a:solidFill>
                  <a:srgbClr val="000000"/>
                </a:solidFill>
                <a:latin typeface="宋体" panose="02010600030101010101" pitchFamily="2" charset="-122"/>
              </a:rPr>
              <a:t>外部路由器</a:t>
            </a:r>
          </a:p>
        </p:txBody>
      </p:sp>
      <p:sp>
        <p:nvSpPr>
          <p:cNvPr id="8530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2400" b="1" dirty="0">
                <a:solidFill>
                  <a:schemeClr val="tx2"/>
                </a:solidFill>
                <a:latin typeface="Times New Roman" panose="02020603050405020304" pitchFamily="18" charset="0"/>
              </a:rPr>
              <a:t>78</a:t>
            </a:fld>
            <a:endParaRPr lang="zh-CN" altLang="en-US" sz="2400" b="1" dirty="0">
              <a:solidFill>
                <a:schemeClr val="tx2"/>
              </a:solidFill>
              <a:latin typeface="Times New Roman" panose="02020603050405020304" pitchFamily="18" charset="0"/>
            </a:endParaRPr>
          </a:p>
        </p:txBody>
      </p:sp>
      <p:sp>
        <p:nvSpPr>
          <p:cNvPr id="85307" name="文本框 2"/>
          <p:cNvSpPr txBox="1"/>
          <p:nvPr/>
        </p:nvSpPr>
        <p:spPr>
          <a:xfrm>
            <a:off x="265113" y="-22225"/>
            <a:ext cx="4953000" cy="460375"/>
          </a:xfrm>
          <a:prstGeom prst="rect">
            <a:avLst/>
          </a:prstGeom>
          <a:noFill/>
          <a:ln w="9525">
            <a:noFill/>
          </a:ln>
        </p:spPr>
        <p:txBody>
          <a:bodyPr>
            <a:spAutoFit/>
          </a:bodyPr>
          <a:lstStyle/>
          <a:p>
            <a:pPr algn="just">
              <a:spcBef>
                <a:spcPct val="50000"/>
              </a:spcBef>
            </a:pPr>
            <a:r>
              <a:rPr lang="zh-CN" altLang="zh-CN" sz="2400" b="1" dirty="0">
                <a:solidFill>
                  <a:srgbClr val="FF0000"/>
                </a:solidFill>
                <a:latin typeface="Times New Roman" panose="02020603050405020304" pitchFamily="18" charset="0"/>
              </a:rPr>
              <a:t>增强网络安全的可靠性</a:t>
            </a:r>
            <a:r>
              <a:rPr lang="en-US" altLang="zh-CN" sz="2400" b="1" dirty="0">
                <a:solidFill>
                  <a:srgbClr val="FF0000"/>
                </a:solidFill>
                <a:latin typeface="Times New Roman" panose="02020603050405020304" pitchFamily="18" charset="0"/>
              </a:rPr>
              <a:t>2</a:t>
            </a:r>
          </a:p>
        </p:txBody>
      </p:sp>
    </p:spTree>
  </p:cSld>
  <p:clrMapOvr>
    <a:masterClrMapping/>
  </p:clrMapOvr>
  <p:transition spd="med">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167361"/>
          <p:cNvSpPr>
            <a:spLocks noGrp="1"/>
          </p:cNvSpPr>
          <p:nvPr>
            <p:ph type="title"/>
          </p:nvPr>
        </p:nvSpPr>
        <p:spPr/>
        <p:txBody>
          <a:bodyPr vert="horz" wrap="square" lIns="91440" tIns="45720" rIns="91440" bIns="45720" anchor="b" anchorCtr="0"/>
          <a:lstStyle/>
          <a:p>
            <a:pPr eaLnBrk="1" hangingPunct="1"/>
            <a:endParaRPr lang="zh-CN" altLang="zh-CN" dirty="0"/>
          </a:p>
        </p:txBody>
      </p:sp>
      <p:sp>
        <p:nvSpPr>
          <p:cNvPr id="86019" name="文本占位符 1167362"/>
          <p:cNvSpPr>
            <a:spLocks noGrp="1"/>
          </p:cNvSpPr>
          <p:nvPr>
            <p:ph idx="1"/>
          </p:nvPr>
        </p:nvSpPr>
        <p:spPr/>
        <p:txBody>
          <a:bodyPr vert="horz" wrap="square" lIns="91440" tIns="45720" rIns="91440" bIns="45720" anchor="t" anchorCtr="0"/>
          <a:lstStyle/>
          <a:p>
            <a:pPr eaLnBrk="1" hangingPunct="1"/>
            <a:endParaRPr lang="zh-CN" altLang="zh-CN" dirty="0"/>
          </a:p>
        </p:txBody>
      </p:sp>
      <p:sp>
        <p:nvSpPr>
          <p:cNvPr id="86020" name="矩形 1167364"/>
          <p:cNvSpPr/>
          <p:nvPr/>
        </p:nvSpPr>
        <p:spPr>
          <a:xfrm>
            <a:off x="0" y="1824038"/>
            <a:ext cx="9144000" cy="0"/>
          </a:xfrm>
          <a:prstGeom prst="rect">
            <a:avLst/>
          </a:prstGeom>
          <a:noFill/>
          <a:ln w="9525">
            <a:noFill/>
          </a:ln>
        </p:spPr>
        <p:txBody>
          <a:bodyPr/>
          <a:lstStyle/>
          <a:p>
            <a:endParaRPr lang="zh-CN" altLang="en-US" sz="2400" dirty="0">
              <a:latin typeface="Arial" panose="020B0604020202020204" pitchFamily="34" charset="0"/>
            </a:endParaRPr>
          </a:p>
        </p:txBody>
      </p:sp>
      <p:graphicFrame>
        <p:nvGraphicFramePr>
          <p:cNvPr id="86021" name="对象 1167363"/>
          <p:cNvGraphicFramePr/>
          <p:nvPr/>
        </p:nvGraphicFramePr>
        <p:xfrm>
          <a:off x="539750" y="1557338"/>
          <a:ext cx="8388350" cy="5102225"/>
        </p:xfrm>
        <a:graphic>
          <a:graphicData uri="http://schemas.openxmlformats.org/presentationml/2006/ole">
            <mc:AlternateContent xmlns:mc="http://schemas.openxmlformats.org/markup-compatibility/2006">
              <mc:Choice xmlns:v="urn:schemas-microsoft-com:vml" Requires="v">
                <p:oleObj spid="_x0000_s54277" r:id="rId3" imgW="8439150" imgH="5133975" progId="Paint.Picture">
                  <p:embed/>
                </p:oleObj>
              </mc:Choice>
              <mc:Fallback>
                <p:oleObj r:id="rId3" imgW="8439150" imgH="5133975" progId="Paint.Picture">
                  <p:embed/>
                  <p:pic>
                    <p:nvPicPr>
                      <p:cNvPr id="0" name="图片 3207"/>
                      <p:cNvPicPr/>
                      <p:nvPr/>
                    </p:nvPicPr>
                    <p:blipFill>
                      <a:blip r:embed="rId4"/>
                      <a:stretch>
                        <a:fillRect/>
                      </a:stretch>
                    </p:blipFill>
                    <p:spPr>
                      <a:xfrm>
                        <a:off x="539750" y="1557338"/>
                        <a:ext cx="8388350" cy="5102225"/>
                      </a:xfrm>
                      <a:prstGeom prst="rect">
                        <a:avLst/>
                      </a:prstGeom>
                      <a:noFill/>
                      <a:ln w="38100">
                        <a:noFill/>
                        <a:miter/>
                      </a:ln>
                    </p:spPr>
                  </p:pic>
                </p:oleObj>
              </mc:Fallback>
            </mc:AlternateContent>
          </a:graphicData>
        </a:graphic>
      </p:graphicFrame>
      <p:sp>
        <p:nvSpPr>
          <p:cNvPr id="86022"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2400" b="1" dirty="0">
                <a:solidFill>
                  <a:schemeClr val="tx2"/>
                </a:solidFill>
                <a:latin typeface="Times New Roman" panose="02020603050405020304" pitchFamily="18" charset="0"/>
              </a:rPr>
              <a:t>79</a:t>
            </a:fld>
            <a:endParaRPr lang="zh-CN" altLang="en-US" sz="2400" b="1" dirty="0">
              <a:solidFill>
                <a:schemeClr val="tx2"/>
              </a:solidFill>
              <a:latin typeface="Times New Roman" panose="02020603050405020304" pitchFamily="18" charset="0"/>
            </a:endParaRPr>
          </a:p>
        </p:txBody>
      </p:sp>
      <p:sp>
        <p:nvSpPr>
          <p:cNvPr id="86023" name="文本框 2"/>
          <p:cNvSpPr txBox="1"/>
          <p:nvPr/>
        </p:nvSpPr>
        <p:spPr>
          <a:xfrm>
            <a:off x="265113" y="-22225"/>
            <a:ext cx="4953000" cy="460375"/>
          </a:xfrm>
          <a:prstGeom prst="rect">
            <a:avLst/>
          </a:prstGeom>
          <a:noFill/>
          <a:ln w="9525">
            <a:noFill/>
          </a:ln>
        </p:spPr>
        <p:txBody>
          <a:bodyPr>
            <a:spAutoFit/>
          </a:bodyPr>
          <a:lstStyle/>
          <a:p>
            <a:pPr algn="just">
              <a:spcBef>
                <a:spcPct val="50000"/>
              </a:spcBef>
            </a:pPr>
            <a:r>
              <a:rPr lang="zh-CN" altLang="zh-CN" sz="2400" b="1" dirty="0">
                <a:solidFill>
                  <a:srgbClr val="FF0000"/>
                </a:solidFill>
                <a:latin typeface="Times New Roman" panose="02020603050405020304" pitchFamily="18" charset="0"/>
              </a:rPr>
              <a:t>增强网络安全的可靠性</a:t>
            </a:r>
            <a:r>
              <a:rPr lang="en-US" altLang="zh-CN" sz="2400" b="1" dirty="0">
                <a:solidFill>
                  <a:srgbClr val="FF0000"/>
                </a:solidFill>
                <a:latin typeface="Times New Roman" panose="02020603050405020304" pitchFamily="18" charset="0"/>
              </a:rPr>
              <a:t>3</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国内事件</a:t>
            </a:r>
          </a:p>
        </p:txBody>
      </p:sp>
      <p:sp>
        <p:nvSpPr>
          <p:cNvPr id="3" name="内容占位符 2"/>
          <p:cNvSpPr>
            <a:spLocks noGrp="1"/>
          </p:cNvSpPr>
          <p:nvPr>
            <p:ph idx="1"/>
          </p:nvPr>
        </p:nvSpPr>
        <p:spPr/>
        <p:txBody>
          <a:bodyPr/>
          <a:lstStyle/>
          <a:p>
            <a:pPr>
              <a:defRPr/>
            </a:pPr>
            <a:r>
              <a:rPr lang="zh-CN" altLang="en-US" sz="2400" dirty="0">
                <a:effectLst/>
                <a:latin typeface="方正粗黑宋简体" panose="02000000000000000000" pitchFamily="2" charset="-122"/>
                <a:ea typeface="方正粗黑宋简体" panose="02000000000000000000" pitchFamily="2" charset="-122"/>
              </a:rPr>
              <a:t>在过去一年，中国电信已多次发生大规模断网等相关故障事件。</a:t>
            </a:r>
          </a:p>
          <a:p>
            <a:pPr>
              <a:defRPr/>
            </a:pPr>
            <a:r>
              <a:rPr lang="zh-CN" altLang="en-US" sz="2400" dirty="0">
                <a:effectLst/>
                <a:latin typeface="方正粗黑宋简体" panose="02000000000000000000" pitchFamily="2" charset="-122"/>
                <a:ea typeface="方正粗黑宋简体" panose="02000000000000000000" pitchFamily="2" charset="-122"/>
              </a:rPr>
              <a:t>据央视新闻消息，</a:t>
            </a:r>
            <a:r>
              <a:rPr lang="en-US" altLang="zh-CN" sz="2400" dirty="0">
                <a:effectLst/>
                <a:latin typeface="方正粗黑宋简体" panose="02000000000000000000" pitchFamily="2" charset="-122"/>
                <a:ea typeface="方正粗黑宋简体" panose="02000000000000000000" pitchFamily="2" charset="-122"/>
              </a:rPr>
              <a:t>2021</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11</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21</a:t>
            </a:r>
            <a:r>
              <a:rPr lang="zh-CN" altLang="en-US" sz="2400" dirty="0">
                <a:effectLst/>
                <a:latin typeface="方正粗黑宋简体" panose="02000000000000000000" pitchFamily="2" charset="-122"/>
                <a:ea typeface="方正粗黑宋简体" panose="02000000000000000000" pitchFamily="2" charset="-122"/>
              </a:rPr>
              <a:t>日，中国电信甘肃省多地用户出现无信号或网络情况，无法使用通话和短信业务，中国电信客服电话也无法接通。随后官方回应称其原因是甘肃设备故障从而影响了</a:t>
            </a:r>
            <a:r>
              <a:rPr lang="en-US" altLang="zh-CN" sz="2400" dirty="0">
                <a:effectLst/>
                <a:latin typeface="方正粗黑宋简体" panose="02000000000000000000" pitchFamily="2" charset="-122"/>
                <a:ea typeface="方正粗黑宋简体" panose="02000000000000000000" pitchFamily="2" charset="-122"/>
              </a:rPr>
              <a:t>5G</a:t>
            </a:r>
            <a:r>
              <a:rPr lang="zh-CN" altLang="en-US" sz="2400" dirty="0">
                <a:effectLst/>
                <a:latin typeface="方正粗黑宋简体" panose="02000000000000000000" pitchFamily="2" charset="-122"/>
                <a:ea typeface="方正粗黑宋简体" panose="02000000000000000000" pitchFamily="2" charset="-122"/>
              </a:rPr>
              <a:t>语音和数据业务，一些在外地的甘肃电信用户也受到了影响。</a:t>
            </a:r>
          </a:p>
          <a:p>
            <a:pPr>
              <a:defRPr/>
            </a:pPr>
            <a:r>
              <a:rPr lang="en-US" altLang="zh-CN" sz="2400" dirty="0">
                <a:effectLst/>
                <a:latin typeface="方正粗黑宋简体" panose="02000000000000000000" pitchFamily="2" charset="-122"/>
                <a:ea typeface="方正粗黑宋简体" panose="02000000000000000000" pitchFamily="2" charset="-122"/>
              </a:rPr>
              <a:t>2021</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12</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27</a:t>
            </a:r>
            <a:r>
              <a:rPr lang="zh-CN" altLang="en-US" sz="2400" dirty="0">
                <a:effectLst/>
                <a:latin typeface="方正粗黑宋简体" panose="02000000000000000000" pitchFamily="2" charset="-122"/>
                <a:ea typeface="方正粗黑宋简体" panose="02000000000000000000" pitchFamily="2" charset="-122"/>
              </a:rPr>
              <a:t>日，因为相关单位施工，广州电信</a:t>
            </a:r>
            <a:r>
              <a:rPr lang="en-US" altLang="zh-CN" sz="2400" dirty="0">
                <a:effectLst/>
                <a:latin typeface="方正粗黑宋简体" panose="02000000000000000000" pitchFamily="2" charset="-122"/>
                <a:ea typeface="方正粗黑宋简体" panose="02000000000000000000" pitchFamily="2" charset="-122"/>
              </a:rPr>
              <a:t>66</a:t>
            </a:r>
            <a:r>
              <a:rPr lang="zh-CN" altLang="en-US" sz="2400" dirty="0">
                <a:effectLst/>
                <a:latin typeface="方正粗黑宋简体" panose="02000000000000000000" pitchFamily="2" charset="-122"/>
                <a:ea typeface="方正粗黑宋简体" panose="02000000000000000000" pitchFamily="2" charset="-122"/>
              </a:rPr>
              <a:t>条通信光缆严重受损。</a:t>
            </a:r>
          </a:p>
          <a:p>
            <a:pPr>
              <a:defRPr/>
            </a:pPr>
            <a:r>
              <a:rPr lang="en-US" altLang="zh-CN" sz="2400" dirty="0">
                <a:effectLst/>
                <a:latin typeface="方正粗黑宋简体" panose="02000000000000000000" pitchFamily="2" charset="-122"/>
                <a:ea typeface="方正粗黑宋简体" panose="02000000000000000000" pitchFamily="2" charset="-122"/>
              </a:rPr>
              <a:t>2020</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12</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10</a:t>
            </a:r>
            <a:r>
              <a:rPr lang="zh-CN" altLang="en-US" sz="2400" dirty="0">
                <a:effectLst/>
                <a:latin typeface="方正粗黑宋简体" panose="02000000000000000000" pitchFamily="2" charset="-122"/>
                <a:ea typeface="方正粗黑宋简体" panose="02000000000000000000" pitchFamily="2" charset="-122"/>
              </a:rPr>
              <a:t>日，陕西电信也发生过突发性大规模断网事件。陕西电信回应，该次事故是由于中国电信陕西公司互联网域名解析服务出现故障导致的，西安、渭南、宝鸡等地部分网站登录受到影响。</a:t>
            </a:r>
            <a:endParaRPr lang="zh-CN" altLang="en-US" sz="2400" dirty="0">
              <a:latin typeface="方正粗黑宋简体" panose="02000000000000000000" pitchFamily="2" charset="-122"/>
              <a:ea typeface="方正粗黑宋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组合 1137674"/>
          <p:cNvGrpSpPr/>
          <p:nvPr/>
        </p:nvGrpSpPr>
        <p:grpSpPr>
          <a:xfrm>
            <a:off x="182563" y="-2906712"/>
            <a:ext cx="8778875" cy="12671425"/>
            <a:chOff x="0" y="7982"/>
            <a:chExt cx="5530" cy="7982"/>
          </a:xfrm>
        </p:grpSpPr>
        <p:sp>
          <p:nvSpPr>
            <p:cNvPr id="87077" name="矩形 1137667"/>
            <p:cNvSpPr/>
            <p:nvPr/>
          </p:nvSpPr>
          <p:spPr>
            <a:xfrm>
              <a:off x="0" y="7982"/>
              <a:ext cx="3065" cy="7982"/>
            </a:xfrm>
            <a:prstGeom prst="rect">
              <a:avLst/>
            </a:prstGeom>
            <a:noFill/>
            <a:ln w="9525">
              <a:noFill/>
            </a:ln>
          </p:spPr>
          <p:txBody>
            <a:bodyPr/>
            <a:lstStyle/>
            <a:p>
              <a:endParaRPr lang="zh-CN" altLang="en-US" sz="2400" dirty="0">
                <a:latin typeface="Arial" panose="020B0604020202020204" pitchFamily="34" charset="0"/>
              </a:endParaRPr>
            </a:p>
          </p:txBody>
        </p:sp>
        <p:grpSp>
          <p:nvGrpSpPr>
            <p:cNvPr id="87078" name="组合 1137673"/>
            <p:cNvGrpSpPr/>
            <p:nvPr/>
          </p:nvGrpSpPr>
          <p:grpSpPr>
            <a:xfrm>
              <a:off x="0" y="7982"/>
              <a:ext cx="5530" cy="3649"/>
              <a:chOff x="0" y="11631"/>
              <a:chExt cx="5530" cy="3649"/>
            </a:xfrm>
          </p:grpSpPr>
          <p:sp>
            <p:nvSpPr>
              <p:cNvPr id="87079" name="矩形 1137668"/>
              <p:cNvSpPr/>
              <p:nvPr/>
            </p:nvSpPr>
            <p:spPr>
              <a:xfrm>
                <a:off x="0" y="11631"/>
                <a:ext cx="3065" cy="3649"/>
              </a:xfrm>
              <a:prstGeom prst="rect">
                <a:avLst/>
              </a:prstGeom>
              <a:noFill/>
              <a:ln w="9525">
                <a:noFill/>
              </a:ln>
            </p:spPr>
            <p:txBody>
              <a:bodyPr/>
              <a:lstStyle/>
              <a:p>
                <a:endParaRPr lang="zh-CN" altLang="en-US" sz="2400" dirty="0">
                  <a:latin typeface="Arial" panose="020B0604020202020204" pitchFamily="34" charset="0"/>
                </a:endParaRPr>
              </a:p>
            </p:txBody>
          </p:sp>
          <p:grpSp>
            <p:nvGrpSpPr>
              <p:cNvPr id="87080" name="组合 1137672"/>
              <p:cNvGrpSpPr/>
              <p:nvPr/>
            </p:nvGrpSpPr>
            <p:grpSpPr>
              <a:xfrm>
                <a:off x="0" y="11631"/>
                <a:ext cx="5530" cy="1940"/>
                <a:chOff x="0" y="11715"/>
                <a:chExt cx="5530" cy="1940"/>
              </a:xfrm>
            </p:grpSpPr>
            <p:sp>
              <p:nvSpPr>
                <p:cNvPr id="87081" name="矩形 1137669"/>
                <p:cNvSpPr/>
                <p:nvPr/>
              </p:nvSpPr>
              <p:spPr>
                <a:xfrm>
                  <a:off x="0" y="11715"/>
                  <a:ext cx="5530" cy="250"/>
                </a:xfrm>
                <a:prstGeom prst="rect">
                  <a:avLst/>
                </a:prstGeom>
                <a:noFill/>
                <a:ln w="9525">
                  <a:noFill/>
                </a:ln>
              </p:spPr>
              <p:txBody>
                <a:bodyPr>
                  <a:spAutoFit/>
                </a:bodyPr>
                <a:lstStyle/>
                <a:p>
                  <a:r>
                    <a:rPr lang="en-US" altLang="zh-CN" sz="1000" dirty="0">
                      <a:latin typeface="Times New Roman" panose="02020603050405020304" pitchFamily="18" charset="0"/>
                      <a:ea typeface="_x000B__x000C_"/>
                    </a:rPr>
                    <a:t/>
                  </a:r>
                  <a:br>
                    <a:rPr lang="en-US" altLang="zh-CN" sz="1000" dirty="0">
                      <a:latin typeface="Times New Roman" panose="02020603050405020304" pitchFamily="18" charset="0"/>
                      <a:ea typeface="_x000B__x000C_"/>
                    </a:rPr>
                  </a:br>
                  <a:r>
                    <a:rPr lang="zh-CN" altLang="en-US" sz="1000" dirty="0">
                      <a:latin typeface="Times New Roman" panose="02020603050405020304" pitchFamily="18" charset="0"/>
                      <a:ea typeface="_x000B__x000C_"/>
                    </a:rPr>
                    <a:t>　　 </a:t>
                  </a:r>
                  <a:endParaRPr lang="zh-CN" altLang="en-US" sz="2400" dirty="0">
                    <a:latin typeface="Times New Roman" panose="02020603050405020304" pitchFamily="18" charset="0"/>
                  </a:endParaRPr>
                </a:p>
              </p:txBody>
            </p:sp>
            <p:sp>
              <p:nvSpPr>
                <p:cNvPr id="87082" name="矩形 1137670"/>
                <p:cNvSpPr/>
                <p:nvPr/>
              </p:nvSpPr>
              <p:spPr>
                <a:xfrm>
                  <a:off x="0" y="11965"/>
                  <a:ext cx="2316" cy="1690"/>
                </a:xfrm>
                <a:prstGeom prst="rect">
                  <a:avLst/>
                </a:prstGeom>
                <a:noFill/>
                <a:ln w="9525">
                  <a:noFill/>
                </a:ln>
              </p:spPr>
              <p:txBody>
                <a:bodyPr>
                  <a:spAutoFit/>
                </a:bodyPr>
                <a:lstStyle/>
                <a:p>
                  <a:pPr algn="ctr"/>
                  <a:r>
                    <a:rPr lang="en-US" altLang="zh-CN" sz="1000" dirty="0">
                      <a:latin typeface="Times New Roman" panose="02020603050405020304" pitchFamily="18" charset="0"/>
                      <a:ea typeface="_x000B__x000C_"/>
                    </a:rPr>
                    <a:t>  </a:t>
                  </a:r>
                  <a:r>
                    <a:rPr lang="en-US" altLang="zh-CN" sz="16000" dirty="0">
                      <a:latin typeface="Times New Roman" panose="02020603050405020304" pitchFamily="18" charset="0"/>
                      <a:ea typeface="_x000B__x000C_"/>
                    </a:rPr>
                    <a:t> </a:t>
                  </a:r>
                  <a:r>
                    <a:rPr lang="en-US" altLang="zh-CN" sz="1000" dirty="0">
                      <a:latin typeface="Times New Roman" panose="02020603050405020304" pitchFamily="18" charset="0"/>
                      <a:ea typeface="_x000B__x000C_"/>
                    </a:rPr>
                    <a:t>                                                                                                           </a:t>
                  </a:r>
                </a:p>
              </p:txBody>
            </p:sp>
          </p:grpSp>
        </p:grpSp>
      </p:grpSp>
      <p:sp>
        <p:nvSpPr>
          <p:cNvPr id="1137677" name="内容占位符 1137676"/>
          <p:cNvSpPr>
            <a:spLocks noGrp="1"/>
          </p:cNvSpPr>
          <p:nvPr>
            <p:ph idx="1"/>
          </p:nvPr>
        </p:nvSpPr>
        <p:spPr>
          <a:xfrm>
            <a:off x="503238" y="776288"/>
            <a:ext cx="8458200" cy="1828800"/>
          </a:xfrm>
        </p:spPr>
        <p:txBody>
          <a:bodyPr vert="horz" wrap="square" lIns="91440" tIns="45720" rIns="91440" bIns="45720" anchor="t" anchorCtr="0"/>
          <a:lstStyle/>
          <a:p>
            <a:pPr eaLnBrk="1" hangingPunct="1"/>
            <a:r>
              <a:rPr lang="zh-CN" altLang="en-US" sz="2000" b="1" dirty="0">
                <a:solidFill>
                  <a:srgbClr val="000066"/>
                </a:solidFill>
                <a:ea typeface="_x000B__x000C_"/>
              </a:rPr>
              <a:t>本方案在允许员工访问互联网的情况下，有效防范了来自外部和内部的安全威胁，建立一个完整、动态的互联网安全防御体系。</a:t>
            </a:r>
          </a:p>
          <a:p>
            <a:pPr eaLnBrk="1" hangingPunct="1"/>
            <a:endParaRPr lang="zh-CN" altLang="en-US" sz="2000" b="1" dirty="0">
              <a:solidFill>
                <a:srgbClr val="000066"/>
              </a:solidFill>
              <a:ea typeface="_x000B__x000C_"/>
            </a:endParaRPr>
          </a:p>
        </p:txBody>
      </p:sp>
      <p:grpSp>
        <p:nvGrpSpPr>
          <p:cNvPr id="87044" name="组合 1137735"/>
          <p:cNvGrpSpPr/>
          <p:nvPr/>
        </p:nvGrpSpPr>
        <p:grpSpPr>
          <a:xfrm>
            <a:off x="925830" y="1918970"/>
            <a:ext cx="7620000" cy="4953000"/>
            <a:chOff x="576" y="1200"/>
            <a:chExt cx="4800" cy="3120"/>
          </a:xfrm>
        </p:grpSpPr>
        <p:grpSp>
          <p:nvGrpSpPr>
            <p:cNvPr id="87047" name="组合 1137736"/>
            <p:cNvGrpSpPr/>
            <p:nvPr/>
          </p:nvGrpSpPr>
          <p:grpSpPr>
            <a:xfrm>
              <a:off x="576" y="1200"/>
              <a:ext cx="4800" cy="3120"/>
              <a:chOff x="576" y="1324"/>
              <a:chExt cx="4656" cy="2996"/>
            </a:xfrm>
          </p:grpSpPr>
          <p:pic>
            <p:nvPicPr>
              <p:cNvPr id="87049" name="图片 1137737" descr="20062219461885977801"/>
              <p:cNvPicPr>
                <a:picLocks noChangeAspect="1"/>
              </p:cNvPicPr>
              <p:nvPr/>
            </p:nvPicPr>
            <p:blipFill>
              <a:blip r:embed="rId3"/>
              <a:stretch>
                <a:fillRect/>
              </a:stretch>
            </p:blipFill>
            <p:spPr>
              <a:xfrm>
                <a:off x="1056" y="1324"/>
                <a:ext cx="4032" cy="2996"/>
              </a:xfrm>
              <a:prstGeom prst="rect">
                <a:avLst/>
              </a:prstGeom>
              <a:noFill/>
              <a:ln w="9525">
                <a:noFill/>
              </a:ln>
            </p:spPr>
          </p:pic>
          <p:sp>
            <p:nvSpPr>
              <p:cNvPr id="87050" name="文本框 1137738"/>
              <p:cNvSpPr txBox="1"/>
              <p:nvPr/>
            </p:nvSpPr>
            <p:spPr>
              <a:xfrm>
                <a:off x="3120" y="1408"/>
                <a:ext cx="1392" cy="184"/>
              </a:xfrm>
              <a:prstGeom prst="rect">
                <a:avLst/>
              </a:prstGeom>
              <a:solidFill>
                <a:schemeClr val="bg1"/>
              </a:solidFill>
              <a:ln w="9525">
                <a:noFill/>
              </a:ln>
            </p:spPr>
            <p:txBody>
              <a:bodyPr lIns="0" tIns="0" rIns="0" bIns="0">
                <a:spAutoFit/>
              </a:bodyPr>
              <a:lstStyle/>
              <a:p>
                <a:pPr>
                  <a:spcBef>
                    <a:spcPct val="50000"/>
                  </a:spcBef>
                </a:pPr>
                <a:r>
                  <a:rPr lang="zh-CN" altLang="en-US" sz="2000" b="1" dirty="0">
                    <a:solidFill>
                      <a:srgbClr val="000066"/>
                    </a:solidFill>
                    <a:latin typeface="Times New Roman" panose="02020603050405020304" pitchFamily="18" charset="0"/>
                  </a:rPr>
                  <a:t>某银行总行网络</a:t>
                </a:r>
              </a:p>
            </p:txBody>
          </p:sp>
          <p:sp>
            <p:nvSpPr>
              <p:cNvPr id="87051" name="文本框 1137739"/>
              <p:cNvSpPr txBox="1"/>
              <p:nvPr/>
            </p:nvSpPr>
            <p:spPr>
              <a:xfrm>
                <a:off x="1776" y="2637"/>
                <a:ext cx="336" cy="110"/>
              </a:xfrm>
              <a:prstGeom prst="rect">
                <a:avLst/>
              </a:prstGeom>
              <a:solidFill>
                <a:schemeClr val="bg1"/>
              </a:solidFill>
              <a:ln w="9525">
                <a:noFill/>
              </a:ln>
            </p:spPr>
            <p:txBody>
              <a:bodyPr lIns="0" tIns="0" rIns="0" bIns="0">
                <a:spAutoFit/>
              </a:bodyPr>
              <a:lstStyle/>
              <a:p>
                <a:pPr>
                  <a:spcBef>
                    <a:spcPct val="50000"/>
                  </a:spcBef>
                </a:pPr>
                <a:r>
                  <a:rPr lang="en-US" altLang="zh-CN" sz="1200" b="1" dirty="0">
                    <a:solidFill>
                      <a:srgbClr val="000066"/>
                    </a:solidFill>
                    <a:latin typeface="Times New Roman" panose="02020603050405020304" pitchFamily="18" charset="0"/>
                  </a:rPr>
                  <a:t>FG-800</a:t>
                </a:r>
              </a:p>
            </p:txBody>
          </p:sp>
          <p:sp>
            <p:nvSpPr>
              <p:cNvPr id="87052" name="文本框 1137740"/>
              <p:cNvSpPr txBox="1"/>
              <p:nvPr/>
            </p:nvSpPr>
            <p:spPr>
              <a:xfrm>
                <a:off x="2448" y="2400"/>
                <a:ext cx="288" cy="167"/>
              </a:xfrm>
              <a:prstGeom prst="rect">
                <a:avLst/>
              </a:prstGeom>
              <a:solidFill>
                <a:schemeClr val="bg1"/>
              </a:solidFill>
              <a:ln w="9525">
                <a:noFill/>
              </a:ln>
            </p:spPr>
            <p:txBody>
              <a:bodyPr lIns="0" tIns="0" rIns="0" bIns="0">
                <a:spAutoFit/>
              </a:bodyPr>
              <a:lstStyle/>
              <a:p>
                <a:pPr>
                  <a:spcBef>
                    <a:spcPct val="50000"/>
                  </a:spcBef>
                </a:pPr>
                <a:r>
                  <a:rPr lang="en-US" altLang="zh-CN" b="1" dirty="0">
                    <a:solidFill>
                      <a:srgbClr val="000066"/>
                    </a:solidFill>
                    <a:latin typeface="Times New Roman" panose="02020603050405020304" pitchFamily="18" charset="0"/>
                  </a:rPr>
                  <a:t>HA</a:t>
                </a:r>
              </a:p>
            </p:txBody>
          </p:sp>
          <p:sp>
            <p:nvSpPr>
              <p:cNvPr id="87053" name="文本框 1137741"/>
              <p:cNvSpPr txBox="1"/>
              <p:nvPr/>
            </p:nvSpPr>
            <p:spPr>
              <a:xfrm>
                <a:off x="2392" y="2680"/>
                <a:ext cx="152" cy="110"/>
              </a:xfrm>
              <a:prstGeom prst="rect">
                <a:avLst/>
              </a:prstGeom>
              <a:solidFill>
                <a:schemeClr val="bg1"/>
              </a:solidFill>
              <a:ln w="9525">
                <a:noFill/>
              </a:ln>
            </p:spPr>
            <p:txBody>
              <a:bodyPr lIns="0" tIns="0" rIns="0" bIns="0">
                <a:spAutoFit/>
              </a:bodyPr>
              <a:lstStyle/>
              <a:p>
                <a:pPr>
                  <a:spcBef>
                    <a:spcPct val="50000"/>
                  </a:spcBef>
                </a:pPr>
                <a:r>
                  <a:rPr lang="en-US" altLang="zh-CN" sz="1200" b="1" dirty="0">
                    <a:solidFill>
                      <a:srgbClr val="000066"/>
                    </a:solidFill>
                    <a:latin typeface="Times New Roman" panose="02020603050405020304" pitchFamily="18" charset="0"/>
                  </a:rPr>
                  <a:t>HA</a:t>
                </a:r>
              </a:p>
            </p:txBody>
          </p:sp>
          <p:sp>
            <p:nvSpPr>
              <p:cNvPr id="87054" name="文本框 1137742"/>
              <p:cNvSpPr txBox="1"/>
              <p:nvPr/>
            </p:nvSpPr>
            <p:spPr>
              <a:xfrm>
                <a:off x="1680" y="3168"/>
                <a:ext cx="384" cy="110"/>
              </a:xfrm>
              <a:prstGeom prst="rect">
                <a:avLst/>
              </a:prstGeom>
              <a:solidFill>
                <a:schemeClr val="bg1"/>
              </a:solidFill>
              <a:ln w="9525">
                <a:noFill/>
              </a:ln>
            </p:spPr>
            <p:txBody>
              <a:bodyPr lIns="0" tIns="0" rIns="0" bIns="0">
                <a:spAutoFit/>
              </a:bodyPr>
              <a:lstStyle/>
              <a:p>
                <a:pPr>
                  <a:spcBef>
                    <a:spcPct val="50000"/>
                  </a:spcBef>
                </a:pPr>
                <a:r>
                  <a:rPr lang="zh-CN" altLang="en-US" sz="1200" b="1" dirty="0">
                    <a:solidFill>
                      <a:srgbClr val="000066"/>
                    </a:solidFill>
                    <a:latin typeface="Times New Roman" panose="02020603050405020304" pitchFamily="18" charset="0"/>
                  </a:rPr>
                  <a:t>内容代理</a:t>
                </a:r>
              </a:p>
            </p:txBody>
          </p:sp>
          <p:sp>
            <p:nvSpPr>
              <p:cNvPr id="87055" name="矩形 1137743"/>
              <p:cNvSpPr/>
              <p:nvPr/>
            </p:nvSpPr>
            <p:spPr>
              <a:xfrm>
                <a:off x="1616" y="2760"/>
                <a:ext cx="336" cy="144"/>
              </a:xfrm>
              <a:prstGeom prst="rect">
                <a:avLst/>
              </a:prstGeom>
              <a:solidFill>
                <a:schemeClr val="bg1"/>
              </a:solidFill>
              <a:ln w="9525">
                <a:noFill/>
              </a:ln>
            </p:spPr>
            <p:txBody>
              <a:bodyPr/>
              <a:lstStyle/>
              <a:p>
                <a:endParaRPr lang="zh-CN" altLang="en-US" sz="2400" dirty="0">
                  <a:latin typeface="Arial" panose="020B0604020202020204" pitchFamily="34" charset="0"/>
                </a:endParaRPr>
              </a:p>
            </p:txBody>
          </p:sp>
          <p:sp>
            <p:nvSpPr>
              <p:cNvPr id="87056" name="文本框 1137744"/>
              <p:cNvSpPr txBox="1"/>
              <p:nvPr/>
            </p:nvSpPr>
            <p:spPr>
              <a:xfrm>
                <a:off x="3744" y="2880"/>
                <a:ext cx="384" cy="110"/>
              </a:xfrm>
              <a:prstGeom prst="rect">
                <a:avLst/>
              </a:prstGeom>
              <a:solidFill>
                <a:schemeClr val="bg1"/>
              </a:solidFill>
              <a:ln w="9525">
                <a:noFill/>
              </a:ln>
            </p:spPr>
            <p:txBody>
              <a:bodyPr lIns="0" tIns="0" rIns="0" bIns="0">
                <a:spAutoFit/>
              </a:bodyPr>
              <a:lstStyle/>
              <a:p>
                <a:pPr>
                  <a:spcBef>
                    <a:spcPct val="50000"/>
                  </a:spcBef>
                </a:pPr>
                <a:r>
                  <a:rPr lang="zh-CN" altLang="en-US" sz="1200" b="1" dirty="0">
                    <a:solidFill>
                      <a:srgbClr val="000066"/>
                    </a:solidFill>
                    <a:latin typeface="Times New Roman" panose="02020603050405020304" pitchFamily="18" charset="0"/>
                  </a:rPr>
                  <a:t>内容代理</a:t>
                </a:r>
              </a:p>
            </p:txBody>
          </p:sp>
          <p:sp>
            <p:nvSpPr>
              <p:cNvPr id="87057" name="文本框 1137745"/>
              <p:cNvSpPr txBox="1"/>
              <p:nvPr/>
            </p:nvSpPr>
            <p:spPr>
              <a:xfrm>
                <a:off x="1728" y="3576"/>
                <a:ext cx="384" cy="110"/>
              </a:xfrm>
              <a:prstGeom prst="rect">
                <a:avLst/>
              </a:prstGeom>
              <a:solidFill>
                <a:schemeClr val="bg1"/>
              </a:solidFill>
              <a:ln w="9525">
                <a:noFill/>
              </a:ln>
            </p:spPr>
            <p:txBody>
              <a:bodyPr lIns="0" tIns="0" rIns="0" bIns="0">
                <a:spAutoFit/>
              </a:bodyPr>
              <a:lstStyle/>
              <a:p>
                <a:pPr>
                  <a:spcBef>
                    <a:spcPct val="50000"/>
                  </a:spcBef>
                </a:pPr>
                <a:r>
                  <a:rPr lang="zh-CN" altLang="en-US" sz="1200" b="1" dirty="0">
                    <a:solidFill>
                      <a:srgbClr val="000066"/>
                    </a:solidFill>
                    <a:latin typeface="Times New Roman" panose="02020603050405020304" pitchFamily="18" charset="0"/>
                  </a:rPr>
                  <a:t>邮件代理</a:t>
                </a:r>
              </a:p>
            </p:txBody>
          </p:sp>
          <p:sp>
            <p:nvSpPr>
              <p:cNvPr id="87058" name="文本框 1137746"/>
              <p:cNvSpPr txBox="1"/>
              <p:nvPr/>
            </p:nvSpPr>
            <p:spPr>
              <a:xfrm>
                <a:off x="1400" y="3632"/>
                <a:ext cx="240" cy="111"/>
              </a:xfrm>
              <a:prstGeom prst="rect">
                <a:avLst/>
              </a:prstGeom>
              <a:solidFill>
                <a:schemeClr val="bg1"/>
              </a:solidFill>
              <a:ln w="9525">
                <a:noFill/>
              </a:ln>
            </p:spPr>
            <p:txBody>
              <a:bodyPr lIns="0" tIns="0" rIns="0" bIns="0">
                <a:spAutoFit/>
              </a:bodyPr>
              <a:lstStyle/>
              <a:p>
                <a:pPr>
                  <a:spcBef>
                    <a:spcPct val="50000"/>
                  </a:spcBef>
                </a:pPr>
                <a:r>
                  <a:rPr lang="en-US" altLang="zh-CN" sz="1200" b="1" dirty="0">
                    <a:solidFill>
                      <a:srgbClr val="000066"/>
                    </a:solidFill>
                    <a:latin typeface="Times New Roman" panose="02020603050405020304" pitchFamily="18" charset="0"/>
                  </a:rPr>
                  <a:t>Mail</a:t>
                </a:r>
              </a:p>
            </p:txBody>
          </p:sp>
          <p:sp>
            <p:nvSpPr>
              <p:cNvPr id="87059" name="文本框 1137747"/>
              <p:cNvSpPr txBox="1"/>
              <p:nvPr/>
            </p:nvSpPr>
            <p:spPr>
              <a:xfrm>
                <a:off x="1200" y="3384"/>
                <a:ext cx="240" cy="166"/>
              </a:xfrm>
              <a:prstGeom prst="rect">
                <a:avLst/>
              </a:prstGeom>
              <a:solidFill>
                <a:schemeClr val="bg1"/>
              </a:solidFill>
              <a:ln w="9525">
                <a:noFill/>
              </a:ln>
            </p:spPr>
            <p:txBody>
              <a:bodyPr lIns="0" tIns="0" rIns="0" bIns="0">
                <a:spAutoFit/>
              </a:bodyPr>
              <a:lstStyle/>
              <a:p>
                <a:pPr>
                  <a:spcBef>
                    <a:spcPct val="50000"/>
                  </a:spcBef>
                </a:pPr>
                <a:r>
                  <a:rPr lang="en-US" altLang="zh-CN" b="1" dirty="0">
                    <a:solidFill>
                      <a:srgbClr val="000066"/>
                    </a:solidFill>
                    <a:latin typeface="Times New Roman" panose="02020603050405020304" pitchFamily="18" charset="0"/>
                  </a:rPr>
                  <a:t>IDS</a:t>
                </a:r>
              </a:p>
            </p:txBody>
          </p:sp>
          <p:sp>
            <p:nvSpPr>
              <p:cNvPr id="87060" name="文本框 1137748"/>
              <p:cNvSpPr txBox="1"/>
              <p:nvPr/>
            </p:nvSpPr>
            <p:spPr>
              <a:xfrm>
                <a:off x="3792" y="2528"/>
                <a:ext cx="240" cy="148"/>
              </a:xfrm>
              <a:prstGeom prst="rect">
                <a:avLst/>
              </a:prstGeom>
              <a:solidFill>
                <a:schemeClr val="bg1"/>
              </a:solidFill>
              <a:ln w="9525">
                <a:noFill/>
              </a:ln>
            </p:spPr>
            <p:txBody>
              <a:bodyPr lIns="0" tIns="0" rIns="0" bIns="0">
                <a:spAutoFit/>
              </a:bodyPr>
              <a:lstStyle/>
              <a:p>
                <a:pPr>
                  <a:spcBef>
                    <a:spcPct val="50000"/>
                  </a:spcBef>
                </a:pPr>
                <a:r>
                  <a:rPr lang="en-US" altLang="zh-CN" sz="1600" b="1" dirty="0">
                    <a:solidFill>
                      <a:srgbClr val="000066"/>
                    </a:solidFill>
                    <a:latin typeface="Times New Roman" panose="02020603050405020304" pitchFamily="18" charset="0"/>
                  </a:rPr>
                  <a:t>IDS</a:t>
                </a:r>
              </a:p>
            </p:txBody>
          </p:sp>
          <p:sp>
            <p:nvSpPr>
              <p:cNvPr id="87061" name="文本框 1137749"/>
              <p:cNvSpPr txBox="1"/>
              <p:nvPr/>
            </p:nvSpPr>
            <p:spPr>
              <a:xfrm>
                <a:off x="3744" y="2352"/>
                <a:ext cx="432" cy="148"/>
              </a:xfrm>
              <a:prstGeom prst="rect">
                <a:avLst/>
              </a:prstGeom>
              <a:solidFill>
                <a:schemeClr val="bg1"/>
              </a:solidFill>
              <a:ln w="9525">
                <a:noFill/>
              </a:ln>
            </p:spPr>
            <p:txBody>
              <a:bodyPr lIns="0" tIns="0" rIns="0" bIns="0">
                <a:spAutoFit/>
              </a:bodyPr>
              <a:lstStyle/>
              <a:p>
                <a:pPr>
                  <a:spcBef>
                    <a:spcPct val="50000"/>
                  </a:spcBef>
                </a:pPr>
                <a:r>
                  <a:rPr lang="en-US" altLang="zh-CN" sz="1600" b="1" dirty="0">
                    <a:solidFill>
                      <a:srgbClr val="000066"/>
                    </a:solidFill>
                    <a:latin typeface="Times New Roman" panose="02020603050405020304" pitchFamily="18" charset="0"/>
                  </a:rPr>
                  <a:t>Sniffer</a:t>
                </a:r>
              </a:p>
            </p:txBody>
          </p:sp>
          <p:sp>
            <p:nvSpPr>
              <p:cNvPr id="87062" name="椭圆 1137750"/>
              <p:cNvSpPr/>
              <p:nvPr/>
            </p:nvSpPr>
            <p:spPr>
              <a:xfrm>
                <a:off x="4368" y="3440"/>
                <a:ext cx="864" cy="240"/>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a:r>
                  <a:rPr lang="zh-CN" altLang="en-US" sz="2000" b="1" dirty="0">
                    <a:solidFill>
                      <a:srgbClr val="000066"/>
                    </a:solidFill>
                    <a:latin typeface="Times New Roman" panose="02020603050405020304" pitchFamily="18" charset="0"/>
                  </a:rPr>
                  <a:t>网银系统</a:t>
                </a:r>
              </a:p>
            </p:txBody>
          </p:sp>
          <p:sp>
            <p:nvSpPr>
              <p:cNvPr id="87063" name="文本框 1137751"/>
              <p:cNvSpPr txBox="1"/>
              <p:nvPr/>
            </p:nvSpPr>
            <p:spPr>
              <a:xfrm>
                <a:off x="4584" y="2901"/>
                <a:ext cx="152" cy="110"/>
              </a:xfrm>
              <a:prstGeom prst="rect">
                <a:avLst/>
              </a:prstGeom>
              <a:solidFill>
                <a:schemeClr val="bg1"/>
              </a:solidFill>
              <a:ln w="9525">
                <a:noFill/>
              </a:ln>
            </p:spPr>
            <p:txBody>
              <a:bodyPr lIns="0" tIns="0" rIns="0" bIns="0">
                <a:spAutoFit/>
              </a:bodyPr>
              <a:lstStyle/>
              <a:p>
                <a:pPr>
                  <a:spcBef>
                    <a:spcPct val="50000"/>
                  </a:spcBef>
                </a:pPr>
                <a:r>
                  <a:rPr lang="en-US" altLang="zh-CN" sz="1200" b="1" dirty="0">
                    <a:solidFill>
                      <a:srgbClr val="000066"/>
                    </a:solidFill>
                    <a:latin typeface="Times New Roman" panose="02020603050405020304" pitchFamily="18" charset="0"/>
                  </a:rPr>
                  <a:t>HA</a:t>
                </a:r>
              </a:p>
            </p:txBody>
          </p:sp>
          <p:sp>
            <p:nvSpPr>
              <p:cNvPr id="87064" name="文本框 1137752"/>
              <p:cNvSpPr txBox="1"/>
              <p:nvPr/>
            </p:nvSpPr>
            <p:spPr>
              <a:xfrm>
                <a:off x="3696" y="3696"/>
                <a:ext cx="384" cy="110"/>
              </a:xfrm>
              <a:prstGeom prst="rect">
                <a:avLst/>
              </a:prstGeom>
              <a:solidFill>
                <a:schemeClr val="bg1"/>
              </a:solidFill>
              <a:ln w="9525">
                <a:noFill/>
              </a:ln>
            </p:spPr>
            <p:txBody>
              <a:bodyPr lIns="0" tIns="0" rIns="0" bIns="0">
                <a:spAutoFit/>
              </a:bodyPr>
              <a:lstStyle/>
              <a:p>
                <a:pPr>
                  <a:spcBef>
                    <a:spcPct val="50000"/>
                  </a:spcBef>
                </a:pPr>
                <a:r>
                  <a:rPr lang="zh-CN" altLang="en-US" sz="1200" b="1" dirty="0">
                    <a:solidFill>
                      <a:srgbClr val="000066"/>
                    </a:solidFill>
                    <a:latin typeface="Times New Roman" panose="02020603050405020304" pitchFamily="18" charset="0"/>
                  </a:rPr>
                  <a:t>日志系统</a:t>
                </a:r>
              </a:p>
            </p:txBody>
          </p:sp>
          <p:sp>
            <p:nvSpPr>
              <p:cNvPr id="87065" name="文本框 1137753"/>
              <p:cNvSpPr txBox="1"/>
              <p:nvPr/>
            </p:nvSpPr>
            <p:spPr>
              <a:xfrm>
                <a:off x="3600" y="3824"/>
                <a:ext cx="672" cy="110"/>
              </a:xfrm>
              <a:prstGeom prst="rect">
                <a:avLst/>
              </a:prstGeom>
              <a:solidFill>
                <a:schemeClr val="bg1"/>
              </a:solidFill>
              <a:ln w="9525">
                <a:noFill/>
              </a:ln>
            </p:spPr>
            <p:txBody>
              <a:bodyPr lIns="0" tIns="0" rIns="0" bIns="0">
                <a:spAutoFit/>
              </a:bodyPr>
              <a:lstStyle/>
              <a:p>
                <a:pPr>
                  <a:spcBef>
                    <a:spcPct val="50000"/>
                  </a:spcBef>
                </a:pPr>
                <a:r>
                  <a:rPr lang="en-US" altLang="zh-CN" sz="1200" b="1" dirty="0">
                    <a:solidFill>
                      <a:srgbClr val="000066"/>
                    </a:solidFill>
                    <a:latin typeface="Times New Roman" panose="02020603050405020304" pitchFamily="18" charset="0"/>
                  </a:rPr>
                  <a:t>FortiProtecter</a:t>
                </a:r>
              </a:p>
            </p:txBody>
          </p:sp>
          <p:sp>
            <p:nvSpPr>
              <p:cNvPr id="87066" name="椭圆 1137754"/>
              <p:cNvSpPr/>
              <p:nvPr/>
            </p:nvSpPr>
            <p:spPr>
              <a:xfrm>
                <a:off x="2336" y="4080"/>
                <a:ext cx="864" cy="240"/>
              </a:xfrm>
              <a:prstGeom prst="ellipse">
                <a:avLst/>
              </a:prstGeom>
              <a:solidFill>
                <a:schemeClr val="bg1"/>
              </a:solidFill>
              <a:ln w="9525" cap="flat" cmpd="sng">
                <a:solidFill>
                  <a:schemeClr val="tx1"/>
                </a:solidFill>
                <a:prstDash val="solid"/>
                <a:miter/>
                <a:headEnd type="none" w="med" len="med"/>
                <a:tailEnd type="none" w="med" len="med"/>
              </a:ln>
            </p:spPr>
            <p:txBody>
              <a:bodyPr wrap="none" anchor="ctr" anchorCtr="0"/>
              <a:lstStyle/>
              <a:p>
                <a:pPr algn="ctr"/>
                <a:r>
                  <a:rPr lang="zh-CN" altLang="en-US" sz="2000" b="1" dirty="0">
                    <a:solidFill>
                      <a:srgbClr val="000066"/>
                    </a:solidFill>
                    <a:latin typeface="Times New Roman" panose="02020603050405020304" pitchFamily="18" charset="0"/>
                  </a:rPr>
                  <a:t>办公网络</a:t>
                </a:r>
              </a:p>
            </p:txBody>
          </p:sp>
          <p:sp>
            <p:nvSpPr>
              <p:cNvPr id="87067" name="文本框 1137755"/>
              <p:cNvSpPr txBox="1"/>
              <p:nvPr/>
            </p:nvSpPr>
            <p:spPr>
              <a:xfrm>
                <a:off x="576" y="2992"/>
                <a:ext cx="960" cy="166"/>
              </a:xfrm>
              <a:prstGeom prst="rect">
                <a:avLst/>
              </a:prstGeom>
              <a:solidFill>
                <a:schemeClr val="bg1"/>
              </a:solidFill>
              <a:ln w="9525">
                <a:noFill/>
              </a:ln>
            </p:spPr>
            <p:txBody>
              <a:bodyPr lIns="0" tIns="0" rIns="0" bIns="0">
                <a:spAutoFit/>
              </a:bodyPr>
              <a:lstStyle/>
              <a:p>
                <a:pPr>
                  <a:spcBef>
                    <a:spcPct val="50000"/>
                  </a:spcBef>
                </a:pPr>
                <a:r>
                  <a:rPr lang="zh-CN" altLang="en-US" b="1" dirty="0">
                    <a:solidFill>
                      <a:srgbClr val="000066"/>
                    </a:solidFill>
                    <a:latin typeface="Times New Roman" panose="02020603050405020304" pitchFamily="18" charset="0"/>
                  </a:rPr>
                  <a:t>身份认证系统</a:t>
                </a:r>
              </a:p>
            </p:txBody>
          </p:sp>
          <p:sp>
            <p:nvSpPr>
              <p:cNvPr id="87068" name="文本框 1137756"/>
              <p:cNvSpPr txBox="1"/>
              <p:nvPr/>
            </p:nvSpPr>
            <p:spPr>
              <a:xfrm>
                <a:off x="864" y="2033"/>
                <a:ext cx="624" cy="498"/>
              </a:xfrm>
              <a:prstGeom prst="rect">
                <a:avLst/>
              </a:prstGeom>
              <a:solidFill>
                <a:schemeClr val="bg1"/>
              </a:solidFill>
              <a:ln w="9525">
                <a:noFill/>
              </a:ln>
            </p:spPr>
            <p:txBody>
              <a:bodyPr lIns="0" tIns="0" rIns="0" bIns="0">
                <a:spAutoFit/>
              </a:bodyPr>
              <a:lstStyle/>
              <a:p>
                <a:pPr>
                  <a:spcBef>
                    <a:spcPct val="50000"/>
                  </a:spcBef>
                </a:pPr>
                <a:r>
                  <a:rPr lang="zh-CN" altLang="en-US" b="1" dirty="0">
                    <a:solidFill>
                      <a:srgbClr val="000066"/>
                    </a:solidFill>
                    <a:latin typeface="Times New Roman" panose="02020603050405020304" pitchFamily="18" charset="0"/>
                  </a:rPr>
                  <a:t>入侵检测和防火墙管理中心</a:t>
                </a:r>
              </a:p>
            </p:txBody>
          </p:sp>
          <p:sp>
            <p:nvSpPr>
              <p:cNvPr id="87069" name="文本框 1137757"/>
              <p:cNvSpPr txBox="1"/>
              <p:nvPr/>
            </p:nvSpPr>
            <p:spPr>
              <a:xfrm>
                <a:off x="1632" y="2112"/>
                <a:ext cx="528" cy="333"/>
              </a:xfrm>
              <a:prstGeom prst="rect">
                <a:avLst/>
              </a:prstGeom>
              <a:solidFill>
                <a:schemeClr val="bg1"/>
              </a:solidFill>
              <a:ln w="9525">
                <a:noFill/>
              </a:ln>
            </p:spPr>
            <p:txBody>
              <a:bodyPr lIns="0" tIns="0" rIns="0" bIns="0">
                <a:spAutoFit/>
              </a:bodyPr>
              <a:lstStyle/>
              <a:p>
                <a:pPr>
                  <a:spcBef>
                    <a:spcPct val="50000"/>
                  </a:spcBef>
                </a:pPr>
                <a:r>
                  <a:rPr lang="zh-CN" altLang="en-US" b="1" dirty="0">
                    <a:solidFill>
                      <a:srgbClr val="000066"/>
                    </a:solidFill>
                    <a:latin typeface="Times New Roman" panose="02020603050405020304" pitchFamily="18" charset="0"/>
                  </a:rPr>
                  <a:t>外层防火墙</a:t>
                </a:r>
              </a:p>
            </p:txBody>
          </p:sp>
          <p:sp>
            <p:nvSpPr>
              <p:cNvPr id="87070" name="文本框 1137758"/>
              <p:cNvSpPr txBox="1"/>
              <p:nvPr/>
            </p:nvSpPr>
            <p:spPr>
              <a:xfrm>
                <a:off x="3776" y="1822"/>
                <a:ext cx="768" cy="129"/>
              </a:xfrm>
              <a:prstGeom prst="rect">
                <a:avLst/>
              </a:prstGeom>
              <a:solidFill>
                <a:schemeClr val="bg1"/>
              </a:solidFill>
              <a:ln w="9525">
                <a:noFill/>
              </a:ln>
            </p:spPr>
            <p:txBody>
              <a:bodyPr lIns="0" tIns="0" rIns="0" bIns="0">
                <a:spAutoFit/>
              </a:bodyPr>
              <a:lstStyle/>
              <a:p>
                <a:pPr>
                  <a:spcBef>
                    <a:spcPct val="50000"/>
                  </a:spcBef>
                </a:pPr>
                <a:r>
                  <a:rPr lang="en-US" altLang="zh-CN" sz="1400" b="1" dirty="0">
                    <a:solidFill>
                      <a:srgbClr val="000066"/>
                    </a:solidFill>
                    <a:latin typeface="Times New Roman" panose="02020603050405020304" pitchFamily="18" charset="0"/>
                  </a:rPr>
                  <a:t>DNS WEB</a:t>
                </a:r>
              </a:p>
            </p:txBody>
          </p:sp>
          <p:sp>
            <p:nvSpPr>
              <p:cNvPr id="87071" name="文本框 1137759"/>
              <p:cNvSpPr txBox="1"/>
              <p:nvPr/>
            </p:nvSpPr>
            <p:spPr>
              <a:xfrm>
                <a:off x="4224" y="2064"/>
                <a:ext cx="528" cy="296"/>
              </a:xfrm>
              <a:prstGeom prst="rect">
                <a:avLst/>
              </a:prstGeom>
              <a:solidFill>
                <a:schemeClr val="bg1"/>
              </a:solidFill>
              <a:ln w="9525">
                <a:noFill/>
              </a:ln>
            </p:spPr>
            <p:txBody>
              <a:bodyPr lIns="0" tIns="0" rIns="0" bIns="0">
                <a:spAutoFit/>
              </a:bodyPr>
              <a:lstStyle/>
              <a:p>
                <a:r>
                  <a:rPr lang="zh-CN" altLang="en-US" sz="1600" b="1" dirty="0">
                    <a:solidFill>
                      <a:srgbClr val="000066"/>
                    </a:solidFill>
                    <a:latin typeface="Times New Roman" panose="02020603050405020304" pitchFamily="18" charset="0"/>
                  </a:rPr>
                  <a:t>公众</a:t>
                </a:r>
              </a:p>
              <a:p>
                <a:r>
                  <a:rPr lang="zh-CN" altLang="en-US" sz="1600" b="1" dirty="0">
                    <a:solidFill>
                      <a:srgbClr val="000066"/>
                    </a:solidFill>
                    <a:latin typeface="Times New Roman" panose="02020603050405020304" pitchFamily="18" charset="0"/>
                  </a:rPr>
                  <a:t>服务器群</a:t>
                </a:r>
              </a:p>
            </p:txBody>
          </p:sp>
          <p:sp>
            <p:nvSpPr>
              <p:cNvPr id="87072" name="文本框 1137760"/>
              <p:cNvSpPr txBox="1"/>
              <p:nvPr/>
            </p:nvSpPr>
            <p:spPr>
              <a:xfrm>
                <a:off x="3896" y="3184"/>
                <a:ext cx="192" cy="110"/>
              </a:xfrm>
              <a:prstGeom prst="rect">
                <a:avLst/>
              </a:prstGeom>
              <a:solidFill>
                <a:schemeClr val="bg1"/>
              </a:solidFill>
              <a:ln w="9525">
                <a:noFill/>
              </a:ln>
            </p:spPr>
            <p:txBody>
              <a:bodyPr lIns="0" tIns="0" rIns="0" bIns="0">
                <a:spAutoFit/>
              </a:bodyPr>
              <a:lstStyle/>
              <a:p>
                <a:pPr>
                  <a:spcBef>
                    <a:spcPct val="50000"/>
                  </a:spcBef>
                </a:pPr>
                <a:r>
                  <a:rPr lang="en-US" altLang="zh-CN" sz="1200" b="1" dirty="0">
                    <a:solidFill>
                      <a:srgbClr val="000066"/>
                    </a:solidFill>
                    <a:latin typeface="Times New Roman" panose="02020603050405020304" pitchFamily="18" charset="0"/>
                  </a:rPr>
                  <a:t>SSL</a:t>
                </a:r>
              </a:p>
            </p:txBody>
          </p:sp>
          <p:sp>
            <p:nvSpPr>
              <p:cNvPr id="87073" name="矩形 1137761"/>
              <p:cNvSpPr/>
              <p:nvPr/>
            </p:nvSpPr>
            <p:spPr>
              <a:xfrm>
                <a:off x="4080" y="3197"/>
                <a:ext cx="191" cy="111"/>
              </a:xfrm>
              <a:prstGeom prst="rect">
                <a:avLst/>
              </a:prstGeom>
              <a:solidFill>
                <a:schemeClr val="bg1"/>
              </a:solidFill>
              <a:ln w="9525">
                <a:noFill/>
              </a:ln>
            </p:spPr>
            <p:txBody>
              <a:bodyPr wrap="none" lIns="0" tIns="0" rIns="0" bIns="0">
                <a:spAutoFit/>
              </a:bodyPr>
              <a:lstStyle/>
              <a:p>
                <a:pPr>
                  <a:spcBef>
                    <a:spcPct val="50000"/>
                  </a:spcBef>
                </a:pPr>
                <a:r>
                  <a:rPr lang="en-US" altLang="zh-CN" sz="1200" b="1" dirty="0">
                    <a:solidFill>
                      <a:srgbClr val="000066"/>
                    </a:solidFill>
                    <a:latin typeface="Times New Roman" panose="02020603050405020304" pitchFamily="18" charset="0"/>
                  </a:rPr>
                  <a:t>VPN</a:t>
                </a:r>
              </a:p>
            </p:txBody>
          </p:sp>
          <p:sp>
            <p:nvSpPr>
              <p:cNvPr id="87074" name="文本框 1137762"/>
              <p:cNvSpPr txBox="1"/>
              <p:nvPr/>
            </p:nvSpPr>
            <p:spPr>
              <a:xfrm>
                <a:off x="4264" y="3920"/>
                <a:ext cx="384" cy="166"/>
              </a:xfrm>
              <a:prstGeom prst="rect">
                <a:avLst/>
              </a:prstGeom>
              <a:solidFill>
                <a:schemeClr val="bg1"/>
              </a:solidFill>
              <a:ln w="9525">
                <a:noFill/>
              </a:ln>
            </p:spPr>
            <p:txBody>
              <a:bodyPr lIns="0" tIns="0" rIns="0" bIns="0">
                <a:spAutoFit/>
              </a:bodyPr>
              <a:lstStyle/>
              <a:p>
                <a:pPr>
                  <a:spcBef>
                    <a:spcPct val="50000"/>
                  </a:spcBef>
                </a:pPr>
                <a:r>
                  <a:rPr lang="zh-CN" altLang="en-US" b="1" dirty="0">
                    <a:solidFill>
                      <a:srgbClr val="000066"/>
                    </a:solidFill>
                    <a:latin typeface="Times New Roman" panose="02020603050405020304" pitchFamily="18" charset="0"/>
                  </a:rPr>
                  <a:t>分行</a:t>
                </a:r>
                <a:r>
                  <a:rPr lang="en-US" altLang="zh-CN" b="1" dirty="0">
                    <a:solidFill>
                      <a:srgbClr val="000066"/>
                    </a:solidFill>
                    <a:latin typeface="Times New Roman" panose="02020603050405020304" pitchFamily="18" charset="0"/>
                  </a:rPr>
                  <a:t>1</a:t>
                </a:r>
              </a:p>
            </p:txBody>
          </p:sp>
          <p:sp>
            <p:nvSpPr>
              <p:cNvPr id="87075" name="文本框 1137763"/>
              <p:cNvSpPr txBox="1"/>
              <p:nvPr/>
            </p:nvSpPr>
            <p:spPr>
              <a:xfrm>
                <a:off x="4224" y="4147"/>
                <a:ext cx="384" cy="166"/>
              </a:xfrm>
              <a:prstGeom prst="rect">
                <a:avLst/>
              </a:prstGeom>
              <a:solidFill>
                <a:schemeClr val="bg1"/>
              </a:solidFill>
              <a:ln w="9525">
                <a:noFill/>
              </a:ln>
            </p:spPr>
            <p:txBody>
              <a:bodyPr lIns="0" tIns="0" rIns="0" bIns="0">
                <a:spAutoFit/>
              </a:bodyPr>
              <a:lstStyle/>
              <a:p>
                <a:pPr>
                  <a:spcBef>
                    <a:spcPct val="50000"/>
                  </a:spcBef>
                </a:pPr>
                <a:r>
                  <a:rPr lang="zh-CN" altLang="en-US" b="1" dirty="0">
                    <a:solidFill>
                      <a:srgbClr val="000066"/>
                    </a:solidFill>
                    <a:latin typeface="Times New Roman" panose="02020603050405020304" pitchFamily="18" charset="0"/>
                  </a:rPr>
                  <a:t>分行</a:t>
                </a:r>
                <a:r>
                  <a:rPr lang="en-US" altLang="zh-CN" b="1" dirty="0">
                    <a:solidFill>
                      <a:srgbClr val="000066"/>
                    </a:solidFill>
                    <a:latin typeface="Times New Roman" panose="02020603050405020304" pitchFamily="18" charset="0"/>
                  </a:rPr>
                  <a:t>2</a:t>
                </a:r>
              </a:p>
            </p:txBody>
          </p:sp>
          <p:sp>
            <p:nvSpPr>
              <p:cNvPr id="87076" name="文本框 1137764"/>
              <p:cNvSpPr txBox="1"/>
              <p:nvPr/>
            </p:nvSpPr>
            <p:spPr>
              <a:xfrm>
                <a:off x="2400" y="2024"/>
                <a:ext cx="288" cy="166"/>
              </a:xfrm>
              <a:prstGeom prst="rect">
                <a:avLst/>
              </a:prstGeom>
              <a:solidFill>
                <a:schemeClr val="bg1"/>
              </a:solidFill>
              <a:ln w="9525">
                <a:noFill/>
              </a:ln>
            </p:spPr>
            <p:txBody>
              <a:bodyPr lIns="0" tIns="0" rIns="0" bIns="0">
                <a:spAutoFit/>
              </a:bodyPr>
              <a:lstStyle/>
              <a:p>
                <a:pPr>
                  <a:spcBef>
                    <a:spcPct val="50000"/>
                  </a:spcBef>
                </a:pPr>
                <a:r>
                  <a:rPr lang="en-US" altLang="zh-CN" b="1" dirty="0">
                    <a:solidFill>
                      <a:srgbClr val="000066"/>
                    </a:solidFill>
                    <a:latin typeface="Times New Roman" panose="02020603050405020304" pitchFamily="18" charset="0"/>
                  </a:rPr>
                  <a:t>HA</a:t>
                </a:r>
              </a:p>
            </p:txBody>
          </p:sp>
        </p:grpSp>
        <p:sp>
          <p:nvSpPr>
            <p:cNvPr id="87048" name="矩形 1137765"/>
            <p:cNvSpPr/>
            <p:nvPr/>
          </p:nvSpPr>
          <p:spPr>
            <a:xfrm>
              <a:off x="2552" y="1240"/>
              <a:ext cx="508" cy="192"/>
            </a:xfrm>
            <a:prstGeom prst="rect">
              <a:avLst/>
            </a:prstGeom>
            <a:noFill/>
            <a:ln w="9525">
              <a:noFill/>
            </a:ln>
          </p:spPr>
          <p:txBody>
            <a:bodyPr wrap="none">
              <a:spAutoFit/>
            </a:bodyPr>
            <a:lstStyle/>
            <a:p>
              <a:r>
                <a:rPr lang="en-US" altLang="zh-CN" sz="1400" b="1" dirty="0">
                  <a:solidFill>
                    <a:srgbClr val="000066"/>
                  </a:solidFill>
                  <a:latin typeface="Times New Roman" panose="02020603050405020304" pitchFamily="18" charset="0"/>
                </a:rPr>
                <a:t>Internet</a:t>
              </a:r>
            </a:p>
          </p:txBody>
        </p:sp>
      </p:grpSp>
      <p:sp>
        <p:nvSpPr>
          <p:cNvPr id="87045"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2400" b="1" dirty="0">
                <a:solidFill>
                  <a:schemeClr val="tx2"/>
                </a:solidFill>
                <a:latin typeface="Times New Roman" panose="02020603050405020304" pitchFamily="18" charset="0"/>
              </a:rPr>
              <a:t>80</a:t>
            </a:fld>
            <a:endParaRPr lang="zh-CN" altLang="en-US" sz="2400" b="1" dirty="0">
              <a:solidFill>
                <a:schemeClr val="tx2"/>
              </a:solidFill>
              <a:latin typeface="Times New Roman" panose="02020603050405020304" pitchFamily="18" charset="0"/>
            </a:endParaRPr>
          </a:p>
        </p:txBody>
      </p:sp>
      <p:sp>
        <p:nvSpPr>
          <p:cNvPr id="87046" name="文本框 2"/>
          <p:cNvSpPr txBox="1"/>
          <p:nvPr/>
        </p:nvSpPr>
        <p:spPr>
          <a:xfrm>
            <a:off x="265113" y="-22225"/>
            <a:ext cx="4953000" cy="460375"/>
          </a:xfrm>
          <a:prstGeom prst="rect">
            <a:avLst/>
          </a:prstGeom>
          <a:noFill/>
          <a:ln w="9525">
            <a:noFill/>
          </a:ln>
        </p:spPr>
        <p:txBody>
          <a:bodyPr>
            <a:spAutoFit/>
          </a:bodyPr>
          <a:lstStyle/>
          <a:p>
            <a:pPr algn="just">
              <a:spcBef>
                <a:spcPct val="50000"/>
              </a:spcBef>
            </a:pPr>
            <a:r>
              <a:rPr lang="zh-CN" altLang="zh-CN" sz="2400" b="1" dirty="0">
                <a:solidFill>
                  <a:srgbClr val="FF0000"/>
                </a:solidFill>
                <a:latin typeface="Times New Roman" panose="02020603050405020304" pitchFamily="18" charset="0"/>
              </a:rPr>
              <a:t>增强网络安全的可靠性</a:t>
            </a:r>
            <a:r>
              <a:rPr lang="en-US" altLang="zh-CN" sz="2400" b="1" dirty="0">
                <a:solidFill>
                  <a:srgbClr val="FF0000"/>
                </a:solidFill>
                <a:latin typeface="Times New Roman" panose="02020603050405020304" pitchFamily="18"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7677">
                                            <p:txEl>
                                              <p:pRg st="0" end="0"/>
                                            </p:txEl>
                                          </p:spTgt>
                                        </p:tgtEl>
                                        <p:attrNameLst>
                                          <p:attrName>style.visibility</p:attrName>
                                        </p:attrNameLst>
                                      </p:cBhvr>
                                      <p:to>
                                        <p:strVal val="visible"/>
                                      </p:to>
                                    </p:set>
                                    <p:animEffect transition="in" filter="blinds(horizontal)">
                                      <p:cBhvr>
                                        <p:cTn id="7" dur="500"/>
                                        <p:tgtEl>
                                          <p:spTgt spid="11376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7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236547"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可靠性设计方法</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若有</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n</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个子系统组成的一个系统，各子系统的可靠度分别为</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R</a:t>
            </a:r>
            <a:r>
              <a:rPr kumimoji="0" lang="en-US" altLang="zh-CN" sz="3200" b="1" i="0" u="none" strike="noStrike" kern="0" cap="none" spc="0" normalizeH="0" baseline="-25000" noProof="0" dirty="0">
                <a:ln>
                  <a:noFill/>
                </a:ln>
                <a:solidFill>
                  <a:srgbClr val="3C3C5A"/>
                </a:solidFill>
                <a:effectLst/>
                <a:uLnTx/>
                <a:uFillTx/>
                <a:latin typeface="+mn-lt"/>
                <a:ea typeface="+mn-ea"/>
                <a:cs typeface="+mn-ea"/>
              </a:rPr>
              <a:t>1</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,R</a:t>
            </a:r>
            <a:r>
              <a:rPr kumimoji="0" lang="en-US" altLang="zh-CN" sz="3200" b="1" i="0" u="none" strike="noStrike" kern="0" cap="none" spc="0" normalizeH="0" baseline="-25000" noProof="0" dirty="0">
                <a:ln>
                  <a:noFill/>
                </a:ln>
                <a:solidFill>
                  <a:srgbClr val="3C3C5A"/>
                </a:solidFill>
                <a:effectLst/>
                <a:uLnTx/>
                <a:uFillTx/>
                <a:latin typeface="+mn-lt"/>
                <a:ea typeface="+mn-ea"/>
                <a:cs typeface="+mn-ea"/>
              </a:rPr>
              <a:t>2</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 …,</a:t>
            </a:r>
            <a:r>
              <a:rPr kumimoji="0" lang="en-US" altLang="zh-CN" sz="3200" b="1" i="0" u="none" strike="noStrike" kern="0" cap="none" spc="0" normalizeH="0" baseline="0" noProof="0" dirty="0" err="1">
                <a:ln>
                  <a:noFill/>
                </a:ln>
                <a:solidFill>
                  <a:srgbClr val="3C3C5A"/>
                </a:solidFill>
                <a:effectLst/>
                <a:uLnTx/>
                <a:uFillTx/>
                <a:latin typeface="+mn-lt"/>
                <a:ea typeface="+mn-ea"/>
                <a:cs typeface="+mn-ea"/>
              </a:rPr>
              <a:t>R</a:t>
            </a:r>
            <a:r>
              <a:rPr kumimoji="0" lang="en-US" altLang="zh-CN" sz="3200" b="1" i="0" u="none" strike="noStrike" kern="0" cap="none" spc="0" normalizeH="0" baseline="-25000" noProof="0" dirty="0" err="1">
                <a:ln>
                  <a:noFill/>
                </a:ln>
                <a:solidFill>
                  <a:srgbClr val="3C3C5A"/>
                </a:solidFill>
                <a:effectLst/>
                <a:uLnTx/>
                <a:uFillTx/>
                <a:latin typeface="+mn-lt"/>
                <a:ea typeface="+mn-ea"/>
                <a:cs typeface="+mn-ea"/>
              </a:rPr>
              <a:t>n</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，所需的费用分别为</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x</a:t>
            </a:r>
            <a:r>
              <a:rPr kumimoji="0" lang="en-US" altLang="zh-CN" sz="3200" b="1" i="0" u="none" strike="noStrike" kern="0" cap="none" spc="0" normalizeH="0" baseline="-25000" noProof="0" dirty="0">
                <a:ln>
                  <a:noFill/>
                </a:ln>
                <a:solidFill>
                  <a:srgbClr val="3C3C5A"/>
                </a:solidFill>
                <a:effectLst/>
                <a:uLnTx/>
                <a:uFillTx/>
                <a:latin typeface="+mn-lt"/>
                <a:ea typeface="+mn-ea"/>
                <a:cs typeface="+mn-ea"/>
              </a:rPr>
              <a:t>1</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,x</a:t>
            </a:r>
            <a:r>
              <a:rPr kumimoji="0" lang="en-US" altLang="zh-CN" sz="3200" b="1" i="0" u="none" strike="noStrike" kern="0" cap="none" spc="0" normalizeH="0" baseline="-25000" noProof="0" dirty="0">
                <a:ln>
                  <a:noFill/>
                </a:ln>
                <a:solidFill>
                  <a:srgbClr val="3C3C5A"/>
                </a:solidFill>
                <a:effectLst/>
                <a:uLnTx/>
                <a:uFillTx/>
                <a:latin typeface="+mn-lt"/>
                <a:ea typeface="+mn-ea"/>
                <a:cs typeface="+mn-ea"/>
              </a:rPr>
              <a:t>2</a:t>
            </a:r>
            <a:r>
              <a:rPr kumimoji="0" lang="en-US" altLang="zh-CN" sz="3200" b="1" i="0" u="none" strike="noStrike" kern="0" cap="none" spc="0" normalizeH="0" baseline="0" noProof="0" dirty="0">
                <a:ln>
                  <a:noFill/>
                </a:ln>
                <a:solidFill>
                  <a:srgbClr val="3C3C5A"/>
                </a:solidFill>
                <a:effectLst/>
                <a:uLnTx/>
                <a:uFillTx/>
                <a:latin typeface="+mn-lt"/>
                <a:ea typeface="+mn-ea"/>
                <a:cs typeface="+mn-ea"/>
              </a:rPr>
              <a:t>, …,</a:t>
            </a:r>
            <a:r>
              <a:rPr kumimoji="0" lang="en-US" altLang="zh-CN" sz="3200" b="1" i="0" u="none" strike="noStrike" kern="0" cap="none" spc="0" normalizeH="0" baseline="0" noProof="0" dirty="0" err="1">
                <a:ln>
                  <a:noFill/>
                </a:ln>
                <a:solidFill>
                  <a:srgbClr val="3C3C5A"/>
                </a:solidFill>
                <a:effectLst/>
                <a:uLnTx/>
                <a:uFillTx/>
                <a:latin typeface="+mn-lt"/>
                <a:ea typeface="+mn-ea"/>
                <a:cs typeface="+mn-ea"/>
              </a:rPr>
              <a:t>x</a:t>
            </a:r>
            <a:r>
              <a:rPr kumimoji="0" lang="en-US" altLang="zh-CN" sz="3200" b="1" i="0" u="none" strike="noStrike" kern="0" cap="none" spc="0" normalizeH="0" baseline="-25000" noProof="0" dirty="0" err="1">
                <a:ln>
                  <a:noFill/>
                </a:ln>
                <a:solidFill>
                  <a:srgbClr val="3C3C5A"/>
                </a:solidFill>
                <a:effectLst/>
                <a:uLnTx/>
                <a:uFillTx/>
                <a:latin typeface="+mn-lt"/>
                <a:ea typeface="+mn-ea"/>
                <a:cs typeface="+mn-ea"/>
              </a:rPr>
              <a:t>n</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，这些费用与可靠度有关，即</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a:ln>
                <a:noFill/>
              </a:ln>
              <a:solidFill>
                <a:srgbClr val="3C3C5A"/>
              </a:solidFill>
              <a:effectLst/>
              <a:uLnTx/>
              <a:uFillTx/>
              <a:latin typeface="+mn-lt"/>
              <a:ea typeface="+mn-ea"/>
              <a:cs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latin typeface="+mn-lt"/>
                <a:ea typeface="+mn-ea"/>
                <a:cs typeface="+mn-ea"/>
              </a:rPr>
              <a:t>全系统的可靠度将为这些</a:t>
            </a:r>
            <a:r>
              <a:rPr kumimoji="0" lang="en-US" altLang="zh-CN" sz="3200" b="1" i="0" u="none" strike="noStrike" kern="0" cap="none" spc="0" normalizeH="0" baseline="0" noProof="0" dirty="0" err="1">
                <a:ln>
                  <a:noFill/>
                </a:ln>
                <a:solidFill>
                  <a:srgbClr val="3C3C5A"/>
                </a:solidFill>
                <a:effectLst/>
                <a:uLnTx/>
                <a:uFillTx/>
                <a:latin typeface="+mn-lt"/>
                <a:ea typeface="+mn-ea"/>
                <a:cs typeface="+mn-ea"/>
              </a:rPr>
              <a:t>R</a:t>
            </a:r>
            <a:r>
              <a:rPr kumimoji="0" lang="en-US" altLang="zh-CN" sz="3200" b="1" i="0" u="none" strike="noStrike" kern="0" cap="none" spc="0" normalizeH="0" baseline="-25000" noProof="0" dirty="0" err="1">
                <a:ln>
                  <a:noFill/>
                </a:ln>
                <a:solidFill>
                  <a:srgbClr val="3C3C5A"/>
                </a:solidFill>
                <a:effectLst/>
                <a:uLnTx/>
                <a:uFillTx/>
                <a:latin typeface="+mn-lt"/>
                <a:ea typeface="+mn-ea"/>
                <a:cs typeface="+mn-ea"/>
              </a:rPr>
              <a:t>i</a:t>
            </a:r>
            <a:r>
              <a:rPr kumimoji="0" lang="zh-CN" altLang="en-US" sz="3200" b="1" i="0" u="none" strike="noStrike" kern="0" cap="none" spc="0" normalizeH="0" baseline="0" noProof="0" dirty="0">
                <a:ln>
                  <a:noFill/>
                </a:ln>
                <a:solidFill>
                  <a:srgbClr val="3C3C5A"/>
                </a:solidFill>
                <a:effectLst/>
                <a:uLnTx/>
                <a:uFillTx/>
                <a:latin typeface="+mn-lt"/>
                <a:ea typeface="+mn-ea"/>
                <a:cs typeface="+mn-ea"/>
              </a:rPr>
              <a:t>的函数，即</a:t>
            </a:r>
          </a:p>
        </p:txBody>
      </p:sp>
      <p:graphicFrame>
        <p:nvGraphicFramePr>
          <p:cNvPr id="88068" name="Object 4"/>
          <p:cNvGraphicFramePr>
            <a:graphicFrameLocks noChangeAspect="1"/>
          </p:cNvGraphicFramePr>
          <p:nvPr/>
        </p:nvGraphicFramePr>
        <p:xfrm>
          <a:off x="1682750" y="3933825"/>
          <a:ext cx="3833813" cy="577850"/>
        </p:xfrm>
        <a:graphic>
          <a:graphicData uri="http://schemas.openxmlformats.org/presentationml/2006/ole">
            <mc:AlternateContent xmlns:mc="http://schemas.openxmlformats.org/markup-compatibility/2006">
              <mc:Choice xmlns:v="urn:schemas-microsoft-com:vml" Requires="v">
                <p:oleObj spid="_x0000_s55304" r:id="rId3" imgW="1524000" imgH="228600" progId="Equation.3">
                  <p:embed/>
                </p:oleObj>
              </mc:Choice>
              <mc:Fallback>
                <p:oleObj r:id="rId3" imgW="1524000" imgH="228600" progId="Equation.3">
                  <p:embed/>
                  <p:pic>
                    <p:nvPicPr>
                      <p:cNvPr id="0" name="图片 3212"/>
                      <p:cNvPicPr/>
                      <p:nvPr/>
                    </p:nvPicPr>
                    <p:blipFill>
                      <a:blip r:embed="rId4"/>
                      <a:stretch>
                        <a:fillRect/>
                      </a:stretch>
                    </p:blipFill>
                    <p:spPr>
                      <a:xfrm>
                        <a:off x="1682750" y="3933825"/>
                        <a:ext cx="3833813" cy="577850"/>
                      </a:xfrm>
                      <a:prstGeom prst="rect">
                        <a:avLst/>
                      </a:prstGeom>
                      <a:noFill/>
                      <a:ln w="38100">
                        <a:noFill/>
                        <a:miter/>
                      </a:ln>
                    </p:spPr>
                  </p:pic>
                </p:oleObj>
              </mc:Fallback>
            </mc:AlternateContent>
          </a:graphicData>
        </a:graphic>
      </p:graphicFrame>
      <p:graphicFrame>
        <p:nvGraphicFramePr>
          <p:cNvPr id="88069" name="Object 6"/>
          <p:cNvGraphicFramePr>
            <a:graphicFrameLocks noChangeAspect="1"/>
          </p:cNvGraphicFramePr>
          <p:nvPr/>
        </p:nvGraphicFramePr>
        <p:xfrm>
          <a:off x="1609725" y="5084763"/>
          <a:ext cx="3113088" cy="581025"/>
        </p:xfrm>
        <a:graphic>
          <a:graphicData uri="http://schemas.openxmlformats.org/presentationml/2006/ole">
            <mc:AlternateContent xmlns:mc="http://schemas.openxmlformats.org/markup-compatibility/2006">
              <mc:Choice xmlns:v="urn:schemas-microsoft-com:vml" Requires="v">
                <p:oleObj spid="_x0000_s55305" r:id="rId5" imgW="1231265" imgH="228600" progId="Equation.3">
                  <p:embed/>
                </p:oleObj>
              </mc:Choice>
              <mc:Fallback>
                <p:oleObj r:id="rId5" imgW="1231265" imgH="228600" progId="Equation.3">
                  <p:embed/>
                  <p:pic>
                    <p:nvPicPr>
                      <p:cNvPr id="0" name="图片 3216"/>
                      <p:cNvPicPr/>
                      <p:nvPr/>
                    </p:nvPicPr>
                    <p:blipFill>
                      <a:blip r:embed="rId6"/>
                      <a:stretch>
                        <a:fillRect/>
                      </a:stretch>
                    </p:blipFill>
                    <p:spPr>
                      <a:xfrm>
                        <a:off x="1609725" y="5084763"/>
                        <a:ext cx="3113088" cy="581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89091" name="Rectangle 3"/>
          <p:cNvSpPr>
            <a:spLocks noGrp="1" noRot="1"/>
          </p:cNvSpPr>
          <p:nvPr>
            <p:ph idx="1"/>
          </p:nvPr>
        </p:nvSpPr>
        <p:spPr/>
        <p:txBody>
          <a:bodyPr vert="horz" wrap="square" lIns="91440" tIns="45720" rIns="91440" bIns="45720" anchor="t" anchorCtr="0"/>
          <a:lstStyle/>
          <a:p>
            <a:pPr lvl="1" eaLnBrk="1" hangingPunct="1"/>
            <a:r>
              <a:rPr lang="zh-CN" altLang="en-US" b="1" dirty="0"/>
              <a:t>全系统的可靠度将为这些</a:t>
            </a:r>
            <a:r>
              <a:rPr lang="en-US" altLang="zh-CN" b="1" dirty="0"/>
              <a:t>R</a:t>
            </a:r>
            <a:r>
              <a:rPr lang="en-US" altLang="zh-CN" b="1" baseline="-25000" dirty="0"/>
              <a:t>i</a:t>
            </a:r>
            <a:r>
              <a:rPr lang="zh-CN" altLang="en-US" b="1" dirty="0"/>
              <a:t>的函数，即</a:t>
            </a:r>
          </a:p>
          <a:p>
            <a:pPr lvl="1" eaLnBrk="1" hangingPunct="1"/>
            <a:endParaRPr lang="en-US" altLang="zh-CN" b="1" dirty="0"/>
          </a:p>
          <a:p>
            <a:pPr lvl="1" eaLnBrk="1" hangingPunct="1"/>
            <a:r>
              <a:rPr lang="zh-CN" altLang="en-US" b="1" dirty="0"/>
              <a:t>总费用为</a:t>
            </a:r>
          </a:p>
          <a:p>
            <a:pPr lvl="1" eaLnBrk="1" hangingPunct="1"/>
            <a:endParaRPr lang="zh-CN" altLang="en-US" b="1" dirty="0"/>
          </a:p>
          <a:p>
            <a:pPr lvl="1" eaLnBrk="1" hangingPunct="1"/>
            <a:r>
              <a:rPr lang="zh-CN" altLang="en-US" b="1" dirty="0"/>
              <a:t>最佳设计就是</a:t>
            </a:r>
            <a:r>
              <a:rPr lang="zh-CN" altLang="en-US" b="1" dirty="0">
                <a:solidFill>
                  <a:srgbClr val="FF0000"/>
                </a:solidFill>
              </a:rPr>
              <a:t>保证</a:t>
            </a:r>
            <a:r>
              <a:rPr lang="en-US" altLang="zh-CN" b="1" dirty="0">
                <a:solidFill>
                  <a:srgbClr val="FF0000"/>
                </a:solidFill>
              </a:rPr>
              <a:t>R</a:t>
            </a:r>
            <a:r>
              <a:rPr lang="zh-CN" altLang="en-US" b="1" dirty="0">
                <a:solidFill>
                  <a:srgbClr val="FF0000"/>
                </a:solidFill>
              </a:rPr>
              <a:t>达到要求的情况下，以总费用</a:t>
            </a:r>
            <a:r>
              <a:rPr lang="en-US" altLang="zh-CN" b="1" dirty="0">
                <a:solidFill>
                  <a:srgbClr val="FF0000"/>
                </a:solidFill>
              </a:rPr>
              <a:t>X</a:t>
            </a:r>
            <a:r>
              <a:rPr lang="zh-CN" altLang="en-US" b="1" dirty="0">
                <a:solidFill>
                  <a:srgbClr val="FF0000"/>
                </a:solidFill>
              </a:rPr>
              <a:t>最小的准则</a:t>
            </a:r>
            <a:r>
              <a:rPr lang="zh-CN" altLang="en-US" b="1" dirty="0"/>
              <a:t>来分配各子系统的</a:t>
            </a:r>
            <a:r>
              <a:rPr lang="en-US" altLang="zh-CN" b="1" dirty="0"/>
              <a:t>R</a:t>
            </a:r>
            <a:r>
              <a:rPr lang="en-US" altLang="zh-CN" b="1" baseline="-25000" dirty="0"/>
              <a:t>i</a:t>
            </a:r>
            <a:r>
              <a:rPr lang="zh-CN" altLang="en-US" b="1" dirty="0"/>
              <a:t>。</a:t>
            </a:r>
          </a:p>
          <a:p>
            <a:pPr lvl="2" eaLnBrk="1" hangingPunct="1"/>
            <a:r>
              <a:rPr lang="zh-CN" altLang="en-US" b="1" dirty="0"/>
              <a:t>这样的问题，一般用拉格朗日乘子法求解，即</a:t>
            </a:r>
          </a:p>
        </p:txBody>
      </p:sp>
      <p:graphicFrame>
        <p:nvGraphicFramePr>
          <p:cNvPr id="89092" name="Object 4"/>
          <p:cNvGraphicFramePr>
            <a:graphicFrameLocks noChangeAspect="1"/>
          </p:cNvGraphicFramePr>
          <p:nvPr/>
        </p:nvGraphicFramePr>
        <p:xfrm>
          <a:off x="2843213" y="2492375"/>
          <a:ext cx="1584325" cy="1081088"/>
        </p:xfrm>
        <a:graphic>
          <a:graphicData uri="http://schemas.openxmlformats.org/presentationml/2006/ole">
            <mc:AlternateContent xmlns:mc="http://schemas.openxmlformats.org/markup-compatibility/2006">
              <mc:Choice xmlns:v="urn:schemas-microsoft-com:vml" Requires="v">
                <p:oleObj spid="_x0000_s56331" r:id="rId3" imgW="635000" imgH="431800" progId="Equation.3">
                  <p:embed/>
                </p:oleObj>
              </mc:Choice>
              <mc:Fallback>
                <p:oleObj r:id="rId3" imgW="635000" imgH="431800" progId="Equation.3">
                  <p:embed/>
                  <p:pic>
                    <p:nvPicPr>
                      <p:cNvPr id="0" name="图片 3215"/>
                      <p:cNvPicPr/>
                      <p:nvPr/>
                    </p:nvPicPr>
                    <p:blipFill>
                      <a:blip r:embed="rId4"/>
                      <a:stretch>
                        <a:fillRect/>
                      </a:stretch>
                    </p:blipFill>
                    <p:spPr>
                      <a:xfrm>
                        <a:off x="2843213" y="2492375"/>
                        <a:ext cx="1584325" cy="1081088"/>
                      </a:xfrm>
                      <a:prstGeom prst="rect">
                        <a:avLst/>
                      </a:prstGeom>
                      <a:noFill/>
                      <a:ln w="38100">
                        <a:noFill/>
                        <a:miter/>
                      </a:ln>
                    </p:spPr>
                  </p:pic>
                </p:oleObj>
              </mc:Fallback>
            </mc:AlternateContent>
          </a:graphicData>
        </a:graphic>
      </p:graphicFrame>
      <p:graphicFrame>
        <p:nvGraphicFramePr>
          <p:cNvPr id="89093" name="Object 6"/>
          <p:cNvGraphicFramePr>
            <a:graphicFrameLocks noChangeAspect="1"/>
          </p:cNvGraphicFramePr>
          <p:nvPr/>
        </p:nvGraphicFramePr>
        <p:xfrm>
          <a:off x="2771775" y="5084763"/>
          <a:ext cx="3413125" cy="1512887"/>
        </p:xfrm>
        <a:graphic>
          <a:graphicData uri="http://schemas.openxmlformats.org/presentationml/2006/ole">
            <mc:AlternateContent xmlns:mc="http://schemas.openxmlformats.org/markup-compatibility/2006">
              <mc:Choice xmlns:v="urn:schemas-microsoft-com:vml" Requires="v">
                <p:oleObj spid="_x0000_s56332" r:id="rId5" imgW="977900" imgH="431800" progId="Equation.3">
                  <p:embed/>
                </p:oleObj>
              </mc:Choice>
              <mc:Fallback>
                <p:oleObj r:id="rId5" imgW="977900" imgH="431800" progId="Equation.3">
                  <p:embed/>
                  <p:pic>
                    <p:nvPicPr>
                      <p:cNvPr id="0" name="图片 3209"/>
                      <p:cNvPicPr/>
                      <p:nvPr/>
                    </p:nvPicPr>
                    <p:blipFill>
                      <a:blip r:embed="rId6"/>
                      <a:stretch>
                        <a:fillRect/>
                      </a:stretch>
                    </p:blipFill>
                    <p:spPr>
                      <a:xfrm>
                        <a:off x="2771775" y="5084763"/>
                        <a:ext cx="3413125" cy="1512887"/>
                      </a:xfrm>
                      <a:prstGeom prst="rect">
                        <a:avLst/>
                      </a:prstGeom>
                      <a:noFill/>
                      <a:ln w="38100">
                        <a:noFill/>
                        <a:miter/>
                      </a:ln>
                    </p:spPr>
                  </p:pic>
                </p:oleObj>
              </mc:Fallback>
            </mc:AlternateContent>
          </a:graphicData>
        </a:graphic>
      </p:graphicFrame>
      <p:graphicFrame>
        <p:nvGraphicFramePr>
          <p:cNvPr id="89094" name="对象 1"/>
          <p:cNvGraphicFramePr>
            <a:graphicFrameLocks noChangeAspect="1"/>
          </p:cNvGraphicFramePr>
          <p:nvPr/>
        </p:nvGraphicFramePr>
        <p:xfrm>
          <a:off x="2765425" y="1844675"/>
          <a:ext cx="3113088" cy="581025"/>
        </p:xfrm>
        <a:graphic>
          <a:graphicData uri="http://schemas.openxmlformats.org/presentationml/2006/ole">
            <mc:AlternateContent xmlns:mc="http://schemas.openxmlformats.org/markup-compatibility/2006">
              <mc:Choice xmlns:v="urn:schemas-microsoft-com:vml" Requires="v">
                <p:oleObj spid="_x0000_s56333" r:id="rId7" imgW="1231265" imgH="228600" progId="Equation.3">
                  <p:embed/>
                </p:oleObj>
              </mc:Choice>
              <mc:Fallback>
                <p:oleObj r:id="rId7" imgW="1231265" imgH="228600" progId="Equation.3">
                  <p:embed/>
                  <p:pic>
                    <p:nvPicPr>
                      <p:cNvPr id="0" name="图片 3213"/>
                      <p:cNvPicPr/>
                      <p:nvPr/>
                    </p:nvPicPr>
                    <p:blipFill>
                      <a:blip r:embed="rId8"/>
                      <a:stretch>
                        <a:fillRect/>
                      </a:stretch>
                    </p:blipFill>
                    <p:spPr>
                      <a:xfrm>
                        <a:off x="2765425" y="1844675"/>
                        <a:ext cx="3113088" cy="581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0"/>
            <a:ext cx="8540750" cy="72072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拉格朗日乘子</a:t>
            </a:r>
            <a:r>
              <a:rPr kumimoji="0"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数</a:t>
            </a:r>
            <a:r>
              <a:rPr kumimoji="0" lang="en-US" altLang="zh-CN"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a:t>
            </a:r>
            <a:r>
              <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法</a:t>
            </a:r>
          </a:p>
        </p:txBody>
      </p:sp>
      <p:sp>
        <p:nvSpPr>
          <p:cNvPr id="3" name="内容占位符 2"/>
          <p:cNvSpPr>
            <a:spLocks noGrp="1"/>
          </p:cNvSpPr>
          <p:nvPr>
            <p:ph idx="1"/>
          </p:nvPr>
        </p:nvSpPr>
        <p:spPr>
          <a:xfrm>
            <a:off x="107950" y="765175"/>
            <a:ext cx="9036050" cy="5184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在数学最优问题中，拉格朗日乘数法（以数学家约瑟夫</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路易斯</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拉格朗日命名）是一种</a:t>
            </a:r>
            <a:r>
              <a:rPr kumimoji="0" lang="zh-CN" altLang="en-US" sz="2400" b="1" i="0" u="none" strike="noStrike" kern="0" cap="none" spc="0" normalizeH="0" baseline="0" noProof="0" dirty="0">
                <a:ln>
                  <a:noFill/>
                </a:ln>
                <a:solidFill>
                  <a:srgbClr val="FF0000"/>
                </a:solidFill>
                <a:effectLst/>
                <a:uLnTx/>
                <a:uFillTx/>
                <a:latin typeface="+mn-lt"/>
                <a:ea typeface="+mn-ea"/>
                <a:cs typeface="+mn-cs"/>
              </a:rPr>
              <a:t>寻找变量受一个或多个条件所限制的多元函数的极值的方法</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。这种方法将一个有</a:t>
            </a:r>
            <a:r>
              <a:rPr kumimoji="0" lang="en-US" altLang="zh-CN" sz="2400" b="0" i="0" u="none" strike="noStrike" kern="0" cap="none" spc="0" normalizeH="0" baseline="0" noProof="0" dirty="0">
                <a:ln>
                  <a:noFill/>
                </a:ln>
                <a:solidFill>
                  <a:srgbClr val="FF0000"/>
                </a:solidFill>
                <a:effectLst/>
                <a:uLnTx/>
                <a:uFillTx/>
                <a:latin typeface="+mn-lt"/>
                <a:ea typeface="+mn-ea"/>
                <a:cs typeface="+mn-cs"/>
              </a:rPr>
              <a:t>n </a:t>
            </a:r>
            <a:r>
              <a:rPr kumimoji="0" lang="zh-CN" altLang="en-US" sz="2400" b="0" i="0" u="none" strike="noStrike" kern="0" cap="none" spc="0" normalizeH="0" baseline="0" noProof="0" dirty="0">
                <a:ln>
                  <a:noFill/>
                </a:ln>
                <a:solidFill>
                  <a:srgbClr val="FF0000"/>
                </a:solidFill>
                <a:effectLst/>
                <a:uLnTx/>
                <a:uFillTx/>
                <a:latin typeface="+mn-lt"/>
                <a:ea typeface="+mn-ea"/>
                <a:cs typeface="+mn-cs"/>
              </a:rPr>
              <a:t>个变量与</a:t>
            </a:r>
            <a:r>
              <a:rPr kumimoji="0" lang="en-US" altLang="zh-CN" sz="2400" b="0" i="0" u="none" strike="noStrike" kern="0" cap="none" spc="0" normalizeH="0" baseline="0" noProof="0" dirty="0">
                <a:ln>
                  <a:noFill/>
                </a:ln>
                <a:solidFill>
                  <a:srgbClr val="FF0000"/>
                </a:solidFill>
                <a:effectLst/>
                <a:uLnTx/>
                <a:uFillTx/>
                <a:latin typeface="+mn-lt"/>
                <a:ea typeface="+mn-ea"/>
                <a:cs typeface="+mn-cs"/>
              </a:rPr>
              <a:t>k </a:t>
            </a:r>
            <a:r>
              <a:rPr kumimoji="0" lang="zh-CN" altLang="en-US" sz="2400" b="0" i="0" u="none" strike="noStrike" kern="0" cap="none" spc="0" normalizeH="0" baseline="0" noProof="0" dirty="0">
                <a:ln>
                  <a:noFill/>
                </a:ln>
                <a:solidFill>
                  <a:srgbClr val="FF0000"/>
                </a:solidFill>
                <a:effectLst/>
                <a:uLnTx/>
                <a:uFillTx/>
                <a:latin typeface="+mn-lt"/>
                <a:ea typeface="+mn-ea"/>
                <a:cs typeface="+mn-cs"/>
              </a:rPr>
              <a:t>个约束条件的最优化问题转换为一个有</a:t>
            </a:r>
            <a:r>
              <a:rPr kumimoji="0" lang="en-US" altLang="zh-CN" sz="2400" b="0" i="0" u="none" strike="noStrike" kern="0" cap="none" spc="0" normalizeH="0" baseline="0" noProof="0" dirty="0">
                <a:ln>
                  <a:noFill/>
                </a:ln>
                <a:solidFill>
                  <a:srgbClr val="FF0000"/>
                </a:solidFill>
                <a:effectLst/>
                <a:uLnTx/>
                <a:uFillTx/>
                <a:latin typeface="+mn-lt"/>
                <a:ea typeface="+mn-ea"/>
                <a:cs typeface="+mn-cs"/>
              </a:rPr>
              <a:t>n + k</a:t>
            </a:r>
            <a:r>
              <a:rPr kumimoji="0" lang="zh-CN" altLang="en-US" sz="2400" b="0" i="0" u="none" strike="noStrike" kern="0" cap="none" spc="0" normalizeH="0" baseline="0" noProof="0" dirty="0">
                <a:ln>
                  <a:noFill/>
                </a:ln>
                <a:solidFill>
                  <a:srgbClr val="FF0000"/>
                </a:solidFill>
                <a:effectLst/>
                <a:uLnTx/>
                <a:uFillTx/>
                <a:latin typeface="+mn-lt"/>
                <a:ea typeface="+mn-ea"/>
                <a:cs typeface="+mn-cs"/>
              </a:rPr>
              <a:t>个变量的方程组的极值问题</a:t>
            </a:r>
            <a:endParaRPr kumimoji="0" lang="en-US" altLang="zh-CN" sz="2400" b="0"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0" i="0" u="none" strike="noStrike" kern="0" cap="none" spc="0" normalizeH="0" baseline="0" noProof="0" dirty="0">
                <a:ln>
                  <a:noFill/>
                </a:ln>
                <a:solidFill>
                  <a:srgbClr val="333333"/>
                </a:solidFill>
                <a:effectLst/>
                <a:uLnTx/>
                <a:uFillTx/>
                <a:latin typeface="+mn-lt"/>
                <a:ea typeface="+mn-ea"/>
                <a:cs typeface="+mn-cs"/>
              </a:rPr>
              <a:t>设给定二元函数</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z=ƒ(</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和附加条件</a:t>
            </a:r>
            <a:r>
              <a:rPr kumimoji="0" lang="el-GR" altLang="zh-CN" sz="2400" b="0" i="0" u="none" strike="noStrike" kern="0" cap="none" spc="0" normalizeH="0" baseline="0" noProof="0" dirty="0">
                <a:ln>
                  <a:noFill/>
                </a:ln>
                <a:solidFill>
                  <a:srgbClr val="333333"/>
                </a:solidFill>
                <a:effectLst/>
                <a:uLnTx/>
                <a:uFillTx/>
                <a:latin typeface="+mn-lt"/>
                <a:ea typeface="+mn-ea"/>
                <a:cs typeface="+mn-cs"/>
              </a:rPr>
              <a:t>φ(</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)=0</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，为寻找</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z=ƒ(</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在附加条件下的</a:t>
            </a:r>
            <a:r>
              <a:rPr kumimoji="0" lang="zh-CN" altLang="en-US" sz="2400" b="0" i="0" u="none" strike="noStrike" kern="0" cap="none" spc="0" normalizeH="0" baseline="0" noProof="0" dirty="0">
                <a:ln>
                  <a:noFill/>
                </a:ln>
                <a:solidFill>
                  <a:srgbClr val="136EC2"/>
                </a:solidFill>
                <a:effectLst/>
                <a:uLnTx/>
                <a:uFillTx/>
                <a:latin typeface="+mn-lt"/>
                <a:ea typeface="+mn-ea"/>
                <a:cs typeface="+mn-cs"/>
              </a:rPr>
              <a:t>极值点</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，先做</a:t>
            </a:r>
            <a:r>
              <a:rPr kumimoji="0" lang="zh-CN" altLang="en-US" sz="2400" b="0" i="0" u="none" strike="noStrike" kern="0" cap="none" spc="0" normalizeH="0" baseline="0" noProof="0" dirty="0">
                <a:ln>
                  <a:noFill/>
                </a:ln>
                <a:solidFill>
                  <a:srgbClr val="136EC2"/>
                </a:solidFill>
                <a:effectLst/>
                <a:uLnTx/>
                <a:uFillTx/>
                <a:latin typeface="+mn-lt"/>
                <a:ea typeface="+mn-ea"/>
                <a:cs typeface="+mn-cs"/>
              </a:rPr>
              <a:t>拉格朗日函数</a:t>
            </a:r>
            <a:endParaRPr kumimoji="0" lang="en-US" altLang="zh-CN" sz="2400" b="0" i="0" u="none" strike="noStrike" kern="0" cap="none" spc="0" normalizeH="0" baseline="0" noProof="0" dirty="0">
              <a:ln>
                <a:noFill/>
              </a:ln>
              <a:solidFill>
                <a:srgbClr val="136EC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rgbClr val="333333"/>
                </a:solidFill>
                <a:effectLst/>
                <a:uLnTx/>
                <a:uFillTx/>
                <a:latin typeface="+mn-lt"/>
                <a:ea typeface="+mn-ea"/>
                <a:cs typeface="+mn-cs"/>
              </a:rPr>
              <a:t>	</a:t>
            </a:r>
            <a:r>
              <a:rPr kumimoji="0" lang="en-US" altLang="zh-CN" sz="2400" b="1" i="0" u="none" strike="noStrike" kern="0" cap="none" spc="0" normalizeH="0" baseline="0" noProof="0" dirty="0">
                <a:ln>
                  <a:noFill/>
                </a:ln>
                <a:solidFill>
                  <a:srgbClr val="FF0000"/>
                </a:solidFill>
                <a:effectLst/>
                <a:uLnTx/>
                <a:uFillTx/>
                <a:latin typeface="+mn-lt"/>
                <a:ea typeface="+mn-ea"/>
                <a:cs typeface="+mn-cs"/>
              </a:rPr>
              <a:t>F(</a:t>
            </a:r>
            <a:r>
              <a:rPr kumimoji="0" lang="en-US" altLang="zh-CN" sz="2400" b="1" i="0" u="none" strike="noStrike" kern="0" cap="none" spc="0" normalizeH="0" baseline="0" noProof="0" dirty="0" err="1">
                <a:ln>
                  <a:noFill/>
                </a:ln>
                <a:solidFill>
                  <a:srgbClr val="FF0000"/>
                </a:solidFill>
                <a:effectLst/>
                <a:uLnTx/>
                <a:uFillTx/>
                <a:latin typeface="+mn-lt"/>
                <a:ea typeface="+mn-ea"/>
                <a:cs typeface="+mn-cs"/>
              </a:rPr>
              <a:t>x,y</a:t>
            </a:r>
            <a:r>
              <a:rPr kumimoji="0" lang="en-US" altLang="zh-CN" sz="2400" b="1" i="0" u="none" strike="noStrike" kern="0" cap="none" spc="0" normalizeH="0" baseline="0" noProof="0" dirty="0">
                <a:ln>
                  <a:noFill/>
                </a:ln>
                <a:solidFill>
                  <a:srgbClr val="FF0000"/>
                </a:solidFill>
                <a:effectLst/>
                <a:uLnTx/>
                <a:uFillTx/>
                <a:latin typeface="+mn-lt"/>
                <a:ea typeface="+mn-ea"/>
                <a:cs typeface="+mn-cs"/>
              </a:rPr>
              <a:t>,</a:t>
            </a:r>
            <a:r>
              <a:rPr kumimoji="0" lang="el-GR" altLang="zh-CN" sz="2400" b="1" i="0" u="none" strike="noStrike" kern="0" cap="none" spc="0" normalizeH="0" baseline="0" noProof="0" dirty="0">
                <a:ln>
                  <a:noFill/>
                </a:ln>
                <a:solidFill>
                  <a:srgbClr val="FF0000"/>
                </a:solidFill>
                <a:effectLst/>
                <a:uLnTx/>
                <a:uFillTx/>
                <a:latin typeface="+mn-lt"/>
                <a:ea typeface="+mn-ea"/>
                <a:cs typeface="+mn-cs"/>
              </a:rPr>
              <a:t> λ</a:t>
            </a:r>
            <a:r>
              <a:rPr kumimoji="0" lang="en-US" altLang="zh-CN" sz="2400" b="1" i="0" u="none" strike="noStrike" kern="0" cap="none" spc="0" normalizeH="0" baseline="0" noProof="0" dirty="0">
                <a:ln>
                  <a:noFill/>
                </a:ln>
                <a:solidFill>
                  <a:srgbClr val="FF0000"/>
                </a:solidFill>
                <a:effectLst/>
                <a:uLnTx/>
                <a:uFillTx/>
                <a:latin typeface="+mn-lt"/>
                <a:ea typeface="+mn-ea"/>
                <a:cs typeface="+mn-cs"/>
              </a:rPr>
              <a:t>)=ƒ(</a:t>
            </a:r>
            <a:r>
              <a:rPr kumimoji="0" lang="en-US" altLang="zh-CN" sz="2400" b="1" i="0" u="none" strike="noStrike" kern="0" cap="none" spc="0" normalizeH="0" baseline="0" noProof="0" dirty="0" err="1">
                <a:ln>
                  <a:noFill/>
                </a:ln>
                <a:solidFill>
                  <a:srgbClr val="FF0000"/>
                </a:solidFill>
                <a:effectLst/>
                <a:uLnTx/>
                <a:uFillTx/>
                <a:latin typeface="+mn-lt"/>
                <a:ea typeface="+mn-ea"/>
                <a:cs typeface="+mn-cs"/>
              </a:rPr>
              <a:t>x,y</a:t>
            </a:r>
            <a:r>
              <a:rPr kumimoji="0" lang="en-US" altLang="zh-CN" sz="2400" b="1" i="0" u="none" strike="noStrike" kern="0" cap="none" spc="0" normalizeH="0" baseline="0" noProof="0" dirty="0">
                <a:ln>
                  <a:noFill/>
                </a:ln>
                <a:solidFill>
                  <a:srgbClr val="FF0000"/>
                </a:solidFill>
                <a:effectLst/>
                <a:uLnTx/>
                <a:uFillTx/>
                <a:latin typeface="+mn-lt"/>
                <a:ea typeface="+mn-ea"/>
                <a:cs typeface="+mn-cs"/>
              </a:rPr>
              <a:t>)+</a:t>
            </a:r>
            <a:r>
              <a:rPr kumimoji="0" lang="el-GR" altLang="zh-CN" sz="2400" b="1" i="0" u="none" strike="noStrike" kern="0" cap="none" spc="0" normalizeH="0" baseline="0" noProof="0" dirty="0">
                <a:ln>
                  <a:noFill/>
                </a:ln>
                <a:solidFill>
                  <a:srgbClr val="FF0000"/>
                </a:solidFill>
                <a:effectLst/>
                <a:uLnTx/>
                <a:uFillTx/>
                <a:latin typeface="+mn-lt"/>
                <a:ea typeface="+mn-ea"/>
                <a:cs typeface="+mn-cs"/>
              </a:rPr>
              <a:t>λφ</a:t>
            </a:r>
            <a:r>
              <a:rPr kumimoji="0" lang="en-US" altLang="zh-CN" sz="2400" b="1" i="0" u="none" strike="noStrike" kern="0" cap="none" spc="0" normalizeH="0" baseline="0" noProof="0" dirty="0">
                <a:ln>
                  <a:noFill/>
                </a:ln>
                <a:solidFill>
                  <a:srgbClr val="FF0000"/>
                </a:solidFill>
                <a:effectLst/>
                <a:uLnTx/>
                <a:uFillTx/>
                <a:latin typeface="+mn-lt"/>
                <a:ea typeface="+mn-ea"/>
                <a:cs typeface="+mn-cs"/>
              </a:rPr>
              <a:t>(</a:t>
            </a:r>
            <a:r>
              <a:rPr kumimoji="0" lang="en-US" altLang="zh-CN" sz="2400" b="1" i="0" u="none" strike="noStrike" kern="0" cap="none" spc="0" normalizeH="0" baseline="0" noProof="0" dirty="0" err="1">
                <a:ln>
                  <a:noFill/>
                </a:ln>
                <a:solidFill>
                  <a:srgbClr val="FF0000"/>
                </a:solidFill>
                <a:effectLst/>
                <a:uLnTx/>
                <a:uFillTx/>
                <a:latin typeface="+mn-lt"/>
                <a:ea typeface="+mn-ea"/>
                <a:cs typeface="+mn-cs"/>
              </a:rPr>
              <a:t>x,y</a:t>
            </a:r>
            <a:r>
              <a:rPr kumimoji="0" lang="en-US" altLang="zh-CN" sz="2400" b="1" i="0" u="none" strike="noStrike" kern="0" cap="none" spc="0" normalizeH="0" baseline="0" noProof="0" dirty="0">
                <a:ln>
                  <a:noFill/>
                </a:ln>
                <a:solidFill>
                  <a:srgbClr val="FF0000"/>
                </a:solidFill>
                <a:effectLst/>
                <a:uLnTx/>
                <a:uFillTx/>
                <a:latin typeface="+mn-lt"/>
                <a:ea typeface="+mn-ea"/>
                <a:cs typeface="+mn-cs"/>
              </a:rPr>
              <a:t>),</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其中</a:t>
            </a:r>
            <a:r>
              <a:rPr kumimoji="0" lang="el-GR" altLang="zh-CN" sz="2400" b="0" i="0" u="none" strike="noStrike" kern="0" cap="none" spc="0" normalizeH="0" baseline="0" noProof="0" dirty="0">
                <a:ln>
                  <a:noFill/>
                </a:ln>
                <a:solidFill>
                  <a:srgbClr val="333333"/>
                </a:solidFill>
                <a:effectLst/>
                <a:uLnTx/>
                <a:uFillTx/>
                <a:latin typeface="+mn-lt"/>
                <a:ea typeface="+mn-ea"/>
                <a:cs typeface="+mn-cs"/>
              </a:rPr>
              <a:t>λ</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为参数。</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0" i="0" u="none" strike="noStrike" kern="0" cap="none" spc="0" normalizeH="0" baseline="0" noProof="0" dirty="0">
                <a:ln>
                  <a:noFill/>
                </a:ln>
                <a:solidFill>
                  <a:srgbClr val="333333"/>
                </a:solidFill>
                <a:effectLst/>
                <a:uLnTx/>
                <a:uFillTx/>
                <a:latin typeface="+mn-lt"/>
                <a:ea typeface="+mn-ea"/>
                <a:cs typeface="+mn-cs"/>
              </a:rPr>
              <a:t>令</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F(</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a:t>
            </a:r>
            <a:r>
              <a:rPr kumimoji="0" lang="el-GR" altLang="zh-CN" sz="2400" b="0" i="0" u="none" strike="noStrike" kern="0" cap="none" spc="0" normalizeH="0" baseline="0" noProof="0" dirty="0">
                <a:ln>
                  <a:noFill/>
                </a:ln>
                <a:solidFill>
                  <a:srgbClr val="333333"/>
                </a:solidFill>
                <a:effectLst/>
                <a:uLnTx/>
                <a:uFillTx/>
                <a:latin typeface="+mn-lt"/>
                <a:ea typeface="+mn-ea"/>
                <a:cs typeface="+mn-cs"/>
              </a:rPr>
              <a:t>λ)</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对</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x</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和</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y</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和</a:t>
            </a:r>
            <a:r>
              <a:rPr kumimoji="0" lang="el-GR" altLang="zh-CN" sz="2400" b="0" i="0" u="none" strike="noStrike" kern="0" cap="none" spc="0" normalizeH="0" baseline="0" noProof="0" dirty="0">
                <a:ln>
                  <a:noFill/>
                </a:ln>
                <a:solidFill>
                  <a:srgbClr val="333333"/>
                </a:solidFill>
                <a:effectLst/>
                <a:uLnTx/>
                <a:uFillTx/>
                <a:latin typeface="+mn-lt"/>
                <a:ea typeface="+mn-ea"/>
                <a:cs typeface="+mn-cs"/>
              </a:rPr>
              <a:t>λ</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的一阶</a:t>
            </a:r>
            <a:r>
              <a:rPr kumimoji="0" lang="zh-CN" altLang="en-US" sz="2400" b="0" i="0" u="none" strike="noStrike" kern="0" cap="none" spc="0" normalizeH="0" baseline="0" noProof="0" dirty="0">
                <a:ln>
                  <a:noFill/>
                </a:ln>
                <a:solidFill>
                  <a:srgbClr val="136EC2"/>
                </a:solidFill>
                <a:effectLst/>
                <a:uLnTx/>
                <a:uFillTx/>
                <a:latin typeface="+mn-lt"/>
                <a:ea typeface="+mn-ea"/>
                <a:cs typeface="+mn-cs"/>
              </a:rPr>
              <a:t>偏导数</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等于零，即</a:t>
            </a:r>
          </a:p>
          <a:p>
            <a:pPr marL="742950" marR="0" lvl="1" indent="-285750" algn="l" defTabSz="914400" rtl="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F'</a:t>
            </a:r>
            <a:r>
              <a:rPr kumimoji="0" lang="en-US" altLang="zh-CN" sz="2400" b="1" i="0" u="none" strike="noStrike" kern="0" cap="none" spc="0" normalizeH="0" baseline="-25000" noProof="0" dirty="0" err="1">
                <a:ln>
                  <a:noFill/>
                </a:ln>
                <a:solidFill>
                  <a:schemeClr val="tx2">
                    <a:lumMod val="60000"/>
                    <a:lumOff val="40000"/>
                  </a:schemeClr>
                </a:solidFill>
                <a:effectLst/>
                <a:uLnTx/>
                <a:uFillTx/>
                <a:latin typeface="+mn-lt"/>
                <a:ea typeface="+mn-ea"/>
              </a:rPr>
              <a:t>x</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ƒ'</a:t>
            </a:r>
            <a:r>
              <a:rPr kumimoji="0" lang="en-US" altLang="zh-CN" sz="2400" b="1" i="0" u="none" strike="noStrike" kern="0" cap="none" spc="0" normalizeH="0" baseline="-25000" noProof="0" dirty="0" err="1">
                <a:ln>
                  <a:noFill/>
                </a:ln>
                <a:solidFill>
                  <a:schemeClr val="tx2">
                    <a:lumMod val="60000"/>
                    <a:lumOff val="40000"/>
                  </a:schemeClr>
                </a:solidFill>
                <a:effectLst/>
                <a:uLnTx/>
                <a:uFillTx/>
                <a:latin typeface="+mn-lt"/>
                <a:ea typeface="+mn-ea"/>
              </a:rPr>
              <a:t>x</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x,y</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l-GR" altLang="zh-CN" sz="2400" b="1" i="0" u="none" strike="noStrike" kern="0" cap="none" spc="0" normalizeH="0" baseline="0" noProof="0" dirty="0">
                <a:ln>
                  <a:noFill/>
                </a:ln>
                <a:solidFill>
                  <a:schemeClr val="tx2">
                    <a:lumMod val="60000"/>
                    <a:lumOff val="40000"/>
                  </a:schemeClr>
                </a:solidFill>
                <a:effectLst/>
                <a:uLnTx/>
                <a:uFillTx/>
                <a:latin typeface="+mn-lt"/>
                <a:ea typeface="+mn-ea"/>
              </a:rPr>
              <a:t>λφ'</a:t>
            </a:r>
            <a:r>
              <a:rPr kumimoji="0" lang="en-US" altLang="zh-CN" sz="2400" b="1" i="0" u="none" strike="noStrike" kern="0" cap="none" spc="0" normalizeH="0" baseline="-25000" noProof="0" dirty="0">
                <a:ln>
                  <a:noFill/>
                </a:ln>
                <a:solidFill>
                  <a:schemeClr val="tx2">
                    <a:lumMod val="60000"/>
                    <a:lumOff val="40000"/>
                  </a:schemeClr>
                </a:solidFill>
                <a:effectLst/>
                <a:uLnTx/>
                <a:uFillTx/>
                <a:latin typeface="+mn-lt"/>
                <a:ea typeface="+mn-ea"/>
              </a:rPr>
              <a:t>x</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x,y</a:t>
            </a:r>
            <a:r>
              <a:rPr kumimoji="0" lang="en-US" altLang="zh-CN" sz="2400" b="1" i="0" u="none" strike="noStrike" kern="0" cap="none" spc="0" normalizeH="0" baseline="0" noProof="0">
                <a:ln>
                  <a:noFill/>
                </a:ln>
                <a:solidFill>
                  <a:schemeClr val="tx2">
                    <a:lumMod val="60000"/>
                    <a:lumOff val="40000"/>
                  </a:schemeClr>
                </a:solidFill>
                <a:effectLst/>
                <a:uLnTx/>
                <a:uFillTx/>
                <a:latin typeface="+mn-lt"/>
                <a:ea typeface="+mn-ea"/>
              </a:rPr>
              <a:t>)=</a:t>
            </a:r>
            <a:r>
              <a:rPr kumimoji="0" lang="en-US" altLang="zh-CN" sz="2400" b="1" i="0" u="none" strike="noStrike" kern="0" cap="none" spc="0" normalizeH="0" baseline="0" noProof="0" smtClean="0">
                <a:ln>
                  <a:noFill/>
                </a:ln>
                <a:solidFill>
                  <a:schemeClr val="tx2">
                    <a:lumMod val="60000"/>
                    <a:lumOff val="40000"/>
                  </a:schemeClr>
                </a:solidFill>
                <a:effectLst/>
                <a:uLnTx/>
                <a:uFillTx/>
                <a:latin typeface="+mn-lt"/>
                <a:ea typeface="+mn-ea"/>
              </a:rPr>
              <a:t>0</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 </a:t>
            </a:r>
          </a:p>
          <a:p>
            <a:pPr marL="742950" marR="0" lvl="1" indent="-285750" algn="l" defTabSz="914400" rtl="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F'</a:t>
            </a:r>
            <a:r>
              <a:rPr kumimoji="0" lang="en-US" altLang="zh-CN" sz="2400" b="1" i="0" u="none" strike="noStrike" kern="0" cap="none" spc="0" normalizeH="0" baseline="-25000" noProof="0" dirty="0" err="1">
                <a:ln>
                  <a:noFill/>
                </a:ln>
                <a:solidFill>
                  <a:schemeClr val="tx2">
                    <a:lumMod val="60000"/>
                    <a:lumOff val="40000"/>
                  </a:schemeClr>
                </a:solidFill>
                <a:effectLst/>
                <a:uLnTx/>
                <a:uFillTx/>
                <a:latin typeface="+mn-lt"/>
                <a:ea typeface="+mn-ea"/>
              </a:rPr>
              <a:t>y</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ƒ'</a:t>
            </a:r>
            <a:r>
              <a:rPr kumimoji="0" lang="en-US" altLang="zh-CN" sz="2400" b="1" i="0" u="none" strike="noStrike" kern="0" cap="none" spc="0" normalizeH="0" baseline="-25000" noProof="0" dirty="0" err="1">
                <a:ln>
                  <a:noFill/>
                </a:ln>
                <a:solidFill>
                  <a:schemeClr val="tx2">
                    <a:lumMod val="60000"/>
                    <a:lumOff val="40000"/>
                  </a:schemeClr>
                </a:solidFill>
                <a:effectLst/>
                <a:uLnTx/>
                <a:uFillTx/>
                <a:latin typeface="+mn-lt"/>
                <a:ea typeface="+mn-ea"/>
              </a:rPr>
              <a:t>y</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x,y</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l-GR" altLang="zh-CN" sz="2400" b="1" i="0" u="none" strike="noStrike" kern="0" cap="none" spc="0" normalizeH="0" baseline="0" noProof="0" dirty="0">
                <a:ln>
                  <a:noFill/>
                </a:ln>
                <a:solidFill>
                  <a:schemeClr val="tx2">
                    <a:lumMod val="60000"/>
                    <a:lumOff val="40000"/>
                  </a:schemeClr>
                </a:solidFill>
                <a:effectLst/>
                <a:uLnTx/>
                <a:uFillTx/>
                <a:latin typeface="+mn-lt"/>
                <a:ea typeface="+mn-ea"/>
              </a:rPr>
              <a:t>λφ'</a:t>
            </a:r>
            <a:r>
              <a:rPr kumimoji="0" lang="en-US" altLang="zh-CN" sz="2400" b="1" i="0" u="none" strike="noStrike" kern="0" cap="none" spc="0" normalizeH="0" baseline="-25000" noProof="0" dirty="0">
                <a:ln>
                  <a:noFill/>
                </a:ln>
                <a:solidFill>
                  <a:schemeClr val="tx2">
                    <a:lumMod val="60000"/>
                    <a:lumOff val="40000"/>
                  </a:schemeClr>
                </a:solidFill>
                <a:effectLst/>
                <a:uLnTx/>
                <a:uFillTx/>
                <a:latin typeface="+mn-lt"/>
                <a:ea typeface="+mn-ea"/>
              </a:rPr>
              <a:t>y</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a:t>
            </a: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x,y</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)=0</a:t>
            </a:r>
          </a:p>
          <a:p>
            <a:pPr marL="742950" marR="0" lvl="1" indent="-285750" algn="l" defTabSz="914400" rtl="0" eaLnBrk="0" fontAlgn="base" latinLnBrk="0" hangingPunct="0">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F'</a:t>
            </a:r>
            <a:r>
              <a:rPr kumimoji="0" lang="el-GR" altLang="zh-CN" sz="2400" b="1" i="0" u="none" strike="noStrike" kern="0" cap="none" spc="0" normalizeH="0" baseline="-25000" noProof="0" dirty="0">
                <a:ln>
                  <a:noFill/>
                </a:ln>
                <a:solidFill>
                  <a:schemeClr val="tx2">
                    <a:lumMod val="60000"/>
                    <a:lumOff val="40000"/>
                  </a:schemeClr>
                </a:solidFill>
                <a:effectLst/>
                <a:uLnTx/>
                <a:uFillTx/>
                <a:latin typeface="+mn-lt"/>
                <a:ea typeface="+mn-ea"/>
              </a:rPr>
              <a:t>λ</a:t>
            </a:r>
            <a:r>
              <a:rPr kumimoji="0" lang="el-GR" altLang="zh-CN" sz="2400" b="1" i="0" u="none" strike="noStrike" kern="0" cap="none" spc="0" normalizeH="0" baseline="0" noProof="0" dirty="0">
                <a:ln>
                  <a:noFill/>
                </a:ln>
                <a:solidFill>
                  <a:schemeClr val="tx2">
                    <a:lumMod val="60000"/>
                    <a:lumOff val="40000"/>
                  </a:schemeClr>
                </a:solidFill>
                <a:effectLst/>
                <a:uLnTx/>
                <a:uFillTx/>
                <a:latin typeface="+mn-lt"/>
                <a:ea typeface="+mn-ea"/>
              </a:rPr>
              <a:t>=φ(</a:t>
            </a:r>
            <a:r>
              <a:rPr kumimoji="0" lang="en-US" altLang="zh-CN" sz="2400" b="1" i="0" u="none" strike="noStrike" kern="0" cap="none" spc="0" normalizeH="0" baseline="0" noProof="0" dirty="0" err="1">
                <a:ln>
                  <a:noFill/>
                </a:ln>
                <a:solidFill>
                  <a:schemeClr val="tx2">
                    <a:lumMod val="60000"/>
                    <a:lumOff val="40000"/>
                  </a:schemeClr>
                </a:solidFill>
                <a:effectLst/>
                <a:uLnTx/>
                <a:uFillTx/>
                <a:latin typeface="+mn-lt"/>
                <a:ea typeface="+mn-ea"/>
              </a:rPr>
              <a:t>x,y</a:t>
            </a:r>
            <a:r>
              <a:rPr kumimoji="0" lang="en-US" altLang="zh-CN" sz="2400" b="1" i="0" u="none" strike="noStrike" kern="0" cap="none" spc="0" normalizeH="0" baseline="0" noProof="0" dirty="0">
                <a:ln>
                  <a:noFill/>
                </a:ln>
                <a:solidFill>
                  <a:schemeClr val="tx2">
                    <a:lumMod val="60000"/>
                    <a:lumOff val="40000"/>
                  </a:schemeClr>
                </a:solidFill>
                <a:effectLst/>
                <a:uLnTx/>
                <a:uFillTx/>
                <a:latin typeface="+mn-lt"/>
                <a:ea typeface="+mn-ea"/>
              </a:rPr>
              <a:t>)=0</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0" i="0" u="none" strike="noStrike" kern="0" cap="none" spc="0" normalizeH="0" baseline="0" noProof="0" dirty="0">
                <a:ln>
                  <a:noFill/>
                </a:ln>
                <a:solidFill>
                  <a:srgbClr val="333333"/>
                </a:solidFill>
                <a:effectLst/>
                <a:uLnTx/>
                <a:uFillTx/>
                <a:latin typeface="+mn-lt"/>
                <a:ea typeface="+mn-ea"/>
                <a:cs typeface="+mn-cs"/>
              </a:rPr>
              <a:t>由上述</a:t>
            </a:r>
            <a:r>
              <a:rPr kumimoji="0" lang="zh-CN" altLang="en-US" sz="2400" b="0" i="0" u="none" strike="noStrike" kern="0" cap="none" spc="0" normalizeH="0" baseline="0" noProof="0" dirty="0">
                <a:ln>
                  <a:noFill/>
                </a:ln>
                <a:solidFill>
                  <a:srgbClr val="136EC2"/>
                </a:solidFill>
                <a:effectLst/>
                <a:uLnTx/>
                <a:uFillTx/>
                <a:latin typeface="+mn-lt"/>
                <a:ea typeface="+mn-ea"/>
                <a:cs typeface="+mn-cs"/>
              </a:rPr>
              <a:t>方程组</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解出</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及</a:t>
            </a:r>
            <a:r>
              <a:rPr kumimoji="0" lang="el-GR" altLang="zh-CN" sz="2400" b="0" i="0" u="none" strike="noStrike" kern="0" cap="none" spc="0" normalizeH="0" baseline="0" noProof="0" dirty="0">
                <a:ln>
                  <a:noFill/>
                </a:ln>
                <a:solidFill>
                  <a:srgbClr val="333333"/>
                </a:solidFill>
                <a:effectLst/>
                <a:uLnTx/>
                <a:uFillTx/>
                <a:latin typeface="+mn-lt"/>
                <a:ea typeface="+mn-ea"/>
                <a:cs typeface="+mn-cs"/>
              </a:rPr>
              <a:t>λ</a:t>
            </a:r>
            <a:r>
              <a:rPr kumimoji="0" lang="zh-CN" altLang="el-GR" sz="2400" b="0" i="0" u="none" strike="noStrike" kern="0" cap="none" spc="0" normalizeH="0" baseline="0" noProof="0" dirty="0">
                <a:ln>
                  <a:noFill/>
                </a:ln>
                <a:solidFill>
                  <a:srgbClr val="333333"/>
                </a:solidFill>
                <a:effectLst/>
                <a:uLnTx/>
                <a:uFillTx/>
                <a:latin typeface="+mn-lt"/>
                <a:ea typeface="+mn-ea"/>
                <a:cs typeface="+mn-cs"/>
              </a:rPr>
              <a:t>，</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如此求得的</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，就是函数</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z=ƒ(</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在附加条件</a:t>
            </a:r>
            <a:r>
              <a:rPr kumimoji="0" lang="el-GR" altLang="zh-CN" sz="2400" b="0" i="0" u="none" strike="noStrike" kern="0" cap="none" spc="0" normalizeH="0" baseline="0" noProof="0" dirty="0">
                <a:ln>
                  <a:noFill/>
                </a:ln>
                <a:solidFill>
                  <a:srgbClr val="333333"/>
                </a:solidFill>
                <a:effectLst/>
                <a:uLnTx/>
                <a:uFillTx/>
                <a:latin typeface="+mn-lt"/>
                <a:ea typeface="+mn-ea"/>
                <a:cs typeface="+mn-cs"/>
              </a:rPr>
              <a:t>φ(</a:t>
            </a:r>
            <a:r>
              <a:rPr kumimoji="0" lang="en-US" altLang="zh-CN" sz="2400" b="0" i="0" u="none" strike="noStrike" kern="0" cap="none" spc="0" normalizeH="0" baseline="0" noProof="0" dirty="0" err="1">
                <a:ln>
                  <a:noFill/>
                </a:ln>
                <a:solidFill>
                  <a:srgbClr val="333333"/>
                </a:solidFill>
                <a:effectLst/>
                <a:uLnTx/>
                <a:uFillTx/>
                <a:latin typeface="+mn-lt"/>
                <a:ea typeface="+mn-ea"/>
                <a:cs typeface="+mn-cs"/>
              </a:rPr>
              <a:t>x,y</a:t>
            </a:r>
            <a:r>
              <a:rPr kumimoji="0" lang="en-US" altLang="zh-CN" sz="2400" b="0" i="0" u="none" strike="noStrike" kern="0" cap="none" spc="0" normalizeH="0" baseline="0" noProof="0" dirty="0">
                <a:ln>
                  <a:noFill/>
                </a:ln>
                <a:solidFill>
                  <a:srgbClr val="333333"/>
                </a:solidFill>
                <a:effectLst/>
                <a:uLnTx/>
                <a:uFillTx/>
                <a:latin typeface="+mn-lt"/>
                <a:ea typeface="+mn-ea"/>
                <a:cs typeface="+mn-cs"/>
              </a:rPr>
              <a:t>)=0</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下的可能</a:t>
            </a:r>
            <a:r>
              <a:rPr kumimoji="0" lang="zh-CN" altLang="en-US" sz="2400" b="0" i="0" u="none" strike="noStrike" kern="0" cap="none" spc="0" normalizeH="0" baseline="0" noProof="0" dirty="0">
                <a:ln>
                  <a:noFill/>
                </a:ln>
                <a:solidFill>
                  <a:srgbClr val="136EC2"/>
                </a:solidFill>
                <a:effectLst/>
                <a:uLnTx/>
                <a:uFillTx/>
                <a:latin typeface="+mn-lt"/>
                <a:ea typeface="+mn-ea"/>
                <a:cs typeface="+mn-cs"/>
              </a:rPr>
              <a:t>极值点</a:t>
            </a:r>
            <a:r>
              <a:rPr kumimoji="0" lang="zh-CN" altLang="en-US" sz="2400" b="0" i="0" u="none" strike="noStrike" kern="0" cap="none" spc="0" normalizeH="0" baseline="0" noProof="0" dirty="0">
                <a:ln>
                  <a:noFill/>
                </a:ln>
                <a:solidFill>
                  <a:srgbClr val="333333"/>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0" i="0" u="none" strike="noStrike" kern="0" cap="none" spc="0" normalizeH="0" baseline="0" noProof="0" dirty="0">
                <a:ln>
                  <a:noFill/>
                </a:ln>
                <a:solidFill>
                  <a:srgbClr val="333333"/>
                </a:solidFill>
                <a:effectLst/>
                <a:uLnTx/>
                <a:uFillTx/>
                <a:latin typeface="+mn-lt"/>
                <a:ea typeface="+mn-ea"/>
                <a:cs typeface="+mn-cs"/>
              </a:rPr>
              <a:t>若这样的点只有一个，由实际问题可直接确定此即所求的点。</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Rot="1" noChangeAspect="1" noMove="1" noResize="1" noEditPoints="1" noAdjustHandles="1" noChangeArrowheads="1" noChangeShapeType="1" noTextEdit="1"/>
          </p:cNvSpPr>
          <p:nvPr>
            <p:ph idx="1"/>
          </p:nvPr>
        </p:nvSpPr>
        <p:spPr bwMode="auto">
          <a:xfrm>
            <a:off x="179512" y="188640"/>
            <a:ext cx="8540750" cy="5184775"/>
          </a:xfrm>
          <a:blipFill rotWithShape="1">
            <a:blip r:embed="rId3"/>
            <a:stretch>
              <a:fillRect t="-1882" r="-6138" b="-118"/>
            </a:stretch>
          </a:blipFill>
          <a:scene3d>
            <a:camera prst="orthographicFront"/>
            <a:lightRig rig="balanced" dir="t"/>
          </a:scene3d>
          <a:sp3d prstMaterial="plastic"/>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a:ln>
                  <a:noFill/>
                </a:ln>
                <a:noFill/>
                <a:effectLst>
                  <a:outerShdw blurRad="38100" dist="38100" dir="2700000" algn="tl">
                    <a:srgbClr val="C0C0C0"/>
                  </a:outerShdw>
                </a:effectLst>
                <a:uLnTx/>
                <a:uFillTx/>
                <a:latin typeface="+mn-lt"/>
                <a:ea typeface="+mn-ea"/>
                <a:cs typeface="+mn-cs"/>
              </a:rPr>
              <a:t> </a:t>
            </a:r>
          </a:p>
        </p:txBody>
      </p:sp>
      <p:graphicFrame>
        <p:nvGraphicFramePr>
          <p:cNvPr id="91139" name="Object 4"/>
          <p:cNvGraphicFramePr>
            <a:graphicFrameLocks noChangeAspect="1"/>
          </p:cNvGraphicFramePr>
          <p:nvPr/>
        </p:nvGraphicFramePr>
        <p:xfrm>
          <a:off x="3059113" y="1916113"/>
          <a:ext cx="1584325" cy="1081087"/>
        </p:xfrm>
        <a:graphic>
          <a:graphicData uri="http://schemas.openxmlformats.org/presentationml/2006/ole">
            <mc:AlternateContent xmlns:mc="http://schemas.openxmlformats.org/markup-compatibility/2006">
              <mc:Choice xmlns:v="urn:schemas-microsoft-com:vml" Requires="v">
                <p:oleObj spid="_x0000_s57355" r:id="rId4" imgW="635000" imgH="431800" progId="Equation.3">
                  <p:embed/>
                </p:oleObj>
              </mc:Choice>
              <mc:Fallback>
                <p:oleObj r:id="rId4" imgW="635000" imgH="431800" progId="Equation.3">
                  <p:embed/>
                  <p:pic>
                    <p:nvPicPr>
                      <p:cNvPr id="0" name="图片 3210"/>
                      <p:cNvPicPr/>
                      <p:nvPr/>
                    </p:nvPicPr>
                    <p:blipFill>
                      <a:blip r:embed="rId5"/>
                      <a:stretch>
                        <a:fillRect/>
                      </a:stretch>
                    </p:blipFill>
                    <p:spPr>
                      <a:xfrm>
                        <a:off x="3059113" y="1916113"/>
                        <a:ext cx="1584325" cy="1081087"/>
                      </a:xfrm>
                      <a:prstGeom prst="rect">
                        <a:avLst/>
                      </a:prstGeom>
                      <a:noFill/>
                      <a:ln w="38100">
                        <a:noFill/>
                        <a:miter/>
                      </a:ln>
                    </p:spPr>
                  </p:pic>
                </p:oleObj>
              </mc:Fallback>
            </mc:AlternateContent>
          </a:graphicData>
        </a:graphic>
      </p:graphicFrame>
      <p:graphicFrame>
        <p:nvGraphicFramePr>
          <p:cNvPr id="91140" name="Object 6"/>
          <p:cNvGraphicFramePr>
            <a:graphicFrameLocks noChangeAspect="1"/>
          </p:cNvGraphicFramePr>
          <p:nvPr/>
        </p:nvGraphicFramePr>
        <p:xfrm>
          <a:off x="1655763" y="5219700"/>
          <a:ext cx="4986337" cy="1668463"/>
        </p:xfrm>
        <a:graphic>
          <a:graphicData uri="http://schemas.openxmlformats.org/presentationml/2006/ole">
            <mc:AlternateContent xmlns:mc="http://schemas.openxmlformats.org/markup-compatibility/2006">
              <mc:Choice xmlns:v="urn:schemas-microsoft-com:vml" Requires="v">
                <p:oleObj spid="_x0000_s57356" r:id="rId6" imgW="1714500" imgH="571500" progId="Equation.DSMT4">
                  <p:embed/>
                </p:oleObj>
              </mc:Choice>
              <mc:Fallback>
                <p:oleObj r:id="rId6" imgW="1714500" imgH="571500" progId="Equation.DSMT4">
                  <p:embed/>
                  <p:pic>
                    <p:nvPicPr>
                      <p:cNvPr id="0" name="图片 3217"/>
                      <p:cNvPicPr/>
                      <p:nvPr/>
                    </p:nvPicPr>
                    <p:blipFill>
                      <a:blip r:embed="rId7"/>
                      <a:stretch>
                        <a:fillRect/>
                      </a:stretch>
                    </p:blipFill>
                    <p:spPr>
                      <a:xfrm>
                        <a:off x="1655763" y="5219700"/>
                        <a:ext cx="4986337" cy="1668463"/>
                      </a:xfrm>
                      <a:prstGeom prst="rect">
                        <a:avLst/>
                      </a:prstGeom>
                      <a:noFill/>
                      <a:ln w="38100">
                        <a:noFill/>
                        <a:miter/>
                      </a:ln>
                    </p:spPr>
                  </p:pic>
                </p:oleObj>
              </mc:Fallback>
            </mc:AlternateContent>
          </a:graphicData>
        </a:graphic>
      </p:graphicFrame>
      <p:graphicFrame>
        <p:nvGraphicFramePr>
          <p:cNvPr id="91141" name="对象 1"/>
          <p:cNvGraphicFramePr>
            <a:graphicFrameLocks noChangeAspect="1"/>
          </p:cNvGraphicFramePr>
          <p:nvPr/>
        </p:nvGraphicFramePr>
        <p:xfrm>
          <a:off x="1684338" y="701675"/>
          <a:ext cx="5133975" cy="709613"/>
        </p:xfrm>
        <a:graphic>
          <a:graphicData uri="http://schemas.openxmlformats.org/presentationml/2006/ole">
            <mc:AlternateContent xmlns:mc="http://schemas.openxmlformats.org/markup-compatibility/2006">
              <mc:Choice xmlns:v="urn:schemas-microsoft-com:vml" Requires="v">
                <p:oleObj spid="_x0000_s57357" r:id="rId8" imgW="2032000" imgH="279400" progId="Equation.DSMT4">
                  <p:embed/>
                </p:oleObj>
              </mc:Choice>
              <mc:Fallback>
                <p:oleObj r:id="rId8" imgW="2032000" imgH="279400" progId="Equation.DSMT4">
                  <p:embed/>
                  <p:pic>
                    <p:nvPicPr>
                      <p:cNvPr id="0" name="图片 3211"/>
                      <p:cNvPicPr/>
                      <p:nvPr/>
                    </p:nvPicPr>
                    <p:blipFill>
                      <a:blip r:embed="rId9"/>
                      <a:stretch>
                        <a:fillRect/>
                      </a:stretch>
                    </p:blipFill>
                    <p:spPr>
                      <a:xfrm>
                        <a:off x="1684338" y="701675"/>
                        <a:ext cx="5133975" cy="7096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Rot="1"/>
          </p:cNvSpPr>
          <p:nvPr>
            <p:ph idx="1"/>
          </p:nvPr>
        </p:nvSpPr>
        <p:spPr>
          <a:xfrm>
            <a:off x="0" y="115888"/>
            <a:ext cx="8864600" cy="5184775"/>
          </a:xfrm>
        </p:spPr>
        <p:txBody>
          <a:bodyPr vert="horz" wrap="square" lIns="91440" tIns="45720" rIns="91440" bIns="45720" anchor="t" anchorCtr="0"/>
          <a:lstStyle/>
          <a:p>
            <a:pPr lvl="1" eaLnBrk="1" hangingPunct="1"/>
            <a:r>
              <a:rPr lang="zh-CN" altLang="en-US" b="1" dirty="0"/>
              <a:t>示例</a:t>
            </a:r>
            <a:r>
              <a:rPr lang="en-US" altLang="zh-CN" b="1" dirty="0"/>
              <a:t>:</a:t>
            </a:r>
          </a:p>
          <a:p>
            <a:pPr lvl="1" eaLnBrk="1" hangingPunct="1"/>
            <a:r>
              <a:rPr lang="zh-CN" altLang="en-US" sz="2400" b="1" dirty="0"/>
              <a:t>设子系统的可靠度</a:t>
            </a:r>
            <a:r>
              <a:rPr lang="en-US" altLang="zh-CN" sz="2400" b="1" dirty="0"/>
              <a:t>R</a:t>
            </a:r>
            <a:r>
              <a:rPr lang="en-US" altLang="zh-CN" sz="2400" b="1" baseline="-25000" dirty="0"/>
              <a:t>i</a:t>
            </a:r>
            <a:r>
              <a:rPr lang="zh-CN" altLang="en-US" sz="2400" b="1" dirty="0"/>
              <a:t>与代价</a:t>
            </a:r>
            <a:r>
              <a:rPr lang="en-US" altLang="zh-CN" sz="2400" b="1" dirty="0"/>
              <a:t>x</a:t>
            </a:r>
            <a:r>
              <a:rPr lang="en-US" altLang="zh-CN" sz="2400" b="1" baseline="-25000" dirty="0"/>
              <a:t>i</a:t>
            </a:r>
            <a:r>
              <a:rPr lang="zh-CN" altLang="en-US" sz="2400" b="1" dirty="0"/>
              <a:t>之间有下列关系</a:t>
            </a:r>
          </a:p>
          <a:p>
            <a:pPr lvl="1" eaLnBrk="1" hangingPunct="1"/>
            <a:endParaRPr lang="zh-CN" altLang="en-US" sz="2400" b="1" dirty="0"/>
          </a:p>
          <a:p>
            <a:pPr lvl="1" eaLnBrk="1" hangingPunct="1"/>
            <a:endParaRPr lang="en-US" altLang="zh-CN" sz="2400" b="1" dirty="0"/>
          </a:p>
          <a:p>
            <a:pPr lvl="1" eaLnBrk="1" hangingPunct="1"/>
            <a:endParaRPr lang="zh-CN" altLang="en-US" sz="2400" b="1" dirty="0"/>
          </a:p>
          <a:p>
            <a:pPr lvl="2" eaLnBrk="1" hangingPunct="1"/>
            <a:r>
              <a:rPr lang="en-US" altLang="zh-CN" sz="2400" b="1" dirty="0"/>
              <a:t> b</a:t>
            </a:r>
            <a:r>
              <a:rPr lang="en-US" altLang="zh-CN" sz="2400" b="1" baseline="-25000" dirty="0"/>
              <a:t>i</a:t>
            </a:r>
            <a:r>
              <a:rPr lang="zh-CN" altLang="en-US" sz="2400" b="1" dirty="0"/>
              <a:t>可称为最低代价。当</a:t>
            </a:r>
            <a:r>
              <a:rPr lang="en-US" altLang="zh-CN" sz="2400" b="1" dirty="0"/>
              <a:t>x</a:t>
            </a:r>
            <a:r>
              <a:rPr lang="en-US" altLang="zh-CN" sz="2400" b="1" baseline="-25000" dirty="0"/>
              <a:t>i</a:t>
            </a:r>
            <a:r>
              <a:rPr lang="en-US" altLang="zh-CN" sz="2400" b="1" dirty="0"/>
              <a:t>=b</a:t>
            </a:r>
            <a:r>
              <a:rPr lang="en-US" altLang="zh-CN" sz="2400" b="1" baseline="-25000" dirty="0"/>
              <a:t>i</a:t>
            </a:r>
            <a:r>
              <a:rPr lang="zh-CN" altLang="en-US" sz="2400" b="1" dirty="0"/>
              <a:t>，可靠性</a:t>
            </a:r>
            <a:r>
              <a:rPr lang="en-US" altLang="zh-CN" sz="2400" b="1" dirty="0"/>
              <a:t>R</a:t>
            </a:r>
            <a:r>
              <a:rPr lang="en-US" altLang="zh-CN" sz="2400" b="1" baseline="-25000" dirty="0"/>
              <a:t>i</a:t>
            </a:r>
            <a:r>
              <a:rPr lang="en-US" altLang="zh-CN" sz="2400" b="1" dirty="0"/>
              <a:t>=0</a:t>
            </a:r>
            <a:r>
              <a:rPr lang="zh-CN" altLang="en-US" sz="2400" b="1" dirty="0"/>
              <a:t>。</a:t>
            </a:r>
            <a:r>
              <a:rPr lang="en-US" altLang="zh-CN" sz="2400" b="1" dirty="0"/>
              <a:t>a</a:t>
            </a:r>
            <a:r>
              <a:rPr lang="en-US" altLang="zh-CN" sz="2400" b="1" baseline="-25000" dirty="0"/>
              <a:t>i</a:t>
            </a:r>
            <a:r>
              <a:rPr lang="zh-CN" altLang="en-US" sz="2400" b="1" dirty="0"/>
              <a:t>是增加可靠度所付的代价的增长率。</a:t>
            </a:r>
            <a:r>
              <a:rPr lang="en-US" altLang="zh-CN" sz="2400" b="1" dirty="0"/>
              <a:t>c</a:t>
            </a:r>
            <a:r>
              <a:rPr lang="en-US" altLang="zh-CN" sz="2400" b="1" baseline="-25000" dirty="0"/>
              <a:t>i</a:t>
            </a:r>
            <a:r>
              <a:rPr lang="zh-CN" altLang="en-US" sz="2400" b="1" dirty="0"/>
              <a:t>是最大可靠度。</a:t>
            </a:r>
          </a:p>
          <a:p>
            <a:pPr lvl="1" eaLnBrk="1" hangingPunct="1"/>
            <a:r>
              <a:rPr lang="zh-CN" altLang="en-US" sz="2400" b="1" dirty="0"/>
              <a:t>假设</a:t>
            </a:r>
            <a:r>
              <a:rPr lang="en-US" altLang="zh-CN" sz="2400" b="1" dirty="0"/>
              <a:t>3</a:t>
            </a:r>
            <a:r>
              <a:rPr lang="zh-CN" altLang="en-US" sz="2400" b="1" dirty="0"/>
              <a:t>个子系统组成一个</a:t>
            </a:r>
            <a:r>
              <a:rPr lang="zh-CN" altLang="en-US" sz="2400" b="1" dirty="0">
                <a:solidFill>
                  <a:srgbClr val="FF0000"/>
                </a:solidFill>
              </a:rPr>
              <a:t>串接</a:t>
            </a:r>
            <a:r>
              <a:rPr lang="zh-CN" altLang="en-US" sz="2400" b="1" dirty="0"/>
              <a:t>系统，它们的参量分别为</a:t>
            </a:r>
          </a:p>
        </p:txBody>
      </p:sp>
      <p:graphicFrame>
        <p:nvGraphicFramePr>
          <p:cNvPr id="92163" name="Object 4"/>
          <p:cNvGraphicFramePr>
            <a:graphicFrameLocks noChangeAspect="1"/>
          </p:cNvGraphicFramePr>
          <p:nvPr/>
        </p:nvGraphicFramePr>
        <p:xfrm>
          <a:off x="3411538" y="1033463"/>
          <a:ext cx="3248025" cy="1136650"/>
        </p:xfrm>
        <a:graphic>
          <a:graphicData uri="http://schemas.openxmlformats.org/presentationml/2006/ole">
            <mc:AlternateContent xmlns:mc="http://schemas.openxmlformats.org/markup-compatibility/2006">
              <mc:Choice xmlns:v="urn:schemas-microsoft-com:vml" Requires="v">
                <p:oleObj spid="_x0000_s58379" r:id="rId3" imgW="1384300" imgH="482600" progId="Equation.3">
                  <p:embed/>
                </p:oleObj>
              </mc:Choice>
              <mc:Fallback>
                <p:oleObj r:id="rId3" imgW="1384300" imgH="482600" progId="Equation.3">
                  <p:embed/>
                  <p:pic>
                    <p:nvPicPr>
                      <p:cNvPr id="0" name="图片 3208"/>
                      <p:cNvPicPr/>
                      <p:nvPr/>
                    </p:nvPicPr>
                    <p:blipFill>
                      <a:blip r:embed="rId4"/>
                      <a:stretch>
                        <a:fillRect/>
                      </a:stretch>
                    </p:blipFill>
                    <p:spPr>
                      <a:xfrm>
                        <a:off x="3411538" y="1033463"/>
                        <a:ext cx="3248025" cy="1136650"/>
                      </a:xfrm>
                      <a:prstGeom prst="rect">
                        <a:avLst/>
                      </a:prstGeom>
                      <a:noFill/>
                      <a:ln w="38100">
                        <a:noFill/>
                        <a:miter/>
                      </a:ln>
                    </p:spPr>
                  </p:pic>
                </p:oleObj>
              </mc:Fallback>
            </mc:AlternateContent>
          </a:graphicData>
        </a:graphic>
      </p:graphicFrame>
      <p:graphicFrame>
        <p:nvGraphicFramePr>
          <p:cNvPr id="92164" name="Object 6"/>
          <p:cNvGraphicFramePr>
            <a:graphicFrameLocks noChangeAspect="1"/>
          </p:cNvGraphicFramePr>
          <p:nvPr/>
        </p:nvGraphicFramePr>
        <p:xfrm>
          <a:off x="1258888" y="3644900"/>
          <a:ext cx="6980237" cy="1230313"/>
        </p:xfrm>
        <a:graphic>
          <a:graphicData uri="http://schemas.openxmlformats.org/presentationml/2006/ole">
            <mc:AlternateContent xmlns:mc="http://schemas.openxmlformats.org/markup-compatibility/2006">
              <mc:Choice xmlns:v="urn:schemas-microsoft-com:vml" Requires="v">
                <p:oleObj spid="_x0000_s58380" r:id="rId5" imgW="3683000" imgH="647700" progId="Equation.3">
                  <p:embed/>
                </p:oleObj>
              </mc:Choice>
              <mc:Fallback>
                <p:oleObj r:id="rId5" imgW="3683000" imgH="647700" progId="Equation.3">
                  <p:embed/>
                  <p:pic>
                    <p:nvPicPr>
                      <p:cNvPr id="0" name="图片 3214"/>
                      <p:cNvPicPr/>
                      <p:nvPr/>
                    </p:nvPicPr>
                    <p:blipFill>
                      <a:blip r:embed="rId6"/>
                      <a:stretch>
                        <a:fillRect/>
                      </a:stretch>
                    </p:blipFill>
                    <p:spPr>
                      <a:xfrm>
                        <a:off x="1258888" y="3644900"/>
                        <a:ext cx="6980237" cy="1230313"/>
                      </a:xfrm>
                      <a:prstGeom prst="rect">
                        <a:avLst/>
                      </a:prstGeom>
                      <a:noFill/>
                      <a:ln w="38100">
                        <a:noFill/>
                        <a:miter/>
                      </a:ln>
                    </p:spPr>
                  </p:pic>
                </p:oleObj>
              </mc:Fallback>
            </mc:AlternateContent>
          </a:graphicData>
        </a:graphic>
      </p:graphicFrame>
      <p:graphicFrame>
        <p:nvGraphicFramePr>
          <p:cNvPr id="92165" name="对象 1"/>
          <p:cNvGraphicFramePr>
            <a:graphicFrameLocks noChangeAspect="1"/>
          </p:cNvGraphicFramePr>
          <p:nvPr/>
        </p:nvGraphicFramePr>
        <p:xfrm>
          <a:off x="468313" y="4881563"/>
          <a:ext cx="7223125" cy="1976437"/>
        </p:xfrm>
        <a:graphic>
          <a:graphicData uri="http://schemas.openxmlformats.org/presentationml/2006/ole">
            <mc:AlternateContent xmlns:mc="http://schemas.openxmlformats.org/markup-compatibility/2006">
              <mc:Choice xmlns:v="urn:schemas-microsoft-com:vml" Requires="v">
                <p:oleObj spid="_x0000_s58381" r:id="rId7" imgW="9080500" imgH="2476500" progId="Equation.DSMT4">
                  <p:embed/>
                </p:oleObj>
              </mc:Choice>
              <mc:Fallback>
                <p:oleObj r:id="rId7" imgW="9080500" imgH="2476500" progId="Equation.DSMT4">
                  <p:embed/>
                  <p:pic>
                    <p:nvPicPr>
                      <p:cNvPr id="0" name="图片 3228"/>
                      <p:cNvPicPr/>
                      <p:nvPr/>
                    </p:nvPicPr>
                    <p:blipFill>
                      <a:blip r:embed="rId8"/>
                      <a:stretch>
                        <a:fillRect/>
                      </a:stretch>
                    </p:blipFill>
                    <p:spPr>
                      <a:xfrm>
                        <a:off x="468313" y="4881563"/>
                        <a:ext cx="7223125" cy="1976437"/>
                      </a:xfrm>
                      <a:prstGeom prst="rect">
                        <a:avLst/>
                      </a:prstGeom>
                      <a:solidFill>
                        <a:srgbClr val="FEE2DE"/>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Rot="1" noChangeArrowheads="1"/>
          </p:cNvSpPr>
          <p:nvPr>
            <p:ph idx="1"/>
          </p:nvPr>
        </p:nvSpPr>
        <p:spPr>
          <a:xfrm>
            <a:off x="-180975" y="1341438"/>
            <a:ext cx="932497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要求总可靠度为</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d=0.9</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，求最小代价和相应的各可靠度</a:t>
            </a:r>
            <a:r>
              <a:rPr kumimoji="0" lang="en-US" altLang="zh-CN" sz="28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n-lt"/>
                <a:ea typeface="+mn-ea"/>
                <a:cs typeface="+mn-cs"/>
              </a:rPr>
              <a:t>R</a:t>
            </a:r>
            <a:r>
              <a:rPr kumimoji="0" lang="en-US" altLang="zh-CN" sz="2800" b="1" i="0" u="none" strike="noStrike" kern="0" cap="none" spc="0" normalizeH="0" baseline="-25000" noProof="0" dirty="0" err="1">
                <a:ln>
                  <a:noFill/>
                </a:ln>
                <a:solidFill>
                  <a:srgbClr val="FF0000"/>
                </a:solidFill>
                <a:effectLst>
                  <a:outerShdw blurRad="38100" dist="38100" dir="2700000" algn="tl">
                    <a:srgbClr val="C0C0C0"/>
                  </a:outerShdw>
                </a:effectLst>
                <a:uLnTx/>
                <a:uFillTx/>
                <a:latin typeface="+mn-lt"/>
                <a:ea typeface="+mn-ea"/>
                <a:cs typeface="+mn-cs"/>
              </a:rPr>
              <a:t>i</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mn-cs"/>
              </a:rPr>
              <a:t>。</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限制条件是</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解：根据已知有总代价为</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en-US" altLang="zh-CN" sz="2800" b="1" i="0" u="none" strike="noStrike" kern="0" cap="none" spc="0" normalizeH="0" baseline="0" noProof="0" dirty="0">
              <a:ln>
                <a:noFill/>
              </a:ln>
              <a:solidFill>
                <a:schemeClr val="tx2"/>
              </a:solidFill>
              <a:effectLst/>
              <a:uLnTx/>
              <a:uFillTx/>
              <a:latin typeface="+mn-lt"/>
              <a:ea typeface="+mn-ea"/>
              <a:cs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ea"/>
              </a:rPr>
              <a:t>用拉格朗日乘子法来求，得：</a:t>
            </a:r>
          </a:p>
        </p:txBody>
      </p:sp>
      <p:graphicFrame>
        <p:nvGraphicFramePr>
          <p:cNvPr id="93187" name="Object 4"/>
          <p:cNvGraphicFramePr>
            <a:graphicFrameLocks noChangeAspect="1"/>
          </p:cNvGraphicFramePr>
          <p:nvPr/>
        </p:nvGraphicFramePr>
        <p:xfrm>
          <a:off x="539750" y="4005263"/>
          <a:ext cx="8135938" cy="541337"/>
        </p:xfrm>
        <a:graphic>
          <a:graphicData uri="http://schemas.openxmlformats.org/presentationml/2006/ole">
            <mc:AlternateContent xmlns:mc="http://schemas.openxmlformats.org/markup-compatibility/2006">
              <mc:Choice xmlns:v="urn:schemas-microsoft-com:vml" Requires="v">
                <p:oleObj spid="_x0000_s59412" r:id="rId3" imgW="3454400" imgH="228600" progId="Equation.3">
                  <p:embed/>
                </p:oleObj>
              </mc:Choice>
              <mc:Fallback>
                <p:oleObj r:id="rId3" imgW="3454400" imgH="228600" progId="Equation.3">
                  <p:embed/>
                  <p:pic>
                    <p:nvPicPr>
                      <p:cNvPr id="0" name="图片 3220"/>
                      <p:cNvPicPr/>
                      <p:nvPr/>
                    </p:nvPicPr>
                    <p:blipFill>
                      <a:blip r:embed="rId4"/>
                      <a:stretch>
                        <a:fillRect/>
                      </a:stretch>
                    </p:blipFill>
                    <p:spPr>
                      <a:xfrm>
                        <a:off x="539750" y="4005263"/>
                        <a:ext cx="8135938" cy="541337"/>
                      </a:xfrm>
                      <a:prstGeom prst="rect">
                        <a:avLst/>
                      </a:prstGeom>
                      <a:noFill/>
                      <a:ln w="38100">
                        <a:noFill/>
                        <a:miter/>
                      </a:ln>
                    </p:spPr>
                  </p:pic>
                </p:oleObj>
              </mc:Fallback>
            </mc:AlternateContent>
          </a:graphicData>
        </a:graphic>
      </p:graphicFrame>
      <p:graphicFrame>
        <p:nvGraphicFramePr>
          <p:cNvPr id="93188" name="Object 6"/>
          <p:cNvGraphicFramePr>
            <a:graphicFrameLocks noChangeAspect="1"/>
          </p:cNvGraphicFramePr>
          <p:nvPr/>
        </p:nvGraphicFramePr>
        <p:xfrm>
          <a:off x="3276600" y="2349500"/>
          <a:ext cx="2408238" cy="520700"/>
        </p:xfrm>
        <a:graphic>
          <a:graphicData uri="http://schemas.openxmlformats.org/presentationml/2006/ole">
            <mc:AlternateContent xmlns:mc="http://schemas.openxmlformats.org/markup-compatibility/2006">
              <mc:Choice xmlns:v="urn:schemas-microsoft-com:vml" Requires="v">
                <p:oleObj spid="_x0000_s59413" r:id="rId5" imgW="1066800" imgH="228600" progId="Equation.3">
                  <p:embed/>
                </p:oleObj>
              </mc:Choice>
              <mc:Fallback>
                <p:oleObj r:id="rId5" imgW="1066800" imgH="228600" progId="Equation.3">
                  <p:embed/>
                  <p:pic>
                    <p:nvPicPr>
                      <p:cNvPr id="0" name="图片 3222"/>
                      <p:cNvPicPr/>
                      <p:nvPr/>
                    </p:nvPicPr>
                    <p:blipFill>
                      <a:blip r:embed="rId6"/>
                      <a:stretch>
                        <a:fillRect/>
                      </a:stretch>
                    </p:blipFill>
                    <p:spPr>
                      <a:xfrm>
                        <a:off x="3276600" y="2349500"/>
                        <a:ext cx="2408238" cy="520700"/>
                      </a:xfrm>
                      <a:prstGeom prst="rect">
                        <a:avLst/>
                      </a:prstGeom>
                      <a:noFill/>
                      <a:ln w="38100">
                        <a:noFill/>
                        <a:miter/>
                      </a:ln>
                    </p:spPr>
                  </p:pic>
                </p:oleObj>
              </mc:Fallback>
            </mc:AlternateContent>
          </a:graphicData>
        </a:graphic>
      </p:graphicFrame>
      <p:graphicFrame>
        <p:nvGraphicFramePr>
          <p:cNvPr id="93189" name="对象 1"/>
          <p:cNvGraphicFramePr>
            <a:graphicFrameLocks noChangeAspect="1"/>
          </p:cNvGraphicFramePr>
          <p:nvPr/>
        </p:nvGraphicFramePr>
        <p:xfrm>
          <a:off x="179388" y="512763"/>
          <a:ext cx="3113087" cy="1041400"/>
        </p:xfrm>
        <a:graphic>
          <a:graphicData uri="http://schemas.openxmlformats.org/presentationml/2006/ole">
            <mc:AlternateContent xmlns:mc="http://schemas.openxmlformats.org/markup-compatibility/2006">
              <mc:Choice xmlns:v="urn:schemas-microsoft-com:vml" Requires="v">
                <p:oleObj spid="_x0000_s59414" r:id="rId7" imgW="1714500" imgH="571500" progId="Equation.DSMT4">
                  <p:embed/>
                </p:oleObj>
              </mc:Choice>
              <mc:Fallback>
                <p:oleObj r:id="rId7" imgW="1714500" imgH="571500" progId="Equation.DSMT4">
                  <p:embed/>
                  <p:pic>
                    <p:nvPicPr>
                      <p:cNvPr id="0" name="图片 3225"/>
                      <p:cNvPicPr/>
                      <p:nvPr/>
                    </p:nvPicPr>
                    <p:blipFill>
                      <a:blip r:embed="rId8"/>
                      <a:stretch>
                        <a:fillRect/>
                      </a:stretch>
                    </p:blipFill>
                    <p:spPr>
                      <a:xfrm>
                        <a:off x="179388" y="512763"/>
                        <a:ext cx="3113087" cy="1041400"/>
                      </a:xfrm>
                      <a:prstGeom prst="rect">
                        <a:avLst/>
                      </a:prstGeom>
                      <a:solidFill>
                        <a:srgbClr val="FFFF00"/>
                      </a:solidFill>
                      <a:ln w="38100">
                        <a:noFill/>
                        <a:miter/>
                      </a:ln>
                    </p:spPr>
                  </p:pic>
                </p:oleObj>
              </mc:Fallback>
            </mc:AlternateContent>
          </a:graphicData>
        </a:graphic>
      </p:graphicFrame>
      <p:graphicFrame>
        <p:nvGraphicFramePr>
          <p:cNvPr id="93190" name="对象 2"/>
          <p:cNvGraphicFramePr>
            <a:graphicFrameLocks noChangeAspect="1"/>
          </p:cNvGraphicFramePr>
          <p:nvPr/>
        </p:nvGraphicFramePr>
        <p:xfrm>
          <a:off x="3478213" y="-19050"/>
          <a:ext cx="5665787" cy="1700213"/>
        </p:xfrm>
        <a:graphic>
          <a:graphicData uri="http://schemas.openxmlformats.org/presentationml/2006/ole">
            <mc:AlternateContent xmlns:mc="http://schemas.openxmlformats.org/markup-compatibility/2006">
              <mc:Choice xmlns:v="urn:schemas-microsoft-com:vml" Requires="v">
                <p:oleObj spid="_x0000_s59415" r:id="rId9" imgW="8280400" imgH="2476500" progId="Equation.DSMT4">
                  <p:embed/>
                </p:oleObj>
              </mc:Choice>
              <mc:Fallback>
                <p:oleObj r:id="rId9" imgW="8280400" imgH="2476500" progId="Equation.DSMT4">
                  <p:embed/>
                  <p:pic>
                    <p:nvPicPr>
                      <p:cNvPr id="0" name="图片 3219"/>
                      <p:cNvPicPr/>
                      <p:nvPr/>
                    </p:nvPicPr>
                    <p:blipFill>
                      <a:blip r:embed="rId10"/>
                      <a:stretch>
                        <a:fillRect/>
                      </a:stretch>
                    </p:blipFill>
                    <p:spPr>
                      <a:xfrm>
                        <a:off x="3478213" y="-19050"/>
                        <a:ext cx="5665787" cy="1700213"/>
                      </a:xfrm>
                      <a:prstGeom prst="rect">
                        <a:avLst/>
                      </a:prstGeom>
                      <a:solidFill>
                        <a:srgbClr val="FEE2DE"/>
                      </a:solidFill>
                      <a:ln w="38100">
                        <a:noFill/>
                        <a:miter/>
                      </a:ln>
                    </p:spPr>
                  </p:pic>
                </p:oleObj>
              </mc:Fallback>
            </mc:AlternateContent>
          </a:graphicData>
        </a:graphic>
      </p:graphicFrame>
      <p:sp>
        <p:nvSpPr>
          <p:cNvPr id="93191" name="Rectangle 9"/>
          <p:cNvSpPr/>
          <p:nvPr/>
        </p:nvSpPr>
        <p:spPr>
          <a:xfrm>
            <a:off x="323850" y="-66675"/>
            <a:ext cx="1816100" cy="579438"/>
          </a:xfrm>
          <a:prstGeom prst="rect">
            <a:avLst/>
          </a:prstGeom>
          <a:noFill/>
          <a:ln w="9525">
            <a:noFill/>
          </a:ln>
        </p:spPr>
        <p:txBody>
          <a:bodyPr wrap="none">
            <a:spAutoFit/>
          </a:bodyPr>
          <a:lstStyle/>
          <a:p>
            <a:r>
              <a:rPr lang="zh-CN" altLang="en-US" sz="3200" b="1" dirty="0">
                <a:solidFill>
                  <a:srgbClr val="FF0000"/>
                </a:solidFill>
                <a:latin typeface="Arial" panose="020B0604020202020204" pitchFamily="34" charset="0"/>
              </a:rPr>
              <a:t>串接</a:t>
            </a:r>
            <a:r>
              <a:rPr lang="zh-CN" altLang="en-US" sz="3200" b="1" dirty="0">
                <a:latin typeface="Arial" panose="020B0604020202020204" pitchFamily="34" charset="0"/>
              </a:rPr>
              <a:t>系统</a:t>
            </a:r>
          </a:p>
        </p:txBody>
      </p:sp>
      <p:graphicFrame>
        <p:nvGraphicFramePr>
          <p:cNvPr id="93192" name="对象 1"/>
          <p:cNvGraphicFramePr>
            <a:graphicFrameLocks noChangeAspect="1"/>
          </p:cNvGraphicFramePr>
          <p:nvPr/>
        </p:nvGraphicFramePr>
        <p:xfrm>
          <a:off x="6157913" y="4797425"/>
          <a:ext cx="2952750" cy="1497013"/>
        </p:xfrm>
        <a:graphic>
          <a:graphicData uri="http://schemas.openxmlformats.org/presentationml/2006/ole">
            <mc:AlternateContent xmlns:mc="http://schemas.openxmlformats.org/markup-compatibility/2006">
              <mc:Choice xmlns:v="urn:schemas-microsoft-com:vml" Requires="v">
                <p:oleObj spid="_x0000_s59416" r:id="rId11" imgW="1358900" imgH="685800" progId="Equation.3">
                  <p:embed/>
                </p:oleObj>
              </mc:Choice>
              <mc:Fallback>
                <p:oleObj r:id="rId11" imgW="1358900" imgH="685800" progId="Equation.3">
                  <p:embed/>
                  <p:pic>
                    <p:nvPicPr>
                      <p:cNvPr id="0" name="图片 3227"/>
                      <p:cNvPicPr/>
                      <p:nvPr/>
                    </p:nvPicPr>
                    <p:blipFill>
                      <a:blip r:embed="rId12"/>
                      <a:stretch>
                        <a:fillRect/>
                      </a:stretch>
                    </p:blipFill>
                    <p:spPr>
                      <a:xfrm>
                        <a:off x="6157913" y="4797425"/>
                        <a:ext cx="2952750" cy="1497013"/>
                      </a:xfrm>
                      <a:prstGeom prst="rect">
                        <a:avLst/>
                      </a:prstGeom>
                      <a:noFill/>
                      <a:ln w="38100">
                        <a:noFill/>
                        <a:miter/>
                      </a:ln>
                    </p:spPr>
                  </p:pic>
                </p:oleObj>
              </mc:Fallback>
            </mc:AlternateContent>
          </a:graphicData>
        </a:graphic>
      </p:graphicFrame>
      <p:graphicFrame>
        <p:nvGraphicFramePr>
          <p:cNvPr id="93193" name="对象 2"/>
          <p:cNvGraphicFramePr>
            <a:graphicFrameLocks noChangeAspect="1"/>
          </p:cNvGraphicFramePr>
          <p:nvPr/>
        </p:nvGraphicFramePr>
        <p:xfrm>
          <a:off x="6045200" y="6372225"/>
          <a:ext cx="2314575" cy="460375"/>
        </p:xfrm>
        <a:graphic>
          <a:graphicData uri="http://schemas.openxmlformats.org/presentationml/2006/ole">
            <mc:AlternateContent xmlns:mc="http://schemas.openxmlformats.org/markup-compatibility/2006">
              <mc:Choice xmlns:v="urn:schemas-microsoft-com:vml" Requires="v">
                <p:oleObj spid="_x0000_s59417" r:id="rId13" imgW="1422400" imgH="279400" progId="Equation.DSMT4">
                  <p:embed/>
                </p:oleObj>
              </mc:Choice>
              <mc:Fallback>
                <p:oleObj r:id="rId13" imgW="1422400" imgH="279400" progId="Equation.DSMT4">
                  <p:embed/>
                  <p:pic>
                    <p:nvPicPr>
                      <p:cNvPr id="0" name="图片 3218"/>
                      <p:cNvPicPr/>
                      <p:nvPr/>
                    </p:nvPicPr>
                    <p:blipFill>
                      <a:blip r:embed="rId14"/>
                      <a:stretch>
                        <a:fillRect/>
                      </a:stretch>
                    </p:blipFill>
                    <p:spPr>
                      <a:xfrm>
                        <a:off x="6045200" y="6372225"/>
                        <a:ext cx="2314575" cy="460375"/>
                      </a:xfrm>
                      <a:prstGeom prst="rect">
                        <a:avLst/>
                      </a:prstGeom>
                      <a:noFill/>
                      <a:ln w="38100">
                        <a:noFill/>
                        <a:miter/>
                      </a:ln>
                    </p:spPr>
                  </p:pic>
                </p:oleObj>
              </mc:Fallback>
            </mc:AlternateContent>
          </a:graphicData>
        </a:graphic>
      </p:graphicFrame>
      <p:sp>
        <p:nvSpPr>
          <p:cNvPr id="11" name="左大括号 10"/>
          <p:cNvSpPr/>
          <p:nvPr/>
        </p:nvSpPr>
        <p:spPr>
          <a:xfrm>
            <a:off x="5438775" y="4870450"/>
            <a:ext cx="574675" cy="20161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Rot="1"/>
          </p:cNvSpPr>
          <p:nvPr>
            <p:ph idx="1"/>
          </p:nvPr>
        </p:nvSpPr>
        <p:spPr>
          <a:xfrm>
            <a:off x="468313" y="2349500"/>
            <a:ext cx="8540750" cy="792163"/>
          </a:xfrm>
        </p:spPr>
        <p:txBody>
          <a:bodyPr vert="horz" wrap="square" lIns="91440" tIns="45720" rIns="91440" bIns="45720" anchor="t" anchorCtr="0"/>
          <a:lstStyle/>
          <a:p>
            <a:pPr lvl="2" eaLnBrk="1" hangingPunct="1"/>
            <a:r>
              <a:rPr lang="zh-CN" altLang="en-US" dirty="0"/>
              <a:t>最终求得：</a:t>
            </a:r>
          </a:p>
        </p:txBody>
      </p:sp>
      <p:graphicFrame>
        <p:nvGraphicFramePr>
          <p:cNvPr id="94211" name="Object 5"/>
          <p:cNvGraphicFramePr>
            <a:graphicFrameLocks noChangeAspect="1"/>
          </p:cNvGraphicFramePr>
          <p:nvPr/>
        </p:nvGraphicFramePr>
        <p:xfrm>
          <a:off x="3563938" y="2420938"/>
          <a:ext cx="2197100" cy="2846387"/>
        </p:xfrm>
        <a:graphic>
          <a:graphicData uri="http://schemas.openxmlformats.org/presentationml/2006/ole">
            <mc:AlternateContent xmlns:mc="http://schemas.openxmlformats.org/markup-compatibility/2006">
              <mc:Choice xmlns:v="urn:schemas-microsoft-com:vml" Requires="v">
                <p:oleObj spid="_x0000_s60430" r:id="rId3" imgW="1016000" imgH="1308100" progId="Equation.3">
                  <p:embed/>
                </p:oleObj>
              </mc:Choice>
              <mc:Fallback>
                <p:oleObj r:id="rId3" imgW="1016000" imgH="1308100" progId="Equation.3">
                  <p:embed/>
                  <p:pic>
                    <p:nvPicPr>
                      <p:cNvPr id="0" name="图片 3221"/>
                      <p:cNvPicPr/>
                      <p:nvPr/>
                    </p:nvPicPr>
                    <p:blipFill>
                      <a:blip r:embed="rId4"/>
                      <a:stretch>
                        <a:fillRect/>
                      </a:stretch>
                    </p:blipFill>
                    <p:spPr>
                      <a:xfrm>
                        <a:off x="3563938" y="2420938"/>
                        <a:ext cx="2197100" cy="2846387"/>
                      </a:xfrm>
                      <a:prstGeom prst="rect">
                        <a:avLst/>
                      </a:prstGeom>
                      <a:solidFill>
                        <a:srgbClr val="FEE2DE"/>
                      </a:solidFill>
                      <a:ln w="38100">
                        <a:noFill/>
                        <a:miter/>
                      </a:ln>
                    </p:spPr>
                  </p:pic>
                </p:oleObj>
              </mc:Fallback>
            </mc:AlternateContent>
          </a:graphicData>
        </a:graphic>
      </p:graphicFrame>
      <p:graphicFrame>
        <p:nvGraphicFramePr>
          <p:cNvPr id="94212" name="对象 1"/>
          <p:cNvGraphicFramePr>
            <a:graphicFrameLocks noChangeAspect="1"/>
          </p:cNvGraphicFramePr>
          <p:nvPr/>
        </p:nvGraphicFramePr>
        <p:xfrm>
          <a:off x="1403350" y="260350"/>
          <a:ext cx="2952750" cy="1497013"/>
        </p:xfrm>
        <a:graphic>
          <a:graphicData uri="http://schemas.openxmlformats.org/presentationml/2006/ole">
            <mc:AlternateContent xmlns:mc="http://schemas.openxmlformats.org/markup-compatibility/2006">
              <mc:Choice xmlns:v="urn:schemas-microsoft-com:vml" Requires="v">
                <p:oleObj spid="_x0000_s60431" r:id="rId5" imgW="1358900" imgH="685800" progId="Equation.3">
                  <p:embed/>
                </p:oleObj>
              </mc:Choice>
              <mc:Fallback>
                <p:oleObj r:id="rId5" imgW="1358900" imgH="685800" progId="Equation.3">
                  <p:embed/>
                  <p:pic>
                    <p:nvPicPr>
                      <p:cNvPr id="0" name="图片 3226"/>
                      <p:cNvPicPr/>
                      <p:nvPr/>
                    </p:nvPicPr>
                    <p:blipFill>
                      <a:blip r:embed="rId6"/>
                      <a:stretch>
                        <a:fillRect/>
                      </a:stretch>
                    </p:blipFill>
                    <p:spPr>
                      <a:xfrm>
                        <a:off x="1403350" y="260350"/>
                        <a:ext cx="2952750" cy="1497013"/>
                      </a:xfrm>
                      <a:prstGeom prst="rect">
                        <a:avLst/>
                      </a:prstGeom>
                      <a:noFill/>
                      <a:ln w="38100">
                        <a:noFill/>
                        <a:miter/>
                      </a:ln>
                    </p:spPr>
                  </p:pic>
                </p:oleObj>
              </mc:Fallback>
            </mc:AlternateContent>
          </a:graphicData>
        </a:graphic>
      </p:graphicFrame>
      <p:graphicFrame>
        <p:nvGraphicFramePr>
          <p:cNvPr id="94213" name="对象 2"/>
          <p:cNvGraphicFramePr>
            <a:graphicFrameLocks noChangeAspect="1"/>
          </p:cNvGraphicFramePr>
          <p:nvPr/>
        </p:nvGraphicFramePr>
        <p:xfrm>
          <a:off x="1290638" y="1835150"/>
          <a:ext cx="2314575" cy="460375"/>
        </p:xfrm>
        <a:graphic>
          <a:graphicData uri="http://schemas.openxmlformats.org/presentationml/2006/ole">
            <mc:AlternateContent xmlns:mc="http://schemas.openxmlformats.org/markup-compatibility/2006">
              <mc:Choice xmlns:v="urn:schemas-microsoft-com:vml" Requires="v">
                <p:oleObj spid="_x0000_s60432" r:id="rId7" imgW="1422400" imgH="279400" progId="Equation.DSMT4">
                  <p:embed/>
                </p:oleObj>
              </mc:Choice>
              <mc:Fallback>
                <p:oleObj r:id="rId7" imgW="1422400" imgH="279400" progId="Equation.DSMT4">
                  <p:embed/>
                  <p:pic>
                    <p:nvPicPr>
                      <p:cNvPr id="0" name="图片 3223"/>
                      <p:cNvPicPr/>
                      <p:nvPr/>
                    </p:nvPicPr>
                    <p:blipFill>
                      <a:blip r:embed="rId8"/>
                      <a:stretch>
                        <a:fillRect/>
                      </a:stretch>
                    </p:blipFill>
                    <p:spPr>
                      <a:xfrm>
                        <a:off x="1290638" y="1835150"/>
                        <a:ext cx="2314575" cy="460375"/>
                      </a:xfrm>
                      <a:prstGeom prst="rect">
                        <a:avLst/>
                      </a:prstGeom>
                      <a:noFill/>
                      <a:ln w="38100">
                        <a:noFill/>
                        <a:miter/>
                      </a:ln>
                    </p:spPr>
                  </p:pic>
                </p:oleObj>
              </mc:Fallback>
            </mc:AlternateContent>
          </a:graphicData>
        </a:graphic>
      </p:graphicFrame>
      <p:graphicFrame>
        <p:nvGraphicFramePr>
          <p:cNvPr id="94214" name="对象 3"/>
          <p:cNvGraphicFramePr>
            <a:graphicFrameLocks noChangeAspect="1"/>
          </p:cNvGraphicFramePr>
          <p:nvPr/>
        </p:nvGraphicFramePr>
        <p:xfrm>
          <a:off x="1033463" y="5661025"/>
          <a:ext cx="6675437" cy="1011238"/>
        </p:xfrm>
        <a:graphic>
          <a:graphicData uri="http://schemas.openxmlformats.org/presentationml/2006/ole">
            <mc:AlternateContent xmlns:mc="http://schemas.openxmlformats.org/markup-compatibility/2006">
              <mc:Choice xmlns:v="urn:schemas-microsoft-com:vml" Requires="v">
                <p:oleObj spid="_x0000_s60433" r:id="rId9" imgW="3962400" imgH="596900" progId="Equation.3">
                  <p:embed/>
                </p:oleObj>
              </mc:Choice>
              <mc:Fallback>
                <p:oleObj r:id="rId9" imgW="3962400" imgH="596900" progId="Equation.3">
                  <p:embed/>
                  <p:pic>
                    <p:nvPicPr>
                      <p:cNvPr id="0" name="图片 3224"/>
                      <p:cNvPicPr/>
                      <p:nvPr/>
                    </p:nvPicPr>
                    <p:blipFill>
                      <a:blip r:embed="rId10"/>
                      <a:stretch>
                        <a:fillRect/>
                      </a:stretch>
                    </p:blipFill>
                    <p:spPr>
                      <a:xfrm>
                        <a:off x="1033463" y="5661025"/>
                        <a:ext cx="6675437" cy="1011238"/>
                      </a:xfrm>
                      <a:prstGeom prst="rect">
                        <a:avLst/>
                      </a:prstGeom>
                      <a:noFill/>
                      <a:ln w="38100">
                        <a:noFill/>
                        <a:miter/>
                      </a:ln>
                    </p:spPr>
                  </p:pic>
                </p:oleObj>
              </mc:Fallback>
            </mc:AlternateContent>
          </a:graphicData>
        </a:graphic>
      </p:graphicFrame>
      <p:sp>
        <p:nvSpPr>
          <p:cNvPr id="5" name="左大括号 4"/>
          <p:cNvSpPr/>
          <p:nvPr/>
        </p:nvSpPr>
        <p:spPr>
          <a:xfrm>
            <a:off x="684213" y="333375"/>
            <a:ext cx="574675" cy="20161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左大括号 8"/>
          <p:cNvSpPr/>
          <p:nvPr/>
        </p:nvSpPr>
        <p:spPr>
          <a:xfrm>
            <a:off x="2843213" y="2781300"/>
            <a:ext cx="576263" cy="20161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mj-ea"/>
                <a:cs typeface="+mj-cs"/>
              </a:rPr>
              <a:t>作业</a:t>
            </a:r>
          </a:p>
        </p:txBody>
      </p:sp>
      <p:sp>
        <p:nvSpPr>
          <p:cNvPr id="3" name="文本占位符 2"/>
          <p:cNvSpPr>
            <a:spLocks noGrp="1"/>
          </p:cNvSpPr>
          <p:nvPr>
            <p:ph type="body" sz="half" idx="1"/>
          </p:nvPr>
        </p:nvSpPr>
        <p:spPr>
          <a:xfrm>
            <a:off x="107950" y="2133600"/>
            <a:ext cx="9036050" cy="5184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分别求书上图</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6-3(c)</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(d)</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和</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(e)</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的可靠度。</a:t>
            </a:r>
          </a:p>
        </p:txBody>
      </p:sp>
      <p:sp>
        <p:nvSpPr>
          <p:cNvPr id="95236" name="矩形 3"/>
          <p:cNvSpPr/>
          <p:nvPr/>
        </p:nvSpPr>
        <p:spPr>
          <a:xfrm>
            <a:off x="250825" y="1268413"/>
            <a:ext cx="1416050" cy="585787"/>
          </a:xfrm>
          <a:prstGeom prst="rect">
            <a:avLst/>
          </a:prstGeom>
          <a:noFill/>
          <a:ln w="9525">
            <a:noFill/>
          </a:ln>
        </p:spPr>
        <p:txBody>
          <a:bodyPr wrap="none">
            <a:spAutoFit/>
          </a:bodyPr>
          <a:lstStyle/>
          <a:p>
            <a:r>
              <a:rPr lang="en-US" altLang="en-US" sz="3200" b="1" dirty="0">
                <a:solidFill>
                  <a:srgbClr val="FF0000"/>
                </a:solidFill>
                <a:latin typeface="Arial" panose="020B0604020202020204" pitchFamily="34" charset="0"/>
              </a:rPr>
              <a:t>兰皮书</a:t>
            </a:r>
            <a:endParaRPr lang="en-US" altLang="zh-CN" sz="3200" b="1" dirty="0">
              <a:solidFill>
                <a:srgbClr val="FF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调研作业：</a:t>
            </a:r>
          </a:p>
        </p:txBody>
      </p:sp>
      <p:sp>
        <p:nvSpPr>
          <p:cNvPr id="3" name="文本占位符 2"/>
          <p:cNvSpPr>
            <a:spLocks noGrp="1"/>
          </p:cNvSpPr>
          <p:nvPr>
            <p:ph type="body" sz="half" idx="1"/>
          </p:nvPr>
        </p:nvSpPr>
        <p:spPr>
          <a:xfrm>
            <a:off x="250825" y="1268730"/>
            <a:ext cx="8272145" cy="5184775"/>
          </a:xfrm>
        </p:spPr>
        <p:txBody>
          <a:bodyPr/>
          <a:lstStyle/>
          <a:p>
            <a:r>
              <a:rPr lang="zh-CN" altLang="en-US">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选做</a:t>
            </a:r>
            <a:r>
              <a:rPr lang="en-US" altLang="zh-CN">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6</a:t>
            </a:r>
            <a:r>
              <a:rPr lang="zh-CN" altLang="en-US">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rPr>
              <a:t>：</a:t>
            </a:r>
            <a:r>
              <a:rPr lang="zh-CN" altLang="en-US">
                <a:latin typeface="方正粗黑宋简体" panose="02000000000000000000" pitchFamily="2" charset="-122"/>
                <a:ea typeface="方正粗黑宋简体" panose="02000000000000000000" pitchFamily="2" charset="-122"/>
                <a:cs typeface="方正粗黑宋简体" panose="02000000000000000000" pitchFamily="2" charset="-122"/>
              </a:rPr>
              <a:t>以通信网络中某一系统或其他系统总体可靠性指标要求为例，进行可靠性设计。</a:t>
            </a:r>
          </a:p>
        </p:txBody>
      </p:sp>
      <p:sp>
        <p:nvSpPr>
          <p:cNvPr id="4" name="文本框 3"/>
          <p:cNvSpPr txBox="1"/>
          <p:nvPr/>
        </p:nvSpPr>
        <p:spPr>
          <a:xfrm>
            <a:off x="971550" y="4149090"/>
            <a:ext cx="6104255" cy="583565"/>
          </a:xfrm>
          <a:prstGeom prst="rect">
            <a:avLst/>
          </a:prstGeom>
          <a:noFill/>
        </p:spPr>
        <p:txBody>
          <a:bodyPr wrap="none" rtlCol="0" anchor="t">
            <a:spAutoFit/>
          </a:bodyPr>
          <a:lstStyle/>
          <a:p>
            <a:r>
              <a:rPr lang="zh-CN" altLang="en-US"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网上提交日期：</a:t>
            </a:r>
            <a:r>
              <a:rPr lang="zh-CN" altLang="en-US" sz="3200">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课程结束后</a:t>
            </a:r>
            <a:r>
              <a:rPr lang="en-US" altLang="zh-CN" sz="3200">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1</a:t>
            </a:r>
            <a:r>
              <a:rPr lang="zh-CN" altLang="en-US" sz="3200">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周内</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412776"/>
            <a:ext cx="8540750" cy="5184775"/>
          </a:xfrm>
        </p:spPr>
        <p:txBody>
          <a:bodyPr/>
          <a:lstStyle/>
          <a:p>
            <a:pPr>
              <a:spcBef>
                <a:spcPts val="2400"/>
              </a:spcBef>
            </a:pPr>
            <a:r>
              <a:rPr lang="en-US" altLang="zh-CN" sz="2400" dirty="0">
                <a:effectLst/>
                <a:latin typeface="方正粗黑宋简体" panose="02000000000000000000" pitchFamily="2" charset="-122"/>
                <a:ea typeface="方正粗黑宋简体" panose="02000000000000000000" pitchFamily="2" charset="-122"/>
              </a:rPr>
              <a:t>2022</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1</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12</a:t>
            </a:r>
            <a:r>
              <a:rPr lang="zh-CN" altLang="en-US" sz="2400" dirty="0">
                <a:effectLst/>
                <a:latin typeface="方正粗黑宋简体" panose="02000000000000000000" pitchFamily="2" charset="-122"/>
                <a:ea typeface="方正粗黑宋简体" panose="02000000000000000000" pitchFamily="2" charset="-122"/>
              </a:rPr>
              <a:t>日凌晨，中国电信出现断网，波及全国多个城市，登上微博热搜。中国电信</a:t>
            </a:r>
            <a:r>
              <a:rPr lang="en-US" altLang="zh-CN" sz="2400" dirty="0">
                <a:effectLst/>
                <a:latin typeface="方正粗黑宋简体" panose="02000000000000000000" pitchFamily="2" charset="-122"/>
                <a:ea typeface="方正粗黑宋简体" panose="02000000000000000000" pitchFamily="2" charset="-122"/>
              </a:rPr>
              <a:t>AS4134</a:t>
            </a:r>
            <a:r>
              <a:rPr lang="zh-CN" altLang="en-US" sz="2400" dirty="0">
                <a:effectLst/>
                <a:latin typeface="方正粗黑宋简体" panose="02000000000000000000" pitchFamily="2" charset="-122"/>
                <a:ea typeface="方正粗黑宋简体" panose="02000000000000000000" pitchFamily="2" charset="-122"/>
              </a:rPr>
              <a:t>骨干网广州出境光缆中断</a:t>
            </a:r>
            <a:r>
              <a:rPr lang="en-US" altLang="zh-CN" sz="2400" dirty="0">
                <a:effectLst/>
                <a:latin typeface="方正粗黑宋简体" panose="02000000000000000000" pitchFamily="2" charset="-122"/>
                <a:ea typeface="方正粗黑宋简体" panose="02000000000000000000" pitchFamily="2" charset="-122"/>
              </a:rPr>
              <a:t>,</a:t>
            </a:r>
            <a:r>
              <a:rPr lang="zh-CN" altLang="en-US" sz="2400" dirty="0">
                <a:effectLst/>
                <a:latin typeface="方正粗黑宋简体" panose="02000000000000000000" pitchFamily="2" charset="-122"/>
                <a:ea typeface="方正粗黑宋简体" panose="02000000000000000000" pitchFamily="2" charset="-122"/>
              </a:rPr>
              <a:t>影响部分海外地区访问。对此，中国电信回复表示，由于网络设备故障，导致互联网拥塞。</a:t>
            </a:r>
            <a:endParaRPr lang="en-US" altLang="zh-CN" sz="2400" dirty="0">
              <a:effectLst/>
              <a:latin typeface="方正粗黑宋简体" panose="02000000000000000000" pitchFamily="2" charset="-122"/>
              <a:ea typeface="方正粗黑宋简体" panose="02000000000000000000" pitchFamily="2" charset="-122"/>
            </a:endParaRPr>
          </a:p>
          <a:p>
            <a:pPr>
              <a:spcBef>
                <a:spcPts val="2400"/>
              </a:spcBef>
            </a:pPr>
            <a:r>
              <a:rPr lang="en-US" altLang="zh-CN" sz="2400" dirty="0">
                <a:effectLst/>
                <a:latin typeface="方正粗黑宋简体" panose="02000000000000000000" pitchFamily="2" charset="-122"/>
                <a:ea typeface="方正粗黑宋简体" panose="02000000000000000000" pitchFamily="2" charset="-122"/>
              </a:rPr>
              <a:t>2022</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2</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28</a:t>
            </a:r>
            <a:r>
              <a:rPr lang="zh-CN" altLang="en-US" sz="2400" dirty="0">
                <a:effectLst/>
                <a:latin typeface="方正粗黑宋简体" panose="02000000000000000000" pitchFamily="2" charset="-122"/>
                <a:ea typeface="方正粗黑宋简体" panose="02000000000000000000" pitchFamily="2" charset="-122"/>
              </a:rPr>
              <a:t>日，中国移动信号崩溃，大批用户断网。用户手机接入网络一度长时间中断，扫健康码和微信收发消息均无法完成。从反馈上来看，这次的断网集中在江西省内地区，覆盖范围很大，大量用户断网。</a:t>
            </a:r>
            <a:endParaRPr lang="en-US" altLang="zh-CN" sz="2400" dirty="0">
              <a:effectLst/>
              <a:latin typeface="方正粗黑宋简体" panose="02000000000000000000" pitchFamily="2" charset="-122"/>
              <a:ea typeface="方正粗黑宋简体" panose="02000000000000000000" pitchFamily="2" charset="-122"/>
            </a:endParaRPr>
          </a:p>
          <a:p>
            <a:pPr>
              <a:spcBef>
                <a:spcPts val="1800"/>
              </a:spcBef>
            </a:pPr>
            <a:r>
              <a:rPr lang="en-US" altLang="zh-CN" sz="2400" dirty="0">
                <a:effectLst/>
                <a:latin typeface="方正粗黑宋简体" panose="02000000000000000000" pitchFamily="2" charset="-122"/>
                <a:ea typeface="方正粗黑宋简体" panose="02000000000000000000" pitchFamily="2" charset="-122"/>
              </a:rPr>
              <a:t>2022</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7</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15</a:t>
            </a:r>
            <a:r>
              <a:rPr lang="zh-CN" altLang="en-US" sz="2400" dirty="0">
                <a:effectLst/>
                <a:latin typeface="方正粗黑宋简体" panose="02000000000000000000" pitchFamily="2" charset="-122"/>
                <a:ea typeface="方正粗黑宋简体" panose="02000000000000000000" pitchFamily="2" charset="-122"/>
              </a:rPr>
              <a:t>日，甘肃庆阳出现强降水天气导致甘肃联通部分城市网络信号瘫痪。庆城、华池、环县、镇原、合水、宁县</a:t>
            </a:r>
            <a:r>
              <a:rPr lang="en-US" altLang="zh-CN" sz="2400" dirty="0">
                <a:effectLst/>
                <a:latin typeface="方正粗黑宋简体" panose="02000000000000000000" pitchFamily="2" charset="-122"/>
                <a:ea typeface="方正粗黑宋简体" panose="02000000000000000000" pitchFamily="2" charset="-122"/>
              </a:rPr>
              <a:t>6</a:t>
            </a:r>
            <a:r>
              <a:rPr lang="zh-CN" altLang="en-US" sz="2400" dirty="0">
                <a:effectLst/>
                <a:latin typeface="方正粗黑宋简体" panose="02000000000000000000" pitchFamily="2" charset="-122"/>
                <a:ea typeface="方正粗黑宋简体" panose="02000000000000000000" pitchFamily="2" charset="-122"/>
              </a:rPr>
              <a:t>个县部分通讯设施受损严重。近百万甘肃居民通讯上网受损，截止到</a:t>
            </a:r>
            <a:r>
              <a:rPr lang="en-US" altLang="zh-CN" sz="2400" dirty="0">
                <a:effectLst/>
                <a:latin typeface="方正粗黑宋简体" panose="02000000000000000000" pitchFamily="2" charset="-122"/>
                <a:ea typeface="方正粗黑宋简体" panose="02000000000000000000" pitchFamily="2" charset="-122"/>
              </a:rPr>
              <a:t>2022</a:t>
            </a:r>
            <a:r>
              <a:rPr lang="zh-CN" altLang="en-US" sz="2400" dirty="0">
                <a:effectLst/>
                <a:latin typeface="方正粗黑宋简体" panose="02000000000000000000" pitchFamily="2" charset="-122"/>
                <a:ea typeface="方正粗黑宋简体" panose="02000000000000000000" pitchFamily="2" charset="-122"/>
              </a:rPr>
              <a:t>年</a:t>
            </a:r>
            <a:r>
              <a:rPr lang="en-US" altLang="zh-CN" sz="2400" dirty="0">
                <a:effectLst/>
                <a:latin typeface="方正粗黑宋简体" panose="02000000000000000000" pitchFamily="2" charset="-122"/>
                <a:ea typeface="方正粗黑宋简体" panose="02000000000000000000" pitchFamily="2" charset="-122"/>
              </a:rPr>
              <a:t>7</a:t>
            </a:r>
            <a:r>
              <a:rPr lang="zh-CN" altLang="en-US" sz="2400" dirty="0">
                <a:effectLst/>
                <a:latin typeface="方正粗黑宋简体" panose="02000000000000000000" pitchFamily="2" charset="-122"/>
                <a:ea typeface="方正粗黑宋简体" panose="02000000000000000000" pitchFamily="2" charset="-122"/>
              </a:rPr>
              <a:t>月</a:t>
            </a:r>
            <a:r>
              <a:rPr lang="en-US" altLang="zh-CN" sz="2400" dirty="0">
                <a:effectLst/>
                <a:latin typeface="方正粗黑宋简体" panose="02000000000000000000" pitchFamily="2" charset="-122"/>
                <a:ea typeface="方正粗黑宋简体" panose="02000000000000000000" pitchFamily="2" charset="-122"/>
              </a:rPr>
              <a:t>16</a:t>
            </a:r>
            <a:r>
              <a:rPr lang="zh-CN" altLang="en-US" sz="2400" dirty="0">
                <a:effectLst/>
                <a:latin typeface="方正粗黑宋简体" panose="02000000000000000000" pitchFamily="2" charset="-122"/>
                <a:ea typeface="方正粗黑宋简体" panose="02000000000000000000" pitchFamily="2" charset="-122"/>
              </a:rPr>
              <a:t>日，仍有部分区县联通用户还未恢复上网。</a:t>
            </a:r>
            <a:r>
              <a:rPr lang="zh-CN" altLang="en-US" sz="2400" dirty="0"/>
              <a:t/>
            </a:r>
            <a:br>
              <a:rPr lang="zh-CN" altLang="en-US" sz="2400" dirty="0"/>
            </a:br>
            <a:endParaRPr lang="zh-CN" altLang="en-US" sz="2400" dirty="0"/>
          </a:p>
        </p:txBody>
      </p:sp>
    </p:spTree>
    <p:extLst>
      <p:ext uri="{BB962C8B-B14F-4D97-AF65-F5344CB8AC3E}">
        <p14:creationId xmlns:p14="http://schemas.microsoft.com/office/powerpoint/2010/main" val="3910962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NkMjVlMGEyNmFjMTU4YWYxZGVlNDQzYTAwNmVmYjU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obai">
  <a:themeElements>
    <a:clrScheme name="">
      <a:dk1>
        <a:srgbClr val="000000"/>
      </a:dk1>
      <a:lt1>
        <a:srgbClr val="FFFFFF"/>
      </a:lt1>
      <a:dk2>
        <a:srgbClr val="000000"/>
      </a:dk2>
      <a:lt2>
        <a:srgbClr val="B4B4B4"/>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oba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moba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ba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ba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ba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ba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ba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ba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mobai">
  <a:themeElements>
    <a:clrScheme name="">
      <a:dk1>
        <a:srgbClr val="000000"/>
      </a:dk1>
      <a:lt1>
        <a:srgbClr val="FFFFFF"/>
      </a:lt1>
      <a:dk2>
        <a:srgbClr val="000000"/>
      </a:dk2>
      <a:lt2>
        <a:srgbClr val="B4B4B4"/>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oba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moba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ba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ba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ba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ba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ba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ba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4_mobai">
  <a:themeElements>
    <a:clrScheme name="">
      <a:dk1>
        <a:srgbClr val="000000"/>
      </a:dk1>
      <a:lt1>
        <a:srgbClr val="FFFFFF"/>
      </a:lt1>
      <a:dk2>
        <a:srgbClr val="000000"/>
      </a:dk2>
      <a:lt2>
        <a:srgbClr val="B4B4B4"/>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oba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873125" rtl="0" eaLnBrk="0" fontAlgn="base" latinLnBrk="0" hangingPunct="0">
          <a:lnSpc>
            <a:spcPct val="100000"/>
          </a:lnSpc>
          <a:spcBef>
            <a:spcPct val="20000"/>
          </a:spcBef>
          <a:spcAft>
            <a:spcPct val="0"/>
          </a:spcAft>
          <a:buClr>
            <a:srgbClr val="FF9900"/>
          </a:buClr>
          <a:buSzPct val="100000"/>
          <a:buFont typeface="Wingdings" panose="05000000000000000000" pitchFamily="2" charset="2"/>
          <a:buChar char="l"/>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moba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ba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ba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ba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ba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ba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ba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Nature">
  <a:themeElements>
    <a:clrScheme name="">
      <a:dk1>
        <a:srgbClr val="5B5249"/>
      </a:dk1>
      <a:lt1>
        <a:srgbClr val="FFFFFF"/>
      </a:lt1>
      <a:dk2>
        <a:srgbClr val="2A3D7A"/>
      </a:dk2>
      <a:lt2>
        <a:srgbClr val="CEC8BA"/>
      </a:lt2>
      <a:accent1>
        <a:srgbClr val="C9DDF1"/>
      </a:accent1>
      <a:accent2>
        <a:srgbClr val="FAC164"/>
      </a:accent2>
      <a:accent3>
        <a:srgbClr val="FFFFFF"/>
      </a:accent3>
      <a:accent4>
        <a:srgbClr val="4D453E"/>
      </a:accent4>
      <a:accent5>
        <a:srgbClr val="E0EBF7"/>
      </a:accent5>
      <a:accent6>
        <a:srgbClr val="E0AD59"/>
      </a:accent6>
      <a:hlink>
        <a:srgbClr val="B0AE6A"/>
      </a:hlink>
      <a:folHlink>
        <a:srgbClr val="C3E684"/>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1_诗情画意">
  <a:themeElements>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2_诗情画意">
  <a:themeElements>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3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308</TotalTime>
  <Words>5622</Words>
  <Application>Microsoft Office PowerPoint</Application>
  <PresentationFormat>全屏显示(4:3)</PresentationFormat>
  <Paragraphs>657</Paragraphs>
  <Slides>89</Slides>
  <Notes>24</Notes>
  <HiddenSlides>0</HiddenSlides>
  <MMClips>0</MMClips>
  <ScaleCrop>false</ScaleCrop>
  <HeadingPairs>
    <vt:vector size="6" baseType="variant">
      <vt:variant>
        <vt:lpstr>主题</vt:lpstr>
      </vt:variant>
      <vt:variant>
        <vt:i4>8</vt:i4>
      </vt:variant>
      <vt:variant>
        <vt:lpstr>嵌入 OLE 服务器</vt:lpstr>
      </vt:variant>
      <vt:variant>
        <vt:i4>5</vt:i4>
      </vt:variant>
      <vt:variant>
        <vt:lpstr>幻灯片标题</vt:lpstr>
      </vt:variant>
      <vt:variant>
        <vt:i4>89</vt:i4>
      </vt:variant>
    </vt:vector>
  </HeadingPairs>
  <TitlesOfParts>
    <vt:vector size="102" baseType="lpstr">
      <vt:lpstr>诗情画意</vt:lpstr>
      <vt:lpstr>mobai</vt:lpstr>
      <vt:lpstr>1_mobai</vt:lpstr>
      <vt:lpstr>4_mobai</vt:lpstr>
      <vt:lpstr>Nature</vt:lpstr>
      <vt:lpstr>1_诗情画意</vt:lpstr>
      <vt:lpstr>2_诗情画意</vt:lpstr>
      <vt:lpstr>3_诗情画意</vt:lpstr>
      <vt:lpstr>Microsoft Visio 绘图</vt:lpstr>
      <vt:lpstr>Microsoft 公式 3.0</vt:lpstr>
      <vt:lpstr>Equation.DSMT4</vt:lpstr>
      <vt:lpstr>Microsoft Visio 2000/2002 Drawing</vt:lpstr>
      <vt:lpstr>Bitmap Image</vt:lpstr>
      <vt:lpstr>第六章 通信网的可靠性</vt:lpstr>
      <vt:lpstr>讨论：</vt:lpstr>
      <vt:lpstr>日本软银事件</vt:lpstr>
      <vt:lpstr>PowerPoint 演示文稿</vt:lpstr>
      <vt:lpstr>沃达丰事件</vt:lpstr>
      <vt:lpstr>PowerPoint 演示文稿</vt:lpstr>
      <vt:lpstr>国内事件</vt:lpstr>
      <vt:lpstr>国内事件</vt:lpstr>
      <vt:lpstr>PowerPoint 演示文稿</vt:lpstr>
      <vt:lpstr>PowerPoint 演示文稿</vt:lpstr>
      <vt:lpstr>PowerPoint 演示文稿</vt:lpstr>
      <vt:lpstr>PowerPoint 演示文稿</vt:lpstr>
      <vt:lpstr>提纲</vt:lpstr>
      <vt:lpstr>6.1 可靠性理论概要</vt:lpstr>
      <vt:lpstr>PowerPoint 演示文稿</vt:lpstr>
      <vt:lpstr>PowerPoint 演示文稿</vt:lpstr>
      <vt:lpstr>PowerPoint 演示文稿</vt:lpstr>
      <vt:lpstr>总结：不可修复系统       （元件、器件、小系统……）</vt:lpstr>
      <vt:lpstr>PowerPoint 演示文稿</vt:lpstr>
      <vt:lpstr>不可修复系统</vt:lpstr>
      <vt:lpstr>PowerPoint 演示文稿</vt:lpstr>
      <vt:lpstr>数学期望或均值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通常用a值来规定各种元件的等级</vt:lpstr>
      <vt:lpstr>6.1.2 可修复系统的可靠度</vt:lpstr>
      <vt:lpstr>PowerPoint 演示文稿</vt:lpstr>
      <vt:lpstr>PowerPoint 演示文稿</vt:lpstr>
      <vt:lpstr>PowerPoint 演示文稿</vt:lpstr>
      <vt:lpstr>PowerPoint 演示文稿</vt:lpstr>
      <vt:lpstr>PowerPoint 演示文稿</vt:lpstr>
      <vt:lpstr>PowerPoint 演示文稿</vt:lpstr>
      <vt:lpstr>6.1.3 复杂系统的分解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2、并接系统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由t到t+△t时刻顾客数变为k的概率变化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6.1.5  可靠性设计</vt:lpstr>
      <vt:lpstr>2.3.1 大群化效应</vt:lpstr>
      <vt:lpstr>PowerPoint 演示文稿</vt:lpstr>
      <vt:lpstr>PowerPoint 演示文稿</vt:lpstr>
      <vt:lpstr>PowerPoint 演示文稿</vt:lpstr>
      <vt:lpstr>PowerPoint 演示文稿</vt:lpstr>
      <vt:lpstr>屏蔽子网结构(Screened Subnet Architectures) </vt:lpstr>
      <vt:lpstr>PowerPoint 演示文稿</vt:lpstr>
      <vt:lpstr>PowerPoint 演示文稿</vt:lpstr>
      <vt:lpstr>PowerPoint 演示文稿</vt:lpstr>
      <vt:lpstr>PowerPoint 演示文稿</vt:lpstr>
      <vt:lpstr>拉格朗日乘子(数)法</vt:lpstr>
      <vt:lpstr>PowerPoint 演示文稿</vt:lpstr>
      <vt:lpstr>PowerPoint 演示文稿</vt:lpstr>
      <vt:lpstr>PowerPoint 演示文稿</vt:lpstr>
      <vt:lpstr>PowerPoint 演示文稿</vt:lpstr>
      <vt:lpstr>作业</vt:lpstr>
      <vt:lpstr>调研作业：</vt:lpstr>
    </vt:vector>
  </TitlesOfParts>
  <Company>XCBXYJ</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xuchb</cp:lastModifiedBy>
  <cp:revision>820</cp:revision>
  <dcterms:created xsi:type="dcterms:W3CDTF">2011-07-25T07:27:00Z</dcterms:created>
  <dcterms:modified xsi:type="dcterms:W3CDTF">2023-09-20T01:03:23Z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EB64D35661BF4E48A1CEE095391CB140</vt:lpwstr>
  </property>
</Properties>
</file>