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4.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5.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6.xml" ContentType="application/vnd.openxmlformats-officedocument.theme+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7.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theme/theme8.xml" ContentType="application/vnd.openxmlformats-officedocument.theme+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theme/theme9.xml" ContentType="application/vnd.openxmlformats-officedocument.theme+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theme/theme10.xml" ContentType="application/vnd.openxmlformats-officedocument.theme+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theme/theme11.xml" ContentType="application/vnd.openxmlformats-officedocument.theme+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theme/theme12.xml" ContentType="application/vnd.openxmlformats-officedocument.theme+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theme/theme13.xml" ContentType="application/vnd.openxmlformats-officedocument.theme+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theme/theme14.xml" ContentType="application/vnd.openxmlformats-officedocument.theme+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15.xml" ContentType="application/vnd.openxmlformats-officedocument.theme+xml"/>
  <Override PartName="/ppt/theme/theme16.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745" r:id="rId2"/>
    <p:sldMasterId id="2147483769" r:id="rId3"/>
    <p:sldMasterId id="2147483813" r:id="rId4"/>
    <p:sldMasterId id="2147483859" r:id="rId5"/>
    <p:sldMasterId id="2147483932" r:id="rId6"/>
    <p:sldMasterId id="2147483952" r:id="rId7"/>
    <p:sldMasterId id="2147483972" r:id="rId8"/>
    <p:sldMasterId id="2147483998" r:id="rId9"/>
    <p:sldMasterId id="2147484013" r:id="rId10"/>
    <p:sldMasterId id="2147484028" r:id="rId11"/>
    <p:sldMasterId id="2147484043" r:id="rId12"/>
    <p:sldMasterId id="2147484057" r:id="rId13"/>
    <p:sldMasterId id="2147484071" r:id="rId14"/>
    <p:sldMasterId id="2147484083" r:id="rId15"/>
  </p:sldMasterIdLst>
  <p:notesMasterIdLst>
    <p:notesMasterId r:id="rId36"/>
  </p:notesMasterIdLst>
  <p:sldIdLst>
    <p:sldId id="913" r:id="rId16"/>
    <p:sldId id="256" r:id="rId17"/>
    <p:sldId id="561" r:id="rId18"/>
    <p:sldId id="328" r:id="rId19"/>
    <p:sldId id="451" r:id="rId20"/>
    <p:sldId id="393" r:id="rId21"/>
    <p:sldId id="1086" r:id="rId22"/>
    <p:sldId id="1087" r:id="rId23"/>
    <p:sldId id="1088" r:id="rId24"/>
    <p:sldId id="1089" r:id="rId25"/>
    <p:sldId id="1081" r:id="rId26"/>
    <p:sldId id="1083" r:id="rId27"/>
    <p:sldId id="1082" r:id="rId28"/>
    <p:sldId id="1084" r:id="rId29"/>
    <p:sldId id="1075" r:id="rId30"/>
    <p:sldId id="1078" r:id="rId31"/>
    <p:sldId id="1085" r:id="rId32"/>
    <p:sldId id="1076" r:id="rId33"/>
    <p:sldId id="1093" r:id="rId34"/>
    <p:sldId id="1077" r:id="rId35"/>
  </p:sldIdLst>
  <p:sldSz cx="9144000" cy="6858000" type="screen4x3"/>
  <p:notesSz cx="6858000" cy="9144000"/>
  <p:custDataLst>
    <p:tags r:id="rId37"/>
  </p:custDataLst>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B5559"/>
    <a:srgbClr val="0033CC"/>
    <a:srgbClr val="660033"/>
    <a:srgbClr val="9E7800"/>
    <a:srgbClr val="3C3C5A"/>
    <a:srgbClr val="4A4A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004" autoAdjust="0"/>
    <p:restoredTop sz="93342" autoAdjust="0"/>
  </p:normalViewPr>
  <p:slideViewPr>
    <p:cSldViewPr>
      <p:cViewPr>
        <p:scale>
          <a:sx n="66" d="100"/>
          <a:sy n="66" d="100"/>
        </p:scale>
        <p:origin x="-964" y="-40"/>
      </p:cViewPr>
      <p:guideLst>
        <p:guide orient="horz" pos="2160"/>
        <p:guide pos="2891"/>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 Target="slides/slide3.xml"/><Relationship Id="rId26" Type="http://schemas.openxmlformats.org/officeDocument/2006/relationships/slide" Target="slides/slide11.xml"/><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6.xml"/><Relationship Id="rId34" Type="http://schemas.openxmlformats.org/officeDocument/2006/relationships/slide" Target="slides/slide19.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2.xml"/><Relationship Id="rId25" Type="http://schemas.openxmlformats.org/officeDocument/2006/relationships/slide" Target="slides/slide10.xml"/><Relationship Id="rId33" Type="http://schemas.openxmlformats.org/officeDocument/2006/relationships/slide" Target="slides/slide18.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xml"/><Relationship Id="rId20" Type="http://schemas.openxmlformats.org/officeDocument/2006/relationships/slide" Target="slides/slide5.xml"/><Relationship Id="rId29" Type="http://schemas.openxmlformats.org/officeDocument/2006/relationships/slide" Target="slides/slide14.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9.xml"/><Relationship Id="rId32" Type="http://schemas.openxmlformats.org/officeDocument/2006/relationships/slide" Target="slides/slide17.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8.xml"/><Relationship Id="rId28" Type="http://schemas.openxmlformats.org/officeDocument/2006/relationships/slide" Target="slides/slide13.xml"/><Relationship Id="rId36" Type="http://schemas.openxmlformats.org/officeDocument/2006/relationships/notesMaster" Target="notesMasters/notesMaster1.xml"/><Relationship Id="rId10" Type="http://schemas.openxmlformats.org/officeDocument/2006/relationships/slideMaster" Target="slideMasters/slideMaster10.xml"/><Relationship Id="rId19" Type="http://schemas.openxmlformats.org/officeDocument/2006/relationships/slide" Target="slides/slide4.xml"/><Relationship Id="rId31" Type="http://schemas.openxmlformats.org/officeDocument/2006/relationships/slide" Target="slides/slide16.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7.xml"/><Relationship Id="rId27" Type="http://schemas.openxmlformats.org/officeDocument/2006/relationships/slide" Target="slides/slide12.xml"/><Relationship Id="rId30" Type="http://schemas.openxmlformats.org/officeDocument/2006/relationships/slide" Target="slides/slide15.xml"/><Relationship Id="rId35" Type="http://schemas.openxmlformats.org/officeDocument/2006/relationships/slide" Target="slides/slide2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a:latin typeface="Arial" panose="020B0604020202020204" pitchFamily="34" charset="0"/>
              </a:defRPr>
            </a:lvl1pPr>
          </a:lstStyle>
          <a:p>
            <a:pPr>
              <a:defRPr/>
            </a:pPr>
            <a:endParaRPr lang="en-US" altLang="zh-CN"/>
          </a:p>
        </p:txBody>
      </p:sp>
      <p:sp>
        <p:nvSpPr>
          <p:cNvPr id="808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a:latin typeface="Arial" panose="020B0604020202020204" pitchFamily="34" charset="0"/>
              </a:defRPr>
            </a:lvl1pPr>
          </a:lstStyle>
          <a:p>
            <a:pPr>
              <a:defRPr/>
            </a:pPr>
            <a:endParaRPr lang="en-US" altLang="zh-CN"/>
          </a:p>
        </p:txBody>
      </p:sp>
      <p:sp>
        <p:nvSpPr>
          <p:cNvPr id="829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09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809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a:latin typeface="Arial" panose="020B0604020202020204" pitchFamily="34" charset="0"/>
              </a:defRPr>
            </a:lvl1pPr>
          </a:lstStyle>
          <a:p>
            <a:pPr>
              <a:defRPr/>
            </a:pPr>
            <a:endParaRPr lang="en-US" altLang="zh-CN"/>
          </a:p>
        </p:txBody>
      </p:sp>
      <p:sp>
        <p:nvSpPr>
          <p:cNvPr id="809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a:latin typeface="Arial" panose="020B0604020202020204" pitchFamily="34" charset="0"/>
              </a:defRPr>
            </a:lvl1pPr>
          </a:lstStyle>
          <a:p>
            <a:pPr>
              <a:defRPr/>
            </a:pPr>
            <a:fld id="{E137B9CB-6C72-4469-9B64-2AF82B084482}" type="slidenum">
              <a:rPr lang="en-US" altLang="zh-CN"/>
              <a:t>‹#›</a:t>
            </a:fld>
            <a:endParaRPr lang="en-US" altLang="zh-CN"/>
          </a:p>
        </p:txBody>
      </p:sp>
    </p:spTree>
    <p:extLst>
      <p:ext uri="{BB962C8B-B14F-4D97-AF65-F5344CB8AC3E}">
        <p14:creationId xmlns:p14="http://schemas.microsoft.com/office/powerpoint/2010/main" val="24115762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图论基础知识、最短径问题、站址的选择问题、支配集、独立集、覆盖集和</a:t>
            </a:r>
            <a:r>
              <a:rPr lang="en-US" altLang="zh-CN" dirty="0" smtClean="0"/>
              <a:t>Ramsey</a:t>
            </a:r>
            <a:r>
              <a:rPr lang="zh-CN" altLang="en-US" dirty="0" smtClean="0"/>
              <a:t>数等，染色理论中的边染色，点染色等基本概念，图的边染色算法和点染色算法等。</a:t>
            </a:r>
            <a:endParaRPr lang="en-US" altLang="zh-CN" dirty="0" smtClean="0"/>
          </a:p>
          <a:p>
            <a:r>
              <a:rPr lang="zh-CN" altLang="en-US" dirty="0" smtClean="0"/>
              <a:t>图的染色理论简介所谓图染色是指对图中的顶点、边、面等元素按照一定的规则进行分类</a:t>
            </a:r>
            <a:r>
              <a:rPr lang="en-US" altLang="zh-CN" dirty="0" smtClean="0"/>
              <a:t>,</a:t>
            </a:r>
            <a:r>
              <a:rPr lang="zh-CN" altLang="en-US" dirty="0" smtClean="0"/>
              <a:t>对象不同或规则不同</a:t>
            </a:r>
            <a:r>
              <a:rPr lang="en-US" altLang="zh-CN" dirty="0" smtClean="0"/>
              <a:t>,</a:t>
            </a:r>
            <a:r>
              <a:rPr lang="zh-CN" altLang="en-US" dirty="0" smtClean="0"/>
              <a:t>便有各式各样的染色</a:t>
            </a:r>
            <a:r>
              <a:rPr lang="en-US" altLang="zh-CN" dirty="0" smtClean="0"/>
              <a:t>,</a:t>
            </a:r>
            <a:r>
              <a:rPr lang="zh-CN" altLang="en-US" dirty="0" smtClean="0"/>
              <a:t>如点染色、边染色、全染色、表染色、领强边染色、子染色、边面染色、完备染色等成百上千种染色方式</a:t>
            </a:r>
            <a:r>
              <a:rPr lang="en-US" altLang="zh-CN" dirty="0" smtClean="0"/>
              <a:t>.</a:t>
            </a:r>
            <a:r>
              <a:rPr lang="zh-CN" altLang="en-US" dirty="0" smtClean="0"/>
              <a:t>在现实生活中许多领域都会涉及到将某种对象的集合按照一定的规则进行分类和分配问题</a:t>
            </a:r>
            <a:r>
              <a:rPr lang="en-US" altLang="zh-CN" dirty="0" smtClean="0"/>
              <a:t>,</a:t>
            </a:r>
            <a:r>
              <a:rPr lang="zh-CN" altLang="en-US" dirty="0" smtClean="0"/>
              <a:t>例如动态频谱分配，，学生选课系统、电路布局、排序问题、会议安排、电路安排、考试安排问题等等</a:t>
            </a:r>
            <a:r>
              <a:rPr lang="en-US" altLang="zh-CN" dirty="0" smtClean="0"/>
              <a:t>,</a:t>
            </a:r>
            <a:r>
              <a:rPr lang="zh-CN" altLang="en-US" dirty="0" smtClean="0"/>
              <a:t>这些问题都与图染色理论密切相关</a:t>
            </a:r>
            <a:r>
              <a:rPr lang="en-US" altLang="zh-CN" dirty="0" smtClean="0"/>
              <a:t>.</a:t>
            </a:r>
            <a:r>
              <a:rPr lang="zh-CN" altLang="en-US" dirty="0" smtClean="0"/>
              <a:t>下面以贮藏问题为例</a:t>
            </a:r>
            <a:r>
              <a:rPr lang="en-US" altLang="zh-CN" dirty="0" smtClean="0"/>
              <a:t>,</a:t>
            </a:r>
          </a:p>
          <a:p>
            <a:r>
              <a:rPr lang="zh-CN" altLang="en-US" dirty="0" smtClean="0"/>
              <a:t>匹配理论：匹配的基本概念、二部图的匹配、二部图的最大匹配与最大权匹配算法等</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defRPr/>
            </a:pPr>
            <a:r>
              <a:rPr lang="zh-CN" altLang="en-US" dirty="0" smtClean="0"/>
              <a:t>网络流理论与算法：最大流算法，最佳流算法，线性规划求最优值等</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defRPr/>
            </a:pPr>
            <a:r>
              <a:rPr lang="zh-CN" altLang="en-US" dirty="0" smtClean="0"/>
              <a:t>可靠度：可修复系统与不可修复系统</a:t>
            </a:r>
            <a:r>
              <a:rPr lang="zh-CN" altLang="en-US" baseline="0" dirty="0" smtClean="0"/>
              <a:t>可靠度，各种结构下的可靠芭计算，可靠度设计等。</a:t>
            </a:r>
            <a:endParaRPr lang="zh-CN" altLang="en-US" dirty="0"/>
          </a:p>
        </p:txBody>
      </p:sp>
      <p:sp>
        <p:nvSpPr>
          <p:cNvPr id="4" name="灯片编号占位符 3"/>
          <p:cNvSpPr>
            <a:spLocks noGrp="1"/>
          </p:cNvSpPr>
          <p:nvPr>
            <p:ph type="sldNum" sz="quarter" idx="10"/>
          </p:nvPr>
        </p:nvSpPr>
        <p:spPr/>
        <p:txBody>
          <a:bodyPr/>
          <a:lstStyle/>
          <a:p>
            <a:pPr>
              <a:defRPr/>
            </a:pPr>
            <a:fld id="{E137B9CB-6C72-4469-9B64-2AF82B084482}" type="slidenum">
              <a:rPr lang="en-US" altLang="zh-CN" smtClean="0"/>
              <a:t>1</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p:sp>
      <p:sp>
        <p:nvSpPr>
          <p:cNvPr id="103427" name="备注占位符 2"/>
          <p:cNvSpPr>
            <a:spLocks noGrp="1"/>
          </p:cNvSpPr>
          <p:nvPr>
            <p:ph type="body" idx="1"/>
          </p:nvPr>
        </p:nvSpPr>
        <p:spPr>
          <a:noFill/>
        </p:spPr>
        <p:txBody>
          <a:bodyPr/>
          <a:lstStyle/>
          <a:p>
            <a:endParaRPr lang="zh-CN" altLang="en-US" smtClean="0"/>
          </a:p>
        </p:txBody>
      </p:sp>
      <p:sp>
        <p:nvSpPr>
          <p:cNvPr id="103428"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99016EF-A4AA-4865-9B58-65F9A14182AD}" type="slidenum">
              <a:rPr lang="en-US" altLang="zh-CN" smtClean="0"/>
              <a:t>6</a:t>
            </a:fld>
            <a:endParaRPr lang="en-US"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分组合作</a:t>
            </a:r>
            <a:r>
              <a:rPr lang="en-US" altLang="zh-CN" dirty="0" smtClean="0"/>
              <a:t>1</a:t>
            </a:r>
            <a:r>
              <a:rPr lang="zh-CN" altLang="en-US" dirty="0" smtClean="0"/>
              <a:t>（调研）通信网络理论的逐步完善和更新过程调研；</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分组合作</a:t>
            </a:r>
            <a:r>
              <a:rPr lang="en-US" altLang="zh-CN" dirty="0" smtClean="0"/>
              <a:t>2</a:t>
            </a:r>
            <a:r>
              <a:rPr lang="zh-CN" altLang="en-US" dirty="0" smtClean="0"/>
              <a:t>（实践）用排队论完成创业规划；</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分组合作</a:t>
            </a:r>
            <a:r>
              <a:rPr lang="en-US" altLang="zh-CN" dirty="0" smtClean="0"/>
              <a:t>3</a:t>
            </a:r>
            <a:r>
              <a:rPr lang="zh-CN" altLang="en-US" dirty="0" smtClean="0"/>
              <a:t>（实践）重现排队论的起源研究；</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分组合作</a:t>
            </a:r>
            <a:r>
              <a:rPr lang="en-US" altLang="zh-CN" dirty="0" smtClean="0"/>
              <a:t>4</a:t>
            </a:r>
            <a:r>
              <a:rPr lang="zh-CN" altLang="en-US" dirty="0" smtClean="0"/>
              <a:t>（实践）建立马尔可夫链；</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分组合作</a:t>
            </a:r>
            <a:r>
              <a:rPr lang="en-US" altLang="zh-CN" dirty="0" smtClean="0"/>
              <a:t>5</a:t>
            </a:r>
            <a:r>
              <a:rPr lang="zh-CN" altLang="en-US" dirty="0" smtClean="0"/>
              <a:t>（调研）调研多址接入技术；</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分组任务</a:t>
            </a:r>
            <a:r>
              <a:rPr lang="en-US" altLang="zh-CN" dirty="0" smtClean="0"/>
              <a:t>6</a:t>
            </a:r>
            <a:r>
              <a:rPr lang="zh-CN" altLang="en-US" dirty="0" smtClean="0"/>
              <a:t>（实践）多址接入技术仿真对比；</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分组合作</a:t>
            </a:r>
            <a:r>
              <a:rPr lang="en-US" altLang="zh-CN" dirty="0" smtClean="0"/>
              <a:t>7</a:t>
            </a:r>
            <a:r>
              <a:rPr lang="zh-CN" altLang="en-US" dirty="0" smtClean="0"/>
              <a:t>（调研）路由算法调研</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66C3E904-B7BF-4ABF-B27E-64D841E5859F}" type="slidenum">
              <a:rPr lang="zh-CN" altLang="en-US" smtClean="0">
                <a:solidFill>
                  <a:prstClr val="black"/>
                </a:solidFill>
              </a:rPr>
              <a:pPr/>
              <a:t>8</a:t>
            </a:fld>
            <a:endParaRPr lang="zh-CN" altLang="en-US">
              <a:solidFill>
                <a:prstClr val="black"/>
              </a:solidFill>
            </a:endParaRPr>
          </a:p>
        </p:txBody>
      </p:sp>
    </p:spTree>
    <p:extLst>
      <p:ext uri="{BB962C8B-B14F-4D97-AF65-F5344CB8AC3E}">
        <p14:creationId xmlns:p14="http://schemas.microsoft.com/office/powerpoint/2010/main" val="3192143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理论来自于实际，勇于担当，解决业界难题（重现排队论的起源研究过程，完成业务规划实践项目，对输入、呼损、信道、主备线和公用备线等有深入的认识，利用话务量理论对设计系统进行研究，计算呼损、时延等性能指标，让学生明白以合理的费用，如何科学地组织电信网，以提供能使用户满意的良好服务）。</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92163"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9216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9148F321-05C4-432C-9497-775B3B5C28CD}" type="slidenum">
              <a:rPr lang="zh-CN" altLang="en-US" smtClean="0"/>
              <a:t>20</a:t>
            </a:fld>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9.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1.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2.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12.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2.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9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Master" Target="../slideMasters/slideMaster14.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0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5.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5.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Rot="1" noChangeArrowheads="1"/>
          </p:cNvSpPr>
          <p:nvPr>
            <p:ph type="ctrTitle"/>
          </p:nvPr>
        </p:nvSpPr>
        <p:spPr>
          <a:xfrm>
            <a:off x="684213" y="2276475"/>
            <a:ext cx="7772400" cy="1143000"/>
          </a:xfrm>
        </p:spPr>
        <p:txBody>
          <a:bodyPr/>
          <a:lstStyle>
            <a:lvl1pPr>
              <a:defRPr sz="4800"/>
            </a:lvl1pPr>
          </a:lstStyle>
          <a:p>
            <a:pPr lvl="0"/>
            <a:r>
              <a:rPr lang="zh-CN" altLang="en-US" noProof="0" smtClean="0"/>
              <a:t>单击此处编辑母版标题样式</a:t>
            </a:r>
          </a:p>
        </p:txBody>
      </p:sp>
      <p:sp>
        <p:nvSpPr>
          <p:cNvPr id="6147" name="Rectangle 3"/>
          <p:cNvSpPr>
            <a:spLocks noGrp="1" noRot="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9EE2F9A6-8D62-4155-A8EC-2E051E0CE735}" type="slidenum">
              <a:rPr lang="en-US" altLang="zh-CN"/>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769741DD-000C-4002-B359-49FF9C7D9A91}" type="slidenum">
              <a:rPr lang="en-US" altLang="zh-CN"/>
              <a:t>‹#›</a:t>
            </a:fld>
            <a:endParaRPr lang="en-US" altLang="zh-CN"/>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1"/>
            <a:ext cx="5486400" cy="566739"/>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59"/>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4"/>
          <p:cNvSpPr>
            <a:spLocks noGrp="1" noChangeArrowheads="1"/>
          </p:cNvSpPr>
          <p:nvPr>
            <p:ph type="dt" sz="half" idx="10"/>
          </p:nvPr>
        </p:nvSpPr>
        <p:spPr>
          <a:xfrm>
            <a:off x="685800" y="6248400"/>
            <a:ext cx="1905000" cy="457200"/>
          </a:xfrm>
          <a:prstGeom prst="rect">
            <a:avLst/>
          </a:prstGeom>
        </p:spPr>
        <p:txBody>
          <a:bodyPr/>
          <a:lstStyle>
            <a:lvl1pPr eaLnBrk="1" hangingPunct="1">
              <a:buFontTx/>
              <a:buNone/>
              <a:defRPr>
                <a:solidFill>
                  <a:srgbClr val="000000"/>
                </a:solidFill>
                <a:latin typeface="Arial" panose="020B0604020202020204" pitchFamily="34" charset="0"/>
                <a:ea typeface="宋体" panose="02010600030101010101" pitchFamily="2" charset="-122"/>
              </a:defRPr>
            </a:lvl1pPr>
          </a:lstStyle>
          <a:p>
            <a:pPr>
              <a:defRPr/>
            </a:pPr>
            <a:fld id="{7F783A51-7C0D-41FC-8EA6-5FD46D24D6CC}" type="datetime1">
              <a:rPr lang="zh-CN" altLang="en-US" smtClean="0"/>
              <a:t>2023/9/18</a:t>
            </a:fld>
            <a:endParaRPr lang="en-US" altLang="zh-CN"/>
          </a:p>
        </p:txBody>
      </p:sp>
      <p:sp>
        <p:nvSpPr>
          <p:cNvPr id="6" name="Rectangle 5"/>
          <p:cNvSpPr>
            <a:spLocks noGrp="1" noChangeArrowheads="1"/>
          </p:cNvSpPr>
          <p:nvPr>
            <p:ph type="ftr" sz="quarter" idx="11"/>
          </p:nvPr>
        </p:nvSpPr>
        <p:spPr>
          <a:xfrm>
            <a:off x="3124200" y="6248400"/>
            <a:ext cx="2895600" cy="457200"/>
          </a:xfrm>
          <a:prstGeom prst="rect">
            <a:avLst/>
          </a:prstGeom>
        </p:spPr>
        <p:txBody>
          <a:bodyPr/>
          <a:lstStyle>
            <a:lvl1pPr eaLnBrk="1" hangingPunct="1">
              <a:buFontTx/>
              <a:buNone/>
              <a:defRPr>
                <a:solidFill>
                  <a:srgbClr val="000000"/>
                </a:solidFill>
                <a:latin typeface="Arial" panose="020B0604020202020204" pitchFamily="34" charset="0"/>
                <a:ea typeface="宋体" panose="02010600030101010101" pitchFamily="2" charset="-122"/>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atin typeface="Arial" panose="020B0604020202020204" pitchFamily="34" charset="0"/>
              </a:defRPr>
            </a:lvl1pPr>
          </a:lstStyle>
          <a:p>
            <a:pPr>
              <a:buClr>
                <a:srgbClr val="000000"/>
              </a:buClr>
            </a:pPr>
            <a:fld id="{26E8C43D-D53C-4FE3-B4FD-87D08F9BE305}" type="slidenum">
              <a:rPr lang="en-US" altLang="zh-CN"/>
              <a:t>‹#›</a:t>
            </a:fld>
            <a:endParaRPr lang="en-US" altLang="zh-CN">
              <a:latin typeface="Times New Roman" panose="02020603050405020304" pitchFamily="18" charset="0"/>
            </a:endParaRPr>
          </a:p>
        </p:txBody>
      </p:sp>
    </p:spTree>
  </p:cSld>
  <p:clrMapOvr>
    <a:masterClrMapping/>
  </p:clrMapOvr>
  <p:transition>
    <p:blinds/>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4"/>
          <p:cNvSpPr>
            <a:spLocks noGrp="1" noChangeArrowheads="1"/>
          </p:cNvSpPr>
          <p:nvPr>
            <p:ph type="dt" sz="half" idx="10"/>
          </p:nvPr>
        </p:nvSpPr>
        <p:spPr>
          <a:xfrm>
            <a:off x="685800" y="6248400"/>
            <a:ext cx="1905000" cy="457200"/>
          </a:xfrm>
          <a:prstGeom prst="rect">
            <a:avLst/>
          </a:prstGeom>
        </p:spPr>
        <p:txBody>
          <a:bodyPr/>
          <a:lstStyle>
            <a:lvl1pPr eaLnBrk="1" hangingPunct="1">
              <a:buFontTx/>
              <a:buNone/>
              <a:defRPr>
                <a:solidFill>
                  <a:srgbClr val="000000"/>
                </a:solidFill>
                <a:latin typeface="Arial" panose="020B0604020202020204" pitchFamily="34" charset="0"/>
                <a:ea typeface="宋体" panose="02010600030101010101" pitchFamily="2" charset="-122"/>
              </a:defRPr>
            </a:lvl1pPr>
          </a:lstStyle>
          <a:p>
            <a:pPr>
              <a:defRPr/>
            </a:pPr>
            <a:fld id="{52EAAF4D-6006-430D-9B3C-36B2432B6C3F}" type="datetime1">
              <a:rPr lang="zh-CN" altLang="en-US" smtClean="0"/>
              <a:t>2023/9/18</a:t>
            </a:fld>
            <a:endParaRPr lang="en-US" altLang="zh-CN"/>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a:lstStyle>
            <a:lvl1pPr eaLnBrk="1" hangingPunct="1">
              <a:buFontTx/>
              <a:buNone/>
              <a:defRPr>
                <a:solidFill>
                  <a:srgbClr val="000000"/>
                </a:solidFill>
                <a:latin typeface="Arial" panose="020B0604020202020204" pitchFamily="34" charset="0"/>
                <a:ea typeface="宋体" panose="02010600030101010101" pitchFamily="2" charset="-122"/>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atin typeface="Arial" panose="020B0604020202020204" pitchFamily="34" charset="0"/>
              </a:defRPr>
            </a:lvl1pPr>
          </a:lstStyle>
          <a:p>
            <a:pPr>
              <a:buClr>
                <a:srgbClr val="000000"/>
              </a:buClr>
            </a:pPr>
            <a:fld id="{8AE7EE10-BF39-4F77-9027-8648FE53059D}" type="slidenum">
              <a:rPr lang="en-US" altLang="zh-CN"/>
              <a:t>‹#›</a:t>
            </a:fld>
            <a:endParaRPr lang="en-US" altLang="zh-CN">
              <a:latin typeface="Times New Roman" panose="02020603050405020304" pitchFamily="18" charset="0"/>
            </a:endParaRPr>
          </a:p>
        </p:txBody>
      </p:sp>
    </p:spTree>
  </p:cSld>
  <p:clrMapOvr>
    <a:masterClrMapping/>
  </p:clrMapOvr>
  <p:transition>
    <p:blinds/>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02417" y="-117475"/>
            <a:ext cx="1997075" cy="5922963"/>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11190" y="-117475"/>
            <a:ext cx="5838825" cy="5922963"/>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4"/>
          <p:cNvSpPr>
            <a:spLocks noGrp="1" noChangeArrowheads="1"/>
          </p:cNvSpPr>
          <p:nvPr>
            <p:ph type="dt" sz="half" idx="10"/>
          </p:nvPr>
        </p:nvSpPr>
        <p:spPr>
          <a:xfrm>
            <a:off x="685800" y="6248400"/>
            <a:ext cx="1905000" cy="457200"/>
          </a:xfrm>
          <a:prstGeom prst="rect">
            <a:avLst/>
          </a:prstGeom>
        </p:spPr>
        <p:txBody>
          <a:bodyPr/>
          <a:lstStyle>
            <a:lvl1pPr eaLnBrk="1" hangingPunct="1">
              <a:buFontTx/>
              <a:buNone/>
              <a:defRPr>
                <a:solidFill>
                  <a:srgbClr val="000000"/>
                </a:solidFill>
                <a:latin typeface="Arial" panose="020B0604020202020204" pitchFamily="34" charset="0"/>
                <a:ea typeface="宋体" panose="02010600030101010101" pitchFamily="2" charset="-122"/>
              </a:defRPr>
            </a:lvl1pPr>
          </a:lstStyle>
          <a:p>
            <a:pPr>
              <a:defRPr/>
            </a:pPr>
            <a:fld id="{E1CD191C-630B-43A8-81A2-688B4D14887E}" type="datetime1">
              <a:rPr lang="zh-CN" altLang="en-US" smtClean="0"/>
              <a:t>2023/9/18</a:t>
            </a:fld>
            <a:endParaRPr lang="en-US" altLang="zh-CN"/>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a:lstStyle>
            <a:lvl1pPr eaLnBrk="1" hangingPunct="1">
              <a:buFontTx/>
              <a:buNone/>
              <a:defRPr>
                <a:solidFill>
                  <a:srgbClr val="000000"/>
                </a:solidFill>
                <a:latin typeface="Arial" panose="020B0604020202020204" pitchFamily="34" charset="0"/>
                <a:ea typeface="宋体" panose="02010600030101010101" pitchFamily="2" charset="-122"/>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atin typeface="Arial" panose="020B0604020202020204" pitchFamily="34" charset="0"/>
              </a:defRPr>
            </a:lvl1pPr>
          </a:lstStyle>
          <a:p>
            <a:pPr>
              <a:buClr>
                <a:srgbClr val="000000"/>
              </a:buClr>
            </a:pPr>
            <a:fld id="{D51DEFAA-59FE-4B69-B7BA-9F7FA7B62551}" type="slidenum">
              <a:rPr lang="en-US" altLang="zh-CN"/>
              <a:t>‹#›</a:t>
            </a:fld>
            <a:endParaRPr lang="en-US" altLang="zh-CN">
              <a:latin typeface="Times New Roman" panose="02020603050405020304" pitchFamily="18" charset="0"/>
            </a:endParaRPr>
          </a:p>
        </p:txBody>
      </p:sp>
    </p:spTree>
  </p:cSld>
  <p:clrMapOvr>
    <a:masterClrMapping/>
  </p:clrMapOvr>
  <p:transition>
    <p:blinds/>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objOnly" preserve="1">
  <p:cSld name="内容">
    <p:bg>
      <p:bgPr>
        <a:solidFill>
          <a:schemeClr val="bg1"/>
        </a:solidFill>
        <a:effectLst/>
      </p:bgPr>
    </p:bg>
    <p:spTree>
      <p:nvGrpSpPr>
        <p:cNvPr id="1" name=""/>
        <p:cNvGrpSpPr/>
        <p:nvPr/>
      </p:nvGrpSpPr>
      <p:grpSpPr>
        <a:xfrm>
          <a:off x="0" y="0"/>
          <a:ext cx="0" cy="0"/>
          <a:chOff x="0" y="0"/>
          <a:chExt cx="0" cy="0"/>
        </a:xfrm>
      </p:grpSpPr>
      <p:sp>
        <p:nvSpPr>
          <p:cNvPr id="2" name="内容占位符 1"/>
          <p:cNvSpPr>
            <a:spLocks noGrp="1"/>
          </p:cNvSpPr>
          <p:nvPr>
            <p:ph/>
          </p:nvPr>
        </p:nvSpPr>
        <p:spPr>
          <a:xfrm>
            <a:off x="611188" y="-117475"/>
            <a:ext cx="7988300" cy="5922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3" name="Rectangle 4"/>
          <p:cNvSpPr>
            <a:spLocks noGrp="1" noChangeArrowheads="1"/>
          </p:cNvSpPr>
          <p:nvPr>
            <p:ph type="dt" sz="half" idx="10"/>
          </p:nvPr>
        </p:nvSpPr>
        <p:spPr>
          <a:xfrm>
            <a:off x="685800" y="6248400"/>
            <a:ext cx="1905000" cy="457200"/>
          </a:xfrm>
          <a:prstGeom prst="rect">
            <a:avLst/>
          </a:prstGeom>
        </p:spPr>
        <p:txBody>
          <a:bodyPr/>
          <a:lstStyle>
            <a:lvl1pPr eaLnBrk="1" hangingPunct="1">
              <a:buFontTx/>
              <a:buNone/>
              <a:defRPr>
                <a:solidFill>
                  <a:srgbClr val="000000"/>
                </a:solidFill>
                <a:latin typeface="Arial" panose="020B0604020202020204" pitchFamily="34" charset="0"/>
                <a:ea typeface="宋体" panose="02010600030101010101" pitchFamily="2" charset="-122"/>
              </a:defRPr>
            </a:lvl1pPr>
          </a:lstStyle>
          <a:p>
            <a:pPr>
              <a:defRPr/>
            </a:pPr>
            <a:fld id="{DDC260A5-CB5B-41DE-8A21-AD1C4ADC9931}" type="datetime1">
              <a:rPr lang="zh-CN" altLang="en-US" smtClean="0"/>
              <a:t>2023/9/18</a:t>
            </a:fld>
            <a:endParaRPr lang="en-US" altLang="zh-CN"/>
          </a:p>
        </p:txBody>
      </p:sp>
      <p:sp>
        <p:nvSpPr>
          <p:cNvPr id="4" name="Rectangle 5"/>
          <p:cNvSpPr>
            <a:spLocks noGrp="1" noChangeArrowheads="1"/>
          </p:cNvSpPr>
          <p:nvPr>
            <p:ph type="ftr" sz="quarter" idx="11"/>
          </p:nvPr>
        </p:nvSpPr>
        <p:spPr>
          <a:xfrm>
            <a:off x="3124200" y="6248400"/>
            <a:ext cx="2895600" cy="457200"/>
          </a:xfrm>
          <a:prstGeom prst="rect">
            <a:avLst/>
          </a:prstGeom>
        </p:spPr>
        <p:txBody>
          <a:bodyPr/>
          <a:lstStyle>
            <a:lvl1pPr eaLnBrk="1" hangingPunct="1">
              <a:buFontTx/>
              <a:buNone/>
              <a:defRPr>
                <a:solidFill>
                  <a:srgbClr val="000000"/>
                </a:solidFill>
                <a:latin typeface="Arial" panose="020B0604020202020204" pitchFamily="34" charset="0"/>
                <a:ea typeface="宋体" panose="02010600030101010101" pitchFamily="2" charset="-122"/>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atin typeface="Arial" panose="020B0604020202020204" pitchFamily="34" charset="0"/>
              </a:defRPr>
            </a:lvl1pPr>
          </a:lstStyle>
          <a:p>
            <a:pPr>
              <a:buClr>
                <a:srgbClr val="000000"/>
              </a:buClr>
            </a:pPr>
            <a:fld id="{A8D54A93-28A0-46FC-89C2-1C2B496991D8}" type="slidenum">
              <a:rPr lang="en-US" altLang="zh-CN"/>
              <a:t>‹#›</a:t>
            </a:fld>
            <a:endParaRPr lang="en-US" altLang="zh-CN">
              <a:latin typeface="Times New Roman" panose="02020603050405020304" pitchFamily="18" charset="0"/>
            </a:endParaRPr>
          </a:p>
        </p:txBody>
      </p:sp>
    </p:spTree>
  </p:cSld>
  <p:clrMapOvr>
    <a:masterClrMapping/>
  </p:clrMapOvr>
  <p:transition>
    <p:blinds/>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xAndChart" preserve="1">
  <p:cSld name="标题，文本与图表">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11188" y="-117476"/>
            <a:ext cx="7772400" cy="666751"/>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827088" y="908056"/>
            <a:ext cx="3810000" cy="489743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图表占位符 3"/>
          <p:cNvSpPr>
            <a:spLocks noGrp="1"/>
          </p:cNvSpPr>
          <p:nvPr>
            <p:ph type="chart" sz="half" idx="2"/>
          </p:nvPr>
        </p:nvSpPr>
        <p:spPr>
          <a:xfrm>
            <a:off x="4789488" y="908056"/>
            <a:ext cx="3810000" cy="4897439"/>
          </a:xfrm>
        </p:spPr>
        <p:txBody>
          <a:bodyPr/>
          <a:lstStyle/>
          <a:p>
            <a:pPr lvl="0"/>
            <a:endParaRPr lang="zh-CN" altLang="en-US" noProof="0" smtClean="0"/>
          </a:p>
        </p:txBody>
      </p:sp>
      <p:sp>
        <p:nvSpPr>
          <p:cNvPr id="5" name="Rectangle 4"/>
          <p:cNvSpPr>
            <a:spLocks noGrp="1" noChangeArrowheads="1"/>
          </p:cNvSpPr>
          <p:nvPr>
            <p:ph type="dt" sz="half" idx="10"/>
          </p:nvPr>
        </p:nvSpPr>
        <p:spPr>
          <a:xfrm>
            <a:off x="685800" y="6248400"/>
            <a:ext cx="1905000" cy="457200"/>
          </a:xfrm>
          <a:prstGeom prst="rect">
            <a:avLst/>
          </a:prstGeom>
        </p:spPr>
        <p:txBody>
          <a:bodyPr/>
          <a:lstStyle>
            <a:lvl1pPr eaLnBrk="1" hangingPunct="1">
              <a:buFontTx/>
              <a:buNone/>
              <a:defRPr>
                <a:solidFill>
                  <a:srgbClr val="000000"/>
                </a:solidFill>
                <a:latin typeface="Arial" panose="020B0604020202020204" pitchFamily="34" charset="0"/>
                <a:ea typeface="宋体" panose="02010600030101010101" pitchFamily="2" charset="-122"/>
              </a:defRPr>
            </a:lvl1pPr>
          </a:lstStyle>
          <a:p>
            <a:pPr>
              <a:defRPr/>
            </a:pPr>
            <a:fld id="{FA637655-9EEF-4DF1-9C9C-4B0EC4FAC2B3}" type="datetime1">
              <a:rPr lang="zh-CN" altLang="en-US" smtClean="0"/>
              <a:t>2023/9/18</a:t>
            </a:fld>
            <a:endParaRPr lang="en-US" altLang="zh-CN"/>
          </a:p>
        </p:txBody>
      </p:sp>
      <p:sp>
        <p:nvSpPr>
          <p:cNvPr id="6" name="Rectangle 5"/>
          <p:cNvSpPr>
            <a:spLocks noGrp="1" noChangeArrowheads="1"/>
          </p:cNvSpPr>
          <p:nvPr>
            <p:ph type="ftr" sz="quarter" idx="11"/>
          </p:nvPr>
        </p:nvSpPr>
        <p:spPr>
          <a:xfrm>
            <a:off x="3124200" y="6248400"/>
            <a:ext cx="2895600" cy="457200"/>
          </a:xfrm>
          <a:prstGeom prst="rect">
            <a:avLst/>
          </a:prstGeom>
        </p:spPr>
        <p:txBody>
          <a:bodyPr/>
          <a:lstStyle>
            <a:lvl1pPr eaLnBrk="1" hangingPunct="1">
              <a:buFontTx/>
              <a:buNone/>
              <a:defRPr>
                <a:solidFill>
                  <a:srgbClr val="000000"/>
                </a:solidFill>
                <a:latin typeface="Arial" panose="020B0604020202020204" pitchFamily="34" charset="0"/>
                <a:ea typeface="宋体" panose="02010600030101010101" pitchFamily="2" charset="-122"/>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atin typeface="Arial" panose="020B0604020202020204" pitchFamily="34" charset="0"/>
              </a:defRPr>
            </a:lvl1pPr>
          </a:lstStyle>
          <a:p>
            <a:pPr>
              <a:buClr>
                <a:srgbClr val="000000"/>
              </a:buClr>
            </a:pPr>
            <a:fld id="{82510851-5EFC-4794-B2DE-D97DADC96318}" type="slidenum">
              <a:rPr lang="en-US" altLang="zh-CN"/>
              <a:t>‹#›</a:t>
            </a:fld>
            <a:endParaRPr lang="en-US" altLang="zh-CN">
              <a:latin typeface="Times New Roman" panose="02020603050405020304" pitchFamily="18" charset="0"/>
            </a:endParaRPr>
          </a:p>
        </p:txBody>
      </p:sp>
    </p:spTree>
  </p:cSld>
  <p:clrMapOvr>
    <a:masterClrMapping/>
  </p:clrMapOvr>
  <p:transition>
    <p:blinds/>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transition>
    <p:blinds/>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cSld>
  <p:clrMapOvr>
    <a:masterClrMapping/>
  </p:clrMapOvr>
  <p:transition>
    <p:blinds/>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cSld>
  <p:clrMapOvr>
    <a:masterClrMapping/>
  </p:clrMapOvr>
  <p:transition>
    <p:blinds/>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Tree>
  </p:cSld>
  <p:clrMapOvr>
    <a:masterClrMapping/>
  </p:clrMapOvr>
  <p:transition>
    <p:blinds/>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Tree>
  </p:cSld>
  <p:clrMapOvr>
    <a:masterClrMapping/>
  </p:clrMapOvr>
  <p:transition>
    <p:blinds/>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56388" y="490538"/>
            <a:ext cx="2135187" cy="59626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50825" y="490538"/>
            <a:ext cx="6253163" cy="59626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1984E0F9-04BE-4D32-AF62-AA8BE20720A2}" type="slidenum">
              <a:rPr lang="en-US" altLang="zh-CN"/>
              <a:t>‹#›</a:t>
            </a:fld>
            <a:endParaRPr lang="en-US" altLang="zh-CN"/>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Tree>
  </p:cSld>
  <p:clrMapOvr>
    <a:masterClrMapping/>
  </p:clrMapOvr>
  <p:transition>
    <p:blinds/>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48"/>
            <a:ext cx="77724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Rectangle 4"/>
          <p:cNvSpPr>
            <a:spLocks noGrp="1" noChangeArrowheads="1"/>
          </p:cNvSpPr>
          <p:nvPr>
            <p:ph type="dt" sz="half" idx="10"/>
          </p:nvPr>
        </p:nvSpPr>
        <p:spPr>
          <a:xfrm>
            <a:off x="685800" y="6248400"/>
            <a:ext cx="1905000" cy="457200"/>
          </a:xfrm>
          <a:prstGeom prst="rect">
            <a:avLst/>
          </a:prstGeom>
        </p:spPr>
        <p:txBody>
          <a:bodyPr/>
          <a:lstStyle>
            <a:lvl1pPr>
              <a:buFontTx/>
              <a:buNone/>
              <a:defRPr>
                <a:solidFill>
                  <a:srgbClr val="000000"/>
                </a:solidFill>
                <a:latin typeface="Arial" panose="020B0604020202020204" pitchFamily="34" charset="0"/>
                <a:ea typeface="宋体" panose="02010600030101010101" pitchFamily="2" charset="-122"/>
              </a:defRPr>
            </a:lvl1pPr>
          </a:lstStyle>
          <a:p>
            <a:pPr>
              <a:defRPr/>
            </a:pPr>
            <a:fld id="{6FCD1864-6E2C-435A-802B-7E1FEE164E78}" type="datetime1">
              <a:rPr lang="zh-CN" altLang="en-US" smtClean="0"/>
              <a:t>2023/9/18</a:t>
            </a:fld>
            <a:endParaRPr lang="en-US" altLang="zh-CN"/>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a:lstStyle>
            <a:lvl1pPr>
              <a:buFontTx/>
              <a:buNone/>
              <a:defRPr>
                <a:solidFill>
                  <a:srgbClr val="000000"/>
                </a:solidFill>
                <a:latin typeface="Arial" panose="020B0604020202020204" pitchFamily="34" charset="0"/>
                <a:ea typeface="宋体" panose="02010600030101010101" pitchFamily="2" charset="-122"/>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smtClean="0">
                <a:latin typeface="Arial" panose="020B0604020202020204" pitchFamily="34" charset="0"/>
              </a:defRPr>
            </a:lvl1pPr>
          </a:lstStyle>
          <a:p>
            <a:pPr>
              <a:buClr>
                <a:srgbClr val="000000"/>
              </a:buClr>
              <a:defRPr/>
            </a:pPr>
            <a:fld id="{207176AF-6836-46C8-8467-F86C33336E12}" type="slidenum">
              <a:rPr lang="en-US" altLang="zh-CN"/>
              <a:t>‹#›</a:t>
            </a:fld>
            <a:endParaRPr lang="en-US" altLang="zh-CN">
              <a:latin typeface="Times New Roman" panose="02020603050405020304" pitchFamily="18" charset="0"/>
            </a:endParaRPr>
          </a:p>
        </p:txBody>
      </p:sp>
    </p:spTree>
  </p:cSld>
  <p:clrMapOvr>
    <a:masterClrMapping/>
  </p:clrMapOvr>
  <p:transition>
    <p:blinds/>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11505" y="-9525"/>
            <a:ext cx="7772400" cy="558800"/>
          </a:xfrm>
        </p:spPr>
        <p:txBody>
          <a:bodyPr/>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13385" y="908685"/>
            <a:ext cx="8455660" cy="5441315"/>
          </a:xfrm>
        </p:spPr>
        <p:txBody>
          <a:bodyPr/>
          <a:lstStyle>
            <a:lvl1pPr marL="342900" indent="-342900" eaLnBrk="0" fontAlgn="base" latinLnBrk="0" hangingPunct="0">
              <a:spcBef>
                <a:spcPts val="600"/>
              </a:spcBef>
              <a:buFont typeface="Wingdings" panose="05000000000000000000" charset="0"/>
              <a:buChar char="Ø"/>
              <a:defRPr sz="2800">
                <a:solidFill>
                  <a:schemeClr val="tx1"/>
                </a:solidFill>
              </a:defRPr>
            </a:lvl1pPr>
            <a:lvl2pPr marL="914400" indent="-457200" eaLnBrk="0" fontAlgn="base" latinLnBrk="0" hangingPunct="0">
              <a:spcBef>
                <a:spcPts val="600"/>
              </a:spcBef>
              <a:buFont typeface="Wingdings" panose="05000000000000000000" charset="0"/>
              <a:buChar char="ü"/>
              <a:defRPr sz="2400"/>
            </a:lvl2pPr>
            <a:lvl3pPr marL="1257300" indent="-342900" eaLnBrk="0" fontAlgn="base" latinLnBrk="0" hangingPunct="0">
              <a:spcBef>
                <a:spcPts val="600"/>
              </a:spcBef>
              <a:buFont typeface="Wingdings" panose="05000000000000000000" charset="0"/>
              <a:buChar char="l"/>
              <a:defRPr sz="2000"/>
            </a:lvl3pPr>
            <a:lvl4pPr marL="1600200" indent="-228600" eaLnBrk="0" fontAlgn="base" latinLnBrk="0" hangingPunct="0">
              <a:spcBef>
                <a:spcPts val="600"/>
              </a:spcBef>
              <a:buFont typeface="Times New Roman" panose="02020603050405020304" pitchFamily="18" charset="0"/>
              <a:buChar char="♠"/>
              <a:defRPr sz="1800"/>
            </a:lvl4pPr>
            <a:lvl5pPr eaLnBrk="0" fontAlgn="base" latinLnBrk="0" hangingPunct="0">
              <a:spcBef>
                <a:spcPts val="600"/>
              </a:spcBef>
              <a:defRPr sz="1800"/>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4"/>
          <p:cNvSpPr>
            <a:spLocks noGrp="1" noChangeArrowheads="1"/>
          </p:cNvSpPr>
          <p:nvPr>
            <p:ph type="dt" sz="half" idx="10"/>
          </p:nvPr>
        </p:nvSpPr>
        <p:spPr>
          <a:xfrm>
            <a:off x="469900" y="6381751"/>
            <a:ext cx="1905000" cy="457200"/>
          </a:xfrm>
          <a:prstGeom prst="rect">
            <a:avLst/>
          </a:prstGeom>
        </p:spPr>
        <p:txBody>
          <a:bodyPr/>
          <a:lstStyle>
            <a:lvl1pPr>
              <a:buFontTx/>
              <a:buNone/>
              <a:defRPr sz="1600">
                <a:solidFill>
                  <a:srgbClr val="000000"/>
                </a:solidFill>
                <a:latin typeface="Arial" panose="020B0604020202020204" pitchFamily="34" charset="0"/>
                <a:ea typeface="宋体" panose="02010600030101010101" pitchFamily="2" charset="-122"/>
              </a:defRPr>
            </a:lvl1pPr>
          </a:lstStyle>
          <a:p>
            <a:pPr>
              <a:defRPr/>
            </a:pPr>
            <a:fld id="{2A5B628E-2279-4C5D-A9EF-825279048495}" type="datetime1">
              <a:rPr lang="zh-CN" altLang="en-US" smtClean="0"/>
              <a:t>2023/9/18</a:t>
            </a:fld>
            <a:endParaRPr lang="en-US" altLang="zh-CN"/>
          </a:p>
        </p:txBody>
      </p:sp>
      <p:sp>
        <p:nvSpPr>
          <p:cNvPr id="5" name="Rectangle 5"/>
          <p:cNvSpPr>
            <a:spLocks noGrp="1" noChangeArrowheads="1"/>
          </p:cNvSpPr>
          <p:nvPr>
            <p:ph type="ftr" sz="quarter" idx="11"/>
          </p:nvPr>
        </p:nvSpPr>
        <p:spPr>
          <a:xfrm>
            <a:off x="2908300" y="6381751"/>
            <a:ext cx="2895600" cy="457200"/>
          </a:xfrm>
          <a:prstGeom prst="rect">
            <a:avLst/>
          </a:prstGeom>
        </p:spPr>
        <p:txBody>
          <a:bodyPr/>
          <a:lstStyle>
            <a:lvl1pPr>
              <a:buFontTx/>
              <a:buNone/>
              <a:defRPr sz="1600">
                <a:solidFill>
                  <a:srgbClr val="000000"/>
                </a:solidFill>
                <a:latin typeface="Arial" panose="020B0604020202020204" pitchFamily="34" charset="0"/>
                <a:ea typeface="宋体" panose="02010600030101010101" pitchFamily="2" charset="-122"/>
              </a:defRPr>
            </a:lvl1pPr>
          </a:lstStyle>
          <a:p>
            <a:pPr>
              <a:defRPr/>
            </a:pPr>
            <a:endParaRPr lang="en-US" altLang="zh-CN"/>
          </a:p>
        </p:txBody>
      </p:sp>
      <p:sp>
        <p:nvSpPr>
          <p:cNvPr id="6" name="Rectangle 6"/>
          <p:cNvSpPr>
            <a:spLocks noGrp="1" noChangeArrowheads="1"/>
          </p:cNvSpPr>
          <p:nvPr>
            <p:ph type="sldNum" sz="quarter" idx="12"/>
          </p:nvPr>
        </p:nvSpPr>
        <p:spPr>
          <a:xfrm>
            <a:off x="6989763" y="6381751"/>
            <a:ext cx="1905000" cy="457200"/>
          </a:xfrm>
        </p:spPr>
        <p:txBody>
          <a:bodyPr/>
          <a:lstStyle>
            <a:lvl1pPr>
              <a:defRPr sz="1600" smtClean="0">
                <a:latin typeface="Arial" panose="020B0604020202020204" pitchFamily="34" charset="0"/>
              </a:defRPr>
            </a:lvl1pPr>
          </a:lstStyle>
          <a:p>
            <a:pPr>
              <a:buClr>
                <a:srgbClr val="000000"/>
              </a:buClr>
              <a:defRPr/>
            </a:pPr>
            <a:fld id="{A45C81AB-67CC-4F0E-9A14-6842C0BF3D3B}" type="slidenum">
              <a:rPr lang="en-US" altLang="zh-CN"/>
              <a:t>‹#›</a:t>
            </a:fld>
            <a:endParaRPr lang="en-US" altLang="zh-CN">
              <a:latin typeface="Times New Roman" panose="02020603050405020304" pitchFamily="18" charset="0"/>
            </a:endParaRPr>
          </a:p>
        </p:txBody>
      </p:sp>
    </p:spTree>
  </p:cSld>
  <p:clrMapOvr>
    <a:masterClrMapping/>
  </p:clrMapOvr>
  <p:transition>
    <p:blinds/>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
        <p:nvSpPr>
          <p:cNvPr id="4" name="Rectangle 4"/>
          <p:cNvSpPr>
            <a:spLocks noGrp="1" noChangeArrowheads="1"/>
          </p:cNvSpPr>
          <p:nvPr>
            <p:ph type="dt" sz="half" idx="10"/>
          </p:nvPr>
        </p:nvSpPr>
        <p:spPr>
          <a:xfrm>
            <a:off x="685800" y="6248400"/>
            <a:ext cx="1905000" cy="457200"/>
          </a:xfrm>
          <a:prstGeom prst="rect">
            <a:avLst/>
          </a:prstGeom>
        </p:spPr>
        <p:txBody>
          <a:bodyPr/>
          <a:lstStyle>
            <a:lvl1pPr>
              <a:buFontTx/>
              <a:buNone/>
              <a:defRPr>
                <a:solidFill>
                  <a:srgbClr val="000000"/>
                </a:solidFill>
                <a:latin typeface="Arial" panose="020B0604020202020204" pitchFamily="34" charset="0"/>
                <a:ea typeface="宋体" panose="02010600030101010101" pitchFamily="2" charset="-122"/>
              </a:defRPr>
            </a:lvl1pPr>
          </a:lstStyle>
          <a:p>
            <a:pPr>
              <a:defRPr/>
            </a:pPr>
            <a:fld id="{18BF3740-297E-4D4E-8985-CD014F6E57CE}" type="datetime1">
              <a:rPr lang="zh-CN" altLang="en-US" smtClean="0"/>
              <a:t>2023/9/18</a:t>
            </a:fld>
            <a:endParaRPr lang="en-US" altLang="zh-CN"/>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a:lstStyle>
            <a:lvl1pPr>
              <a:buFontTx/>
              <a:buNone/>
              <a:defRPr>
                <a:solidFill>
                  <a:srgbClr val="000000"/>
                </a:solidFill>
                <a:latin typeface="Arial" panose="020B0604020202020204" pitchFamily="34" charset="0"/>
                <a:ea typeface="宋体" panose="02010600030101010101" pitchFamily="2" charset="-122"/>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smtClean="0">
                <a:latin typeface="Arial" panose="020B0604020202020204" pitchFamily="34" charset="0"/>
              </a:defRPr>
            </a:lvl1pPr>
          </a:lstStyle>
          <a:p>
            <a:pPr>
              <a:buClr>
                <a:srgbClr val="000000"/>
              </a:buClr>
              <a:defRPr/>
            </a:pPr>
            <a:fld id="{B8FC9B42-5EDD-4095-B242-251A000ABE9C}" type="slidenum">
              <a:rPr lang="en-US" altLang="zh-CN"/>
              <a:t>‹#›</a:t>
            </a:fld>
            <a:endParaRPr lang="en-US" altLang="zh-CN">
              <a:latin typeface="Times New Roman" panose="02020603050405020304" pitchFamily="18" charset="0"/>
            </a:endParaRPr>
          </a:p>
        </p:txBody>
      </p:sp>
    </p:spTree>
  </p:cSld>
  <p:clrMapOvr>
    <a:masterClrMapping/>
  </p:clrMapOvr>
  <p:transition>
    <p:blinds/>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827088" y="908056"/>
            <a:ext cx="3810000" cy="48974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789488" y="908056"/>
            <a:ext cx="3810000" cy="48974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Rectangle 4"/>
          <p:cNvSpPr>
            <a:spLocks noGrp="1" noChangeArrowheads="1"/>
          </p:cNvSpPr>
          <p:nvPr>
            <p:ph type="dt" sz="half" idx="10"/>
          </p:nvPr>
        </p:nvSpPr>
        <p:spPr>
          <a:xfrm>
            <a:off x="685800" y="6248400"/>
            <a:ext cx="1905000" cy="457200"/>
          </a:xfrm>
          <a:prstGeom prst="rect">
            <a:avLst/>
          </a:prstGeom>
        </p:spPr>
        <p:txBody>
          <a:bodyPr/>
          <a:lstStyle>
            <a:lvl1pPr>
              <a:buFontTx/>
              <a:buNone/>
              <a:defRPr>
                <a:solidFill>
                  <a:srgbClr val="000000"/>
                </a:solidFill>
                <a:latin typeface="Arial" panose="020B0604020202020204" pitchFamily="34" charset="0"/>
                <a:ea typeface="宋体" panose="02010600030101010101" pitchFamily="2" charset="-122"/>
              </a:defRPr>
            </a:lvl1pPr>
          </a:lstStyle>
          <a:p>
            <a:pPr>
              <a:defRPr/>
            </a:pPr>
            <a:fld id="{0C6F8410-BAD5-4EBB-A7BB-78CF6C49EABA}" type="datetime1">
              <a:rPr lang="zh-CN" altLang="en-US" smtClean="0"/>
              <a:t>2023/9/18</a:t>
            </a:fld>
            <a:endParaRPr lang="en-US" altLang="zh-CN"/>
          </a:p>
        </p:txBody>
      </p:sp>
      <p:sp>
        <p:nvSpPr>
          <p:cNvPr id="6" name="Rectangle 5"/>
          <p:cNvSpPr>
            <a:spLocks noGrp="1" noChangeArrowheads="1"/>
          </p:cNvSpPr>
          <p:nvPr>
            <p:ph type="ftr" sz="quarter" idx="11"/>
          </p:nvPr>
        </p:nvSpPr>
        <p:spPr>
          <a:xfrm>
            <a:off x="3124200" y="6248400"/>
            <a:ext cx="2895600" cy="457200"/>
          </a:xfrm>
          <a:prstGeom prst="rect">
            <a:avLst/>
          </a:prstGeom>
        </p:spPr>
        <p:txBody>
          <a:bodyPr/>
          <a:lstStyle>
            <a:lvl1pPr>
              <a:buFontTx/>
              <a:buNone/>
              <a:defRPr>
                <a:solidFill>
                  <a:srgbClr val="000000"/>
                </a:solidFill>
                <a:latin typeface="Arial" panose="020B0604020202020204" pitchFamily="34" charset="0"/>
                <a:ea typeface="宋体" panose="02010600030101010101" pitchFamily="2" charset="-122"/>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smtClean="0">
                <a:latin typeface="Arial" panose="020B0604020202020204" pitchFamily="34" charset="0"/>
              </a:defRPr>
            </a:lvl1pPr>
          </a:lstStyle>
          <a:p>
            <a:pPr>
              <a:buClr>
                <a:srgbClr val="000000"/>
              </a:buClr>
              <a:defRPr/>
            </a:pPr>
            <a:fld id="{18029681-E287-4EBB-86A9-DFA5BE09C49C}" type="slidenum">
              <a:rPr lang="en-US" altLang="zh-CN"/>
              <a:t>‹#›</a:t>
            </a:fld>
            <a:endParaRPr lang="en-US" altLang="zh-CN">
              <a:latin typeface="Times New Roman" panose="02020603050405020304" pitchFamily="18" charset="0"/>
            </a:endParaRPr>
          </a:p>
        </p:txBody>
      </p:sp>
    </p:spTree>
  </p:cSld>
  <p:clrMapOvr>
    <a:masterClrMapping/>
  </p:clrMapOvr>
  <p:transition>
    <p:blinds/>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7"/>
            <a:ext cx="82296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33"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45033"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Rectangle 4"/>
          <p:cNvSpPr>
            <a:spLocks noGrp="1" noChangeArrowheads="1"/>
          </p:cNvSpPr>
          <p:nvPr>
            <p:ph type="dt" sz="half" idx="10"/>
          </p:nvPr>
        </p:nvSpPr>
        <p:spPr>
          <a:xfrm>
            <a:off x="685800" y="6248400"/>
            <a:ext cx="1905000" cy="457200"/>
          </a:xfrm>
          <a:prstGeom prst="rect">
            <a:avLst/>
          </a:prstGeom>
        </p:spPr>
        <p:txBody>
          <a:bodyPr/>
          <a:lstStyle>
            <a:lvl1pPr>
              <a:buFontTx/>
              <a:buNone/>
              <a:defRPr>
                <a:solidFill>
                  <a:srgbClr val="000000"/>
                </a:solidFill>
                <a:latin typeface="Arial" panose="020B0604020202020204" pitchFamily="34" charset="0"/>
                <a:ea typeface="宋体" panose="02010600030101010101" pitchFamily="2" charset="-122"/>
              </a:defRPr>
            </a:lvl1pPr>
          </a:lstStyle>
          <a:p>
            <a:pPr>
              <a:defRPr/>
            </a:pPr>
            <a:fld id="{FB31BB06-5776-4156-92D1-A709973F1EBC}" type="datetime1">
              <a:rPr lang="zh-CN" altLang="en-US" smtClean="0"/>
              <a:t>2023/9/18</a:t>
            </a:fld>
            <a:endParaRPr lang="en-US" altLang="zh-CN"/>
          </a:p>
        </p:txBody>
      </p:sp>
      <p:sp>
        <p:nvSpPr>
          <p:cNvPr id="8" name="Rectangle 5"/>
          <p:cNvSpPr>
            <a:spLocks noGrp="1" noChangeArrowheads="1"/>
          </p:cNvSpPr>
          <p:nvPr>
            <p:ph type="ftr" sz="quarter" idx="11"/>
          </p:nvPr>
        </p:nvSpPr>
        <p:spPr>
          <a:xfrm>
            <a:off x="3124200" y="6248400"/>
            <a:ext cx="2895600" cy="457200"/>
          </a:xfrm>
          <a:prstGeom prst="rect">
            <a:avLst/>
          </a:prstGeom>
        </p:spPr>
        <p:txBody>
          <a:bodyPr/>
          <a:lstStyle>
            <a:lvl1pPr>
              <a:buFontTx/>
              <a:buNone/>
              <a:defRPr>
                <a:solidFill>
                  <a:srgbClr val="000000"/>
                </a:solidFill>
                <a:latin typeface="Arial" panose="020B0604020202020204" pitchFamily="34" charset="0"/>
                <a:ea typeface="宋体" panose="02010600030101010101" pitchFamily="2" charset="-122"/>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smtClean="0">
                <a:latin typeface="Arial" panose="020B0604020202020204" pitchFamily="34" charset="0"/>
              </a:defRPr>
            </a:lvl1pPr>
          </a:lstStyle>
          <a:p>
            <a:pPr>
              <a:buClr>
                <a:srgbClr val="000000"/>
              </a:buClr>
              <a:defRPr/>
            </a:pPr>
            <a:fld id="{7E997A4F-0122-4CA7-A121-0A2AD4F84440}" type="slidenum">
              <a:rPr lang="en-US" altLang="zh-CN"/>
              <a:t>‹#›</a:t>
            </a:fld>
            <a:endParaRPr lang="en-US" altLang="zh-CN">
              <a:latin typeface="Times New Roman" panose="02020603050405020304" pitchFamily="18" charset="0"/>
            </a:endParaRPr>
          </a:p>
        </p:txBody>
      </p:sp>
    </p:spTree>
  </p:cSld>
  <p:clrMapOvr>
    <a:masterClrMapping/>
  </p:clrMapOvr>
  <p:transition>
    <p:blinds/>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Rectangle 4"/>
          <p:cNvSpPr>
            <a:spLocks noGrp="1" noChangeArrowheads="1"/>
          </p:cNvSpPr>
          <p:nvPr>
            <p:ph type="dt" sz="half" idx="10"/>
          </p:nvPr>
        </p:nvSpPr>
        <p:spPr>
          <a:xfrm>
            <a:off x="685800" y="6248400"/>
            <a:ext cx="1905000" cy="457200"/>
          </a:xfrm>
          <a:prstGeom prst="rect">
            <a:avLst/>
          </a:prstGeom>
        </p:spPr>
        <p:txBody>
          <a:bodyPr/>
          <a:lstStyle>
            <a:lvl1pPr>
              <a:buFontTx/>
              <a:buNone/>
              <a:defRPr>
                <a:solidFill>
                  <a:srgbClr val="000000"/>
                </a:solidFill>
                <a:latin typeface="Arial" panose="020B0604020202020204" pitchFamily="34" charset="0"/>
                <a:ea typeface="宋体" panose="02010600030101010101" pitchFamily="2" charset="-122"/>
              </a:defRPr>
            </a:lvl1pPr>
          </a:lstStyle>
          <a:p>
            <a:pPr>
              <a:defRPr/>
            </a:pPr>
            <a:fld id="{7219E4AE-BEF4-477C-B1CD-75FC967C94F7}" type="datetime1">
              <a:rPr lang="zh-CN" altLang="en-US" smtClean="0"/>
              <a:t>2023/9/18</a:t>
            </a:fld>
            <a:endParaRPr lang="en-US" altLang="zh-CN"/>
          </a:p>
        </p:txBody>
      </p:sp>
      <p:sp>
        <p:nvSpPr>
          <p:cNvPr id="4" name="Rectangle 5"/>
          <p:cNvSpPr>
            <a:spLocks noGrp="1" noChangeArrowheads="1"/>
          </p:cNvSpPr>
          <p:nvPr>
            <p:ph type="ftr" sz="quarter" idx="11"/>
          </p:nvPr>
        </p:nvSpPr>
        <p:spPr>
          <a:xfrm>
            <a:off x="3124200" y="6248400"/>
            <a:ext cx="2895600" cy="457200"/>
          </a:xfrm>
          <a:prstGeom prst="rect">
            <a:avLst/>
          </a:prstGeom>
        </p:spPr>
        <p:txBody>
          <a:bodyPr/>
          <a:lstStyle>
            <a:lvl1pPr>
              <a:buFontTx/>
              <a:buNone/>
              <a:defRPr>
                <a:solidFill>
                  <a:srgbClr val="000000"/>
                </a:solidFill>
                <a:latin typeface="Arial" panose="020B0604020202020204" pitchFamily="34" charset="0"/>
                <a:ea typeface="宋体" panose="02010600030101010101" pitchFamily="2" charset="-122"/>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smtClean="0">
                <a:latin typeface="Arial" panose="020B0604020202020204" pitchFamily="34" charset="0"/>
              </a:defRPr>
            </a:lvl1pPr>
          </a:lstStyle>
          <a:p>
            <a:pPr>
              <a:buClr>
                <a:srgbClr val="000000"/>
              </a:buClr>
              <a:defRPr/>
            </a:pPr>
            <a:fld id="{B34628B7-763A-4148-908D-B3D46B428438}" type="slidenum">
              <a:rPr lang="en-US" altLang="zh-CN"/>
              <a:t>‹#›</a:t>
            </a:fld>
            <a:endParaRPr lang="en-US" altLang="zh-CN">
              <a:latin typeface="Times New Roman" panose="02020603050405020304" pitchFamily="18" charset="0"/>
            </a:endParaRPr>
          </a:p>
        </p:txBody>
      </p:sp>
    </p:spTree>
  </p:cSld>
  <p:clrMapOvr>
    <a:masterClrMapping/>
  </p:clrMapOvr>
  <p:transition>
    <p:blinds/>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85800" y="6248400"/>
            <a:ext cx="1905000" cy="457200"/>
          </a:xfrm>
          <a:prstGeom prst="rect">
            <a:avLst/>
          </a:prstGeom>
        </p:spPr>
        <p:txBody>
          <a:bodyPr/>
          <a:lstStyle>
            <a:lvl1pPr>
              <a:buFontTx/>
              <a:buNone/>
              <a:defRPr>
                <a:solidFill>
                  <a:srgbClr val="000000"/>
                </a:solidFill>
                <a:latin typeface="Arial" panose="020B0604020202020204" pitchFamily="34" charset="0"/>
                <a:ea typeface="宋体" panose="02010600030101010101" pitchFamily="2" charset="-122"/>
              </a:defRPr>
            </a:lvl1pPr>
          </a:lstStyle>
          <a:p>
            <a:pPr>
              <a:defRPr/>
            </a:pPr>
            <a:fld id="{63279FE9-D339-43E6-B449-5F0F62A1CB75}" type="datetime1">
              <a:rPr lang="zh-CN" altLang="en-US" smtClean="0"/>
              <a:t>2023/9/18</a:t>
            </a:fld>
            <a:endParaRPr lang="en-US" altLang="zh-CN"/>
          </a:p>
        </p:txBody>
      </p:sp>
      <p:sp>
        <p:nvSpPr>
          <p:cNvPr id="3" name="Rectangle 5"/>
          <p:cNvSpPr>
            <a:spLocks noGrp="1" noChangeArrowheads="1"/>
          </p:cNvSpPr>
          <p:nvPr>
            <p:ph type="ftr" sz="quarter" idx="11"/>
          </p:nvPr>
        </p:nvSpPr>
        <p:spPr>
          <a:xfrm>
            <a:off x="3124200" y="6248400"/>
            <a:ext cx="2895600" cy="457200"/>
          </a:xfrm>
          <a:prstGeom prst="rect">
            <a:avLst/>
          </a:prstGeom>
        </p:spPr>
        <p:txBody>
          <a:bodyPr/>
          <a:lstStyle>
            <a:lvl1pPr>
              <a:buFontTx/>
              <a:buNone/>
              <a:defRPr>
                <a:solidFill>
                  <a:srgbClr val="000000"/>
                </a:solidFill>
                <a:latin typeface="Arial" panose="020B0604020202020204" pitchFamily="34" charset="0"/>
                <a:ea typeface="宋体" panose="02010600030101010101" pitchFamily="2" charset="-122"/>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smtClean="0">
                <a:latin typeface="Arial" panose="020B0604020202020204" pitchFamily="34" charset="0"/>
              </a:defRPr>
            </a:lvl1pPr>
          </a:lstStyle>
          <a:p>
            <a:pPr>
              <a:buClr>
                <a:srgbClr val="000000"/>
              </a:buClr>
              <a:defRPr/>
            </a:pPr>
            <a:fld id="{EC4FC1D3-8778-445D-9A22-01673B55E146}" type="slidenum">
              <a:rPr lang="en-US" altLang="zh-CN"/>
              <a:t>‹#›</a:t>
            </a:fld>
            <a:endParaRPr lang="en-US" altLang="zh-CN">
              <a:latin typeface="Times New Roman" panose="02020603050405020304" pitchFamily="18" charset="0"/>
            </a:endParaRPr>
          </a:p>
        </p:txBody>
      </p:sp>
    </p:spTree>
  </p:cSld>
  <p:clrMapOvr>
    <a:masterClrMapping/>
  </p:clrMapOvr>
  <p:transition>
    <p:blinds/>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49"/>
            <a:ext cx="3008313" cy="1162051"/>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6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2" y="1435104"/>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4"/>
          <p:cNvSpPr>
            <a:spLocks noGrp="1" noChangeArrowheads="1"/>
          </p:cNvSpPr>
          <p:nvPr>
            <p:ph type="dt" sz="half" idx="10"/>
          </p:nvPr>
        </p:nvSpPr>
        <p:spPr>
          <a:xfrm>
            <a:off x="685800" y="6248400"/>
            <a:ext cx="1905000" cy="457200"/>
          </a:xfrm>
          <a:prstGeom prst="rect">
            <a:avLst/>
          </a:prstGeom>
        </p:spPr>
        <p:txBody>
          <a:bodyPr/>
          <a:lstStyle>
            <a:lvl1pPr>
              <a:buFontTx/>
              <a:buNone/>
              <a:defRPr>
                <a:solidFill>
                  <a:srgbClr val="000000"/>
                </a:solidFill>
                <a:latin typeface="Arial" panose="020B0604020202020204" pitchFamily="34" charset="0"/>
                <a:ea typeface="宋体" panose="02010600030101010101" pitchFamily="2" charset="-122"/>
              </a:defRPr>
            </a:lvl1pPr>
          </a:lstStyle>
          <a:p>
            <a:pPr>
              <a:defRPr/>
            </a:pPr>
            <a:fld id="{D57491D2-44AC-4FEF-8F7B-1E00DE3B36F2}" type="datetime1">
              <a:rPr lang="zh-CN" altLang="en-US" smtClean="0"/>
              <a:t>2023/9/18</a:t>
            </a:fld>
            <a:endParaRPr lang="en-US" altLang="zh-CN"/>
          </a:p>
        </p:txBody>
      </p:sp>
      <p:sp>
        <p:nvSpPr>
          <p:cNvPr id="6" name="Rectangle 5"/>
          <p:cNvSpPr>
            <a:spLocks noGrp="1" noChangeArrowheads="1"/>
          </p:cNvSpPr>
          <p:nvPr>
            <p:ph type="ftr" sz="quarter" idx="11"/>
          </p:nvPr>
        </p:nvSpPr>
        <p:spPr>
          <a:xfrm>
            <a:off x="3124200" y="6248400"/>
            <a:ext cx="2895600" cy="457200"/>
          </a:xfrm>
          <a:prstGeom prst="rect">
            <a:avLst/>
          </a:prstGeom>
        </p:spPr>
        <p:txBody>
          <a:bodyPr/>
          <a:lstStyle>
            <a:lvl1pPr>
              <a:buFontTx/>
              <a:buNone/>
              <a:defRPr>
                <a:solidFill>
                  <a:srgbClr val="000000"/>
                </a:solidFill>
                <a:latin typeface="Arial" panose="020B0604020202020204" pitchFamily="34" charset="0"/>
                <a:ea typeface="宋体" panose="02010600030101010101" pitchFamily="2" charset="-122"/>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smtClean="0">
                <a:latin typeface="Arial" panose="020B0604020202020204" pitchFamily="34" charset="0"/>
              </a:defRPr>
            </a:lvl1pPr>
          </a:lstStyle>
          <a:p>
            <a:pPr>
              <a:buClr>
                <a:srgbClr val="000000"/>
              </a:buClr>
              <a:defRPr/>
            </a:pPr>
            <a:fld id="{5D346DC3-88FC-4E9A-BC1D-3C16F1FC279E}" type="slidenum">
              <a:rPr lang="en-US" altLang="zh-CN"/>
              <a:t>‹#›</a:t>
            </a:fld>
            <a:endParaRPr lang="en-US" altLang="zh-CN">
              <a:latin typeface="Times New Roman" panose="02020603050405020304" pitchFamily="18" charset="0"/>
            </a:endParaRPr>
          </a:p>
        </p:txBody>
      </p:sp>
    </p:spTree>
  </p:cSld>
  <p:clrMapOvr>
    <a:masterClrMapping/>
  </p:clrMapOvr>
  <p:transition>
    <p:blinds/>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1"/>
            <a:ext cx="5486400" cy="566739"/>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59"/>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4"/>
          <p:cNvSpPr>
            <a:spLocks noGrp="1" noChangeArrowheads="1"/>
          </p:cNvSpPr>
          <p:nvPr>
            <p:ph type="dt" sz="half" idx="10"/>
          </p:nvPr>
        </p:nvSpPr>
        <p:spPr>
          <a:xfrm>
            <a:off x="685800" y="6248400"/>
            <a:ext cx="1905000" cy="457200"/>
          </a:xfrm>
          <a:prstGeom prst="rect">
            <a:avLst/>
          </a:prstGeom>
        </p:spPr>
        <p:txBody>
          <a:bodyPr/>
          <a:lstStyle>
            <a:lvl1pPr>
              <a:buFontTx/>
              <a:buNone/>
              <a:defRPr>
                <a:solidFill>
                  <a:srgbClr val="000000"/>
                </a:solidFill>
                <a:latin typeface="Arial" panose="020B0604020202020204" pitchFamily="34" charset="0"/>
                <a:ea typeface="宋体" panose="02010600030101010101" pitchFamily="2" charset="-122"/>
              </a:defRPr>
            </a:lvl1pPr>
          </a:lstStyle>
          <a:p>
            <a:pPr>
              <a:defRPr/>
            </a:pPr>
            <a:fld id="{F1855F4B-4BF1-40E1-8183-1F4F3AC6FB2D}" type="datetime1">
              <a:rPr lang="zh-CN" altLang="en-US" smtClean="0"/>
              <a:t>2023/9/18</a:t>
            </a:fld>
            <a:endParaRPr lang="en-US" altLang="zh-CN"/>
          </a:p>
        </p:txBody>
      </p:sp>
      <p:sp>
        <p:nvSpPr>
          <p:cNvPr id="6" name="Rectangle 5"/>
          <p:cNvSpPr>
            <a:spLocks noGrp="1" noChangeArrowheads="1"/>
          </p:cNvSpPr>
          <p:nvPr>
            <p:ph type="ftr" sz="quarter" idx="11"/>
          </p:nvPr>
        </p:nvSpPr>
        <p:spPr>
          <a:xfrm>
            <a:off x="3124200" y="6248400"/>
            <a:ext cx="2895600" cy="457200"/>
          </a:xfrm>
          <a:prstGeom prst="rect">
            <a:avLst/>
          </a:prstGeom>
        </p:spPr>
        <p:txBody>
          <a:bodyPr/>
          <a:lstStyle>
            <a:lvl1pPr>
              <a:buFontTx/>
              <a:buNone/>
              <a:defRPr>
                <a:solidFill>
                  <a:srgbClr val="000000"/>
                </a:solidFill>
                <a:latin typeface="Arial" panose="020B0604020202020204" pitchFamily="34" charset="0"/>
                <a:ea typeface="宋体" panose="02010600030101010101" pitchFamily="2" charset="-122"/>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smtClean="0">
                <a:latin typeface="Arial" panose="020B0604020202020204" pitchFamily="34" charset="0"/>
              </a:defRPr>
            </a:lvl1pPr>
          </a:lstStyle>
          <a:p>
            <a:pPr>
              <a:buClr>
                <a:srgbClr val="000000"/>
              </a:buClr>
              <a:defRPr/>
            </a:pPr>
            <a:fld id="{6A867C94-021C-4242-96AB-3D87F42EB440}" type="slidenum">
              <a:rPr lang="en-US" altLang="zh-CN"/>
              <a:t>‹#›</a:t>
            </a:fld>
            <a:endParaRPr lang="en-US" altLang="zh-CN">
              <a:latin typeface="Times New Roman" panose="02020603050405020304" pitchFamily="18" charset="0"/>
            </a:endParaRPr>
          </a:p>
        </p:txBody>
      </p:sp>
    </p:spTree>
  </p:cSld>
  <p:clrMapOvr>
    <a:masterClrMapping/>
  </p:clrMapOvr>
  <p:transition>
    <p:blinds/>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50825" y="490538"/>
            <a:ext cx="8540750" cy="7207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50825" y="1268413"/>
            <a:ext cx="4194175" cy="5184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97400" y="1268413"/>
            <a:ext cx="4194175" cy="5184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3DCC4C1F-B5BA-4F6A-B215-240DB0420388}" type="slidenum">
              <a:rPr lang="en-US" altLang="zh-CN"/>
              <a:t>‹#›</a:t>
            </a:fld>
            <a:endParaRPr lang="en-US" altLang="zh-CN"/>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4"/>
          <p:cNvSpPr>
            <a:spLocks noGrp="1" noChangeArrowheads="1"/>
          </p:cNvSpPr>
          <p:nvPr>
            <p:ph type="dt" sz="half" idx="10"/>
          </p:nvPr>
        </p:nvSpPr>
        <p:spPr>
          <a:xfrm>
            <a:off x="685800" y="6248400"/>
            <a:ext cx="1905000" cy="457200"/>
          </a:xfrm>
          <a:prstGeom prst="rect">
            <a:avLst/>
          </a:prstGeom>
        </p:spPr>
        <p:txBody>
          <a:bodyPr/>
          <a:lstStyle>
            <a:lvl1pPr>
              <a:buFontTx/>
              <a:buNone/>
              <a:defRPr>
                <a:solidFill>
                  <a:srgbClr val="000000"/>
                </a:solidFill>
                <a:latin typeface="Arial" panose="020B0604020202020204" pitchFamily="34" charset="0"/>
                <a:ea typeface="宋体" panose="02010600030101010101" pitchFamily="2" charset="-122"/>
              </a:defRPr>
            </a:lvl1pPr>
          </a:lstStyle>
          <a:p>
            <a:pPr>
              <a:defRPr/>
            </a:pPr>
            <a:fld id="{BE8D1E20-102F-46D1-92F2-6A3FCED8E8E6}" type="datetime1">
              <a:rPr lang="zh-CN" altLang="en-US" smtClean="0"/>
              <a:t>2023/9/18</a:t>
            </a:fld>
            <a:endParaRPr lang="en-US" altLang="zh-CN"/>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a:lstStyle>
            <a:lvl1pPr>
              <a:buFontTx/>
              <a:buNone/>
              <a:defRPr>
                <a:solidFill>
                  <a:srgbClr val="000000"/>
                </a:solidFill>
                <a:latin typeface="Arial" panose="020B0604020202020204" pitchFamily="34" charset="0"/>
                <a:ea typeface="宋体" panose="02010600030101010101" pitchFamily="2" charset="-122"/>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smtClean="0">
                <a:latin typeface="Arial" panose="020B0604020202020204" pitchFamily="34" charset="0"/>
              </a:defRPr>
            </a:lvl1pPr>
          </a:lstStyle>
          <a:p>
            <a:pPr>
              <a:buClr>
                <a:srgbClr val="000000"/>
              </a:buClr>
              <a:defRPr/>
            </a:pPr>
            <a:fld id="{05E52A6F-3B72-4D5E-9E6B-4925D3E3C673}" type="slidenum">
              <a:rPr lang="en-US" altLang="zh-CN"/>
              <a:t>‹#›</a:t>
            </a:fld>
            <a:endParaRPr lang="en-US" altLang="zh-CN">
              <a:latin typeface="Times New Roman" panose="02020603050405020304" pitchFamily="18" charset="0"/>
            </a:endParaRPr>
          </a:p>
        </p:txBody>
      </p:sp>
    </p:spTree>
  </p:cSld>
  <p:clrMapOvr>
    <a:masterClrMapping/>
  </p:clrMapOvr>
  <p:transition>
    <p:blinds/>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02417" y="-117475"/>
            <a:ext cx="1997075" cy="5922963"/>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11190" y="-117475"/>
            <a:ext cx="5838825" cy="5922963"/>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4"/>
          <p:cNvSpPr>
            <a:spLocks noGrp="1" noChangeArrowheads="1"/>
          </p:cNvSpPr>
          <p:nvPr>
            <p:ph type="dt" sz="half" idx="10"/>
          </p:nvPr>
        </p:nvSpPr>
        <p:spPr>
          <a:xfrm>
            <a:off x="685800" y="6248400"/>
            <a:ext cx="1905000" cy="457200"/>
          </a:xfrm>
          <a:prstGeom prst="rect">
            <a:avLst/>
          </a:prstGeom>
        </p:spPr>
        <p:txBody>
          <a:bodyPr/>
          <a:lstStyle>
            <a:lvl1pPr>
              <a:buFontTx/>
              <a:buNone/>
              <a:defRPr>
                <a:solidFill>
                  <a:srgbClr val="000000"/>
                </a:solidFill>
                <a:latin typeface="Arial" panose="020B0604020202020204" pitchFamily="34" charset="0"/>
                <a:ea typeface="宋体" panose="02010600030101010101" pitchFamily="2" charset="-122"/>
              </a:defRPr>
            </a:lvl1pPr>
          </a:lstStyle>
          <a:p>
            <a:pPr>
              <a:defRPr/>
            </a:pPr>
            <a:fld id="{F51A37F8-3321-44F4-9538-532401D342EC}" type="datetime1">
              <a:rPr lang="zh-CN" altLang="en-US" smtClean="0"/>
              <a:t>2023/9/18</a:t>
            </a:fld>
            <a:endParaRPr lang="en-US" altLang="zh-CN"/>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a:lstStyle>
            <a:lvl1pPr>
              <a:buFontTx/>
              <a:buNone/>
              <a:defRPr>
                <a:solidFill>
                  <a:srgbClr val="000000"/>
                </a:solidFill>
                <a:latin typeface="Arial" panose="020B0604020202020204" pitchFamily="34" charset="0"/>
                <a:ea typeface="宋体" panose="02010600030101010101" pitchFamily="2" charset="-122"/>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smtClean="0">
                <a:latin typeface="Arial" panose="020B0604020202020204" pitchFamily="34" charset="0"/>
              </a:defRPr>
            </a:lvl1pPr>
          </a:lstStyle>
          <a:p>
            <a:pPr>
              <a:buClr>
                <a:srgbClr val="000000"/>
              </a:buClr>
              <a:defRPr/>
            </a:pPr>
            <a:fld id="{9C337DF6-9FCF-4059-88FA-AAEEADA333D0}" type="slidenum">
              <a:rPr lang="en-US" altLang="zh-CN"/>
              <a:t>‹#›</a:t>
            </a:fld>
            <a:endParaRPr lang="en-US" altLang="zh-CN">
              <a:latin typeface="Times New Roman" panose="02020603050405020304" pitchFamily="18" charset="0"/>
            </a:endParaRPr>
          </a:p>
        </p:txBody>
      </p:sp>
    </p:spTree>
  </p:cSld>
  <p:clrMapOvr>
    <a:masterClrMapping/>
  </p:clrMapOvr>
  <p:transition>
    <p:blinds/>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objOnly" preserve="1">
  <p:cSld name="内容">
    <p:bg>
      <p:bgPr>
        <a:solidFill>
          <a:schemeClr val="bg1"/>
        </a:solidFill>
        <a:effectLst/>
      </p:bgPr>
    </p:bg>
    <p:spTree>
      <p:nvGrpSpPr>
        <p:cNvPr id="1" name=""/>
        <p:cNvGrpSpPr/>
        <p:nvPr/>
      </p:nvGrpSpPr>
      <p:grpSpPr>
        <a:xfrm>
          <a:off x="0" y="0"/>
          <a:ext cx="0" cy="0"/>
          <a:chOff x="0" y="0"/>
          <a:chExt cx="0" cy="0"/>
        </a:xfrm>
      </p:grpSpPr>
      <p:sp>
        <p:nvSpPr>
          <p:cNvPr id="2" name="内容占位符 1"/>
          <p:cNvSpPr>
            <a:spLocks noGrp="1"/>
          </p:cNvSpPr>
          <p:nvPr>
            <p:ph/>
          </p:nvPr>
        </p:nvSpPr>
        <p:spPr>
          <a:xfrm>
            <a:off x="611188" y="-117475"/>
            <a:ext cx="7988300" cy="5922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3" name="Rectangle 4"/>
          <p:cNvSpPr>
            <a:spLocks noGrp="1" noChangeArrowheads="1"/>
          </p:cNvSpPr>
          <p:nvPr>
            <p:ph type="dt" sz="half" idx="10"/>
          </p:nvPr>
        </p:nvSpPr>
        <p:spPr>
          <a:xfrm>
            <a:off x="685800" y="6248400"/>
            <a:ext cx="1905000" cy="457200"/>
          </a:xfrm>
          <a:prstGeom prst="rect">
            <a:avLst/>
          </a:prstGeom>
        </p:spPr>
        <p:txBody>
          <a:bodyPr/>
          <a:lstStyle>
            <a:lvl1pPr>
              <a:buFontTx/>
              <a:buNone/>
              <a:defRPr>
                <a:solidFill>
                  <a:srgbClr val="000000"/>
                </a:solidFill>
                <a:latin typeface="Arial" panose="020B0604020202020204" pitchFamily="34" charset="0"/>
                <a:ea typeface="宋体" panose="02010600030101010101" pitchFamily="2" charset="-122"/>
              </a:defRPr>
            </a:lvl1pPr>
          </a:lstStyle>
          <a:p>
            <a:pPr>
              <a:defRPr/>
            </a:pPr>
            <a:fld id="{B600AFE3-0899-4F18-9E78-323698E839DC}" type="datetime1">
              <a:rPr lang="zh-CN" altLang="en-US" smtClean="0"/>
              <a:t>2023/9/18</a:t>
            </a:fld>
            <a:endParaRPr lang="en-US" altLang="zh-CN"/>
          </a:p>
        </p:txBody>
      </p:sp>
      <p:sp>
        <p:nvSpPr>
          <p:cNvPr id="4" name="Rectangle 5"/>
          <p:cNvSpPr>
            <a:spLocks noGrp="1" noChangeArrowheads="1"/>
          </p:cNvSpPr>
          <p:nvPr>
            <p:ph type="ftr" sz="quarter" idx="11"/>
          </p:nvPr>
        </p:nvSpPr>
        <p:spPr>
          <a:xfrm>
            <a:off x="3124200" y="6248400"/>
            <a:ext cx="2895600" cy="457200"/>
          </a:xfrm>
          <a:prstGeom prst="rect">
            <a:avLst/>
          </a:prstGeom>
        </p:spPr>
        <p:txBody>
          <a:bodyPr/>
          <a:lstStyle>
            <a:lvl1pPr>
              <a:buFontTx/>
              <a:buNone/>
              <a:defRPr>
                <a:solidFill>
                  <a:srgbClr val="000000"/>
                </a:solidFill>
                <a:latin typeface="Arial" panose="020B0604020202020204" pitchFamily="34" charset="0"/>
                <a:ea typeface="宋体" panose="02010600030101010101" pitchFamily="2" charset="-122"/>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smtClean="0">
                <a:latin typeface="Arial" panose="020B0604020202020204" pitchFamily="34" charset="0"/>
              </a:defRPr>
            </a:lvl1pPr>
          </a:lstStyle>
          <a:p>
            <a:pPr>
              <a:buClr>
                <a:srgbClr val="000000"/>
              </a:buClr>
              <a:defRPr/>
            </a:pPr>
            <a:fld id="{7A8D502D-D753-4B06-932D-765B77E1693A}" type="slidenum">
              <a:rPr lang="en-US" altLang="zh-CN"/>
              <a:t>‹#›</a:t>
            </a:fld>
            <a:endParaRPr lang="en-US" altLang="zh-CN">
              <a:latin typeface="Times New Roman" panose="02020603050405020304" pitchFamily="18" charset="0"/>
            </a:endParaRPr>
          </a:p>
        </p:txBody>
      </p:sp>
    </p:spTree>
  </p:cSld>
  <p:clrMapOvr>
    <a:masterClrMapping/>
  </p:clrMapOvr>
  <p:transition>
    <p:blinds/>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txAndChart" preserve="1">
  <p:cSld name="标题，文本与图表">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11188" y="-117476"/>
            <a:ext cx="7772400" cy="666751"/>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827088" y="908056"/>
            <a:ext cx="3810000" cy="489743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图表占位符 3"/>
          <p:cNvSpPr>
            <a:spLocks noGrp="1"/>
          </p:cNvSpPr>
          <p:nvPr>
            <p:ph type="chart" sz="half" idx="2"/>
          </p:nvPr>
        </p:nvSpPr>
        <p:spPr>
          <a:xfrm>
            <a:off x="4789488" y="908056"/>
            <a:ext cx="3810000" cy="4897439"/>
          </a:xfrm>
        </p:spPr>
        <p:txBody>
          <a:bodyPr/>
          <a:lstStyle/>
          <a:p>
            <a:pPr lvl="0"/>
            <a:endParaRPr lang="zh-CN" altLang="en-US" noProof="0" smtClean="0"/>
          </a:p>
        </p:txBody>
      </p:sp>
      <p:sp>
        <p:nvSpPr>
          <p:cNvPr id="5" name="Rectangle 4"/>
          <p:cNvSpPr>
            <a:spLocks noGrp="1" noChangeArrowheads="1"/>
          </p:cNvSpPr>
          <p:nvPr>
            <p:ph type="dt" sz="half" idx="10"/>
          </p:nvPr>
        </p:nvSpPr>
        <p:spPr>
          <a:xfrm>
            <a:off x="685800" y="6248400"/>
            <a:ext cx="1905000" cy="457200"/>
          </a:xfrm>
          <a:prstGeom prst="rect">
            <a:avLst/>
          </a:prstGeom>
        </p:spPr>
        <p:txBody>
          <a:bodyPr/>
          <a:lstStyle>
            <a:lvl1pPr>
              <a:buFontTx/>
              <a:buNone/>
              <a:defRPr>
                <a:solidFill>
                  <a:srgbClr val="000000"/>
                </a:solidFill>
                <a:latin typeface="Arial" panose="020B0604020202020204" pitchFamily="34" charset="0"/>
                <a:ea typeface="宋体" panose="02010600030101010101" pitchFamily="2" charset="-122"/>
              </a:defRPr>
            </a:lvl1pPr>
          </a:lstStyle>
          <a:p>
            <a:pPr>
              <a:defRPr/>
            </a:pPr>
            <a:fld id="{7B2F5267-ECA9-4036-9DB3-AD0ED1B5EC7B}" type="datetime1">
              <a:rPr lang="zh-CN" altLang="en-US" smtClean="0"/>
              <a:t>2023/9/18</a:t>
            </a:fld>
            <a:endParaRPr lang="en-US" altLang="zh-CN"/>
          </a:p>
        </p:txBody>
      </p:sp>
      <p:sp>
        <p:nvSpPr>
          <p:cNvPr id="6" name="Rectangle 5"/>
          <p:cNvSpPr>
            <a:spLocks noGrp="1" noChangeArrowheads="1"/>
          </p:cNvSpPr>
          <p:nvPr>
            <p:ph type="ftr" sz="quarter" idx="11"/>
          </p:nvPr>
        </p:nvSpPr>
        <p:spPr>
          <a:xfrm>
            <a:off x="3124200" y="6248400"/>
            <a:ext cx="2895600" cy="457200"/>
          </a:xfrm>
          <a:prstGeom prst="rect">
            <a:avLst/>
          </a:prstGeom>
        </p:spPr>
        <p:txBody>
          <a:bodyPr/>
          <a:lstStyle>
            <a:lvl1pPr>
              <a:buFontTx/>
              <a:buNone/>
              <a:defRPr>
                <a:solidFill>
                  <a:srgbClr val="000000"/>
                </a:solidFill>
                <a:latin typeface="Arial" panose="020B0604020202020204" pitchFamily="34" charset="0"/>
                <a:ea typeface="宋体" panose="02010600030101010101" pitchFamily="2" charset="-122"/>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smtClean="0">
                <a:latin typeface="Arial" panose="020B0604020202020204" pitchFamily="34" charset="0"/>
              </a:defRPr>
            </a:lvl1pPr>
          </a:lstStyle>
          <a:p>
            <a:pPr>
              <a:buClr>
                <a:srgbClr val="000000"/>
              </a:buClr>
              <a:defRPr/>
            </a:pPr>
            <a:fld id="{C3FFA3B9-6DC0-4DE5-AAE3-ECCF0431F01B}" type="slidenum">
              <a:rPr lang="en-US" altLang="zh-CN"/>
              <a:t>‹#›</a:t>
            </a:fld>
            <a:endParaRPr lang="en-US" altLang="zh-CN">
              <a:latin typeface="Times New Roman" panose="02020603050405020304" pitchFamily="18" charset="0"/>
            </a:endParaRPr>
          </a:p>
        </p:txBody>
      </p:sp>
    </p:spTree>
  </p:cSld>
  <p:clrMapOvr>
    <a:masterClrMapping/>
  </p:clrMapOvr>
  <p:transition>
    <p:blinds/>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6146" name="Rectangle 2"/>
          <p:cNvSpPr>
            <a:spLocks noGrp="1" noRot="1" noChangeArrowheads="1"/>
          </p:cNvSpPr>
          <p:nvPr>
            <p:ph type="ctrTitle"/>
          </p:nvPr>
        </p:nvSpPr>
        <p:spPr>
          <a:xfrm>
            <a:off x="684213" y="2276475"/>
            <a:ext cx="7772400" cy="1143000"/>
          </a:xfrm>
        </p:spPr>
        <p:txBody>
          <a:bodyPr/>
          <a:lstStyle>
            <a:lvl1pPr>
              <a:defRPr sz="4800"/>
            </a:lvl1pPr>
          </a:lstStyle>
          <a:p>
            <a:pPr lvl="0"/>
            <a:r>
              <a:rPr lang="zh-CN" altLang="en-US" noProof="0" smtClean="0"/>
              <a:t>单击此处编辑母版标题样式</a:t>
            </a:r>
          </a:p>
        </p:txBody>
      </p:sp>
      <p:sp>
        <p:nvSpPr>
          <p:cNvPr id="6147" name="Rectangle 3"/>
          <p:cNvSpPr>
            <a:spLocks noGrp="1" noRot="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p>
        </p:txBody>
      </p:sp>
      <p:sp>
        <p:nvSpPr>
          <p:cNvPr id="7" name="Rectangle 4"/>
          <p:cNvSpPr>
            <a:spLocks noGrp="1" noChangeArrowheads="1"/>
          </p:cNvSpPr>
          <p:nvPr>
            <p:ph type="dt" sz="half" idx="2"/>
          </p:nvPr>
        </p:nvSpPr>
        <p:spPr bwMode="auto">
          <a:xfrm>
            <a:off x="301625" y="6245225"/>
            <a:ext cx="2289175" cy="476250"/>
          </a:xfrm>
          <a:prstGeom prst="rect">
            <a:avLst/>
          </a:prstGeom>
        </p:spPr>
        <p:txBody>
          <a:bodyPr vert="horz" wrap="square" lIns="91440" tIns="45720" rIns="91440" bIns="45720" numCol="1" anchor="t" anchorCtr="0" compatLnSpc="1"/>
          <a:lstStyle>
            <a:lvl1pPr>
              <a:defRPr/>
            </a:lvl1pPr>
          </a:lstStyle>
          <a:p>
            <a:pPr marL="0" marR="0" indent="0" algn="l" defTabSz="914400" rtl="0" eaLnBrk="1" fontAlgn="base" latinLnBrk="0" hangingPunct="1">
              <a:lnSpc>
                <a:spcPct val="100000"/>
              </a:lnSpc>
              <a:spcBef>
                <a:spcPct val="0"/>
              </a:spcBef>
              <a:spcAft>
                <a:spcPct val="0"/>
              </a:spcAft>
              <a:buClrTx/>
              <a:buSzTx/>
              <a:buFontTx/>
              <a:buNone/>
              <a:defRPr/>
            </a:pPr>
            <a:endParaRPr kumimoji="0" lang="en-US" altLang="zh-CN" b="0" i="0" kern="1200" cap="none" spc="0" normalizeH="0" baseline="0" noProof="0">
              <a:solidFill>
                <a:schemeClr val="tx1"/>
              </a:solidFill>
              <a:latin typeface="Arial" panose="020B0604020202020204" pitchFamily="34" charset="0"/>
              <a:ea typeface="宋体" panose="02010600030101010101" pitchFamily="2" charset="-122"/>
              <a:cs typeface="+mn-cs"/>
            </a:endParaRPr>
          </a:p>
        </p:txBody>
      </p:sp>
      <p:sp>
        <p:nvSpPr>
          <p:cNvPr id="8" name="Rectangle 5"/>
          <p:cNvSpPr>
            <a:spLocks noGrp="1" noChangeArrowheads="1"/>
          </p:cNvSpPr>
          <p:nvPr>
            <p:ph type="ftr" sz="quarter" idx="3"/>
          </p:nvPr>
        </p:nvSpPr>
        <p:spPr bwMode="auto">
          <a:xfrm>
            <a:off x="3124200" y="6245225"/>
            <a:ext cx="2895600" cy="476250"/>
          </a:xfrm>
          <a:prstGeom prst="rect">
            <a:avLst/>
          </a:prstGeom>
        </p:spPr>
        <p:txBody>
          <a:bodyPr vert="horz" wrap="square" lIns="91440" tIns="45720" rIns="91440" bIns="45720" numCol="1" anchor="t" anchorCtr="0" compatLnSpc="1"/>
          <a:lstStyle>
            <a:lvl1pPr>
              <a:defRPr/>
            </a:lvl1pPr>
          </a:lstStyle>
          <a:p>
            <a:pPr marL="0" marR="0" indent="0" defTabSz="914400" rtl="0" eaLnBrk="1" fontAlgn="base" latinLnBrk="0" hangingPunct="1">
              <a:lnSpc>
                <a:spcPct val="100000"/>
              </a:lnSpc>
              <a:spcBef>
                <a:spcPct val="0"/>
              </a:spcBef>
              <a:spcAft>
                <a:spcPct val="0"/>
              </a:spcAft>
              <a:buClrTx/>
              <a:buSzTx/>
              <a:buFontTx/>
              <a:buNone/>
              <a:defRPr/>
            </a:pPr>
            <a:endParaRPr kumimoji="0" lang="en-US" altLang="zh-CN" b="0" i="0" kern="1200" cap="none" spc="0" normalizeH="0" baseline="0" noProof="0">
              <a:solidFill>
                <a:schemeClr val="tx1"/>
              </a:solidFill>
              <a:latin typeface="Arial" panose="020B0604020202020204" pitchFamily="34" charset="0"/>
              <a:ea typeface="宋体" panose="02010600030101010101" pitchFamily="2" charset="-122"/>
              <a:cs typeface="+mn-cs"/>
            </a:endParaRPr>
          </a:p>
        </p:txBody>
      </p:sp>
      <p:sp>
        <p:nvSpPr>
          <p:cNvPr id="9" name="Rectangle 6"/>
          <p:cNvSpPr>
            <a:spLocks noGrp="1" noChangeArrowheads="1"/>
          </p:cNvSpPr>
          <p:nvPr>
            <p:ph type="sldNum" sz="quarter" idx="4"/>
          </p:nvPr>
        </p:nvSpPr>
        <p:spPr bwMode="auto">
          <a:xfrm>
            <a:off x="6553200" y="6245225"/>
            <a:ext cx="2289175" cy="476250"/>
          </a:xfrm>
          <a:prstGeom prst="rect">
            <a:avLst/>
          </a:prstGeom>
        </p:spPr>
        <p:txBody>
          <a:bodyPr vert="horz" wrap="square" lIns="91440" tIns="45720" rIns="91440" bIns="45720" numCol="1" anchor="t" anchorCtr="0" compatLnSpc="1"/>
          <a:lstStyle/>
          <a:p>
            <a:pPr algn="r" eaLnBrk="1" hangingPunct="1"/>
            <a:fld id="{9A0DB2DC-4C9A-4742-B13C-FB6460FD3503}" type="slidenum">
              <a:rPr lang="en-US" altLang="zh-CN" sz="1400" dirty="0"/>
              <a:t>‹#›</a:t>
            </a:fld>
            <a:endParaRPr lang="en-US" altLang="zh-CN" sz="1400" dirty="0"/>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fld id="{9A0DB2DC-4C9A-4742-B13C-FB6460FD3503}" type="slidenum">
              <a:rPr lang="en-US" altLang="zh-CN" sz="1400" dirty="0"/>
              <a:t>‹#›</a:t>
            </a:fld>
            <a:endParaRPr lang="en-US" altLang="zh-CN" sz="1400" dirty="0"/>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fld id="{9A0DB2DC-4C9A-4742-B13C-FB6460FD3503}" type="slidenum">
              <a:rPr lang="en-US" altLang="zh-CN" sz="1400" dirty="0"/>
              <a:t>‹#›</a:t>
            </a:fld>
            <a:endParaRPr lang="en-US" altLang="zh-CN" sz="1400" dirty="0"/>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0825" y="1268413"/>
            <a:ext cx="4194175"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97400" y="1268413"/>
            <a:ext cx="4194175"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hangingPunct="1"/>
            <a:fld id="{9A0DB2DC-4C9A-4742-B13C-FB6460FD3503}" type="slidenum">
              <a:rPr lang="en-US" altLang="zh-CN" sz="1400" dirty="0"/>
              <a:t>‹#›</a:t>
            </a:fld>
            <a:endParaRPr lang="en-US" altLang="zh-CN" sz="1400" dirty="0"/>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algn="r" eaLnBrk="1" hangingPunct="1"/>
            <a:fld id="{9A0DB2DC-4C9A-4742-B13C-FB6460FD3503}" type="slidenum">
              <a:rPr lang="en-US" altLang="zh-CN" sz="1400" dirty="0"/>
              <a:t>‹#›</a:t>
            </a:fld>
            <a:endParaRPr lang="en-US" altLang="zh-CN" sz="1400" dirty="0"/>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algn="r" eaLnBrk="1" hangingPunct="1"/>
            <a:fld id="{9A0DB2DC-4C9A-4742-B13C-FB6460FD3503}" type="slidenum">
              <a:rPr lang="en-US" altLang="zh-CN" sz="1400" dirty="0"/>
              <a:t>‹#›</a:t>
            </a:fld>
            <a:endParaRPr lang="en-US" altLang="zh-CN" sz="140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2_标题幻灯片">
    <p:spTree>
      <p:nvGrpSpPr>
        <p:cNvPr id="1" name=""/>
        <p:cNvGrpSpPr/>
        <p:nvPr/>
      </p:nvGrpSpPr>
      <p:grpSpPr>
        <a:xfrm>
          <a:off x="0" y="0"/>
          <a:ext cx="0" cy="0"/>
          <a:chOff x="0" y="0"/>
          <a:chExt cx="0" cy="0"/>
        </a:xfrm>
      </p:grpSpPr>
      <p:grpSp>
        <p:nvGrpSpPr>
          <p:cNvPr id="4" name="Group 6"/>
          <p:cNvGrpSpPr/>
          <p:nvPr/>
        </p:nvGrpSpPr>
        <p:grpSpPr bwMode="auto">
          <a:xfrm>
            <a:off x="42863" y="1852614"/>
            <a:ext cx="8910637" cy="2527300"/>
            <a:chOff x="24" y="1157"/>
            <a:chExt cx="5613" cy="1592"/>
          </a:xfrm>
        </p:grpSpPr>
        <p:sp>
          <p:nvSpPr>
            <p:cNvPr id="5" name="Line 7"/>
            <p:cNvSpPr>
              <a:spLocks noChangeShapeType="1"/>
            </p:cNvSpPr>
            <p:nvPr/>
          </p:nvSpPr>
          <p:spPr bwMode="auto">
            <a:xfrm>
              <a:off x="24" y="1892"/>
              <a:ext cx="971" cy="0"/>
            </a:xfrm>
            <a:prstGeom prst="line">
              <a:avLst/>
            </a:prstGeom>
            <a:noFill/>
            <a:ln w="9525">
              <a:solidFill>
                <a:srgbClr val="0066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1400">
                <a:solidFill>
                  <a:srgbClr val="000000"/>
                </a:solidFill>
                <a:ea typeface="宋体" panose="02010600030101010101" pitchFamily="2" charset="-122"/>
              </a:endParaRPr>
            </a:p>
          </p:txBody>
        </p:sp>
        <p:sp>
          <p:nvSpPr>
            <p:cNvPr id="6" name="Line 8"/>
            <p:cNvSpPr>
              <a:spLocks noChangeShapeType="1"/>
            </p:cNvSpPr>
            <p:nvPr/>
          </p:nvSpPr>
          <p:spPr bwMode="auto">
            <a:xfrm>
              <a:off x="1084" y="1157"/>
              <a:ext cx="0" cy="654"/>
            </a:xfrm>
            <a:prstGeom prst="line">
              <a:avLst/>
            </a:prstGeom>
            <a:noFill/>
            <a:ln w="9525">
              <a:solidFill>
                <a:srgbClr val="0066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1400">
                <a:solidFill>
                  <a:srgbClr val="000000"/>
                </a:solidFill>
                <a:ea typeface="宋体" panose="02010600030101010101" pitchFamily="2" charset="-122"/>
              </a:endParaRPr>
            </a:p>
          </p:txBody>
        </p:sp>
        <p:sp>
          <p:nvSpPr>
            <p:cNvPr id="7" name="Line 9"/>
            <p:cNvSpPr>
              <a:spLocks noChangeShapeType="1"/>
            </p:cNvSpPr>
            <p:nvPr/>
          </p:nvSpPr>
          <p:spPr bwMode="auto">
            <a:xfrm>
              <a:off x="1083" y="1981"/>
              <a:ext cx="0" cy="768"/>
            </a:xfrm>
            <a:prstGeom prst="line">
              <a:avLst/>
            </a:prstGeom>
            <a:noFill/>
            <a:ln w="9525">
              <a:solidFill>
                <a:srgbClr val="0066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1400">
                <a:solidFill>
                  <a:srgbClr val="000000"/>
                </a:solidFill>
                <a:ea typeface="宋体" panose="02010600030101010101" pitchFamily="2" charset="-122"/>
              </a:endParaRPr>
            </a:p>
          </p:txBody>
        </p:sp>
        <p:sp>
          <p:nvSpPr>
            <p:cNvPr id="8" name="Line 10"/>
            <p:cNvSpPr>
              <a:spLocks noChangeShapeType="1"/>
            </p:cNvSpPr>
            <p:nvPr/>
          </p:nvSpPr>
          <p:spPr bwMode="auto">
            <a:xfrm>
              <a:off x="1184" y="1892"/>
              <a:ext cx="4453" cy="0"/>
            </a:xfrm>
            <a:prstGeom prst="line">
              <a:avLst/>
            </a:prstGeom>
            <a:noFill/>
            <a:ln w="9525">
              <a:solidFill>
                <a:srgbClr val="0066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1400">
                <a:solidFill>
                  <a:srgbClr val="000000"/>
                </a:solidFill>
                <a:ea typeface="宋体" panose="02010600030101010101" pitchFamily="2" charset="-122"/>
              </a:endParaRPr>
            </a:p>
          </p:txBody>
        </p:sp>
      </p:grpSp>
      <p:pic>
        <p:nvPicPr>
          <p:cNvPr id="9" name="Picture 8" descr="未命名-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463" y="5732463"/>
            <a:ext cx="9144000"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463" y="130175"/>
            <a:ext cx="2676525"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15"/>
          <p:cNvSpPr txBox="1">
            <a:spLocks noChangeArrowheads="1"/>
          </p:cNvSpPr>
          <p:nvPr/>
        </p:nvSpPr>
        <p:spPr bwMode="auto">
          <a:xfrm>
            <a:off x="42864" y="2433639"/>
            <a:ext cx="1723520" cy="461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6" tIns="45712" rIns="91426" bIns="45712">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000000"/>
              </a:buClr>
              <a:buSzPct val="100000"/>
              <a:buFont typeface="Wingdings" panose="05000000000000000000" pitchFamily="2" charset="2"/>
              <a:buNone/>
              <a:defRPr/>
            </a:pPr>
            <a:r>
              <a:rPr lang="zh-CN" altLang="en-US" b="1" dirty="0" smtClean="0">
                <a:solidFill>
                  <a:srgbClr val="3333FF"/>
                </a:solidFill>
                <a:ea typeface="华文行楷" panose="02010800040101010101" pitchFamily="2" charset="-122"/>
              </a:rPr>
              <a:t>交换与网络</a:t>
            </a:r>
          </a:p>
        </p:txBody>
      </p:sp>
      <p:sp>
        <p:nvSpPr>
          <p:cNvPr id="165901" name="Rectangle 13"/>
          <p:cNvSpPr>
            <a:spLocks noGrp="1" noChangeArrowheads="1"/>
          </p:cNvSpPr>
          <p:nvPr>
            <p:ph type="ctrTitle" sz="quarter"/>
          </p:nvPr>
        </p:nvSpPr>
        <p:spPr>
          <a:xfrm>
            <a:off x="2049464" y="1420814"/>
            <a:ext cx="6300787" cy="1470025"/>
          </a:xfrm>
        </p:spPr>
        <p:txBody>
          <a:bodyPr/>
          <a:lstStyle>
            <a:lvl1pPr>
              <a:defRPr/>
            </a:lvl1pPr>
          </a:lstStyle>
          <a:p>
            <a:pPr lvl="0"/>
            <a:r>
              <a:rPr lang="zh-CN" altLang="en-US" noProof="0" smtClean="0"/>
              <a:t>单击此处编辑母版标题样式</a:t>
            </a:r>
          </a:p>
        </p:txBody>
      </p:sp>
      <p:sp>
        <p:nvSpPr>
          <p:cNvPr id="165902" name="Rectangle 14"/>
          <p:cNvSpPr>
            <a:spLocks noGrp="1" noChangeArrowheads="1"/>
          </p:cNvSpPr>
          <p:nvPr>
            <p:ph type="subTitle" sz="quarter" idx="1"/>
          </p:nvPr>
        </p:nvSpPr>
        <p:spPr>
          <a:xfrm>
            <a:off x="2049463" y="3160713"/>
            <a:ext cx="6400800" cy="1752600"/>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p>
        </p:txBody>
      </p:sp>
    </p:spTree>
  </p:cSld>
  <p:clrMapOvr>
    <a:masterClrMapping/>
  </p:clrMapOvr>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algn="r" eaLnBrk="1" hangingPunct="1"/>
            <a:fld id="{9A0DB2DC-4C9A-4742-B13C-FB6460FD3503}" type="slidenum">
              <a:rPr lang="en-US" altLang="zh-CN" sz="1400" dirty="0"/>
              <a:t>‹#›</a:t>
            </a:fld>
            <a:endParaRPr lang="en-US" altLang="zh-CN" sz="1400" dirty="0"/>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hangingPunct="1"/>
            <a:fld id="{9A0DB2DC-4C9A-4742-B13C-FB6460FD3503}" type="slidenum">
              <a:rPr lang="en-US" altLang="zh-CN" sz="1400" dirty="0"/>
              <a:t>‹#›</a:t>
            </a:fld>
            <a:endParaRPr lang="en-US" altLang="zh-CN" sz="1400" dirty="0"/>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endParaRPr kumimoji="0" lang="zh-CN" altLang="en-US" sz="32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hangingPunct="1"/>
            <a:fld id="{9A0DB2DC-4C9A-4742-B13C-FB6460FD3503}" type="slidenum">
              <a:rPr lang="en-US" altLang="zh-CN" sz="1400" dirty="0"/>
              <a:t>‹#›</a:t>
            </a:fld>
            <a:endParaRPr lang="en-US" altLang="zh-CN" sz="1400" dirty="0"/>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fld id="{9A0DB2DC-4C9A-4742-B13C-FB6460FD3503}" type="slidenum">
              <a:rPr lang="en-US" altLang="zh-CN" sz="1400" dirty="0"/>
              <a:t>‹#›</a:t>
            </a:fld>
            <a:endParaRPr lang="en-US" altLang="zh-CN" sz="1400" dirty="0"/>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56388" y="490538"/>
            <a:ext cx="2135187" cy="59626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50825" y="490538"/>
            <a:ext cx="6253163" cy="59626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fld id="{9A0DB2DC-4C9A-4742-B13C-FB6460FD3503}" type="slidenum">
              <a:rPr lang="en-US" altLang="zh-CN" sz="1400" dirty="0"/>
              <a:t>‹#›</a:t>
            </a:fld>
            <a:endParaRPr lang="en-US" altLang="zh-CN" sz="1400" dirty="0"/>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250825" y="490538"/>
            <a:ext cx="8540750" cy="59626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algn="r" eaLnBrk="1" hangingPunct="1"/>
            <a:fld id="{9A0DB2DC-4C9A-4742-B13C-FB6460FD3503}" type="slidenum">
              <a:rPr lang="en-US" altLang="zh-CN" sz="1400" dirty="0"/>
              <a:t>‹#›</a:t>
            </a:fld>
            <a:endParaRPr lang="en-US" altLang="zh-CN" sz="1400" dirty="0"/>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50825" y="490538"/>
            <a:ext cx="8540750" cy="7207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50825" y="1268413"/>
            <a:ext cx="4194175" cy="5184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97400" y="1268413"/>
            <a:ext cx="4194175" cy="5184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hangingPunct="1"/>
            <a:fld id="{9A0DB2DC-4C9A-4742-B13C-FB6460FD3503}" type="slidenum">
              <a:rPr lang="en-US" altLang="zh-CN" sz="1400" dirty="0"/>
              <a:t>‹#›</a:t>
            </a:fld>
            <a:endParaRPr lang="en-US" altLang="zh-CN" sz="1400" dirty="0"/>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250825" y="490538"/>
            <a:ext cx="8540750" cy="7207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50825" y="1268413"/>
            <a:ext cx="4194175" cy="5184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597400" y="1268413"/>
            <a:ext cx="4194175" cy="25161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97400" y="3937000"/>
            <a:ext cx="4194175" cy="25161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页脚占位符 6"/>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灯片编号占位符 7"/>
          <p:cNvSpPr>
            <a:spLocks noGrp="1"/>
          </p:cNvSpPr>
          <p:nvPr>
            <p:ph type="sldNum" sz="quarter" idx="12"/>
          </p:nvPr>
        </p:nvSpPr>
        <p:spPr/>
        <p:txBody>
          <a:bodyPr/>
          <a:lstStyle/>
          <a:p>
            <a:pPr lvl="0" algn="r" eaLnBrk="1" hangingPunct="1"/>
            <a:fld id="{9A0DB2DC-4C9A-4742-B13C-FB6460FD3503}" type="slidenum">
              <a:rPr lang="en-US" altLang="zh-CN" sz="1400" dirty="0"/>
              <a:t>‹#›</a:t>
            </a:fld>
            <a:endParaRPr lang="en-US" altLang="zh-CN" sz="1400" dirty="0"/>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6146" name="Rectangle 2"/>
          <p:cNvSpPr>
            <a:spLocks noGrp="1" noRot="1" noChangeArrowheads="1"/>
          </p:cNvSpPr>
          <p:nvPr>
            <p:ph type="ctrTitle"/>
          </p:nvPr>
        </p:nvSpPr>
        <p:spPr>
          <a:xfrm>
            <a:off x="684213" y="2276475"/>
            <a:ext cx="7772400" cy="1143000"/>
          </a:xfrm>
        </p:spPr>
        <p:txBody>
          <a:bodyPr/>
          <a:lstStyle>
            <a:lvl1pPr>
              <a:defRPr sz="3600"/>
            </a:lvl1pPr>
          </a:lstStyle>
          <a:p>
            <a:pPr lvl="0"/>
            <a:r>
              <a:rPr lang="zh-CN" altLang="en-US" noProof="0" smtClean="0"/>
              <a:t>单击此处编辑母版标题样式</a:t>
            </a:r>
          </a:p>
        </p:txBody>
      </p:sp>
      <p:sp>
        <p:nvSpPr>
          <p:cNvPr id="6147" name="Rectangle 3"/>
          <p:cNvSpPr>
            <a:spLocks noGrp="1" noRot="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54B73FBE-9E56-4AFC-88C9-7796AC12DA84}" type="slidenum">
              <a:rPr lang="en-US" altLang="zh-CN"/>
              <a:t>‹#›</a:t>
            </a:fld>
            <a:endParaRPr lang="en-US" altLang="zh-CN"/>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07D425CE-EA6B-4505-B149-6A5FB898A62F}" type="slidenum">
              <a:rPr lang="en-US" altLang="zh-CN"/>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7" name="Picture 9" descr="GIF-396"/>
          <p:cNvPicPr>
            <a:picLocks noChangeAspect="1" noChangeArrowheads="1" noCrop="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88190"/>
            <a:ext cx="4640540" cy="72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p:cNvSpPr>
            <a:spLocks noGrp="1" noChangeArrowheads="1"/>
          </p:cNvSpPr>
          <p:nvPr>
            <p:ph type="title"/>
          </p:nvPr>
        </p:nvSpPr>
        <p:spPr bwMode="auto">
          <a:xfrm>
            <a:off x="555538" y="-103633"/>
            <a:ext cx="7064703" cy="588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2040" tIns="41020" rIns="82040" bIns="41020" numCol="1" anchor="ctr" anchorCtr="0" compatLnSpc="1"/>
          <a:lstStyle>
            <a:lvl1pPr algn="l">
              <a:defRPr sz="3200" b="1">
                <a:solidFill>
                  <a:srgbClr val="FF0000"/>
                </a:solidFill>
              </a:defRPr>
            </a:lvl1pPr>
          </a:lstStyle>
          <a:p>
            <a:pPr lvl="0"/>
            <a:r>
              <a:rPr lang="zh-CN" altLang="en-US" smtClean="0"/>
              <a:t>单击此处编辑母版标题样式</a:t>
            </a:r>
          </a:p>
        </p:txBody>
      </p:sp>
      <p:sp>
        <p:nvSpPr>
          <p:cNvPr id="9" name="Rectangle 3"/>
          <p:cNvSpPr>
            <a:spLocks noGrp="1" noChangeArrowheads="1"/>
          </p:cNvSpPr>
          <p:nvPr>
            <p:ph idx="1"/>
          </p:nvPr>
        </p:nvSpPr>
        <p:spPr bwMode="auto">
          <a:xfrm>
            <a:off x="751779" y="801057"/>
            <a:ext cx="7064703" cy="4320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2040" tIns="41020" rIns="82040" bIns="41020" numCol="1" anchor="t" anchorCtr="0" compatLnSpc="1"/>
          <a:lstStyle>
            <a:lvl1pPr>
              <a:defRPr sz="3200" b="1">
                <a:solidFill>
                  <a:srgbClr val="0000FF"/>
                </a:solidFill>
              </a:defRPr>
            </a:lvl1pPr>
            <a:lvl2pPr>
              <a:defRPr sz="2900" b="1">
                <a:solidFill>
                  <a:srgbClr val="002060"/>
                </a:solidFill>
              </a:defRPr>
            </a:lvl2pPr>
            <a:lvl3pPr>
              <a:defRPr b="1"/>
            </a:lvl3pPr>
            <a:lvl4pPr>
              <a:defRPr b="1"/>
            </a:lvl4pPr>
            <a:lvl5pPr>
              <a:defRPr b="1"/>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 name="Rectangle 6"/>
          <p:cNvSpPr>
            <a:spLocks noGrp="1" noChangeArrowheads="1"/>
          </p:cNvSpPr>
          <p:nvPr>
            <p:ph type="sldNum" sz="quarter" idx="4"/>
          </p:nvPr>
        </p:nvSpPr>
        <p:spPr bwMode="auto">
          <a:xfrm>
            <a:off x="6549569" y="5692826"/>
            <a:ext cx="1731545" cy="403329"/>
          </a:xfrm>
          <a:prstGeom prst="rect">
            <a:avLst/>
          </a:prstGeom>
        </p:spPr>
        <p:txBody>
          <a:bodyPr vert="horz" wrap="square" lIns="82040" tIns="41020" rIns="82040" bIns="41020" numCol="1" anchor="t" anchorCtr="0" compatLnSpc="1"/>
          <a:lstStyle>
            <a:lvl1pPr algn="r" eaLnBrk="1" hangingPunct="1">
              <a:defRPr kumimoji="0" sz="1300" b="1">
                <a:solidFill>
                  <a:srgbClr val="000000"/>
                </a:solidFill>
                <a:latin typeface="Arial" panose="020B0604020202020204" pitchFamily="34" charset="0"/>
                <a:ea typeface="宋体" panose="02010600030101010101" pitchFamily="2" charset="-122"/>
              </a:defRPr>
            </a:lvl1pPr>
          </a:lstStyle>
          <a:p>
            <a:pPr>
              <a:defRPr/>
            </a:pPr>
            <a:fld id="{922B9A28-9510-4A9C-AA33-11C93B2D6977}" type="slidenum">
              <a:rPr lang="en-US" altLang="zh-CN" smtClean="0"/>
              <a:t>‹#›</a:t>
            </a:fld>
            <a:endParaRPr lang="en-US" altLang="zh-CN"/>
          </a:p>
        </p:txBody>
      </p:sp>
    </p:spTree>
  </p:cSld>
  <p:clrMapOvr>
    <a:masterClrMapping/>
  </p:clrMapOvr>
  <p:transition spd="med"/>
</p:sldLayout>
</file>

<file path=ppt/slideLayouts/slideLayout14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3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CFAB9B61-95BC-4559-8432-DE10D6357B87}" type="slidenum">
              <a:rPr lang="en-US" altLang="zh-CN"/>
              <a:t>‹#›</a:t>
            </a:fld>
            <a:endParaRPr lang="en-US" altLang="zh-CN"/>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250825" y="1268413"/>
            <a:ext cx="4194175" cy="518477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597400" y="1268413"/>
            <a:ext cx="4194175" cy="518477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9A0BEC68-623B-4125-A456-5C7B5F567280}" type="slidenum">
              <a:rPr lang="en-US" altLang="zh-CN"/>
              <a:t>‹#›</a:t>
            </a:fld>
            <a:endParaRPr lang="en-US" altLang="zh-CN"/>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9C7C921D-7E0C-407F-A555-4D73C3B121BE}" type="slidenum">
              <a:rPr lang="en-US" altLang="zh-CN"/>
              <a:t>‹#›</a:t>
            </a:fld>
            <a:endParaRPr lang="en-US" altLang="zh-CN"/>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442FD1FB-ED8A-4503-926D-ACA158FEF29A}" type="slidenum">
              <a:rPr lang="en-US" altLang="zh-CN"/>
              <a:t>‹#›</a:t>
            </a:fld>
            <a:endParaRPr lang="en-US" altLang="zh-CN"/>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A2FB76C1-122C-4B50-B5C3-683B5472D924}" type="slidenum">
              <a:rPr lang="en-US" altLang="zh-CN"/>
              <a:t>‹#›</a:t>
            </a:fld>
            <a:endParaRPr lang="en-US" altLang="zh-CN"/>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15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noProof="1"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80E4B6E8-3F08-405C-9071-03247CB93FEB}" type="slidenum">
              <a:rPr lang="en-US" altLang="zh-CN"/>
              <a:t>‹#›</a:t>
            </a:fld>
            <a:endParaRPr lang="en-US" altLang="zh-CN"/>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noProof="1"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D6AD22C6-1EF3-4CAC-8374-9FD7D2A77DA5}" type="slidenum">
              <a:rPr lang="en-US" altLang="zh-CN"/>
              <a:t>‹#›</a:t>
            </a:fld>
            <a:endParaRPr lang="en-US" altLang="zh-CN"/>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3CF0DBD9-E9F9-44EE-A269-0E56A264D702}" type="slidenum">
              <a:rPr lang="en-US" altLang="zh-CN"/>
              <a:t>‹#›</a:t>
            </a:fld>
            <a:endParaRPr lang="en-US" altLang="zh-CN"/>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56388" y="490538"/>
            <a:ext cx="2135187" cy="5962650"/>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250825" y="490538"/>
            <a:ext cx="6253163" cy="5962650"/>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6D09AA30-DC9C-4C03-89D8-D235988293EC}" type="slidenum">
              <a:rPr lang="en-US" altLang="zh-CN"/>
              <a:t>‹#›</a:t>
            </a:fld>
            <a:endParaRPr lang="en-US" altLang="zh-CN"/>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50825" y="490538"/>
            <a:ext cx="8540750" cy="720725"/>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250825" y="1268413"/>
            <a:ext cx="4194175" cy="51847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597400" y="1268413"/>
            <a:ext cx="4194175" cy="51847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8F7C3360-C1AA-4B47-9B97-C7510BA9763C}" type="slidenum">
              <a:rPr lang="en-US" altLang="zh-CN"/>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5" name="Picture 9" descr="GIF-396"/>
          <p:cNvPicPr>
            <a:picLocks noChangeAspect="1" noChangeArrowheads="1" noCrop="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4667"/>
            <a:ext cx="4640540" cy="72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Grp="1" noChangeArrowheads="1"/>
          </p:cNvSpPr>
          <p:nvPr>
            <p:ph type="title"/>
          </p:nvPr>
        </p:nvSpPr>
        <p:spPr bwMode="auto">
          <a:xfrm>
            <a:off x="579459" y="-19081"/>
            <a:ext cx="7064703" cy="588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2040" tIns="41020" rIns="82040" bIns="41020" numCol="1" anchor="ctr" anchorCtr="0" compatLnSpc="1"/>
          <a:lstStyle/>
          <a:p>
            <a:pPr lvl="0"/>
            <a:r>
              <a:rPr lang="zh-CN" altLang="en-US" smtClean="0"/>
              <a:t>单击此处编辑母版标题样式</a:t>
            </a:r>
          </a:p>
        </p:txBody>
      </p:sp>
      <p:sp>
        <p:nvSpPr>
          <p:cNvPr id="7" name="Rectangle 3"/>
          <p:cNvSpPr>
            <a:spLocks noGrp="1" noChangeArrowheads="1"/>
          </p:cNvSpPr>
          <p:nvPr>
            <p:ph idx="1"/>
          </p:nvPr>
        </p:nvSpPr>
        <p:spPr bwMode="auto">
          <a:xfrm>
            <a:off x="775814" y="888060"/>
            <a:ext cx="7064703" cy="4320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2040" tIns="41020" rIns="82040" bIns="410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 name="Rectangle 6"/>
          <p:cNvSpPr>
            <a:spLocks noGrp="1" noChangeArrowheads="1"/>
          </p:cNvSpPr>
          <p:nvPr>
            <p:ph type="sldNum" sz="quarter" idx="4"/>
          </p:nvPr>
        </p:nvSpPr>
        <p:spPr bwMode="auto">
          <a:xfrm>
            <a:off x="6549569" y="5692826"/>
            <a:ext cx="1731545" cy="403329"/>
          </a:xfrm>
          <a:prstGeom prst="rect">
            <a:avLst/>
          </a:prstGeom>
        </p:spPr>
        <p:txBody>
          <a:bodyPr vert="horz" wrap="square" lIns="82040" tIns="41020" rIns="82040" bIns="41020" numCol="1" anchor="t" anchorCtr="0" compatLnSpc="1"/>
          <a:lstStyle>
            <a:lvl1pPr algn="r" eaLnBrk="1" hangingPunct="1">
              <a:defRPr kumimoji="0" sz="1300" b="1">
                <a:solidFill>
                  <a:srgbClr val="000000"/>
                </a:solidFill>
                <a:latin typeface="Arial" panose="020B0604020202020204" pitchFamily="34" charset="0"/>
                <a:ea typeface="宋体" panose="02010600030101010101" pitchFamily="2" charset="-122"/>
              </a:defRPr>
            </a:lvl1pPr>
          </a:lstStyle>
          <a:p>
            <a:pPr>
              <a:defRPr/>
            </a:pPr>
            <a:fld id="{922B9A28-9510-4A9C-AA33-11C93B2D6977}" type="slidenum">
              <a:rPr lang="en-US" altLang="zh-CN"/>
              <a:t>‹#›</a:t>
            </a:fld>
            <a:endParaRPr lang="en-US" altLang="zh-CN"/>
          </a:p>
        </p:txBody>
      </p:sp>
    </p:spTree>
  </p:cSld>
  <p:clrMapOvr>
    <a:masterClrMapping/>
  </p:clrMapOvr>
  <p:transition spd="med"/>
</p:sldLayout>
</file>

<file path=ppt/slideLayouts/slideLayout150.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250825" y="490538"/>
            <a:ext cx="8540750" cy="720725"/>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250825" y="1268413"/>
            <a:ext cx="4194175" cy="51847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quarter" idx="2"/>
          </p:nvPr>
        </p:nvSpPr>
        <p:spPr>
          <a:xfrm>
            <a:off x="4597400" y="1268413"/>
            <a:ext cx="4194175" cy="2516187"/>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内容占位符 4"/>
          <p:cNvSpPr>
            <a:spLocks noGrp="1"/>
          </p:cNvSpPr>
          <p:nvPr>
            <p:ph sz="quarter" idx="3"/>
          </p:nvPr>
        </p:nvSpPr>
        <p:spPr>
          <a:xfrm>
            <a:off x="4597400" y="3937000"/>
            <a:ext cx="4194175" cy="25161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989B42BC-BB8F-404E-8B5D-6AA51587BC09}" type="slidenum">
              <a:rPr lang="en-US" altLang="zh-CN"/>
              <a:t>‹#›</a:t>
            </a:fld>
            <a:endParaRPr lang="en-US" altLang="zh-CN"/>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250825" y="490538"/>
            <a:ext cx="8540750" cy="720725"/>
          </a:xfr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250825" y="1268413"/>
            <a:ext cx="4194175" cy="51847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quarter" idx="2"/>
          </p:nvPr>
        </p:nvSpPr>
        <p:spPr>
          <a:xfrm>
            <a:off x="4597400" y="1268413"/>
            <a:ext cx="4194175" cy="2516187"/>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内容占位符 4"/>
          <p:cNvSpPr>
            <a:spLocks noGrp="1"/>
          </p:cNvSpPr>
          <p:nvPr>
            <p:ph sz="quarter" idx="3"/>
          </p:nvPr>
        </p:nvSpPr>
        <p:spPr>
          <a:xfrm>
            <a:off x="4597400" y="3937000"/>
            <a:ext cx="4194175" cy="25161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47ED0007-E180-4FC2-B6A7-BA71BCF12546}" type="slidenum">
              <a:rPr lang="en-US" altLang="zh-CN"/>
              <a:t>‹#›</a:t>
            </a:fld>
            <a:endParaRPr lang="en-US" altLang="zh-CN"/>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6146" name="Rectangle 2"/>
          <p:cNvSpPr>
            <a:spLocks noGrp="1" noRot="1" noChangeArrowheads="1"/>
          </p:cNvSpPr>
          <p:nvPr>
            <p:ph type="ctrTitle"/>
          </p:nvPr>
        </p:nvSpPr>
        <p:spPr>
          <a:xfrm>
            <a:off x="684213" y="2276475"/>
            <a:ext cx="7772400" cy="1143000"/>
          </a:xfrm>
        </p:spPr>
        <p:txBody>
          <a:bodyPr/>
          <a:lstStyle>
            <a:lvl1pPr>
              <a:defRPr sz="4800"/>
            </a:lvl1pPr>
          </a:lstStyle>
          <a:p>
            <a:pPr lvl="0"/>
            <a:r>
              <a:rPr lang="zh-CN" altLang="en-US" noProof="0" smtClean="0"/>
              <a:t>单击此处编辑母版标题样式</a:t>
            </a:r>
          </a:p>
        </p:txBody>
      </p:sp>
      <p:sp>
        <p:nvSpPr>
          <p:cNvPr id="6147" name="Rectangle 3"/>
          <p:cNvSpPr>
            <a:spLocks noGrp="1" noRot="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p>
        </p:txBody>
      </p:sp>
      <p:sp>
        <p:nvSpPr>
          <p:cNvPr id="7" name="Rectangle 4"/>
          <p:cNvSpPr>
            <a:spLocks noGrp="1" noChangeArrowheads="1"/>
          </p:cNvSpPr>
          <p:nvPr>
            <p:ph type="dt" sz="half" idx="2"/>
          </p:nvPr>
        </p:nvSpPr>
        <p:spPr bwMode="auto">
          <a:xfrm>
            <a:off x="301625" y="6245225"/>
            <a:ext cx="2289175" cy="476250"/>
          </a:xfrm>
          <a:prstGeom prst="rect">
            <a:avLst/>
          </a:prstGeom>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Rectangle 5"/>
          <p:cNvSpPr>
            <a:spLocks noGrp="1" noChangeArrowheads="1"/>
          </p:cNvSpPr>
          <p:nvPr>
            <p:ph type="ftr" sz="quarter" idx="3"/>
          </p:nvPr>
        </p:nvSpPr>
        <p:spPr bwMode="auto">
          <a:xfrm>
            <a:off x="3124200" y="6245225"/>
            <a:ext cx="2895600" cy="476250"/>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Rectangle 6"/>
          <p:cNvSpPr>
            <a:spLocks noGrp="1" noChangeArrowheads="1"/>
          </p:cNvSpPr>
          <p:nvPr>
            <p:ph type="sldNum" sz="quarter" idx="4"/>
          </p:nvPr>
        </p:nvSpPr>
        <p:spPr bwMode="auto">
          <a:xfrm>
            <a:off x="6553200" y="6245225"/>
            <a:ext cx="2289175" cy="476250"/>
          </a:xfrm>
          <a:prstGeom prst="rect">
            <a:avLst/>
          </a:prstGeom>
        </p:spPr>
        <p:txBody>
          <a:bodyPr vert="horz" wrap="square" lIns="91440" tIns="45720" rIns="91440" bIns="45720" numCol="1" anchor="t" anchorCtr="0" compatLnSpc="1"/>
          <a:lstStyle/>
          <a:p>
            <a:pPr algn="r">
              <a:buNone/>
            </a:pPr>
            <a:fld id="{9A0DB2DC-4C9A-4742-B13C-FB6460FD3503}" type="slidenum">
              <a:rPr lang="en-US" altLang="zh-CN" dirty="0"/>
              <a:t>‹#›</a:t>
            </a:fld>
            <a:endParaRPr lang="en-US" altLang="zh-CN" dirty="0"/>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250825" y="1268413"/>
            <a:ext cx="4194175"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597400" y="1268413"/>
            <a:ext cx="4194175"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6" name="Picture 9" descr="GIF-396"/>
          <p:cNvPicPr>
            <a:picLocks noChangeAspect="1" noChangeArrowheads="1" noCrop="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4667"/>
            <a:ext cx="4640540" cy="72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p:cNvSpPr>
            <a:spLocks noGrp="1" noChangeArrowheads="1"/>
          </p:cNvSpPr>
          <p:nvPr>
            <p:ph type="title"/>
          </p:nvPr>
        </p:nvSpPr>
        <p:spPr bwMode="auto">
          <a:xfrm>
            <a:off x="579459" y="-19081"/>
            <a:ext cx="7064703" cy="588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2040" tIns="41020" rIns="82040" bIns="41020" numCol="1" anchor="ctr" anchorCtr="0" compatLnSpc="1"/>
          <a:lstStyle/>
          <a:p>
            <a:pPr lvl="0"/>
            <a:r>
              <a:rPr lang="zh-CN" altLang="en-US" smtClean="0"/>
              <a:t>单击此处编辑母版标题样式</a:t>
            </a:r>
          </a:p>
        </p:txBody>
      </p:sp>
      <p:sp>
        <p:nvSpPr>
          <p:cNvPr id="8" name="Rectangle 3"/>
          <p:cNvSpPr>
            <a:spLocks noGrp="1" noChangeArrowheads="1"/>
          </p:cNvSpPr>
          <p:nvPr>
            <p:ph idx="1"/>
          </p:nvPr>
        </p:nvSpPr>
        <p:spPr bwMode="auto">
          <a:xfrm>
            <a:off x="775814" y="888060"/>
            <a:ext cx="7064703" cy="4320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2040" tIns="41020" rIns="82040" bIns="410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9" name="Rectangle 6"/>
          <p:cNvSpPr>
            <a:spLocks noGrp="1" noChangeArrowheads="1"/>
          </p:cNvSpPr>
          <p:nvPr>
            <p:ph type="sldNum" sz="quarter" idx="4"/>
          </p:nvPr>
        </p:nvSpPr>
        <p:spPr bwMode="auto">
          <a:xfrm>
            <a:off x="6549569" y="5692826"/>
            <a:ext cx="1731545" cy="403329"/>
          </a:xfrm>
          <a:prstGeom prst="rect">
            <a:avLst/>
          </a:prstGeom>
        </p:spPr>
        <p:txBody>
          <a:bodyPr vert="horz" wrap="square" lIns="82040" tIns="41020" rIns="82040" bIns="41020" numCol="1" anchor="t" anchorCtr="0" compatLnSpc="1"/>
          <a:lstStyle>
            <a:lvl1pPr algn="r" eaLnBrk="1" hangingPunct="1">
              <a:defRPr kumimoji="0" sz="1300" b="1">
                <a:solidFill>
                  <a:srgbClr val="000000"/>
                </a:solidFill>
                <a:latin typeface="Arial" panose="020B0604020202020204" pitchFamily="34" charset="0"/>
                <a:ea typeface="宋体" panose="02010600030101010101" pitchFamily="2" charset="-122"/>
              </a:defRPr>
            </a:lvl1pPr>
          </a:lstStyle>
          <a:p>
            <a:pPr>
              <a:defRPr/>
            </a:pPr>
            <a:fld id="{922B9A28-9510-4A9C-AA33-11C93B2D6977}" type="slidenum">
              <a:rPr lang="en-US" altLang="zh-CN"/>
              <a:t>‹#›</a:t>
            </a:fld>
            <a:endParaRPr lang="en-US" altLang="zh-CN"/>
          </a:p>
        </p:txBody>
      </p:sp>
    </p:spTree>
  </p:cSld>
  <p:clrMapOvr>
    <a:masterClrMapping/>
  </p:clrMapOvr>
  <p:transition spd="med"/>
</p:sldLayout>
</file>

<file path=ppt/slideLayouts/slideLayout16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endParaRPr kumimoji="0" lang="zh-CN" altLang="en-US" sz="32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56388" y="490538"/>
            <a:ext cx="2135187" cy="5962650"/>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250825" y="490538"/>
            <a:ext cx="6253163" cy="5962650"/>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50825" y="490538"/>
            <a:ext cx="8540750" cy="720725"/>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250825" y="1268413"/>
            <a:ext cx="4194175" cy="51847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597400" y="1268413"/>
            <a:ext cx="4194175" cy="51847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250825" y="490538"/>
            <a:ext cx="8540750" cy="720725"/>
          </a:xfrm>
        </p:spPr>
        <p:txBody>
          <a:bodyPr/>
          <a:lstStyle/>
          <a:p>
            <a:r>
              <a:rPr lang="zh-CN" altLang="en-US" noProof="1" smtClean="0"/>
              <a:t>单击此处编辑母版标题样式</a:t>
            </a:r>
            <a:endParaRPr lang="zh-CN" altLang="en-US" noProof="1"/>
          </a:p>
        </p:txBody>
      </p:sp>
      <p:sp>
        <p:nvSpPr>
          <p:cNvPr id="3" name="表格占位符 2"/>
          <p:cNvSpPr>
            <a:spLocks noGrp="1"/>
          </p:cNvSpPr>
          <p:nvPr>
            <p:ph type="tbl" idx="1"/>
          </p:nvPr>
        </p:nvSpPr>
        <p:spPr>
          <a:xfrm>
            <a:off x="250825" y="1268413"/>
            <a:ext cx="8540750" cy="518477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v"/>
              <a:defRPr/>
            </a:pPr>
            <a:endParaRPr kumimoji="0" lang="zh-CN" altLang="en-US" sz="36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250825" y="490538"/>
            <a:ext cx="8540750" cy="720725"/>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250825" y="1268413"/>
            <a:ext cx="4194175" cy="51847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quarter" idx="2"/>
          </p:nvPr>
        </p:nvSpPr>
        <p:spPr>
          <a:xfrm>
            <a:off x="4597400" y="1268413"/>
            <a:ext cx="4194175" cy="2516187"/>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内容占位符 4"/>
          <p:cNvSpPr>
            <a:spLocks noGrp="1"/>
          </p:cNvSpPr>
          <p:nvPr>
            <p:ph sz="quarter" idx="3"/>
          </p:nvPr>
        </p:nvSpPr>
        <p:spPr>
          <a:xfrm>
            <a:off x="4597400" y="3937000"/>
            <a:ext cx="4194175" cy="25161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6" name="日期占位符 5"/>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页脚占位符 6"/>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灯片编号占位符 7"/>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bg1"/>
        </a:solidFill>
        <a:effectLst/>
      </p:bgPr>
    </p:bg>
    <p:spTree>
      <p:nvGrpSpPr>
        <p:cNvPr id="1" name=""/>
        <p:cNvGrpSpPr/>
        <p:nvPr/>
      </p:nvGrpSpPr>
      <p:grpSpPr>
        <a:xfrm>
          <a:off x="0" y="0"/>
          <a:ext cx="0" cy="0"/>
          <a:chOff x="0" y="0"/>
          <a:chExt cx="0" cy="0"/>
        </a:xfrm>
      </p:grpSpPr>
      <p:pic>
        <p:nvPicPr>
          <p:cNvPr id="11266" name="图片 9"/>
          <p:cNvPicPr>
            <a:picLocks noChangeAspect="1"/>
          </p:cNvPicPr>
          <p:nvPr/>
        </p:nvPicPr>
        <p:blipFill>
          <a:blip r:embed="rId2"/>
          <a:stretch>
            <a:fillRect/>
          </a:stretch>
        </p:blipFill>
        <p:spPr>
          <a:xfrm>
            <a:off x="0" y="0"/>
            <a:ext cx="9144000" cy="6858000"/>
          </a:xfrm>
          <a:prstGeom prst="rect">
            <a:avLst/>
          </a:prstGeom>
          <a:noFill/>
          <a:ln w="9525">
            <a:noFill/>
          </a:ln>
        </p:spPr>
      </p:pic>
      <p:cxnSp>
        <p:nvCxnSpPr>
          <p:cNvPr id="10" name="直接连接符 9"/>
          <p:cNvCxnSpPr/>
          <p:nvPr/>
        </p:nvCxnSpPr>
        <p:spPr>
          <a:xfrm>
            <a:off x="1314450" y="2420938"/>
            <a:ext cx="6470650" cy="0"/>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314450" y="3398838"/>
            <a:ext cx="6470650" cy="0"/>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 name="KSO_CT2"/>
          <p:cNvSpPr>
            <a:spLocks noGrp="1"/>
          </p:cNvSpPr>
          <p:nvPr>
            <p:ph type="subTitle" idx="1"/>
          </p:nvPr>
        </p:nvSpPr>
        <p:spPr>
          <a:xfrm>
            <a:off x="1314809" y="3425529"/>
            <a:ext cx="6470655" cy="467211"/>
          </a:xfrm>
          <a:noFill/>
        </p:spPr>
        <p:txBody>
          <a:bodyPr wrap="none">
            <a:normAutofit/>
          </a:bodyPr>
          <a:lstStyle>
            <a:lvl1pPr marL="0" indent="0" algn="ctr">
              <a:buNone/>
              <a:defRPr sz="2400" b="0">
                <a:solidFill>
                  <a:schemeClr val="accent1">
                    <a:lumMod val="50000"/>
                  </a:schemeClr>
                </a:solidFill>
                <a:latin typeface="华文新魏" panose="02010800040101010101" pitchFamily="2" charset="-122"/>
                <a:ea typeface="华文新魏" panose="02010800040101010101" pitchFamily="2"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单击此处编辑母版副标题样式</a:t>
            </a:r>
          </a:p>
        </p:txBody>
      </p:sp>
      <p:sp>
        <p:nvSpPr>
          <p:cNvPr id="2" name="KSO_CT1"/>
          <p:cNvSpPr>
            <a:spLocks noGrp="1"/>
          </p:cNvSpPr>
          <p:nvPr>
            <p:ph type="ctrTitle"/>
          </p:nvPr>
        </p:nvSpPr>
        <p:spPr>
          <a:xfrm>
            <a:off x="1314809" y="2420986"/>
            <a:ext cx="6470655" cy="960992"/>
          </a:xfrm>
          <a:noFill/>
        </p:spPr>
        <p:txBody>
          <a:bodyPr wrap="none" lIns="0" tIns="0" rIns="0" bIns="0" anchor="ctr">
            <a:normAutofit/>
          </a:bodyPr>
          <a:lstStyle>
            <a:lvl1pPr algn="ctr">
              <a:defRPr sz="3200">
                <a:solidFill>
                  <a:schemeClr val="accent2">
                    <a:lumMod val="50000"/>
                  </a:schemeClr>
                </a:solidFill>
                <a:effectLst>
                  <a:outerShdw dist="38100" dir="5400000" algn="t" rotWithShape="0">
                    <a:srgbClr val="E8D188">
                      <a:alpha val="38000"/>
                    </a:srgbClr>
                  </a:outerShdw>
                </a:effectLst>
                <a:latin typeface="Elephant" panose="02020904090505020303" pitchFamily="18" charset="0"/>
              </a:defRPr>
            </a:lvl1pPr>
          </a:lstStyle>
          <a:p>
            <a:pPr fontAlgn="base"/>
            <a:r>
              <a:rPr lang="zh-CN" altLang="en-US" strike="noStrike" noProof="1"/>
              <a:t>单击此处编辑母版标题样式</a:t>
            </a:r>
            <a:endParaRPr lang="en-US" strike="noStrike" noProof="1"/>
          </a:p>
        </p:txBody>
      </p:sp>
      <p:sp>
        <p:nvSpPr>
          <p:cNvPr id="13" name="KSO_FD"/>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14" name="KSO_FT"/>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15" name="KSO_FN"/>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4BF1E43-B587-4D34-94D7-4567D61FCB45}" type="slidenum">
              <a:rPr kumimoji="0" lang="en-US" altLang="zh-CN" sz="1200" b="0" i="0" u="none" strike="noStrike" kern="1200" cap="none" spc="0" normalizeH="0" baseline="0" noProof="0" smtClean="0">
                <a:ln>
                  <a:noFill/>
                </a:ln>
                <a:solidFill>
                  <a:srgbClr val="959696"/>
                </a:solidFill>
                <a:effectLst/>
                <a:uLnTx/>
                <a:uFillTx/>
                <a:latin typeface="Arial" panose="020B060402020202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rgbClr val="959696"/>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lvl1pPr>
              <a:defRPr>
                <a:solidFill>
                  <a:schemeClr val="accent2">
                    <a:lumMod val="50000"/>
                  </a:schemeClr>
                </a:solidFill>
              </a:defRPr>
            </a:lvl1pPr>
          </a:lstStyle>
          <a:p>
            <a:pPr fontAlgn="base"/>
            <a:r>
              <a:rPr lang="zh-CN" altLang="en-US" strike="noStrike" noProof="1"/>
              <a:t>单击此处编辑母版标题样式</a:t>
            </a:r>
            <a:endParaRPr lang="en-US" strike="noStrike" noProof="1"/>
          </a:p>
        </p:txBody>
      </p:sp>
      <p:sp>
        <p:nvSpPr>
          <p:cNvPr id="3" name="KSO_BC1"/>
          <p:cNvSpPr>
            <a:spLocks noGrp="1"/>
          </p:cNvSpPr>
          <p:nvPr>
            <p:ph idx="1"/>
          </p:nvPr>
        </p:nvSpPr>
        <p:spPr/>
        <p:txBody>
          <a:bodyPr/>
          <a:lstStyle>
            <a:lvl1pPr>
              <a:buClr>
                <a:schemeClr val="accent1">
                  <a:lumMod val="75000"/>
                </a:schemeClr>
              </a:buClr>
              <a:defRPr>
                <a:solidFill>
                  <a:schemeClr val="accent1">
                    <a:lumMod val="50000"/>
                  </a:schemeClr>
                </a:solidFill>
              </a:defRPr>
            </a:lvl1pPr>
            <a:lvl2pPr>
              <a:buClr>
                <a:schemeClr val="accent1">
                  <a:lumMod val="60000"/>
                  <a:lumOff val="40000"/>
                </a:schemeClr>
              </a:buClr>
              <a:defRPr/>
            </a:lvl2pPr>
          </a:lstStyle>
          <a:p>
            <a:pPr lvl="0" fontAlgn="base"/>
            <a:r>
              <a:rPr lang="zh-CN" altLang="en-US" strike="noStrike" noProof="1"/>
              <a:t>单击此处编辑母版文本样式</a:t>
            </a:r>
          </a:p>
          <a:p>
            <a:pPr lvl="1" fontAlgn="base"/>
            <a:r>
              <a:rPr lang="zh-CN" altLang="en-US" strike="noStrike" noProof="1"/>
              <a:t>第二级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CB805050-134A-4442-8D2E-920DAD56DBBB}" type="slidenum">
              <a:rPr kumimoji="0" lang="en-US" altLang="zh-CN" sz="1200" b="0" i="0" u="none" strike="noStrike" kern="1200" cap="none" spc="0" normalizeH="0" baseline="0" noProof="0" smtClean="0">
                <a:ln>
                  <a:noFill/>
                </a:ln>
                <a:solidFill>
                  <a:srgbClr val="959696"/>
                </a:solidFill>
                <a:effectLst/>
                <a:uLnTx/>
                <a:uFillTx/>
                <a:latin typeface="Arial" panose="020B060402020202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rgbClr val="959696"/>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pic>
        <p:nvPicPr>
          <p:cNvPr id="12290" name="图片 9"/>
          <p:cNvPicPr>
            <a:picLocks noChangeAspect="1"/>
          </p:cNvPicPr>
          <p:nvPr/>
        </p:nvPicPr>
        <p:blipFill>
          <a:blip r:embed="rId2"/>
          <a:srcRect l="13448"/>
          <a:stretch>
            <a:fillRect/>
          </a:stretch>
        </p:blipFill>
        <p:spPr>
          <a:xfrm>
            <a:off x="0" y="0"/>
            <a:ext cx="9144000" cy="6858000"/>
          </a:xfrm>
          <a:prstGeom prst="rect">
            <a:avLst/>
          </a:prstGeom>
          <a:noFill/>
          <a:ln w="9525">
            <a:noFill/>
          </a:ln>
        </p:spPr>
      </p:pic>
      <p:sp>
        <p:nvSpPr>
          <p:cNvPr id="2" name="KSO_ST1"/>
          <p:cNvSpPr>
            <a:spLocks noGrp="1"/>
          </p:cNvSpPr>
          <p:nvPr>
            <p:ph type="title"/>
          </p:nvPr>
        </p:nvSpPr>
        <p:spPr>
          <a:xfrm>
            <a:off x="2201094" y="2481944"/>
            <a:ext cx="4696096" cy="811257"/>
          </a:xfrm>
          <a:blipFill>
            <a:blip r:embed="rId3"/>
            <a:stretch>
              <a:fillRect/>
            </a:stretch>
          </a:blipFill>
        </p:spPr>
        <p:txBody>
          <a:bodyPr anchor="ctr">
            <a:normAutofit/>
          </a:bodyPr>
          <a:lstStyle>
            <a:lvl1pPr algn="ctr">
              <a:defRPr sz="4000"/>
            </a:lvl1pPr>
          </a:lstStyle>
          <a:p>
            <a:pPr fontAlgn="base"/>
            <a:r>
              <a:rPr lang="zh-CN" altLang="en-US" strike="noStrike" noProof="1"/>
              <a:t>单击此处编辑母版标题样式</a:t>
            </a:r>
            <a:endParaRPr lang="en-US" strike="noStrike" noProof="1"/>
          </a:p>
        </p:txBody>
      </p:sp>
      <p:sp>
        <p:nvSpPr>
          <p:cNvPr id="3" name="KSO_ST2"/>
          <p:cNvSpPr>
            <a:spLocks noGrp="1"/>
          </p:cNvSpPr>
          <p:nvPr>
            <p:ph type="body" idx="1"/>
          </p:nvPr>
        </p:nvSpPr>
        <p:spPr>
          <a:xfrm>
            <a:off x="2201094" y="3320190"/>
            <a:ext cx="4696096" cy="450623"/>
          </a:xfrm>
        </p:spPr>
        <p:txBody>
          <a:bodyPr>
            <a:normAutofit/>
          </a:bodyPr>
          <a:lstStyle>
            <a:lvl1pPr marL="0" indent="0" algn="ctr">
              <a:buNone/>
              <a:defRPr sz="1600" spc="180" baseline="0">
                <a:solidFill>
                  <a:schemeClr val="accent1">
                    <a:lumMod val="75000"/>
                  </a:schemeClr>
                </a:solidFill>
                <a:latin typeface="Elephant" panose="02020904090505020303"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a:t>单击此处编辑母版文本样式</a:t>
            </a:r>
          </a:p>
        </p:txBody>
      </p:sp>
      <p:sp>
        <p:nvSpPr>
          <p:cNvPr id="10" name="KSO_FD"/>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11" name="KSO_FT"/>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13" name="KSO_FN"/>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FE83A91-93FB-4152-A9F0-59C3A14C7250}" type="slidenum">
              <a:rPr kumimoji="0" lang="en-US" altLang="zh-CN" sz="1200" b="0" i="0" u="none" strike="noStrike" kern="1200" cap="none" spc="0" normalizeH="0" baseline="0" noProof="0" smtClean="0">
                <a:ln>
                  <a:noFill/>
                </a:ln>
                <a:solidFill>
                  <a:srgbClr val="959696"/>
                </a:solidFill>
                <a:effectLst/>
                <a:uLnTx/>
                <a:uFillTx/>
                <a:latin typeface="Arial" panose="020B060402020202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rgbClr val="959696"/>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pPr fontAlgn="base"/>
            <a:r>
              <a:rPr lang="zh-CN" altLang="en-US" strike="noStrike" noProof="1"/>
              <a:t>单击此处编辑母版标题样式</a:t>
            </a:r>
            <a:endParaRPr lang="en-US" strike="noStrike" noProof="1"/>
          </a:p>
        </p:txBody>
      </p:sp>
      <p:sp>
        <p:nvSpPr>
          <p:cNvPr id="3" name="KSO_BC1"/>
          <p:cNvSpPr>
            <a:spLocks noGrp="1"/>
          </p:cNvSpPr>
          <p:nvPr>
            <p:ph sz="half" idx="1"/>
          </p:nvPr>
        </p:nvSpPr>
        <p:spPr>
          <a:xfrm>
            <a:off x="1049867" y="1244600"/>
            <a:ext cx="3810000" cy="4932363"/>
          </a:xfrm>
        </p:spPr>
        <p:txBody>
          <a:bodyPr/>
          <a:lstStyle/>
          <a:p>
            <a:pPr lvl="0" fontAlgn="base"/>
            <a:r>
              <a:rPr lang="zh-CN" altLang="en-US" strike="noStrike" noProof="1"/>
              <a:t>单击此处编辑母版文本样式</a:t>
            </a:r>
          </a:p>
          <a:p>
            <a:pPr lvl="1" fontAlgn="base"/>
            <a:r>
              <a:rPr lang="zh-CN" altLang="en-US" strike="noStrike" noProof="1"/>
              <a:t>第二级</a:t>
            </a:r>
          </a:p>
        </p:txBody>
      </p:sp>
      <p:sp>
        <p:nvSpPr>
          <p:cNvPr id="4" name="KSO_BC2"/>
          <p:cNvSpPr>
            <a:spLocks noGrp="1"/>
          </p:cNvSpPr>
          <p:nvPr>
            <p:ph sz="half" idx="2"/>
          </p:nvPr>
        </p:nvSpPr>
        <p:spPr>
          <a:xfrm>
            <a:off x="4889499" y="1244600"/>
            <a:ext cx="3820587" cy="4932363"/>
          </a:xfrm>
        </p:spPr>
        <p:txBody>
          <a:bodyPr/>
          <a:lstStyle/>
          <a:p>
            <a:pPr lvl="0" fontAlgn="base"/>
            <a:r>
              <a:rPr lang="zh-CN" altLang="en-US" strike="noStrike" noProof="1"/>
              <a:t>单击此处编辑母版文本样式</a:t>
            </a:r>
          </a:p>
          <a:p>
            <a:pPr lvl="1" fontAlgn="base"/>
            <a:r>
              <a:rPr lang="zh-CN" altLang="en-US" strike="noStrike" noProof="1"/>
              <a:t>第二级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CB805050-134A-4442-8D2E-920DAD56DBBB}" type="slidenum">
              <a:rPr kumimoji="0" lang="en-US" altLang="zh-CN" sz="1200" b="0" i="0" u="none" strike="noStrike" kern="1200" cap="none" spc="0" normalizeH="0" baseline="0" noProof="0" smtClean="0">
                <a:ln>
                  <a:noFill/>
                </a:ln>
                <a:solidFill>
                  <a:srgbClr val="959696"/>
                </a:solidFill>
                <a:effectLst/>
                <a:uLnTx/>
                <a:uFillTx/>
                <a:latin typeface="Arial" panose="020B060402020202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rgbClr val="959696"/>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417" y="274490"/>
            <a:ext cx="8229166" cy="1142767"/>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419" y="1534892"/>
            <a:ext cx="4040271" cy="640006"/>
          </a:xfrm>
          <a:prstGeom prst="rect">
            <a:avLst/>
          </a:prstGeom>
        </p:spPr>
        <p:txBody>
          <a:bodyPr anchor="b"/>
          <a:lstStyle>
            <a:lvl1pPr marL="0" indent="0">
              <a:buNone/>
              <a:defRPr sz="2200" b="1"/>
            </a:lvl1pPr>
            <a:lvl2pPr marL="410210" indent="0">
              <a:buNone/>
              <a:defRPr sz="1800" b="1"/>
            </a:lvl2pPr>
            <a:lvl3pPr marL="820420" indent="0">
              <a:buNone/>
              <a:defRPr sz="1600" b="1"/>
            </a:lvl3pPr>
            <a:lvl4pPr marL="1229995" indent="0">
              <a:buNone/>
              <a:defRPr sz="1400" b="1"/>
            </a:lvl4pPr>
            <a:lvl5pPr marL="1640205" indent="0">
              <a:buNone/>
              <a:defRPr sz="1400" b="1"/>
            </a:lvl5pPr>
            <a:lvl6pPr marL="2050415" indent="0">
              <a:buNone/>
              <a:defRPr sz="1400" b="1"/>
            </a:lvl6pPr>
            <a:lvl7pPr marL="2460625" indent="0">
              <a:buNone/>
              <a:defRPr sz="1400" b="1"/>
            </a:lvl7pPr>
            <a:lvl8pPr marL="2870200" indent="0">
              <a:buNone/>
              <a:defRPr sz="1400" b="1"/>
            </a:lvl8pPr>
            <a:lvl9pPr marL="3280410" indent="0">
              <a:buNone/>
              <a:defRPr sz="1400" b="1"/>
            </a:lvl9pPr>
          </a:lstStyle>
          <a:p>
            <a:pPr lvl="0"/>
            <a:r>
              <a:rPr lang="zh-CN" altLang="en-US" smtClean="0"/>
              <a:t>单击此处编辑母版文本样式</a:t>
            </a:r>
          </a:p>
        </p:txBody>
      </p:sp>
      <p:sp>
        <p:nvSpPr>
          <p:cNvPr id="4" name="内容占位符 3"/>
          <p:cNvSpPr>
            <a:spLocks noGrp="1"/>
          </p:cNvSpPr>
          <p:nvPr>
            <p:ph sz="half" idx="2"/>
          </p:nvPr>
        </p:nvSpPr>
        <p:spPr>
          <a:xfrm>
            <a:off x="457419" y="2174900"/>
            <a:ext cx="4040271" cy="3950667"/>
          </a:xfrm>
          <a:prstGeom prst="rect">
            <a:avLst/>
          </a:prstGeom>
        </p:spPr>
        <p:txBody>
          <a:bodyPr/>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4872" y="1534892"/>
            <a:ext cx="4041714" cy="640006"/>
          </a:xfrm>
          <a:prstGeom prst="rect">
            <a:avLst/>
          </a:prstGeom>
        </p:spPr>
        <p:txBody>
          <a:bodyPr anchor="b"/>
          <a:lstStyle>
            <a:lvl1pPr marL="0" indent="0">
              <a:buNone/>
              <a:defRPr sz="2200" b="1"/>
            </a:lvl1pPr>
            <a:lvl2pPr marL="410210" indent="0">
              <a:buNone/>
              <a:defRPr sz="1800" b="1"/>
            </a:lvl2pPr>
            <a:lvl3pPr marL="820420" indent="0">
              <a:buNone/>
              <a:defRPr sz="1600" b="1"/>
            </a:lvl3pPr>
            <a:lvl4pPr marL="1229995" indent="0">
              <a:buNone/>
              <a:defRPr sz="1400" b="1"/>
            </a:lvl4pPr>
            <a:lvl5pPr marL="1640205" indent="0">
              <a:buNone/>
              <a:defRPr sz="1400" b="1"/>
            </a:lvl5pPr>
            <a:lvl6pPr marL="2050415" indent="0">
              <a:buNone/>
              <a:defRPr sz="1400" b="1"/>
            </a:lvl6pPr>
            <a:lvl7pPr marL="2460625" indent="0">
              <a:buNone/>
              <a:defRPr sz="1400" b="1"/>
            </a:lvl7pPr>
            <a:lvl8pPr marL="2870200" indent="0">
              <a:buNone/>
              <a:defRPr sz="1400" b="1"/>
            </a:lvl8pPr>
            <a:lvl9pPr marL="3280410" indent="0">
              <a:buNone/>
              <a:defRPr sz="1400" b="1"/>
            </a:lvl9pPr>
          </a:lstStyle>
          <a:p>
            <a:pPr lvl="0"/>
            <a:r>
              <a:rPr lang="zh-CN" altLang="en-US" smtClean="0"/>
              <a:t>单击此处编辑母版文本样式</a:t>
            </a:r>
          </a:p>
        </p:txBody>
      </p:sp>
      <p:sp>
        <p:nvSpPr>
          <p:cNvPr id="6" name="内容占位符 5"/>
          <p:cNvSpPr>
            <a:spLocks noGrp="1"/>
          </p:cNvSpPr>
          <p:nvPr>
            <p:ph sz="quarter" idx="4"/>
          </p:nvPr>
        </p:nvSpPr>
        <p:spPr>
          <a:xfrm>
            <a:off x="4644872" y="2174900"/>
            <a:ext cx="4041714" cy="3950667"/>
          </a:xfrm>
          <a:prstGeom prst="rect">
            <a:avLst/>
          </a:prstGeom>
        </p:spPr>
        <p:txBody>
          <a:bodyPr/>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9"/>
          <p:cNvSpPr>
            <a:spLocks noGrp="1" noChangeArrowheads="1"/>
          </p:cNvSpPr>
          <p:nvPr>
            <p:ph type="sldNum" sz="quarter" idx="10"/>
          </p:nvPr>
        </p:nvSpPr>
        <p:spPr>
          <a:xfrm>
            <a:off x="6940609" y="6453270"/>
            <a:ext cx="2131244" cy="270287"/>
          </a:xfrm>
          <a:prstGeom prst="rect">
            <a:avLst/>
          </a:prstGeom>
        </p:spPr>
        <p:txBody>
          <a:bodyPr/>
          <a:lstStyle>
            <a:lvl1pPr>
              <a:defRPr/>
            </a:lvl1pPr>
          </a:lstStyle>
          <a:p>
            <a:pPr>
              <a:defRPr/>
            </a:pPr>
            <a:fld id="{B7C35AD6-50D5-438D-B432-9043DBF74744}" type="slidenum">
              <a:rPr lang="en-US" altLang="zh-CN"/>
              <a:t>‹#›</a:t>
            </a:fld>
            <a:endParaRPr lang="en-US" altLang="zh-CN"/>
          </a:p>
        </p:txBody>
      </p:sp>
    </p:spTree>
  </p:cSld>
  <p:clrMapOvr>
    <a:masterClrMapping/>
  </p:clrMapOvr>
  <p:transition spd="med"/>
</p:sldLayout>
</file>

<file path=ppt/slideLayouts/slideLayout17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118532"/>
            <a:ext cx="6984076" cy="717022"/>
          </a:xfrm>
        </p:spPr>
        <p:txBody>
          <a:bodyPr/>
          <a:lstStyle/>
          <a:p>
            <a:pPr fontAlgn="base"/>
            <a:r>
              <a:rPr lang="zh-CN" altLang="en-US" strike="noStrike" noProof="1"/>
              <a:t>单击此处编辑母版标题样式</a:t>
            </a:r>
            <a:endParaRPr lang="en-US" strike="noStrike" noProof="1"/>
          </a:p>
        </p:txBody>
      </p:sp>
      <p:sp>
        <p:nvSpPr>
          <p:cNvPr id="3" name="Text Placeholder 2"/>
          <p:cNvSpPr>
            <a:spLocks noGrp="1"/>
          </p:cNvSpPr>
          <p:nvPr>
            <p:ph type="body" idx="1"/>
          </p:nvPr>
        </p:nvSpPr>
        <p:spPr>
          <a:xfrm>
            <a:off x="824576" y="1376362"/>
            <a:ext cx="3868340"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KSO_BC1"/>
          <p:cNvSpPr>
            <a:spLocks noGrp="1"/>
          </p:cNvSpPr>
          <p:nvPr>
            <p:ph sz="half" idx="2"/>
          </p:nvPr>
        </p:nvSpPr>
        <p:spPr>
          <a:xfrm>
            <a:off x="824576" y="2200274"/>
            <a:ext cx="3868340" cy="3684588"/>
          </a:xfrm>
        </p:spPr>
        <p:txBody>
          <a:bodyPr/>
          <a:lstStyle/>
          <a:p>
            <a:pPr lvl="0" fontAlgn="base"/>
            <a:r>
              <a:rPr lang="zh-CN" altLang="en-US" strike="noStrike" noProof="1"/>
              <a:t>单击此处编辑母版文本样式</a:t>
            </a:r>
          </a:p>
          <a:p>
            <a:pPr lvl="1" fontAlgn="base"/>
            <a:r>
              <a:rPr lang="zh-CN" altLang="en-US" strike="noStrike" noProof="1"/>
              <a:t>第二级</a:t>
            </a:r>
          </a:p>
        </p:txBody>
      </p:sp>
      <p:sp>
        <p:nvSpPr>
          <p:cNvPr id="5" name="Text Placeholder 4"/>
          <p:cNvSpPr>
            <a:spLocks noGrp="1"/>
          </p:cNvSpPr>
          <p:nvPr>
            <p:ph type="body" sz="quarter" idx="3"/>
          </p:nvPr>
        </p:nvSpPr>
        <p:spPr>
          <a:xfrm>
            <a:off x="4823884" y="1376362"/>
            <a:ext cx="3887391"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KSO_BC2"/>
          <p:cNvSpPr>
            <a:spLocks noGrp="1"/>
          </p:cNvSpPr>
          <p:nvPr>
            <p:ph sz="quarter" idx="4"/>
          </p:nvPr>
        </p:nvSpPr>
        <p:spPr>
          <a:xfrm>
            <a:off x="4823884" y="2200274"/>
            <a:ext cx="3887391" cy="3684588"/>
          </a:xfrm>
        </p:spPr>
        <p:txBody>
          <a:bodyPr/>
          <a:lstStyle/>
          <a:p>
            <a:pPr lvl="0" fontAlgn="base"/>
            <a:r>
              <a:rPr lang="zh-CN" altLang="en-US" strike="noStrike" noProof="1"/>
              <a:t>单击此处编辑母版文本样式</a:t>
            </a:r>
          </a:p>
          <a:p>
            <a:pPr lvl="1" fontAlgn="base"/>
            <a:r>
              <a:rPr lang="zh-CN" altLang="en-US" strike="noStrike" noProof="1"/>
              <a:t>第二级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CB805050-134A-4442-8D2E-920DAD56DBBB}" type="slidenum">
              <a:rPr kumimoji="0" lang="en-US" altLang="zh-CN" sz="1200" b="0" i="0" u="none" strike="noStrike" kern="1200" cap="none" spc="0" normalizeH="0" baseline="0" noProof="0" smtClean="0">
                <a:ln>
                  <a:noFill/>
                </a:ln>
                <a:solidFill>
                  <a:srgbClr val="959696"/>
                </a:solidFill>
                <a:effectLst/>
                <a:uLnTx/>
                <a:uFillTx/>
                <a:latin typeface="Arial" panose="020B060402020202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rgbClr val="959696"/>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pPr fontAlgn="base"/>
            <a:r>
              <a:rPr lang="zh-CN" altLang="en-US" strike="noStrike" noProof="1"/>
              <a:t>单击此处编辑母版标题样式</a:t>
            </a:r>
            <a:endParaRPr lang="en-US" strike="noStrike"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CB805050-134A-4442-8D2E-920DAD56DBBB}" type="slidenum">
              <a:rPr kumimoji="0" lang="en-US" altLang="zh-CN" sz="1200" b="0" i="0" u="none" strike="noStrike" kern="1200" cap="none" spc="0" normalizeH="0" baseline="0" noProof="0" smtClean="0">
                <a:ln>
                  <a:noFill/>
                </a:ln>
                <a:solidFill>
                  <a:srgbClr val="959696"/>
                </a:solidFill>
                <a:effectLst/>
                <a:uLnTx/>
                <a:uFillTx/>
                <a:latin typeface="Arial" panose="020B060402020202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rgbClr val="959696"/>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showMasterSp="0" type="blank" preserve="1">
  <p:cSld name="空白">
    <p:bg>
      <p:bgPr>
        <a:solidFill>
          <a:schemeClr val="bg1"/>
        </a:solidFill>
        <a:effectLst/>
      </p:bgPr>
    </p:bg>
    <p:spTree>
      <p:nvGrpSpPr>
        <p:cNvPr id="1" name=""/>
        <p:cNvGrpSpPr/>
        <p:nvPr/>
      </p:nvGrpSpPr>
      <p:grpSpPr>
        <a:xfrm>
          <a:off x="0" y="0"/>
          <a:ext cx="0" cy="0"/>
          <a:chOff x="0" y="0"/>
          <a:chExt cx="0" cy="0"/>
        </a:xfrm>
      </p:grpSpPr>
      <p:pic>
        <p:nvPicPr>
          <p:cNvPr id="13314" name="图片 9"/>
          <p:cNvPicPr>
            <a:picLocks noChangeAspect="1"/>
          </p:cNvPicPr>
          <p:nvPr/>
        </p:nvPicPr>
        <p:blipFill>
          <a:blip r:embed="rId2"/>
          <a:stretch>
            <a:fillRect/>
          </a:stretch>
        </p:blipFill>
        <p:spPr>
          <a:xfrm>
            <a:off x="0" y="0"/>
            <a:ext cx="9144000" cy="6858000"/>
          </a:xfrm>
          <a:prstGeom prst="rect">
            <a:avLst/>
          </a:prstGeom>
          <a:noFill/>
          <a:ln w="9525">
            <a:noFill/>
          </a:ln>
        </p:spPr>
      </p:pic>
      <p:sp>
        <p:nvSpPr>
          <p:cNvPr id="10" name="KSO_FD"/>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11" name="KSO_FT"/>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13" name="KSO_FN"/>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6D27F19-431D-4456-8EBD-40354366A2F5}" type="slidenum">
              <a:rPr kumimoji="0" lang="en-US" altLang="zh-CN" sz="1200" b="0" i="0" u="none" strike="noStrike" kern="1200" cap="none" spc="0" normalizeH="0" baseline="0" noProof="0" smtClean="0">
                <a:ln>
                  <a:noFill/>
                </a:ln>
                <a:solidFill>
                  <a:srgbClr val="959696"/>
                </a:solidFill>
                <a:effectLst/>
                <a:uLnTx/>
                <a:uFillTx/>
                <a:latin typeface="Arial" panose="020B060402020202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rgbClr val="959696"/>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KSO_BT1"/>
          <p:cNvSpPr>
            <a:spLocks noGrp="1"/>
          </p:cNvSpPr>
          <p:nvPr>
            <p:ph type="title"/>
          </p:nvPr>
        </p:nvSpPr>
        <p:spPr>
          <a:xfrm>
            <a:off x="858442" y="533402"/>
            <a:ext cx="2949178" cy="1600200"/>
          </a:xfrm>
        </p:spPr>
        <p:txBody>
          <a:bodyPr/>
          <a:lstStyle>
            <a:lvl1pPr>
              <a:defRPr sz="3200"/>
            </a:lvl1pPr>
          </a:lstStyle>
          <a:p>
            <a:pPr fontAlgn="base"/>
            <a:r>
              <a:rPr lang="zh-CN" altLang="en-US" strike="noStrike" noProof="1"/>
              <a:t>单击此处编辑母版标题样式</a:t>
            </a:r>
            <a:endParaRPr lang="en-US" strike="noStrike" noProof="1"/>
          </a:p>
        </p:txBody>
      </p:sp>
      <p:sp>
        <p:nvSpPr>
          <p:cNvPr id="3" name="KSO_BC1"/>
          <p:cNvSpPr>
            <a:spLocks noGrp="1"/>
          </p:cNvSpPr>
          <p:nvPr>
            <p:ph idx="1"/>
          </p:nvPr>
        </p:nvSpPr>
        <p:spPr>
          <a:xfrm>
            <a:off x="4115992" y="1063628"/>
            <a:ext cx="4629150"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p:txBody>
      </p:sp>
      <p:sp>
        <p:nvSpPr>
          <p:cNvPr id="4" name="KSO_BC2"/>
          <p:cNvSpPr>
            <a:spLocks noGrp="1"/>
          </p:cNvSpPr>
          <p:nvPr>
            <p:ph type="body" sz="half" idx="2"/>
          </p:nvPr>
        </p:nvSpPr>
        <p:spPr>
          <a:xfrm>
            <a:off x="858442" y="2133602"/>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p>
        </p:txBody>
      </p:sp>
      <p:sp>
        <p:nvSpPr>
          <p:cNvPr id="9" name="KSO_FD"/>
          <p:cNvSpPr>
            <a:spLocks noGrp="1"/>
          </p:cNvSpPr>
          <p:nvPr>
            <p:ph type="dt" sz="half" idx="12"/>
          </p:nvPr>
        </p:nvSpPr>
        <p:spPr>
          <a:xfrm>
            <a:off x="628650" y="6356350"/>
            <a:ext cx="20574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10" name="KSO_FT"/>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11" name="KSO_FN"/>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1994839-9E6D-4209-9E7D-8B48A650EC64}" type="slidenum">
              <a:rPr kumimoji="0" lang="en-US" altLang="zh-CN" sz="1200" b="0" i="0" u="none" strike="noStrike" kern="1200" cap="none" spc="0" normalizeH="0" baseline="0" noProof="0" smtClean="0">
                <a:ln>
                  <a:noFill/>
                </a:ln>
                <a:solidFill>
                  <a:srgbClr val="959696"/>
                </a:solidFill>
                <a:effectLst/>
                <a:uLnTx/>
                <a:uFillTx/>
                <a:latin typeface="Arial" panose="020B060402020202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rgbClr val="959696"/>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KSO_BT1"/>
          <p:cNvSpPr>
            <a:spLocks noGrp="1"/>
          </p:cNvSpPr>
          <p:nvPr>
            <p:ph type="title"/>
          </p:nvPr>
        </p:nvSpPr>
        <p:spPr>
          <a:xfrm>
            <a:off x="934644" y="457200"/>
            <a:ext cx="2949178" cy="1600200"/>
          </a:xfrm>
        </p:spPr>
        <p:txBody>
          <a:bodyPr/>
          <a:lstStyle>
            <a:lvl1pPr>
              <a:defRPr sz="3200"/>
            </a:lvl1pPr>
          </a:lstStyle>
          <a:p>
            <a:pPr fontAlgn="base"/>
            <a:r>
              <a:rPr lang="zh-CN" altLang="en-US" strike="noStrike" noProof="1"/>
              <a:t>单击此处编辑母版标题样式</a:t>
            </a:r>
            <a:endParaRPr lang="en-US" strike="noStrike" noProof="1"/>
          </a:p>
        </p:txBody>
      </p:sp>
      <p:sp>
        <p:nvSpPr>
          <p:cNvPr id="3" name="KSO_BC1"/>
          <p:cNvSpPr>
            <a:spLocks noGrp="1" noChangeAspect="1"/>
          </p:cNvSpPr>
          <p:nvPr>
            <p:ph type="pic" idx="1"/>
          </p:nvPr>
        </p:nvSpPr>
        <p:spPr>
          <a:xfrm>
            <a:off x="4082125" y="987426"/>
            <a:ext cx="4629150" cy="4873625"/>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just" defTabSz="914400" rtl="0" eaLnBrk="0" fontAlgn="base" latinLnBrk="0" hangingPunct="0">
              <a:lnSpc>
                <a:spcPct val="110000"/>
              </a:lnSpc>
              <a:spcBef>
                <a:spcPts val="1400"/>
              </a:spcBef>
              <a:spcAft>
                <a:spcPct val="0"/>
              </a:spcAft>
              <a:buClr>
                <a:srgbClr val="956B21"/>
              </a:buClr>
              <a:buSzPct val="50000"/>
              <a:buFont typeface="Wingdings" panose="05000000000000000000" pitchFamily="2" charset="2"/>
              <a:buNone/>
              <a:defRPr/>
            </a:pPr>
            <a:r>
              <a:rPr kumimoji="0" lang="zh-CN" altLang="en-US" sz="3200" b="1" i="0" u="none" strike="noStrike" kern="1200" cap="none" spc="0" normalizeH="0" baseline="0" noProof="0">
                <a:ln>
                  <a:noFill/>
                </a:ln>
                <a:solidFill>
                  <a:srgbClr val="0000FF"/>
                </a:solidFill>
                <a:effectLst/>
                <a:uLnTx/>
                <a:uFillTx/>
                <a:latin typeface="幼圆" panose="02010509060101010101" pitchFamily="49" charset="-122"/>
                <a:ea typeface="幼圆" panose="02010509060101010101" pitchFamily="49" charset="-122"/>
                <a:cs typeface="+mn-cs"/>
              </a:rPr>
              <a:t>单击图标添加图片</a:t>
            </a:r>
            <a:endParaRPr kumimoji="0" lang="en-US" sz="3200" b="1" i="0" u="none" strike="noStrike" kern="1200" cap="none" spc="0" normalizeH="0" baseline="0" noProof="0" dirty="0">
              <a:ln>
                <a:noFill/>
              </a:ln>
              <a:solidFill>
                <a:srgbClr val="0000FF"/>
              </a:solidFill>
              <a:effectLst/>
              <a:uLnTx/>
              <a:uFillTx/>
              <a:latin typeface="幼圆" panose="02010509060101010101" pitchFamily="49" charset="-122"/>
              <a:ea typeface="幼圆" panose="02010509060101010101" pitchFamily="49" charset="-122"/>
              <a:cs typeface="+mn-cs"/>
            </a:endParaRPr>
          </a:p>
        </p:txBody>
      </p:sp>
      <p:sp>
        <p:nvSpPr>
          <p:cNvPr id="4" name="KSO_BC2"/>
          <p:cNvSpPr>
            <a:spLocks noGrp="1"/>
          </p:cNvSpPr>
          <p:nvPr>
            <p:ph type="body" sz="half" idx="2"/>
          </p:nvPr>
        </p:nvSpPr>
        <p:spPr>
          <a:xfrm>
            <a:off x="934644"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p>
        </p:txBody>
      </p:sp>
      <p:sp>
        <p:nvSpPr>
          <p:cNvPr id="9" name="KSO_FD"/>
          <p:cNvSpPr>
            <a:spLocks noGrp="1"/>
          </p:cNvSpPr>
          <p:nvPr>
            <p:ph type="dt" sz="half" idx="12"/>
          </p:nvPr>
        </p:nvSpPr>
        <p:spPr>
          <a:xfrm>
            <a:off x="628650" y="6356350"/>
            <a:ext cx="20574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10" name="KSO_FT"/>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11" name="KSO_FN"/>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081B34A-643C-4D05-89D2-C46B4695FFF2}" type="slidenum">
              <a:rPr kumimoji="0" lang="en-US" altLang="zh-CN" sz="1200" b="0" i="0" u="none" strike="noStrike" kern="1200" cap="none" spc="0" normalizeH="0" baseline="0" noProof="0" smtClean="0">
                <a:ln>
                  <a:noFill/>
                </a:ln>
                <a:solidFill>
                  <a:srgbClr val="959696"/>
                </a:solidFill>
                <a:effectLst/>
                <a:uLnTx/>
                <a:uFillTx/>
                <a:latin typeface="Arial" panose="020B060402020202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rgbClr val="959696"/>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pPr fontAlgn="base"/>
            <a:r>
              <a:rPr lang="zh-CN" altLang="en-US" strike="noStrike" noProof="1"/>
              <a:t>单击此处编辑母版标题样式</a:t>
            </a:r>
            <a:endParaRPr lang="en-US" strike="noStrike" noProof="1"/>
          </a:p>
        </p:txBody>
      </p:sp>
      <p:sp>
        <p:nvSpPr>
          <p:cNvPr id="3" name="KSO_BC1"/>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CB805050-134A-4442-8D2E-920DAD56DBBB}" type="slidenum">
              <a:rPr kumimoji="0" lang="en-US" altLang="zh-CN" sz="1200" b="0" i="0" u="none" strike="noStrike" kern="1200" cap="none" spc="0" normalizeH="0" baseline="0" noProof="0" smtClean="0">
                <a:ln>
                  <a:noFill/>
                </a:ln>
                <a:solidFill>
                  <a:srgbClr val="959696"/>
                </a:solidFill>
                <a:effectLst/>
                <a:uLnTx/>
                <a:uFillTx/>
                <a:latin typeface="Arial" panose="020B060402020202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rgbClr val="959696"/>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bg>
      <p:bgPr>
        <a:solidFill>
          <a:schemeClr val="bg1"/>
        </a:solidFill>
        <a:effectLst/>
      </p:bgPr>
    </p:bg>
    <p:spTree>
      <p:nvGrpSpPr>
        <p:cNvPr id="1" name=""/>
        <p:cNvGrpSpPr/>
        <p:nvPr/>
      </p:nvGrpSpPr>
      <p:grpSpPr>
        <a:xfrm>
          <a:off x="0" y="0"/>
          <a:ext cx="0" cy="0"/>
          <a:chOff x="0" y="0"/>
          <a:chExt cx="0" cy="0"/>
        </a:xfrm>
      </p:grpSpPr>
      <p:sp>
        <p:nvSpPr>
          <p:cNvPr id="2" name="KSO_BT1"/>
          <p:cNvSpPr>
            <a:spLocks noGrp="1"/>
          </p:cNvSpPr>
          <p:nvPr>
            <p:ph type="title" orient="vert"/>
          </p:nvPr>
        </p:nvSpPr>
        <p:spPr>
          <a:xfrm>
            <a:off x="7628467" y="365125"/>
            <a:ext cx="886883" cy="5811838"/>
          </a:xfrm>
        </p:spPr>
        <p:txBody>
          <a:bodyPr vert="eaVert"/>
          <a:lstStyle/>
          <a:p>
            <a:pPr fontAlgn="base"/>
            <a:r>
              <a:rPr lang="zh-CN" altLang="en-US" strike="noStrike" noProof="1"/>
              <a:t>单击此处编辑母版标题样式</a:t>
            </a:r>
            <a:endParaRPr lang="en-US" strike="noStrike" noProof="1"/>
          </a:p>
        </p:txBody>
      </p:sp>
      <p:sp>
        <p:nvSpPr>
          <p:cNvPr id="3" name="KSO_BC1"/>
          <p:cNvSpPr>
            <a:spLocks noGrp="1"/>
          </p:cNvSpPr>
          <p:nvPr>
            <p:ph type="body" orient="vert" idx="1"/>
          </p:nvPr>
        </p:nvSpPr>
        <p:spPr>
          <a:xfrm>
            <a:off x="1585381" y="365125"/>
            <a:ext cx="5949952" cy="5811838"/>
          </a:xfrm>
        </p:spPr>
        <p:txBody>
          <a:bodyPr vert="eaVert"/>
          <a:lstStyle/>
          <a:p>
            <a:pPr lvl="0" fontAlgn="base"/>
            <a:r>
              <a:rPr lang="zh-CN" altLang="en-US" strike="noStrike" noProof="1"/>
              <a:t>单击此处编辑母版文本样式</a:t>
            </a:r>
          </a:p>
          <a:p>
            <a:pPr lvl="1" fontAlgn="base"/>
            <a:r>
              <a:rPr lang="zh-CN" altLang="en-US" strike="noStrike" noProof="1"/>
              <a:t>第二级</a:t>
            </a:r>
          </a:p>
        </p:txBody>
      </p:sp>
      <p:sp>
        <p:nvSpPr>
          <p:cNvPr id="9" name="KSO_FD"/>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a:solidFill>
                  <a:srgbClr val="5F5F5F">
                    <a:tint val="75000"/>
                  </a:srgb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3C55B18C-7AA9-4349-A693-D467D93A80E5}" type="datetimeFigureOut">
              <a:rPr kumimoji="0" lang="zh-CN" altLang="en-US" sz="1200" b="0" i="0" u="none" strike="noStrike" kern="1200" cap="none" spc="0" normalizeH="0" baseline="0" noProof="0">
                <a:ln>
                  <a:noFill/>
                </a:ln>
                <a:solidFill>
                  <a:srgbClr val="5F5F5F">
                    <a:tint val="75000"/>
                  </a:srgbClr>
                </a:solidFill>
                <a:effectLst/>
                <a:uLnTx/>
                <a:uFillTx/>
                <a:latin typeface="Arial" panose="020B0604020202020204" pitchFamily="34" charset="0"/>
                <a:ea typeface="宋体" panose="02010600030101010101" pitchFamily="2" charset="-122"/>
                <a:cs typeface="+mn-cs"/>
              </a:rPr>
              <a:t>2023/9/18</a:t>
            </a:fld>
            <a:endParaRPr kumimoji="0" lang="zh-CN" altLang="en-US" sz="1200" b="0" i="0" u="none" strike="noStrike" kern="1200" cap="none" spc="0" normalizeH="0" baseline="0" noProof="0">
              <a:ln>
                <a:noFill/>
              </a:ln>
              <a:solidFill>
                <a:srgbClr val="5F5F5F">
                  <a:tint val="75000"/>
                </a:srgbClr>
              </a:solidFill>
              <a:effectLst/>
              <a:uLnTx/>
              <a:uFillTx/>
              <a:latin typeface="Arial" panose="020B0604020202020204" pitchFamily="34" charset="0"/>
              <a:ea typeface="宋体" panose="02010600030101010101" pitchFamily="2" charset="-122"/>
              <a:cs typeface="+mn-cs"/>
            </a:endParaRPr>
          </a:p>
        </p:txBody>
      </p:sp>
      <p:sp>
        <p:nvSpPr>
          <p:cNvPr id="10" name="KSO_FT"/>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a:solidFill>
                  <a:srgbClr val="5F5F5F">
                    <a:tint val="75000"/>
                  </a:srgb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rgbClr val="5F5F5F">
                  <a:tint val="75000"/>
                </a:srgbClr>
              </a:solidFill>
              <a:effectLst/>
              <a:uLnTx/>
              <a:uFillTx/>
              <a:latin typeface="Arial" panose="020B0604020202020204" pitchFamily="34" charset="0"/>
              <a:ea typeface="宋体" panose="02010600030101010101" pitchFamily="2" charset="-122"/>
              <a:cs typeface="+mn-cs"/>
            </a:endParaRPr>
          </a:p>
        </p:txBody>
      </p:sp>
      <p:sp>
        <p:nvSpPr>
          <p:cNvPr id="11" name="KSO_FN"/>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lstStyle>
            <a:lvl1pPr>
              <a:defRPr>
                <a:solidFill>
                  <a:srgbClr val="9D9D9D"/>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6FAF2CF-C9EB-47E9-A331-CC43D609A27C}" type="slidenum">
              <a:rPr kumimoji="0" lang="zh-CN" altLang="en-US" sz="1200" b="0" i="0" u="none" strike="noStrike" kern="1200" cap="none" spc="0" normalizeH="0" baseline="0" noProof="0" smtClean="0">
                <a:ln>
                  <a:noFill/>
                </a:ln>
                <a:solidFill>
                  <a:srgbClr val="9D9D9D"/>
                </a:solidFill>
                <a:effectLst/>
                <a:uLnTx/>
                <a:uFillTx/>
                <a:latin typeface="Arial" panose="020B060402020202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9D9D9D"/>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50825" y="490538"/>
            <a:ext cx="8540750" cy="720725"/>
          </a:xfrm>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250825" y="1268413"/>
            <a:ext cx="4194175" cy="51847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597400" y="1268413"/>
            <a:ext cx="4194175" cy="51847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CB805050-134A-4442-8D2E-920DAD56DBBB}" type="slidenum">
              <a:rPr kumimoji="0" lang="en-US" altLang="zh-CN" sz="1200" b="0" i="0" u="none" strike="noStrike" kern="1200" cap="none" spc="0" normalizeH="0" baseline="0" noProof="0" smtClean="0">
                <a:ln>
                  <a:noFill/>
                </a:ln>
                <a:solidFill>
                  <a:srgbClr val="959696"/>
                </a:solidFill>
                <a:effectLst/>
                <a:uLnTx/>
                <a:uFillTx/>
                <a:latin typeface="Arial" panose="020B060402020202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rgbClr val="959696"/>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250825" y="490538"/>
            <a:ext cx="8540750" cy="720725"/>
          </a:xfrm>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250825" y="1268413"/>
            <a:ext cx="4194175" cy="51847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quarter" idx="2"/>
          </p:nvPr>
        </p:nvSpPr>
        <p:spPr>
          <a:xfrm>
            <a:off x="4597400" y="1268413"/>
            <a:ext cx="4194175" cy="2516187"/>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内容占位符 4"/>
          <p:cNvSpPr>
            <a:spLocks noGrp="1"/>
          </p:cNvSpPr>
          <p:nvPr>
            <p:ph sz="quarter" idx="3"/>
          </p:nvPr>
        </p:nvSpPr>
        <p:spPr>
          <a:xfrm>
            <a:off x="4597400" y="3937000"/>
            <a:ext cx="4194175" cy="251618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6" name="日期占位符 5"/>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7" name="页脚占位符 6"/>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CB805050-134A-4442-8D2E-920DAD56DBBB}" type="slidenum">
              <a:rPr kumimoji="0" lang="en-US" altLang="zh-CN" sz="1200" b="0" i="0" u="none" strike="noStrike" kern="1200" cap="none" spc="0" normalizeH="0" baseline="0" noProof="0" smtClean="0">
                <a:ln>
                  <a:noFill/>
                </a:ln>
                <a:solidFill>
                  <a:srgbClr val="959696"/>
                </a:solidFill>
                <a:effectLst/>
                <a:uLnTx/>
                <a:uFillTx/>
                <a:latin typeface="Arial" panose="020B060402020202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rgbClr val="959696"/>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6146" name="Rectangle 2"/>
          <p:cNvSpPr>
            <a:spLocks noGrp="1" noRot="1" noChangeArrowheads="1"/>
          </p:cNvSpPr>
          <p:nvPr>
            <p:ph type="ctrTitle"/>
          </p:nvPr>
        </p:nvSpPr>
        <p:spPr>
          <a:xfrm>
            <a:off x="684213" y="2276475"/>
            <a:ext cx="7772400" cy="1143000"/>
          </a:xfrm>
        </p:spPr>
        <p:txBody>
          <a:bodyPr/>
          <a:lstStyle>
            <a:lvl1pPr>
              <a:defRPr sz="4800"/>
            </a:lvl1pPr>
          </a:lstStyle>
          <a:p>
            <a:pPr lvl="0"/>
            <a:r>
              <a:rPr lang="zh-CN" altLang="en-US" noProof="0" smtClean="0"/>
              <a:t>单击此处编辑母版标题样式</a:t>
            </a:r>
          </a:p>
        </p:txBody>
      </p:sp>
      <p:sp>
        <p:nvSpPr>
          <p:cNvPr id="6147" name="Rectangle 3"/>
          <p:cNvSpPr>
            <a:spLocks noGrp="1" noRot="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34872EBF-F17F-4681-BC13-6157568A6BB5}" type="slidenum">
              <a:rPr lang="en-US" altLang="zh-CN"/>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037485" y="189062"/>
            <a:ext cx="6542353" cy="495759"/>
          </a:xfrm>
          <a:prstGeom prst="rect">
            <a:avLst/>
          </a:prstGeom>
        </p:spPr>
        <p:txBody>
          <a:bodyPr/>
          <a:lstStyle/>
          <a:p>
            <a:r>
              <a:rPr lang="zh-CN" altLang="en-US" smtClean="0"/>
              <a:t>单击此处编辑母版标题样式</a:t>
            </a:r>
            <a:endParaRPr lang="zh-CN" altLang="en-US"/>
          </a:p>
        </p:txBody>
      </p:sp>
      <p:sp>
        <p:nvSpPr>
          <p:cNvPr id="3" name="Rectangle 9"/>
          <p:cNvSpPr>
            <a:spLocks noGrp="1" noChangeArrowheads="1"/>
          </p:cNvSpPr>
          <p:nvPr>
            <p:ph type="sldNum" sz="quarter" idx="10"/>
          </p:nvPr>
        </p:nvSpPr>
        <p:spPr>
          <a:xfrm>
            <a:off x="6940609" y="6453270"/>
            <a:ext cx="2131244" cy="270287"/>
          </a:xfrm>
          <a:prstGeom prst="rect">
            <a:avLst/>
          </a:prstGeom>
        </p:spPr>
        <p:txBody>
          <a:bodyPr/>
          <a:lstStyle>
            <a:lvl1pPr>
              <a:defRPr/>
            </a:lvl1pPr>
          </a:lstStyle>
          <a:p>
            <a:pPr>
              <a:defRPr/>
            </a:pPr>
            <a:fld id="{ED491CF6-06C9-460C-AC86-3FE90E131A2A}" type="slidenum">
              <a:rPr lang="en-US" altLang="zh-CN"/>
              <a:t>‹#›</a:t>
            </a:fld>
            <a:endParaRPr lang="en-US" altLang="zh-CN"/>
          </a:p>
        </p:txBody>
      </p:sp>
    </p:spTree>
  </p:cSld>
  <p:clrMapOvr>
    <a:masterClrMapping/>
  </p:clrMapOvr>
  <p:transition spd="med"/>
</p:sldLayout>
</file>

<file path=ppt/slideLayouts/slideLayout18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EC3E2143-2FCE-4481-B69E-F37FA050C84A}" type="slidenum">
              <a:rPr lang="en-US" altLang="zh-CN"/>
              <a:t>‹#›</a:t>
            </a:fld>
            <a:endParaRPr lang="en-US" altLang="zh-CN"/>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20ACF5AB-B836-4581-9906-FD2276DF419F}" type="slidenum">
              <a:rPr lang="en-US" altLang="zh-CN"/>
              <a:t>‹#›</a:t>
            </a:fld>
            <a:endParaRPr lang="en-US" altLang="zh-CN"/>
          </a:p>
        </p:txBody>
      </p:sp>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0825" y="1268413"/>
            <a:ext cx="4194175"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97400" y="1268413"/>
            <a:ext cx="4194175"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3892E2B7-36F8-42DC-AAE3-4BBEF37C68DE}" type="slidenum">
              <a:rPr lang="en-US" altLang="zh-CN"/>
              <a:t>‹#›</a:t>
            </a:fld>
            <a:endParaRPr lang="en-US" altLang="zh-CN"/>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4BC11F92-4DCA-4582-A1CA-F847B8CC5E2C}" type="slidenum">
              <a:rPr lang="en-US" altLang="zh-CN"/>
              <a:t>‹#›</a:t>
            </a:fld>
            <a:endParaRPr lang="en-US" altLang="zh-CN"/>
          </a:p>
        </p:txBody>
      </p:sp>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5BA21F57-6C35-4977-BD52-D39D071F2B7D}" type="slidenum">
              <a:rPr lang="en-US" altLang="zh-CN"/>
              <a:t>‹#›</a:t>
            </a:fld>
            <a:endParaRPr lang="en-US" altLang="zh-CN"/>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EF703FA2-0BF4-43D0-AA18-6204CA9340F5}" type="slidenum">
              <a:rPr lang="en-US" altLang="zh-CN"/>
              <a:t>‹#›</a:t>
            </a:fld>
            <a:endParaRPr lang="en-US" altLang="zh-CN"/>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25D5E7BC-D50F-417E-935C-CBD753EE3B05}" type="slidenum">
              <a:rPr lang="en-US" altLang="zh-CN"/>
              <a:t>‹#›</a:t>
            </a:fld>
            <a:endParaRPr lang="en-US" altLang="zh-CN"/>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685F54CA-9384-468A-BB03-E4C4FF258545}" type="slidenum">
              <a:rPr lang="en-US" altLang="zh-CN"/>
              <a:t>‹#›</a:t>
            </a:fld>
            <a:endParaRPr lang="en-US" altLang="zh-CN"/>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EDD77665-3A12-4205-8E97-899F992E455A}" type="slidenum">
              <a:rPr lang="en-US" altLang="zh-CN"/>
              <a:t>‹#›</a:t>
            </a:fld>
            <a:endParaRPr lang="en-US" altLang="zh-CN"/>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56388" y="490538"/>
            <a:ext cx="2135187" cy="59626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50825" y="490538"/>
            <a:ext cx="6253163" cy="59626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98484ADA-998A-49F5-A13F-D8A84002C36D}" type="slidenum">
              <a:rPr lang="en-US" altLang="zh-CN"/>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Line 8"/>
          <p:cNvSpPr>
            <a:spLocks noChangeShapeType="1"/>
          </p:cNvSpPr>
          <p:nvPr/>
        </p:nvSpPr>
        <p:spPr bwMode="auto">
          <a:xfrm>
            <a:off x="121208" y="950905"/>
            <a:ext cx="8836650" cy="0"/>
          </a:xfrm>
          <a:prstGeom prst="line">
            <a:avLst/>
          </a:prstGeom>
          <a:noFill/>
          <a:ln w="9525">
            <a:solidFill>
              <a:schemeClr val="accent2"/>
            </a:solidFill>
            <a:round/>
          </a:ln>
        </p:spPr>
        <p:txBody>
          <a:bodyPr lIns="82014" tIns="41007" rIns="82014" bIns="41007"/>
          <a:lstStyle/>
          <a:p>
            <a:pPr>
              <a:defRPr/>
            </a:pPr>
            <a:endParaRPr kumimoji="1" lang="zh-CN" altLang="en-US" sz="1400">
              <a:solidFill>
                <a:srgbClr val="000000"/>
              </a:solidFill>
              <a:latin typeface="Arial" panose="020B0604020202020204" pitchFamily="34" charset="0"/>
              <a:ea typeface="楷体_GB2312" panose="02010609030101010101" pitchFamily="49" charset="-122"/>
            </a:endParaRPr>
          </a:p>
        </p:txBody>
      </p:sp>
      <p:sp>
        <p:nvSpPr>
          <p:cNvPr id="3" name="AutoShape 8" descr="image001"/>
          <p:cNvSpPr>
            <a:spLocks noChangeAspect="1" noChangeArrowheads="1"/>
          </p:cNvSpPr>
          <p:nvPr userDrawn="1"/>
        </p:nvSpPr>
        <p:spPr bwMode="auto">
          <a:xfrm>
            <a:off x="3584298" y="3016568"/>
            <a:ext cx="1973961" cy="823464"/>
          </a:xfrm>
          <a:prstGeom prst="rect">
            <a:avLst/>
          </a:prstGeom>
          <a:noFill/>
        </p:spPr>
        <p:txBody>
          <a:bodyPr lIns="82040" tIns="41020" rIns="82040" bIns="41020"/>
          <a:lstStyle/>
          <a:p>
            <a:pPr>
              <a:defRPr/>
            </a:pPr>
            <a:endParaRPr kumimoji="1" lang="zh-CN" altLang="en-US" sz="1400">
              <a:solidFill>
                <a:srgbClr val="000000"/>
              </a:solidFill>
              <a:ea typeface="宋体" panose="02010600030101010101" pitchFamily="2" charset="-122"/>
            </a:endParaRPr>
          </a:p>
        </p:txBody>
      </p:sp>
      <p:sp>
        <p:nvSpPr>
          <p:cNvPr id="4" name="AutoShape 10" descr="image001"/>
          <p:cNvSpPr>
            <a:spLocks noChangeAspect="1" noChangeArrowheads="1"/>
          </p:cNvSpPr>
          <p:nvPr userDrawn="1"/>
        </p:nvSpPr>
        <p:spPr bwMode="auto">
          <a:xfrm>
            <a:off x="3584298" y="3016568"/>
            <a:ext cx="1973961" cy="823464"/>
          </a:xfrm>
          <a:prstGeom prst="rect">
            <a:avLst/>
          </a:prstGeom>
          <a:noFill/>
        </p:spPr>
        <p:txBody>
          <a:bodyPr lIns="82040" tIns="41020" rIns="82040" bIns="41020"/>
          <a:lstStyle/>
          <a:p>
            <a:pPr>
              <a:defRPr/>
            </a:pPr>
            <a:endParaRPr kumimoji="1" lang="zh-CN" altLang="en-US" sz="1400">
              <a:solidFill>
                <a:srgbClr val="000000"/>
              </a:solidFill>
              <a:ea typeface="宋体" panose="02010600030101010101" pitchFamily="2" charset="-122"/>
            </a:endParaRPr>
          </a:p>
        </p:txBody>
      </p:sp>
      <p:sp>
        <p:nvSpPr>
          <p:cNvPr id="5" name="AutoShape 13" descr="image001"/>
          <p:cNvSpPr>
            <a:spLocks noChangeAspect="1" noChangeArrowheads="1"/>
          </p:cNvSpPr>
          <p:nvPr userDrawn="1"/>
        </p:nvSpPr>
        <p:spPr bwMode="auto">
          <a:xfrm>
            <a:off x="3584298" y="3016568"/>
            <a:ext cx="1973961" cy="823464"/>
          </a:xfrm>
          <a:prstGeom prst="rect">
            <a:avLst/>
          </a:prstGeom>
          <a:noFill/>
        </p:spPr>
        <p:txBody>
          <a:bodyPr lIns="82040" tIns="41020" rIns="82040" bIns="41020"/>
          <a:lstStyle/>
          <a:p>
            <a:pPr>
              <a:defRPr/>
            </a:pPr>
            <a:endParaRPr kumimoji="1" lang="zh-CN" altLang="en-US" sz="1400">
              <a:solidFill>
                <a:srgbClr val="000000"/>
              </a:solidFill>
              <a:ea typeface="宋体" panose="02010600030101010101" pitchFamily="2" charset="-122"/>
            </a:endParaRPr>
          </a:p>
        </p:txBody>
      </p:sp>
      <p:sp>
        <p:nvSpPr>
          <p:cNvPr id="9" name="Line 12"/>
          <p:cNvSpPr>
            <a:spLocks noChangeShapeType="1"/>
          </p:cNvSpPr>
          <p:nvPr userDrawn="1"/>
        </p:nvSpPr>
        <p:spPr bwMode="auto">
          <a:xfrm>
            <a:off x="11544" y="6414057"/>
            <a:ext cx="9132456" cy="0"/>
          </a:xfrm>
          <a:prstGeom prst="line">
            <a:avLst/>
          </a:prstGeom>
          <a:noFill/>
          <a:ln w="31750">
            <a:solidFill>
              <a:srgbClr val="FF6600"/>
            </a:solidFill>
            <a:round/>
          </a:ln>
          <a:effectLst/>
        </p:spPr>
        <p:txBody>
          <a:bodyPr lIns="82040" tIns="41020" rIns="82040" bIns="41020"/>
          <a:lstStyle/>
          <a:p>
            <a:pPr>
              <a:defRPr/>
            </a:pPr>
            <a:endParaRPr kumimoji="1" lang="zh-CN" altLang="en-US" sz="1400">
              <a:solidFill>
                <a:srgbClr val="000000"/>
              </a:solidFill>
              <a:latin typeface="Arial" panose="020B0604020202020204" pitchFamily="34" charset="0"/>
            </a:endParaRPr>
          </a:p>
        </p:txBody>
      </p:sp>
      <p:sp>
        <p:nvSpPr>
          <p:cNvPr id="14" name="Rectangle 9"/>
          <p:cNvSpPr>
            <a:spLocks noGrp="1" noChangeArrowheads="1"/>
          </p:cNvSpPr>
          <p:nvPr>
            <p:ph type="sldNum" sz="quarter" idx="10"/>
          </p:nvPr>
        </p:nvSpPr>
        <p:spPr>
          <a:xfrm>
            <a:off x="6940609" y="6453270"/>
            <a:ext cx="2131244" cy="270287"/>
          </a:xfrm>
          <a:prstGeom prst="rect">
            <a:avLst/>
          </a:prstGeom>
        </p:spPr>
        <p:txBody>
          <a:bodyPr/>
          <a:lstStyle>
            <a:lvl1pPr>
              <a:defRPr/>
            </a:lvl1pPr>
          </a:lstStyle>
          <a:p>
            <a:pPr>
              <a:defRPr/>
            </a:pPr>
            <a:fld id="{D83D0AD7-0B8E-49DE-9211-78A7EF9A2F25}" type="slidenum">
              <a:rPr lang="en-US" altLang="zh-CN"/>
              <a:t>‹#›</a:t>
            </a:fld>
            <a:endParaRPr lang="en-US" altLang="zh-CN"/>
          </a:p>
        </p:txBody>
      </p:sp>
    </p:spTree>
  </p:cSld>
  <p:clrMapOvr>
    <a:masterClrMapping/>
  </p:clrMapOvr>
  <p:transition spd="med"/>
</p:sldLayout>
</file>

<file path=ppt/slideLayouts/slideLayout190.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50825" y="490538"/>
            <a:ext cx="8540750" cy="7207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50825" y="1268413"/>
            <a:ext cx="4194175" cy="5184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97400" y="1268413"/>
            <a:ext cx="4194175" cy="5184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04BCAF6A-5669-4255-8732-C47D2D9746FE}" type="slidenum">
              <a:rPr lang="en-US" altLang="zh-CN"/>
              <a:t>‹#›</a:t>
            </a:fld>
            <a:endParaRPr lang="en-US" altLang="zh-CN"/>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250825" y="490538"/>
            <a:ext cx="8540750" cy="7207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50825" y="1268413"/>
            <a:ext cx="4194175" cy="5184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597400" y="1268413"/>
            <a:ext cx="4194175" cy="25161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97400" y="3937000"/>
            <a:ext cx="4194175" cy="25161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5B126096-3F85-4548-83A9-9AFED7345F9D}" type="slidenum">
              <a:rPr lang="en-US" altLang="zh-CN"/>
              <a:t>‹#›</a:t>
            </a:fld>
            <a:endParaRPr lang="en-US" altLang="zh-CN"/>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sp>
        <p:nvSpPr>
          <p:cNvPr id="8" name="Rectangle 10"/>
          <p:cNvSpPr>
            <a:spLocks noChangeArrowheads="1"/>
          </p:cNvSpPr>
          <p:nvPr userDrawn="1"/>
        </p:nvSpPr>
        <p:spPr bwMode="auto">
          <a:xfrm>
            <a:off x="0" y="3213100"/>
            <a:ext cx="9144000" cy="3644900"/>
          </a:xfrm>
          <a:prstGeom prst="rect">
            <a:avLst/>
          </a:prstGeom>
          <a:solidFill>
            <a:srgbClr val="FA24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b="1">
                <a:solidFill>
                  <a:schemeClr val="tx1"/>
                </a:solidFill>
                <a:latin typeface="Arial" panose="020B0604020202020204" pitchFamily="34" charset="0"/>
                <a:ea typeface="宋体" panose="02010600030101010101" pitchFamily="2" charset="-122"/>
              </a:defRPr>
            </a:lvl1pPr>
            <a:lvl2pPr marL="742950" indent="-285750" eaLnBrk="0" hangingPunct="0">
              <a:defRPr sz="1600" b="1">
                <a:solidFill>
                  <a:schemeClr val="tx1"/>
                </a:solidFill>
                <a:latin typeface="Arial" panose="020B0604020202020204" pitchFamily="34" charset="0"/>
                <a:ea typeface="宋体" panose="02010600030101010101" pitchFamily="2" charset="-122"/>
              </a:defRPr>
            </a:lvl2pPr>
            <a:lvl3pPr marL="1143000" indent="-228600" eaLnBrk="0" hangingPunct="0">
              <a:defRPr sz="1600" b="1">
                <a:solidFill>
                  <a:schemeClr val="tx1"/>
                </a:solidFill>
                <a:latin typeface="Arial" panose="020B0604020202020204" pitchFamily="34" charset="0"/>
                <a:ea typeface="宋体" panose="02010600030101010101" pitchFamily="2" charset="-122"/>
              </a:defRPr>
            </a:lvl3pPr>
            <a:lvl4pPr marL="1600200" indent="-228600" eaLnBrk="0" hangingPunct="0">
              <a:defRPr sz="1600" b="1">
                <a:solidFill>
                  <a:schemeClr val="tx1"/>
                </a:solidFill>
                <a:latin typeface="Arial" panose="020B0604020202020204" pitchFamily="34" charset="0"/>
                <a:ea typeface="宋体" panose="02010600030101010101" pitchFamily="2" charset="-122"/>
              </a:defRPr>
            </a:lvl4pPr>
            <a:lvl5pPr marL="2057400" indent="-228600" eaLnBrk="0" hangingPunct="0">
              <a:defRPr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endParaRPr lang="zh-CN" altLang="en-US">
              <a:solidFill>
                <a:srgbClr val="5F5F5F"/>
              </a:solidFill>
            </a:endParaRPr>
          </a:p>
        </p:txBody>
      </p:sp>
      <p:pic>
        <p:nvPicPr>
          <p:cNvPr id="10" name="Picture 3" descr="C:\Users\Nir\Desktop\未vv标题-1.png"/>
          <p:cNvPicPr>
            <a:picLocks noChangeAspect="1" noChangeArrowheads="1"/>
          </p:cNvPicPr>
          <p:nvPr userDrawn="1"/>
        </p:nvPicPr>
        <p:blipFill>
          <a:blip r:embed="rId2">
            <a:extLst>
              <a:ext uri="{28A0092B-C50C-407E-A947-70E740481C1C}">
                <a14:useLocalDpi xmlns:a14="http://schemas.microsoft.com/office/drawing/2010/main" val="0"/>
              </a:ext>
            </a:extLst>
          </a:blip>
          <a:srcRect t="7571"/>
          <a:stretch>
            <a:fillRect/>
          </a:stretch>
        </p:blipFill>
        <p:spPr bwMode="auto">
          <a:xfrm>
            <a:off x="3637378" y="1242661"/>
            <a:ext cx="5389562" cy="497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KSO_FD"/>
          <p:cNvSpPr>
            <a:spLocks noGrp="1"/>
          </p:cNvSpPr>
          <p:nvPr>
            <p:ph type="dt" sz="half" idx="10"/>
          </p:nvPr>
        </p:nvSpPr>
        <p:spPr/>
        <p:txBody>
          <a:bodyPr/>
          <a:lstStyle/>
          <a:p>
            <a:fld id="{7478A0B5-5E02-4D4B-809B-D4A44CDCE7A2}" type="datetimeFigureOut">
              <a:rPr lang="zh-CN" altLang="en-US" smtClean="0">
                <a:solidFill>
                  <a:srgbClr val="5F5F5F">
                    <a:tint val="75000"/>
                  </a:srgbClr>
                </a:solidFill>
              </a:rPr>
              <a:pPr/>
              <a:t>2023/9/18</a:t>
            </a:fld>
            <a:endParaRPr lang="zh-CN" altLang="en-US">
              <a:solidFill>
                <a:srgbClr val="5F5F5F">
                  <a:tint val="75000"/>
                </a:srgbClr>
              </a:solidFill>
            </a:endParaRPr>
          </a:p>
        </p:txBody>
      </p:sp>
      <p:sp>
        <p:nvSpPr>
          <p:cNvPr id="5" name="KSO_FT"/>
          <p:cNvSpPr>
            <a:spLocks noGrp="1"/>
          </p:cNvSpPr>
          <p:nvPr>
            <p:ph type="ftr" sz="quarter" idx="11"/>
          </p:nvPr>
        </p:nvSpPr>
        <p:spPr/>
        <p:txBody>
          <a:bodyPr/>
          <a:lstStyle/>
          <a:p>
            <a:endParaRPr lang="zh-CN" altLang="en-US">
              <a:solidFill>
                <a:srgbClr val="5F5F5F">
                  <a:tint val="75000"/>
                </a:srgbClr>
              </a:solidFill>
            </a:endParaRPr>
          </a:p>
        </p:txBody>
      </p:sp>
      <p:sp>
        <p:nvSpPr>
          <p:cNvPr id="6" name="KSO_FN"/>
          <p:cNvSpPr>
            <a:spLocks noGrp="1"/>
          </p:cNvSpPr>
          <p:nvPr>
            <p:ph type="sldNum" sz="quarter" idx="12"/>
          </p:nvPr>
        </p:nvSpPr>
        <p:spPr/>
        <p:txBody>
          <a:bodyPr/>
          <a:lstStyle/>
          <a:p>
            <a:fld id="{22AE7B70-93DD-4E2E-8A24-15AEC669443B}" type="slidenum">
              <a:rPr lang="zh-CN" altLang="en-US" smtClean="0">
                <a:solidFill>
                  <a:srgbClr val="5F5F5F">
                    <a:tint val="75000"/>
                  </a:srgbClr>
                </a:solidFill>
              </a:rPr>
              <a:pPr/>
              <a:t>‹#›</a:t>
            </a:fld>
            <a:endParaRPr lang="zh-CN" altLang="en-US">
              <a:solidFill>
                <a:srgbClr val="5F5F5F">
                  <a:tint val="75000"/>
                </a:srgbClr>
              </a:solidFill>
            </a:endParaRPr>
          </a:p>
        </p:txBody>
      </p:sp>
      <p:sp>
        <p:nvSpPr>
          <p:cNvPr id="3" name="KSO_CT2"/>
          <p:cNvSpPr>
            <a:spLocks noGrp="1"/>
          </p:cNvSpPr>
          <p:nvPr>
            <p:ph type="subTitle" idx="1" hasCustomPrompt="1"/>
          </p:nvPr>
        </p:nvSpPr>
        <p:spPr>
          <a:xfrm>
            <a:off x="445771" y="3720649"/>
            <a:ext cx="4213315" cy="467211"/>
          </a:xfrm>
          <a:noFill/>
        </p:spPr>
        <p:txBody>
          <a:bodyPr>
            <a:noAutofit/>
          </a:bodyPr>
          <a:lstStyle>
            <a:lvl1pPr marL="0" indent="0" algn="l">
              <a:buNone/>
              <a:defRPr sz="1800">
                <a:solidFill>
                  <a:srgbClr val="FFFFFF"/>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单击此处添加您的副标题</a:t>
            </a:r>
          </a:p>
        </p:txBody>
      </p:sp>
      <p:sp>
        <p:nvSpPr>
          <p:cNvPr id="7" name="KSO_CT1"/>
          <p:cNvSpPr>
            <a:spLocks noGrp="1"/>
          </p:cNvSpPr>
          <p:nvPr>
            <p:ph type="title" hasCustomPrompt="1"/>
          </p:nvPr>
        </p:nvSpPr>
        <p:spPr>
          <a:xfrm>
            <a:off x="445771" y="1242661"/>
            <a:ext cx="5162549" cy="877679"/>
          </a:xfrm>
        </p:spPr>
        <p:txBody>
          <a:bodyPr>
            <a:noAutofit/>
          </a:bodyPr>
          <a:lstStyle>
            <a:lvl1pPr algn="l">
              <a:lnSpc>
                <a:spcPct val="110000"/>
              </a:lnSpc>
              <a:defRPr sz="3200" b="0" baseline="0">
                <a:solidFill>
                  <a:srgbClr val="C00000"/>
                </a:solidFill>
                <a:effectLst/>
                <a:latin typeface="+mj-ea"/>
                <a:ea typeface="+mj-ea"/>
              </a:defRPr>
            </a:lvl1pPr>
          </a:lstStyle>
          <a:p>
            <a:r>
              <a:rPr lang="zh-CN" altLang="en-US" dirty="0"/>
              <a:t>单击此处添加您的标题文字</a:t>
            </a:r>
          </a:p>
        </p:txBody>
      </p:sp>
      <p:pic>
        <p:nvPicPr>
          <p:cNvPr id="2" name="Picture 10"/>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44463" y="130175"/>
            <a:ext cx="2676525"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7141934"/>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idx="1"/>
          </p:nvPr>
        </p:nvSpPr>
        <p:spPr/>
        <p:txBody>
          <a:bodyPr/>
          <a:lstStyle>
            <a:lvl1pPr>
              <a:defRPr>
                <a:solidFill>
                  <a:schemeClr val="accent1"/>
                </a:solidFill>
              </a:defRPr>
            </a:lvl1pPr>
          </a:lstStyle>
          <a:p>
            <a:pPr lvl="0"/>
            <a:r>
              <a:rPr lang="zh-CN" altLang="en-US"/>
              <a:t>单击此处编辑母版文本样式</a:t>
            </a:r>
          </a:p>
          <a:p>
            <a:pPr lvl="1"/>
            <a:r>
              <a:rPr lang="zh-CN" altLang="en-US"/>
              <a:t>第二级</a:t>
            </a:r>
          </a:p>
        </p:txBody>
      </p:sp>
      <p:sp>
        <p:nvSpPr>
          <p:cNvPr id="4" name="KSO_FD"/>
          <p:cNvSpPr>
            <a:spLocks noGrp="1"/>
          </p:cNvSpPr>
          <p:nvPr>
            <p:ph type="dt" sz="half" idx="10"/>
          </p:nvPr>
        </p:nvSpPr>
        <p:spPr/>
        <p:txBody>
          <a:bodyPr/>
          <a:lstStyle/>
          <a:p>
            <a:fld id="{7478A0B5-5E02-4D4B-809B-D4A44CDCE7A2}" type="datetimeFigureOut">
              <a:rPr lang="zh-CN" altLang="en-US" smtClean="0">
                <a:solidFill>
                  <a:srgbClr val="5F5F5F">
                    <a:tint val="75000"/>
                  </a:srgbClr>
                </a:solidFill>
              </a:rPr>
              <a:pPr/>
              <a:t>2023/9/18</a:t>
            </a:fld>
            <a:endParaRPr lang="zh-CN" altLang="en-US">
              <a:solidFill>
                <a:srgbClr val="5F5F5F">
                  <a:tint val="75000"/>
                </a:srgbClr>
              </a:solidFill>
            </a:endParaRPr>
          </a:p>
        </p:txBody>
      </p:sp>
      <p:sp>
        <p:nvSpPr>
          <p:cNvPr id="5" name="KSO_FT"/>
          <p:cNvSpPr>
            <a:spLocks noGrp="1"/>
          </p:cNvSpPr>
          <p:nvPr>
            <p:ph type="ftr" sz="quarter" idx="11"/>
          </p:nvPr>
        </p:nvSpPr>
        <p:spPr/>
        <p:txBody>
          <a:bodyPr/>
          <a:lstStyle/>
          <a:p>
            <a:endParaRPr lang="zh-CN" altLang="en-US">
              <a:solidFill>
                <a:srgbClr val="5F5F5F">
                  <a:tint val="75000"/>
                </a:srgbClr>
              </a:solidFill>
            </a:endParaRPr>
          </a:p>
        </p:txBody>
      </p:sp>
      <p:sp>
        <p:nvSpPr>
          <p:cNvPr id="6" name="KSO_FN"/>
          <p:cNvSpPr>
            <a:spLocks noGrp="1"/>
          </p:cNvSpPr>
          <p:nvPr>
            <p:ph type="sldNum" sz="quarter" idx="12"/>
          </p:nvPr>
        </p:nvSpPr>
        <p:spPr/>
        <p:txBody>
          <a:bodyPr/>
          <a:lstStyle/>
          <a:p>
            <a:fld id="{22AE7B70-93DD-4E2E-8A24-15AEC669443B}" type="slidenum">
              <a:rPr lang="zh-CN" altLang="en-US" smtClean="0">
                <a:solidFill>
                  <a:srgbClr val="5F5F5F">
                    <a:tint val="75000"/>
                  </a:srgbClr>
                </a:solidFill>
              </a:rPr>
              <a:pPr/>
              <a:t>‹#›</a:t>
            </a:fld>
            <a:endParaRPr lang="zh-CN" altLang="en-US">
              <a:solidFill>
                <a:srgbClr val="5F5F5F">
                  <a:tint val="75000"/>
                </a:srgbClr>
              </a:solidFill>
            </a:endParaRPr>
          </a:p>
        </p:txBody>
      </p:sp>
    </p:spTree>
    <p:extLst>
      <p:ext uri="{BB962C8B-B14F-4D97-AF65-F5344CB8AC3E}">
        <p14:creationId xmlns:p14="http://schemas.microsoft.com/office/powerpoint/2010/main" val="3782829319"/>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1574006" y="2108199"/>
            <a:ext cx="5995988" cy="1235075"/>
          </a:xfrm>
        </p:spPr>
        <p:txBody>
          <a:bodyPr anchor="b">
            <a:normAutofit/>
          </a:bodyPr>
          <a:lstStyle>
            <a:lvl1pPr algn="ctr">
              <a:defRPr sz="3600">
                <a:solidFill>
                  <a:schemeClr val="tx2"/>
                </a:solidFill>
                <a:effectLst/>
              </a:defRPr>
            </a:lvl1pPr>
          </a:lstStyle>
          <a:p>
            <a:r>
              <a:rPr lang="zh-CN" altLang="en-US" dirty="0"/>
              <a:t>此处添加您的标题</a:t>
            </a:r>
            <a:endParaRPr lang="en-US" dirty="0"/>
          </a:p>
        </p:txBody>
      </p:sp>
      <p:sp>
        <p:nvSpPr>
          <p:cNvPr id="3" name="KSO_ST2"/>
          <p:cNvSpPr>
            <a:spLocks noGrp="1"/>
          </p:cNvSpPr>
          <p:nvPr>
            <p:ph type="body" idx="1" hasCustomPrompt="1"/>
          </p:nvPr>
        </p:nvSpPr>
        <p:spPr>
          <a:xfrm>
            <a:off x="3038169" y="3400425"/>
            <a:ext cx="3067663" cy="357478"/>
          </a:xfrm>
          <a:prstGeom prst="roundRect">
            <a:avLst>
              <a:gd name="adj" fmla="val 50000"/>
            </a:avLst>
          </a:prstGeom>
          <a:solidFill>
            <a:schemeClr val="tx2">
              <a:lumMod val="40000"/>
              <a:lumOff val="60000"/>
            </a:schemeClr>
          </a:solidFill>
        </p:spPr>
        <p:txBody>
          <a:bodyPr anchor="ctr">
            <a:normAutofit/>
          </a:bodyPr>
          <a:lstStyle>
            <a:lvl1pPr marL="0" indent="0" algn="ctr">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zh-CN" altLang="en-US" dirty="0"/>
              <a:t>单击此处添加您的副标题</a:t>
            </a:r>
            <a:endParaRPr lang="en-US" altLang="zh-CN" dirty="0"/>
          </a:p>
        </p:txBody>
      </p:sp>
      <p:sp>
        <p:nvSpPr>
          <p:cNvPr id="4" name="KSO_FD"/>
          <p:cNvSpPr>
            <a:spLocks noGrp="1"/>
          </p:cNvSpPr>
          <p:nvPr>
            <p:ph type="dt" sz="half" idx="10"/>
          </p:nvPr>
        </p:nvSpPr>
        <p:spPr/>
        <p:txBody>
          <a:bodyPr/>
          <a:lstStyle/>
          <a:p>
            <a:fld id="{7478A0B5-5E02-4D4B-809B-D4A44CDCE7A2}" type="datetimeFigureOut">
              <a:rPr lang="zh-CN" altLang="en-US" smtClean="0">
                <a:solidFill>
                  <a:srgbClr val="5F5F5F">
                    <a:tint val="75000"/>
                  </a:srgbClr>
                </a:solidFill>
              </a:rPr>
              <a:pPr/>
              <a:t>2023/9/18</a:t>
            </a:fld>
            <a:endParaRPr lang="zh-CN" altLang="en-US">
              <a:solidFill>
                <a:srgbClr val="5F5F5F">
                  <a:tint val="75000"/>
                </a:srgbClr>
              </a:solidFill>
            </a:endParaRPr>
          </a:p>
        </p:txBody>
      </p:sp>
      <p:sp>
        <p:nvSpPr>
          <p:cNvPr id="5" name="KSO_FT"/>
          <p:cNvSpPr>
            <a:spLocks noGrp="1"/>
          </p:cNvSpPr>
          <p:nvPr>
            <p:ph type="ftr" sz="quarter" idx="11"/>
          </p:nvPr>
        </p:nvSpPr>
        <p:spPr/>
        <p:txBody>
          <a:bodyPr/>
          <a:lstStyle/>
          <a:p>
            <a:endParaRPr lang="zh-CN" altLang="en-US">
              <a:solidFill>
                <a:srgbClr val="5F5F5F">
                  <a:tint val="75000"/>
                </a:srgbClr>
              </a:solidFill>
            </a:endParaRPr>
          </a:p>
        </p:txBody>
      </p:sp>
      <p:sp>
        <p:nvSpPr>
          <p:cNvPr id="6" name="KSO_FN"/>
          <p:cNvSpPr>
            <a:spLocks noGrp="1"/>
          </p:cNvSpPr>
          <p:nvPr>
            <p:ph type="sldNum" sz="quarter" idx="12"/>
          </p:nvPr>
        </p:nvSpPr>
        <p:spPr/>
        <p:txBody>
          <a:bodyPr/>
          <a:lstStyle/>
          <a:p>
            <a:fld id="{22AE7B70-93DD-4E2E-8A24-15AEC669443B}" type="slidenum">
              <a:rPr lang="zh-CN" altLang="en-US" smtClean="0">
                <a:solidFill>
                  <a:srgbClr val="5F5F5F">
                    <a:tint val="75000"/>
                  </a:srgbClr>
                </a:solidFill>
              </a:rPr>
              <a:pPr/>
              <a:t>‹#›</a:t>
            </a:fld>
            <a:endParaRPr lang="zh-CN" altLang="en-US">
              <a:solidFill>
                <a:srgbClr val="5F5F5F">
                  <a:tint val="75000"/>
                </a:srgbClr>
              </a:solidFill>
            </a:endParaRPr>
          </a:p>
        </p:txBody>
      </p:sp>
    </p:spTree>
    <p:extLst>
      <p:ext uri="{BB962C8B-B14F-4D97-AF65-F5344CB8AC3E}">
        <p14:creationId xmlns:p14="http://schemas.microsoft.com/office/powerpoint/2010/main" val="2020667438"/>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sz="half" idx="1"/>
          </p:nvPr>
        </p:nvSpPr>
        <p:spPr>
          <a:xfrm>
            <a:off x="1049867" y="1244600"/>
            <a:ext cx="3810000" cy="4932363"/>
          </a:xfrm>
        </p:spPr>
        <p:txBody>
          <a:bodyPr/>
          <a:lstStyle/>
          <a:p>
            <a:pPr lvl="0"/>
            <a:r>
              <a:rPr lang="zh-CN" altLang="en-US"/>
              <a:t>单击此处编辑母版文本样式</a:t>
            </a:r>
          </a:p>
          <a:p>
            <a:pPr lvl="1"/>
            <a:r>
              <a:rPr lang="zh-CN" altLang="en-US"/>
              <a:t>第二级</a:t>
            </a:r>
          </a:p>
        </p:txBody>
      </p:sp>
      <p:sp>
        <p:nvSpPr>
          <p:cNvPr id="4" name="KSO_BC2"/>
          <p:cNvSpPr>
            <a:spLocks noGrp="1"/>
          </p:cNvSpPr>
          <p:nvPr>
            <p:ph sz="half" idx="2"/>
          </p:nvPr>
        </p:nvSpPr>
        <p:spPr>
          <a:xfrm>
            <a:off x="4889499" y="1244600"/>
            <a:ext cx="3820587" cy="4932363"/>
          </a:xfrm>
        </p:spPr>
        <p:txBody>
          <a:bodyPr/>
          <a:lstStyle/>
          <a:p>
            <a:pPr lvl="0"/>
            <a:r>
              <a:rPr lang="zh-CN" altLang="en-US"/>
              <a:t>单击此处编辑母版文本样式</a:t>
            </a:r>
          </a:p>
          <a:p>
            <a:pPr lvl="1"/>
            <a:r>
              <a:rPr lang="zh-CN" altLang="en-US"/>
              <a:t>第二级</a:t>
            </a:r>
          </a:p>
        </p:txBody>
      </p:sp>
      <p:sp>
        <p:nvSpPr>
          <p:cNvPr id="5" name="KSO_FD"/>
          <p:cNvSpPr>
            <a:spLocks noGrp="1"/>
          </p:cNvSpPr>
          <p:nvPr>
            <p:ph type="dt" sz="half" idx="10"/>
          </p:nvPr>
        </p:nvSpPr>
        <p:spPr/>
        <p:txBody>
          <a:bodyPr/>
          <a:lstStyle/>
          <a:p>
            <a:fld id="{7478A0B5-5E02-4D4B-809B-D4A44CDCE7A2}" type="datetimeFigureOut">
              <a:rPr lang="zh-CN" altLang="en-US" smtClean="0">
                <a:solidFill>
                  <a:srgbClr val="5F5F5F">
                    <a:tint val="75000"/>
                  </a:srgbClr>
                </a:solidFill>
              </a:rPr>
              <a:pPr/>
              <a:t>2023/9/18</a:t>
            </a:fld>
            <a:endParaRPr lang="zh-CN" altLang="en-US">
              <a:solidFill>
                <a:srgbClr val="5F5F5F">
                  <a:tint val="75000"/>
                </a:srgbClr>
              </a:solidFill>
            </a:endParaRPr>
          </a:p>
        </p:txBody>
      </p:sp>
      <p:sp>
        <p:nvSpPr>
          <p:cNvPr id="6" name="KSO_FT"/>
          <p:cNvSpPr>
            <a:spLocks noGrp="1"/>
          </p:cNvSpPr>
          <p:nvPr>
            <p:ph type="ftr" sz="quarter" idx="11"/>
          </p:nvPr>
        </p:nvSpPr>
        <p:spPr/>
        <p:txBody>
          <a:bodyPr/>
          <a:lstStyle/>
          <a:p>
            <a:endParaRPr lang="zh-CN" altLang="en-US">
              <a:solidFill>
                <a:srgbClr val="5F5F5F">
                  <a:tint val="75000"/>
                </a:srgbClr>
              </a:solidFill>
            </a:endParaRPr>
          </a:p>
        </p:txBody>
      </p:sp>
      <p:sp>
        <p:nvSpPr>
          <p:cNvPr id="7" name="KSO_FN"/>
          <p:cNvSpPr>
            <a:spLocks noGrp="1"/>
          </p:cNvSpPr>
          <p:nvPr>
            <p:ph type="sldNum" sz="quarter" idx="12"/>
          </p:nvPr>
        </p:nvSpPr>
        <p:spPr/>
        <p:txBody>
          <a:bodyPr/>
          <a:lstStyle/>
          <a:p>
            <a:fld id="{22AE7B70-93DD-4E2E-8A24-15AEC669443B}" type="slidenum">
              <a:rPr lang="zh-CN" altLang="en-US" smtClean="0">
                <a:solidFill>
                  <a:srgbClr val="5F5F5F">
                    <a:tint val="75000"/>
                  </a:srgbClr>
                </a:solidFill>
              </a:rPr>
              <a:pPr/>
              <a:t>‹#›</a:t>
            </a:fld>
            <a:endParaRPr lang="zh-CN" altLang="en-US">
              <a:solidFill>
                <a:srgbClr val="5F5F5F">
                  <a:tint val="75000"/>
                </a:srgbClr>
              </a:solidFill>
            </a:endParaRPr>
          </a:p>
        </p:txBody>
      </p:sp>
    </p:spTree>
    <p:extLst>
      <p:ext uri="{BB962C8B-B14F-4D97-AF65-F5344CB8AC3E}">
        <p14:creationId xmlns:p14="http://schemas.microsoft.com/office/powerpoint/2010/main" val="4054529623"/>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118532"/>
            <a:ext cx="6984076" cy="71702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24576" y="1376362"/>
            <a:ext cx="3868340"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KSO_BC1"/>
          <p:cNvSpPr>
            <a:spLocks noGrp="1"/>
          </p:cNvSpPr>
          <p:nvPr>
            <p:ph sz="half" idx="2"/>
          </p:nvPr>
        </p:nvSpPr>
        <p:spPr>
          <a:xfrm>
            <a:off x="824576" y="2200274"/>
            <a:ext cx="3868340" cy="3684588"/>
          </a:xfrm>
        </p:spPr>
        <p:txBody>
          <a:bodyPr/>
          <a:lstStyle/>
          <a:p>
            <a:pPr lvl="0"/>
            <a:r>
              <a:rPr lang="zh-CN" altLang="en-US"/>
              <a:t>单击此处编辑母版文本样式</a:t>
            </a:r>
          </a:p>
          <a:p>
            <a:pPr lvl="1"/>
            <a:r>
              <a:rPr lang="zh-CN" altLang="en-US"/>
              <a:t>第二级</a:t>
            </a:r>
          </a:p>
        </p:txBody>
      </p:sp>
      <p:sp>
        <p:nvSpPr>
          <p:cNvPr id="5" name="Text Placeholder 4"/>
          <p:cNvSpPr>
            <a:spLocks noGrp="1"/>
          </p:cNvSpPr>
          <p:nvPr>
            <p:ph type="body" sz="quarter" idx="3"/>
          </p:nvPr>
        </p:nvSpPr>
        <p:spPr>
          <a:xfrm>
            <a:off x="4823884" y="1376362"/>
            <a:ext cx="3887391"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KSO_BC2"/>
          <p:cNvSpPr>
            <a:spLocks noGrp="1"/>
          </p:cNvSpPr>
          <p:nvPr>
            <p:ph sz="quarter" idx="4"/>
          </p:nvPr>
        </p:nvSpPr>
        <p:spPr>
          <a:xfrm>
            <a:off x="4823884" y="2200274"/>
            <a:ext cx="3887391" cy="3684588"/>
          </a:xfrm>
        </p:spPr>
        <p:txBody>
          <a:bodyPr/>
          <a:lstStyle/>
          <a:p>
            <a:pPr lvl="0"/>
            <a:r>
              <a:rPr lang="zh-CN" altLang="en-US"/>
              <a:t>单击此处编辑母版文本样式</a:t>
            </a:r>
          </a:p>
          <a:p>
            <a:pPr lvl="1"/>
            <a:r>
              <a:rPr lang="zh-CN" altLang="en-US"/>
              <a:t>第二级</a:t>
            </a:r>
          </a:p>
        </p:txBody>
      </p:sp>
      <p:sp>
        <p:nvSpPr>
          <p:cNvPr id="7" name="KSO_FD"/>
          <p:cNvSpPr>
            <a:spLocks noGrp="1"/>
          </p:cNvSpPr>
          <p:nvPr>
            <p:ph type="dt" sz="half" idx="10"/>
          </p:nvPr>
        </p:nvSpPr>
        <p:spPr/>
        <p:txBody>
          <a:bodyPr/>
          <a:lstStyle/>
          <a:p>
            <a:fld id="{7478A0B5-5E02-4D4B-809B-D4A44CDCE7A2}" type="datetimeFigureOut">
              <a:rPr lang="zh-CN" altLang="en-US" smtClean="0">
                <a:solidFill>
                  <a:srgbClr val="5F5F5F">
                    <a:tint val="75000"/>
                  </a:srgbClr>
                </a:solidFill>
              </a:rPr>
              <a:pPr/>
              <a:t>2023/9/18</a:t>
            </a:fld>
            <a:endParaRPr lang="zh-CN" altLang="en-US">
              <a:solidFill>
                <a:srgbClr val="5F5F5F">
                  <a:tint val="75000"/>
                </a:srgbClr>
              </a:solidFill>
            </a:endParaRPr>
          </a:p>
        </p:txBody>
      </p:sp>
      <p:sp>
        <p:nvSpPr>
          <p:cNvPr id="8" name="KSO_FT"/>
          <p:cNvSpPr>
            <a:spLocks noGrp="1"/>
          </p:cNvSpPr>
          <p:nvPr>
            <p:ph type="ftr" sz="quarter" idx="11"/>
          </p:nvPr>
        </p:nvSpPr>
        <p:spPr/>
        <p:txBody>
          <a:bodyPr/>
          <a:lstStyle/>
          <a:p>
            <a:endParaRPr lang="zh-CN" altLang="en-US">
              <a:solidFill>
                <a:srgbClr val="5F5F5F">
                  <a:tint val="75000"/>
                </a:srgbClr>
              </a:solidFill>
            </a:endParaRPr>
          </a:p>
        </p:txBody>
      </p:sp>
      <p:sp>
        <p:nvSpPr>
          <p:cNvPr id="9" name="KSO_FN"/>
          <p:cNvSpPr>
            <a:spLocks noGrp="1"/>
          </p:cNvSpPr>
          <p:nvPr>
            <p:ph type="sldNum" sz="quarter" idx="12"/>
          </p:nvPr>
        </p:nvSpPr>
        <p:spPr/>
        <p:txBody>
          <a:bodyPr/>
          <a:lstStyle/>
          <a:p>
            <a:fld id="{22AE7B70-93DD-4E2E-8A24-15AEC669443B}" type="slidenum">
              <a:rPr lang="zh-CN" altLang="en-US" smtClean="0">
                <a:solidFill>
                  <a:srgbClr val="5F5F5F">
                    <a:tint val="75000"/>
                  </a:srgbClr>
                </a:solidFill>
              </a:rPr>
              <a:pPr/>
              <a:t>‹#›</a:t>
            </a:fld>
            <a:endParaRPr lang="zh-CN" altLang="en-US">
              <a:solidFill>
                <a:srgbClr val="5F5F5F">
                  <a:tint val="75000"/>
                </a:srgbClr>
              </a:solidFill>
            </a:endParaRPr>
          </a:p>
        </p:txBody>
      </p:sp>
    </p:spTree>
    <p:extLst>
      <p:ext uri="{BB962C8B-B14F-4D97-AF65-F5344CB8AC3E}">
        <p14:creationId xmlns:p14="http://schemas.microsoft.com/office/powerpoint/2010/main" val="1570682409"/>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FD"/>
          <p:cNvSpPr>
            <a:spLocks noGrp="1"/>
          </p:cNvSpPr>
          <p:nvPr>
            <p:ph type="dt" sz="half" idx="10"/>
          </p:nvPr>
        </p:nvSpPr>
        <p:spPr/>
        <p:txBody>
          <a:bodyPr/>
          <a:lstStyle/>
          <a:p>
            <a:fld id="{7478A0B5-5E02-4D4B-809B-D4A44CDCE7A2}" type="datetimeFigureOut">
              <a:rPr lang="zh-CN" altLang="en-US" smtClean="0">
                <a:solidFill>
                  <a:srgbClr val="5F5F5F">
                    <a:tint val="75000"/>
                  </a:srgbClr>
                </a:solidFill>
              </a:rPr>
              <a:pPr/>
              <a:t>2023/9/18</a:t>
            </a:fld>
            <a:endParaRPr lang="zh-CN" altLang="en-US">
              <a:solidFill>
                <a:srgbClr val="5F5F5F">
                  <a:tint val="75000"/>
                </a:srgbClr>
              </a:solidFill>
            </a:endParaRPr>
          </a:p>
        </p:txBody>
      </p:sp>
      <p:sp>
        <p:nvSpPr>
          <p:cNvPr id="4" name="KSO_FT"/>
          <p:cNvSpPr>
            <a:spLocks noGrp="1"/>
          </p:cNvSpPr>
          <p:nvPr>
            <p:ph type="ftr" sz="quarter" idx="11"/>
          </p:nvPr>
        </p:nvSpPr>
        <p:spPr/>
        <p:txBody>
          <a:bodyPr/>
          <a:lstStyle/>
          <a:p>
            <a:endParaRPr lang="zh-CN" altLang="en-US">
              <a:solidFill>
                <a:srgbClr val="5F5F5F">
                  <a:tint val="75000"/>
                </a:srgbClr>
              </a:solidFill>
            </a:endParaRPr>
          </a:p>
        </p:txBody>
      </p:sp>
      <p:sp>
        <p:nvSpPr>
          <p:cNvPr id="5" name="KSO_FN"/>
          <p:cNvSpPr>
            <a:spLocks noGrp="1"/>
          </p:cNvSpPr>
          <p:nvPr>
            <p:ph type="sldNum" sz="quarter" idx="12"/>
          </p:nvPr>
        </p:nvSpPr>
        <p:spPr/>
        <p:txBody>
          <a:bodyPr/>
          <a:lstStyle/>
          <a:p>
            <a:fld id="{22AE7B70-93DD-4E2E-8A24-15AEC669443B}" type="slidenum">
              <a:rPr lang="zh-CN" altLang="en-US" smtClean="0">
                <a:solidFill>
                  <a:srgbClr val="5F5F5F">
                    <a:tint val="75000"/>
                  </a:srgbClr>
                </a:solidFill>
              </a:rPr>
              <a:pPr/>
              <a:t>‹#›</a:t>
            </a:fld>
            <a:endParaRPr lang="zh-CN" altLang="en-US">
              <a:solidFill>
                <a:srgbClr val="5F5F5F">
                  <a:tint val="75000"/>
                </a:srgbClr>
              </a:solidFill>
            </a:endParaRPr>
          </a:p>
        </p:txBody>
      </p:sp>
    </p:spTree>
    <p:extLst>
      <p:ext uri="{BB962C8B-B14F-4D97-AF65-F5344CB8AC3E}">
        <p14:creationId xmlns:p14="http://schemas.microsoft.com/office/powerpoint/2010/main" val="1212157514"/>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fld id="{7478A0B5-5E02-4D4B-809B-D4A44CDCE7A2}" type="datetimeFigureOut">
              <a:rPr lang="zh-CN" altLang="en-US" smtClean="0">
                <a:solidFill>
                  <a:srgbClr val="5F5F5F">
                    <a:tint val="75000"/>
                  </a:srgbClr>
                </a:solidFill>
              </a:rPr>
              <a:pPr/>
              <a:t>2023/9/18</a:t>
            </a:fld>
            <a:endParaRPr lang="zh-CN" altLang="en-US">
              <a:solidFill>
                <a:srgbClr val="5F5F5F">
                  <a:tint val="75000"/>
                </a:srgbClr>
              </a:solidFill>
            </a:endParaRPr>
          </a:p>
        </p:txBody>
      </p:sp>
      <p:sp>
        <p:nvSpPr>
          <p:cNvPr id="3" name="KSO_FT"/>
          <p:cNvSpPr>
            <a:spLocks noGrp="1"/>
          </p:cNvSpPr>
          <p:nvPr>
            <p:ph type="ftr" sz="quarter" idx="11"/>
          </p:nvPr>
        </p:nvSpPr>
        <p:spPr/>
        <p:txBody>
          <a:bodyPr/>
          <a:lstStyle/>
          <a:p>
            <a:endParaRPr lang="zh-CN" altLang="en-US">
              <a:solidFill>
                <a:srgbClr val="5F5F5F">
                  <a:tint val="75000"/>
                </a:srgbClr>
              </a:solidFill>
            </a:endParaRPr>
          </a:p>
        </p:txBody>
      </p:sp>
      <p:sp>
        <p:nvSpPr>
          <p:cNvPr id="4" name="KSO_FN"/>
          <p:cNvSpPr>
            <a:spLocks noGrp="1"/>
          </p:cNvSpPr>
          <p:nvPr>
            <p:ph type="sldNum" sz="quarter" idx="12"/>
          </p:nvPr>
        </p:nvSpPr>
        <p:spPr/>
        <p:txBody>
          <a:bodyPr/>
          <a:lstStyle/>
          <a:p>
            <a:fld id="{22AE7B70-93DD-4E2E-8A24-15AEC669443B}" type="slidenum">
              <a:rPr lang="zh-CN" altLang="en-US" smtClean="0">
                <a:solidFill>
                  <a:srgbClr val="5F5F5F">
                    <a:tint val="75000"/>
                  </a:srgbClr>
                </a:solidFill>
              </a:rPr>
              <a:pPr/>
              <a:t>‹#›</a:t>
            </a:fld>
            <a:endParaRPr lang="zh-CN" altLang="en-US">
              <a:solidFill>
                <a:srgbClr val="5F5F5F">
                  <a:tint val="75000"/>
                </a:srgbClr>
              </a:solidFill>
            </a:endParaRPr>
          </a:p>
        </p:txBody>
      </p:sp>
    </p:spTree>
    <p:extLst>
      <p:ext uri="{BB962C8B-B14F-4D97-AF65-F5344CB8AC3E}">
        <p14:creationId xmlns:p14="http://schemas.microsoft.com/office/powerpoint/2010/main" val="1448134938"/>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858442" y="533402"/>
            <a:ext cx="2949178" cy="1600200"/>
          </a:xfrm>
        </p:spPr>
        <p:txBody>
          <a:bodyPr anchor="b"/>
          <a:lstStyle>
            <a:lvl1pPr>
              <a:defRPr sz="3200"/>
            </a:lvl1pPr>
          </a:lstStyle>
          <a:p>
            <a:r>
              <a:rPr lang="zh-CN" altLang="en-US"/>
              <a:t>单击此处编辑母版标题样式</a:t>
            </a:r>
            <a:endParaRPr lang="en-US" dirty="0"/>
          </a:p>
        </p:txBody>
      </p:sp>
      <p:sp>
        <p:nvSpPr>
          <p:cNvPr id="3" name="KSO_BC1"/>
          <p:cNvSpPr>
            <a:spLocks noGrp="1"/>
          </p:cNvSpPr>
          <p:nvPr>
            <p:ph idx="1"/>
          </p:nvPr>
        </p:nvSpPr>
        <p:spPr>
          <a:xfrm>
            <a:off x="4115992" y="1063628"/>
            <a:ext cx="4629150"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p:txBody>
      </p:sp>
      <p:sp>
        <p:nvSpPr>
          <p:cNvPr id="4" name="KSO_BC2"/>
          <p:cNvSpPr>
            <a:spLocks noGrp="1"/>
          </p:cNvSpPr>
          <p:nvPr>
            <p:ph type="body" sz="half" idx="2"/>
          </p:nvPr>
        </p:nvSpPr>
        <p:spPr>
          <a:xfrm>
            <a:off x="858442" y="2133602"/>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KSO_FD"/>
          <p:cNvSpPr>
            <a:spLocks noGrp="1"/>
          </p:cNvSpPr>
          <p:nvPr>
            <p:ph type="dt" sz="half" idx="10"/>
          </p:nvPr>
        </p:nvSpPr>
        <p:spPr/>
        <p:txBody>
          <a:bodyPr/>
          <a:lstStyle/>
          <a:p>
            <a:fld id="{7478A0B5-5E02-4D4B-809B-D4A44CDCE7A2}" type="datetimeFigureOut">
              <a:rPr lang="zh-CN" altLang="en-US" smtClean="0">
                <a:solidFill>
                  <a:srgbClr val="5F5F5F">
                    <a:tint val="75000"/>
                  </a:srgbClr>
                </a:solidFill>
              </a:rPr>
              <a:pPr/>
              <a:t>2023/9/18</a:t>
            </a:fld>
            <a:endParaRPr lang="zh-CN" altLang="en-US">
              <a:solidFill>
                <a:srgbClr val="5F5F5F">
                  <a:tint val="75000"/>
                </a:srgbClr>
              </a:solidFill>
            </a:endParaRPr>
          </a:p>
        </p:txBody>
      </p:sp>
      <p:sp>
        <p:nvSpPr>
          <p:cNvPr id="6" name="KSO_FT"/>
          <p:cNvSpPr>
            <a:spLocks noGrp="1"/>
          </p:cNvSpPr>
          <p:nvPr>
            <p:ph type="ftr" sz="quarter" idx="11"/>
          </p:nvPr>
        </p:nvSpPr>
        <p:spPr/>
        <p:txBody>
          <a:bodyPr/>
          <a:lstStyle/>
          <a:p>
            <a:endParaRPr lang="zh-CN" altLang="en-US">
              <a:solidFill>
                <a:srgbClr val="5F5F5F">
                  <a:tint val="75000"/>
                </a:srgbClr>
              </a:solidFill>
            </a:endParaRPr>
          </a:p>
        </p:txBody>
      </p:sp>
      <p:sp>
        <p:nvSpPr>
          <p:cNvPr id="7" name="KSO_FN"/>
          <p:cNvSpPr>
            <a:spLocks noGrp="1"/>
          </p:cNvSpPr>
          <p:nvPr>
            <p:ph type="sldNum" sz="quarter" idx="12"/>
          </p:nvPr>
        </p:nvSpPr>
        <p:spPr/>
        <p:txBody>
          <a:bodyPr/>
          <a:lstStyle/>
          <a:p>
            <a:fld id="{22AE7B70-93DD-4E2E-8A24-15AEC669443B}" type="slidenum">
              <a:rPr lang="zh-CN" altLang="en-US" smtClean="0">
                <a:solidFill>
                  <a:srgbClr val="5F5F5F">
                    <a:tint val="75000"/>
                  </a:srgbClr>
                </a:solidFill>
              </a:rPr>
              <a:pPr/>
              <a:t>‹#›</a:t>
            </a:fld>
            <a:endParaRPr lang="zh-CN" altLang="en-US">
              <a:solidFill>
                <a:srgbClr val="5F5F5F">
                  <a:tint val="75000"/>
                </a:srgbClr>
              </a:solidFill>
            </a:endParaRPr>
          </a:p>
        </p:txBody>
      </p:sp>
    </p:spTree>
    <p:extLst>
      <p:ext uri="{BB962C8B-B14F-4D97-AF65-F5344CB8AC3E}">
        <p14:creationId xmlns:p14="http://schemas.microsoft.com/office/powerpoint/2010/main" val="4009068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259FA998-850D-4D04-ABD7-1D2E37B92C85}" type="slidenum">
              <a:rPr lang="en-US" altLang="zh-CN"/>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419" y="273090"/>
            <a:ext cx="3008559" cy="1162373"/>
          </a:xfrm>
          <a:prstGeom prst="rect">
            <a:avLst/>
          </a:prstGeom>
        </p:spPr>
        <p:txBody>
          <a:bodyPr anchor="b"/>
          <a:lstStyle>
            <a:lvl1pPr algn="l">
              <a:defRPr sz="18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643" y="273090"/>
            <a:ext cx="5110943" cy="5852477"/>
          </a:xfrm>
          <a:prstGeom prst="rect">
            <a:avLst/>
          </a:prstGeom>
        </p:spPr>
        <p:txBody>
          <a:bodyPr/>
          <a:lstStyle>
            <a:lvl1pPr>
              <a:defRPr sz="29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419" y="1435461"/>
            <a:ext cx="3008559" cy="4690104"/>
          </a:xfrm>
          <a:prstGeom prst="rect">
            <a:avLst/>
          </a:prstGeom>
        </p:spPr>
        <p:txBody>
          <a:bodyPr/>
          <a:lstStyle>
            <a:lvl1pPr marL="0" indent="0">
              <a:buNone/>
              <a:defRPr sz="1300"/>
            </a:lvl1pPr>
            <a:lvl2pPr marL="410210" indent="0">
              <a:buNone/>
              <a:defRPr sz="1100"/>
            </a:lvl2pPr>
            <a:lvl3pPr marL="820420" indent="0">
              <a:buNone/>
              <a:defRPr sz="900"/>
            </a:lvl3pPr>
            <a:lvl4pPr marL="1229995" indent="0">
              <a:buNone/>
              <a:defRPr sz="800"/>
            </a:lvl4pPr>
            <a:lvl5pPr marL="1640205" indent="0">
              <a:buNone/>
              <a:defRPr sz="800"/>
            </a:lvl5pPr>
            <a:lvl6pPr marL="2050415" indent="0">
              <a:buNone/>
              <a:defRPr sz="800"/>
            </a:lvl6pPr>
            <a:lvl7pPr marL="2460625" indent="0">
              <a:buNone/>
              <a:defRPr sz="800"/>
            </a:lvl7pPr>
            <a:lvl8pPr marL="2870200" indent="0">
              <a:buNone/>
              <a:defRPr sz="800"/>
            </a:lvl8pPr>
            <a:lvl9pPr marL="3280410" indent="0">
              <a:buNone/>
              <a:defRPr sz="800"/>
            </a:lvl9pPr>
          </a:lstStyle>
          <a:p>
            <a:pPr lvl="0"/>
            <a:r>
              <a:rPr lang="zh-CN" altLang="en-US" smtClean="0"/>
              <a:t>单击此处编辑母版文本样式</a:t>
            </a:r>
          </a:p>
        </p:txBody>
      </p:sp>
      <p:sp>
        <p:nvSpPr>
          <p:cNvPr id="5" name="Rectangle 9"/>
          <p:cNvSpPr>
            <a:spLocks noGrp="1" noChangeArrowheads="1"/>
          </p:cNvSpPr>
          <p:nvPr>
            <p:ph type="sldNum" sz="quarter" idx="10"/>
          </p:nvPr>
        </p:nvSpPr>
        <p:spPr>
          <a:xfrm>
            <a:off x="6940609" y="6453270"/>
            <a:ext cx="2131244" cy="270287"/>
          </a:xfrm>
          <a:prstGeom prst="rect">
            <a:avLst/>
          </a:prstGeom>
        </p:spPr>
        <p:txBody>
          <a:bodyPr/>
          <a:lstStyle>
            <a:lvl1pPr>
              <a:defRPr/>
            </a:lvl1pPr>
          </a:lstStyle>
          <a:p>
            <a:pPr>
              <a:defRPr/>
            </a:pPr>
            <a:fld id="{D164185C-C3CA-4C19-8343-AC921D42A99B}" type="slidenum">
              <a:rPr lang="en-US" altLang="zh-CN"/>
              <a:t>‹#›</a:t>
            </a:fld>
            <a:endParaRPr lang="en-US" altLang="zh-CN"/>
          </a:p>
        </p:txBody>
      </p:sp>
    </p:spTree>
  </p:cSld>
  <p:clrMapOvr>
    <a:masterClrMapping/>
  </p:clrMapOvr>
  <p:transition spd="med"/>
</p:sldLayout>
</file>

<file path=ppt/slideLayouts/slideLayout20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934644" y="457200"/>
            <a:ext cx="2949178" cy="1600200"/>
          </a:xfrm>
        </p:spPr>
        <p:txBody>
          <a:bodyPr anchor="b"/>
          <a:lstStyle>
            <a:lvl1pPr>
              <a:defRPr sz="3200"/>
            </a:lvl1pPr>
          </a:lstStyle>
          <a:p>
            <a:r>
              <a:rPr lang="zh-CN" altLang="en-US"/>
              <a:t>单击此处编辑母版标题样式</a:t>
            </a:r>
            <a:endParaRPr lang="en-US" dirty="0"/>
          </a:p>
        </p:txBody>
      </p:sp>
      <p:sp>
        <p:nvSpPr>
          <p:cNvPr id="3" name="KSO_BC1"/>
          <p:cNvSpPr>
            <a:spLocks noGrp="1" noChangeAspect="1"/>
          </p:cNvSpPr>
          <p:nvPr>
            <p:ph type="pic" idx="1"/>
          </p:nvPr>
        </p:nvSpPr>
        <p:spPr>
          <a:xfrm>
            <a:off x="4082125"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KSO_BC2"/>
          <p:cNvSpPr>
            <a:spLocks noGrp="1"/>
          </p:cNvSpPr>
          <p:nvPr>
            <p:ph type="body" sz="half" idx="2"/>
          </p:nvPr>
        </p:nvSpPr>
        <p:spPr>
          <a:xfrm>
            <a:off x="934644"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KSO_FD"/>
          <p:cNvSpPr>
            <a:spLocks noGrp="1"/>
          </p:cNvSpPr>
          <p:nvPr>
            <p:ph type="dt" sz="half" idx="10"/>
          </p:nvPr>
        </p:nvSpPr>
        <p:spPr/>
        <p:txBody>
          <a:bodyPr/>
          <a:lstStyle/>
          <a:p>
            <a:fld id="{7478A0B5-5E02-4D4B-809B-D4A44CDCE7A2}" type="datetimeFigureOut">
              <a:rPr lang="zh-CN" altLang="en-US" smtClean="0">
                <a:solidFill>
                  <a:srgbClr val="5F5F5F">
                    <a:tint val="75000"/>
                  </a:srgbClr>
                </a:solidFill>
              </a:rPr>
              <a:pPr/>
              <a:t>2023/9/18</a:t>
            </a:fld>
            <a:endParaRPr lang="zh-CN" altLang="en-US">
              <a:solidFill>
                <a:srgbClr val="5F5F5F">
                  <a:tint val="75000"/>
                </a:srgbClr>
              </a:solidFill>
            </a:endParaRPr>
          </a:p>
        </p:txBody>
      </p:sp>
      <p:sp>
        <p:nvSpPr>
          <p:cNvPr id="6" name="KSO_FT"/>
          <p:cNvSpPr>
            <a:spLocks noGrp="1"/>
          </p:cNvSpPr>
          <p:nvPr>
            <p:ph type="ftr" sz="quarter" idx="11"/>
          </p:nvPr>
        </p:nvSpPr>
        <p:spPr/>
        <p:txBody>
          <a:bodyPr/>
          <a:lstStyle/>
          <a:p>
            <a:endParaRPr lang="zh-CN" altLang="en-US">
              <a:solidFill>
                <a:srgbClr val="5F5F5F">
                  <a:tint val="75000"/>
                </a:srgbClr>
              </a:solidFill>
            </a:endParaRPr>
          </a:p>
        </p:txBody>
      </p:sp>
      <p:sp>
        <p:nvSpPr>
          <p:cNvPr id="7" name="KSO_FN"/>
          <p:cNvSpPr>
            <a:spLocks noGrp="1"/>
          </p:cNvSpPr>
          <p:nvPr>
            <p:ph type="sldNum" sz="quarter" idx="12"/>
          </p:nvPr>
        </p:nvSpPr>
        <p:spPr/>
        <p:txBody>
          <a:bodyPr/>
          <a:lstStyle/>
          <a:p>
            <a:fld id="{22AE7B70-93DD-4E2E-8A24-15AEC669443B}" type="slidenum">
              <a:rPr lang="zh-CN" altLang="en-US" smtClean="0">
                <a:solidFill>
                  <a:srgbClr val="5F5F5F">
                    <a:tint val="75000"/>
                  </a:srgbClr>
                </a:solidFill>
              </a:rPr>
              <a:pPr/>
              <a:t>‹#›</a:t>
            </a:fld>
            <a:endParaRPr lang="zh-CN" altLang="en-US">
              <a:solidFill>
                <a:srgbClr val="5F5F5F">
                  <a:tint val="75000"/>
                </a:srgbClr>
              </a:solidFill>
            </a:endParaRPr>
          </a:p>
        </p:txBody>
      </p:sp>
    </p:spTree>
    <p:extLst>
      <p:ext uri="{BB962C8B-B14F-4D97-AF65-F5344CB8AC3E}">
        <p14:creationId xmlns:p14="http://schemas.microsoft.com/office/powerpoint/2010/main" val="31366271"/>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a:t>单击此处编辑母版文本样式</a:t>
            </a:r>
          </a:p>
          <a:p>
            <a:pPr lvl="1"/>
            <a:r>
              <a:rPr lang="zh-CN" altLang="en-US"/>
              <a:t>第二级</a:t>
            </a:r>
          </a:p>
        </p:txBody>
      </p:sp>
      <p:sp>
        <p:nvSpPr>
          <p:cNvPr id="4" name="KSO_FD"/>
          <p:cNvSpPr>
            <a:spLocks noGrp="1"/>
          </p:cNvSpPr>
          <p:nvPr>
            <p:ph type="dt" sz="half" idx="10"/>
          </p:nvPr>
        </p:nvSpPr>
        <p:spPr/>
        <p:txBody>
          <a:bodyPr/>
          <a:lstStyle/>
          <a:p>
            <a:fld id="{7478A0B5-5E02-4D4B-809B-D4A44CDCE7A2}" type="datetimeFigureOut">
              <a:rPr lang="zh-CN" altLang="en-US" smtClean="0">
                <a:solidFill>
                  <a:srgbClr val="5F5F5F">
                    <a:tint val="75000"/>
                  </a:srgbClr>
                </a:solidFill>
              </a:rPr>
              <a:pPr/>
              <a:t>2023/9/18</a:t>
            </a:fld>
            <a:endParaRPr lang="zh-CN" altLang="en-US">
              <a:solidFill>
                <a:srgbClr val="5F5F5F">
                  <a:tint val="75000"/>
                </a:srgbClr>
              </a:solidFill>
            </a:endParaRPr>
          </a:p>
        </p:txBody>
      </p:sp>
      <p:sp>
        <p:nvSpPr>
          <p:cNvPr id="5" name="KSO_FT"/>
          <p:cNvSpPr>
            <a:spLocks noGrp="1"/>
          </p:cNvSpPr>
          <p:nvPr>
            <p:ph type="ftr" sz="quarter" idx="11"/>
          </p:nvPr>
        </p:nvSpPr>
        <p:spPr/>
        <p:txBody>
          <a:bodyPr/>
          <a:lstStyle/>
          <a:p>
            <a:endParaRPr lang="zh-CN" altLang="en-US">
              <a:solidFill>
                <a:srgbClr val="5F5F5F">
                  <a:tint val="75000"/>
                </a:srgbClr>
              </a:solidFill>
            </a:endParaRPr>
          </a:p>
        </p:txBody>
      </p:sp>
      <p:sp>
        <p:nvSpPr>
          <p:cNvPr id="6" name="KSO_FN"/>
          <p:cNvSpPr>
            <a:spLocks noGrp="1"/>
          </p:cNvSpPr>
          <p:nvPr>
            <p:ph type="sldNum" sz="quarter" idx="12"/>
          </p:nvPr>
        </p:nvSpPr>
        <p:spPr/>
        <p:txBody>
          <a:bodyPr/>
          <a:lstStyle/>
          <a:p>
            <a:fld id="{22AE7B70-93DD-4E2E-8A24-15AEC669443B}" type="slidenum">
              <a:rPr lang="zh-CN" altLang="en-US" smtClean="0">
                <a:solidFill>
                  <a:srgbClr val="5F5F5F">
                    <a:tint val="75000"/>
                  </a:srgbClr>
                </a:solidFill>
              </a:rPr>
              <a:pPr/>
              <a:t>‹#›</a:t>
            </a:fld>
            <a:endParaRPr lang="zh-CN" altLang="en-US">
              <a:solidFill>
                <a:srgbClr val="5F5F5F">
                  <a:tint val="75000"/>
                </a:srgbClr>
              </a:solidFill>
            </a:endParaRPr>
          </a:p>
        </p:txBody>
      </p:sp>
    </p:spTree>
    <p:extLst>
      <p:ext uri="{BB962C8B-B14F-4D97-AF65-F5344CB8AC3E}">
        <p14:creationId xmlns:p14="http://schemas.microsoft.com/office/powerpoint/2010/main" val="2669877613"/>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7628467" y="365125"/>
            <a:ext cx="886883" cy="5811838"/>
          </a:xfrm>
        </p:spPr>
        <p:txBody>
          <a:bodyPr vert="eaVert"/>
          <a:lstStyle/>
          <a:p>
            <a:r>
              <a:rPr lang="zh-CN" altLang="en-US"/>
              <a:t>单击此处编辑母版标题样式</a:t>
            </a:r>
            <a:endParaRPr lang="en-US" dirty="0"/>
          </a:p>
        </p:txBody>
      </p:sp>
      <p:sp>
        <p:nvSpPr>
          <p:cNvPr id="3" name="KSO_BC1"/>
          <p:cNvSpPr>
            <a:spLocks noGrp="1"/>
          </p:cNvSpPr>
          <p:nvPr>
            <p:ph type="body" orient="vert" idx="1"/>
          </p:nvPr>
        </p:nvSpPr>
        <p:spPr>
          <a:xfrm>
            <a:off x="1585381" y="365125"/>
            <a:ext cx="5949952" cy="5811838"/>
          </a:xfrm>
        </p:spPr>
        <p:txBody>
          <a:bodyPr vert="eaVert"/>
          <a:lstStyle/>
          <a:p>
            <a:pPr lvl="0"/>
            <a:r>
              <a:rPr lang="zh-CN" altLang="en-US"/>
              <a:t>单击此处编辑母版文本样式</a:t>
            </a:r>
          </a:p>
          <a:p>
            <a:pPr lvl="1"/>
            <a:r>
              <a:rPr lang="zh-CN" altLang="en-US"/>
              <a:t>第二级</a:t>
            </a:r>
          </a:p>
        </p:txBody>
      </p:sp>
      <p:sp>
        <p:nvSpPr>
          <p:cNvPr id="4" name="KSO_FD"/>
          <p:cNvSpPr>
            <a:spLocks noGrp="1"/>
          </p:cNvSpPr>
          <p:nvPr>
            <p:ph type="dt" sz="half" idx="10"/>
          </p:nvPr>
        </p:nvSpPr>
        <p:spPr/>
        <p:txBody>
          <a:bodyPr/>
          <a:lstStyle/>
          <a:p>
            <a:fld id="{7478A0B5-5E02-4D4B-809B-D4A44CDCE7A2}" type="datetimeFigureOut">
              <a:rPr lang="zh-CN" altLang="en-US" smtClean="0">
                <a:solidFill>
                  <a:srgbClr val="5F5F5F">
                    <a:tint val="75000"/>
                  </a:srgbClr>
                </a:solidFill>
              </a:rPr>
              <a:pPr/>
              <a:t>2023/9/18</a:t>
            </a:fld>
            <a:endParaRPr lang="zh-CN" altLang="en-US">
              <a:solidFill>
                <a:srgbClr val="5F5F5F">
                  <a:tint val="75000"/>
                </a:srgbClr>
              </a:solidFill>
            </a:endParaRPr>
          </a:p>
        </p:txBody>
      </p:sp>
      <p:sp>
        <p:nvSpPr>
          <p:cNvPr id="5" name="KSO_FT"/>
          <p:cNvSpPr>
            <a:spLocks noGrp="1"/>
          </p:cNvSpPr>
          <p:nvPr>
            <p:ph type="ftr" sz="quarter" idx="11"/>
          </p:nvPr>
        </p:nvSpPr>
        <p:spPr/>
        <p:txBody>
          <a:bodyPr/>
          <a:lstStyle/>
          <a:p>
            <a:endParaRPr lang="zh-CN" altLang="en-US">
              <a:solidFill>
                <a:srgbClr val="5F5F5F">
                  <a:tint val="75000"/>
                </a:srgbClr>
              </a:solidFill>
            </a:endParaRPr>
          </a:p>
        </p:txBody>
      </p:sp>
      <p:sp>
        <p:nvSpPr>
          <p:cNvPr id="6" name="KSO_FN"/>
          <p:cNvSpPr>
            <a:spLocks noGrp="1"/>
          </p:cNvSpPr>
          <p:nvPr>
            <p:ph type="sldNum" sz="quarter" idx="12"/>
          </p:nvPr>
        </p:nvSpPr>
        <p:spPr/>
        <p:txBody>
          <a:bodyPr/>
          <a:lstStyle/>
          <a:p>
            <a:fld id="{22AE7B70-93DD-4E2E-8A24-15AEC669443B}" type="slidenum">
              <a:rPr lang="zh-CN" altLang="en-US" smtClean="0">
                <a:solidFill>
                  <a:srgbClr val="5F5F5F">
                    <a:tint val="75000"/>
                  </a:srgbClr>
                </a:solidFill>
              </a:rPr>
              <a:pPr/>
              <a:t>‹#›</a:t>
            </a:fld>
            <a:endParaRPr lang="zh-CN" altLang="en-US">
              <a:solidFill>
                <a:srgbClr val="5F5F5F">
                  <a:tint val="75000"/>
                </a:srgbClr>
              </a:solidFill>
            </a:endParaRPr>
          </a:p>
        </p:txBody>
      </p:sp>
    </p:spTree>
    <p:extLst>
      <p:ext uri="{BB962C8B-B14F-4D97-AF65-F5344CB8AC3E}">
        <p14:creationId xmlns:p14="http://schemas.microsoft.com/office/powerpoint/2010/main" val="3664710457"/>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6146" name="Rectangle 2"/>
          <p:cNvSpPr>
            <a:spLocks noGrp="1" noRot="1" noChangeArrowheads="1"/>
          </p:cNvSpPr>
          <p:nvPr>
            <p:ph type="ctrTitle"/>
          </p:nvPr>
        </p:nvSpPr>
        <p:spPr>
          <a:xfrm>
            <a:off x="684213" y="2276475"/>
            <a:ext cx="7772400" cy="1143000"/>
          </a:xfrm>
        </p:spPr>
        <p:txBody>
          <a:bodyPr/>
          <a:lstStyle>
            <a:lvl1pPr>
              <a:defRPr sz="4800"/>
            </a:lvl1pPr>
          </a:lstStyle>
          <a:p>
            <a:pPr lvl="0"/>
            <a:r>
              <a:rPr lang="zh-CN" altLang="en-US" noProof="0" smtClean="0"/>
              <a:t>单击此处编辑母版标题样式</a:t>
            </a:r>
          </a:p>
        </p:txBody>
      </p:sp>
      <p:sp>
        <p:nvSpPr>
          <p:cNvPr id="6147" name="Rectangle 3"/>
          <p:cNvSpPr>
            <a:spLocks noGrp="1" noRot="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p>
        </p:txBody>
      </p:sp>
      <p:sp>
        <p:nvSpPr>
          <p:cNvPr id="4" name="Rectangle 4"/>
          <p:cNvSpPr>
            <a:spLocks noGrp="1" noChangeArrowheads="1"/>
          </p:cNvSpPr>
          <p:nvPr>
            <p:ph type="dt" sz="half" idx="10"/>
          </p:nvPr>
        </p:nvSpPr>
        <p:spPr>
          <a:xfrm>
            <a:off x="323850" y="6381750"/>
            <a:ext cx="2289175" cy="476250"/>
          </a:xfrm>
        </p:spPr>
        <p:txBody>
          <a:bodyPr/>
          <a:lstStyle>
            <a:lvl1pPr>
              <a:defRPr/>
            </a:lvl1pPr>
          </a:lstStyle>
          <a:p>
            <a:pPr>
              <a:defRPr/>
            </a:pPr>
            <a:endParaRPr lang="en-US" altLang="zh-CN">
              <a:solidFill>
                <a:srgbClr val="005FBE"/>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5FBE"/>
              </a:solidFill>
            </a:endParaRPr>
          </a:p>
        </p:txBody>
      </p:sp>
      <p:sp>
        <p:nvSpPr>
          <p:cNvPr id="6" name="Rectangle 6"/>
          <p:cNvSpPr>
            <a:spLocks noGrp="1" noChangeArrowheads="1"/>
          </p:cNvSpPr>
          <p:nvPr>
            <p:ph type="sldNum" sz="quarter" idx="12"/>
          </p:nvPr>
        </p:nvSpPr>
        <p:spPr/>
        <p:txBody>
          <a:bodyPr/>
          <a:lstStyle>
            <a:lvl1pPr>
              <a:defRPr/>
            </a:lvl1pPr>
          </a:lstStyle>
          <a:p>
            <a:pPr>
              <a:defRPr/>
            </a:pPr>
            <a:fld id="{7A6C592D-621B-4101-A257-DA7202695731}" type="slidenum">
              <a:rPr lang="en-US" altLang="zh-CN">
                <a:solidFill>
                  <a:srgbClr val="005FBE"/>
                </a:solidFill>
              </a:rPr>
              <a:pPr>
                <a:defRPr/>
              </a:pPr>
              <a:t>‹#›</a:t>
            </a:fld>
            <a:endParaRPr lang="en-US" altLang="zh-CN">
              <a:solidFill>
                <a:srgbClr val="005FBE"/>
              </a:solidFill>
            </a:endParaRPr>
          </a:p>
        </p:txBody>
      </p:sp>
    </p:spTree>
    <p:extLst>
      <p:ext uri="{BB962C8B-B14F-4D97-AF65-F5344CB8AC3E}">
        <p14:creationId xmlns:p14="http://schemas.microsoft.com/office/powerpoint/2010/main" val="4227549060"/>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方正粗黑宋简体" panose="02000000000000000000" charset="-122"/>
                <a:ea typeface="方正粗黑宋简体" panose="02000000000000000000"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a:latin typeface="方正粗黑宋简体" panose="02000000000000000000" charset="-122"/>
                <a:ea typeface="方正粗黑宋简体" panose="02000000000000000000" charset="-122"/>
              </a:defRPr>
            </a:lvl1pPr>
            <a:lvl2pPr>
              <a:defRPr>
                <a:latin typeface="方正粗黑宋简体" panose="02000000000000000000" charset="-122"/>
                <a:ea typeface="方正粗黑宋简体" panose="02000000000000000000" charset="-122"/>
              </a:defRPr>
            </a:lvl2pPr>
            <a:lvl3pPr>
              <a:defRPr>
                <a:latin typeface="方正粗黑宋简体" panose="02000000000000000000" charset="-122"/>
                <a:ea typeface="方正粗黑宋简体" panose="02000000000000000000" charset="-122"/>
              </a:defRPr>
            </a:lvl3pPr>
            <a:lvl4pPr>
              <a:defRPr>
                <a:latin typeface="方正粗黑宋简体" panose="02000000000000000000" charset="-122"/>
                <a:ea typeface="方正粗黑宋简体" panose="02000000000000000000" charset="-122"/>
              </a:defRPr>
            </a:lvl4pPr>
            <a:lvl5pPr>
              <a:defRPr>
                <a:latin typeface="方正粗黑宋简体" panose="02000000000000000000" charset="-122"/>
                <a:ea typeface="方正粗黑宋简体" panose="02000000000000000000"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5FBE"/>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5FBE"/>
              </a:solidFill>
            </a:endParaRPr>
          </a:p>
        </p:txBody>
      </p:sp>
      <p:sp>
        <p:nvSpPr>
          <p:cNvPr id="6" name="Rectangle 6"/>
          <p:cNvSpPr>
            <a:spLocks noGrp="1" noChangeArrowheads="1"/>
          </p:cNvSpPr>
          <p:nvPr>
            <p:ph type="sldNum" sz="quarter" idx="12"/>
          </p:nvPr>
        </p:nvSpPr>
        <p:spPr/>
        <p:txBody>
          <a:bodyPr/>
          <a:lstStyle>
            <a:lvl1pPr>
              <a:defRPr/>
            </a:lvl1pPr>
          </a:lstStyle>
          <a:p>
            <a:pPr>
              <a:defRPr/>
            </a:pPr>
            <a:fld id="{8D9F318A-5A1B-4BAB-86B2-BD28C35915FE}" type="slidenum">
              <a:rPr lang="en-US" altLang="zh-CN">
                <a:solidFill>
                  <a:srgbClr val="005FBE"/>
                </a:solidFill>
              </a:rPr>
              <a:pPr>
                <a:defRPr/>
              </a:pPr>
              <a:t>‹#›</a:t>
            </a:fld>
            <a:endParaRPr lang="en-US" altLang="zh-CN">
              <a:solidFill>
                <a:srgbClr val="005FBE"/>
              </a:solidFill>
            </a:endParaRPr>
          </a:p>
        </p:txBody>
      </p:sp>
    </p:spTree>
    <p:extLst>
      <p:ext uri="{BB962C8B-B14F-4D97-AF65-F5344CB8AC3E}">
        <p14:creationId xmlns:p14="http://schemas.microsoft.com/office/powerpoint/2010/main" val="3411733082"/>
      </p:ext>
    </p:extLst>
  </p:cSld>
  <p:clrMapOvr>
    <a:masterClrMapping/>
  </p:clrMapOvr>
  <p:timing>
    <p:tnLst>
      <p:par>
        <p:cTn id="1" dur="indefinite" restart="never" nodeType="tmRoot"/>
      </p:par>
    </p:tnLst>
  </p:timing>
</p:sldLayout>
</file>

<file path=ppt/slideLayouts/slideLayout20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5FBE"/>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5FBE"/>
              </a:solidFill>
            </a:endParaRPr>
          </a:p>
        </p:txBody>
      </p:sp>
      <p:sp>
        <p:nvSpPr>
          <p:cNvPr id="6" name="Rectangle 6"/>
          <p:cNvSpPr>
            <a:spLocks noGrp="1" noChangeArrowheads="1"/>
          </p:cNvSpPr>
          <p:nvPr>
            <p:ph type="sldNum" sz="quarter" idx="12"/>
          </p:nvPr>
        </p:nvSpPr>
        <p:spPr/>
        <p:txBody>
          <a:bodyPr/>
          <a:lstStyle>
            <a:lvl1pPr>
              <a:defRPr/>
            </a:lvl1pPr>
          </a:lstStyle>
          <a:p>
            <a:pPr>
              <a:defRPr/>
            </a:pPr>
            <a:fld id="{E387BF8C-6CC0-46C3-BB1C-8A0A0AB0B0C3}" type="slidenum">
              <a:rPr lang="en-US" altLang="zh-CN">
                <a:solidFill>
                  <a:srgbClr val="005FBE"/>
                </a:solidFill>
              </a:rPr>
              <a:pPr>
                <a:defRPr/>
              </a:pPr>
              <a:t>‹#›</a:t>
            </a:fld>
            <a:endParaRPr lang="en-US" altLang="zh-CN">
              <a:solidFill>
                <a:srgbClr val="005FBE"/>
              </a:solidFill>
            </a:endParaRPr>
          </a:p>
        </p:txBody>
      </p:sp>
    </p:spTree>
    <p:extLst>
      <p:ext uri="{BB962C8B-B14F-4D97-AF65-F5344CB8AC3E}">
        <p14:creationId xmlns:p14="http://schemas.microsoft.com/office/powerpoint/2010/main" val="3875096133"/>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0825" y="1268413"/>
            <a:ext cx="4194175"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97400" y="1268413"/>
            <a:ext cx="4194175"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5FBE"/>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5FBE"/>
              </a:solidFill>
            </a:endParaRPr>
          </a:p>
        </p:txBody>
      </p:sp>
      <p:sp>
        <p:nvSpPr>
          <p:cNvPr id="7" name="Rectangle 6"/>
          <p:cNvSpPr>
            <a:spLocks noGrp="1" noChangeArrowheads="1"/>
          </p:cNvSpPr>
          <p:nvPr>
            <p:ph type="sldNum" sz="quarter" idx="12"/>
          </p:nvPr>
        </p:nvSpPr>
        <p:spPr/>
        <p:txBody>
          <a:bodyPr/>
          <a:lstStyle>
            <a:lvl1pPr>
              <a:defRPr/>
            </a:lvl1pPr>
          </a:lstStyle>
          <a:p>
            <a:pPr>
              <a:defRPr/>
            </a:pPr>
            <a:fld id="{775CE78C-FAC9-48FE-ACC8-7F0110D3CF39}" type="slidenum">
              <a:rPr lang="en-US" altLang="zh-CN">
                <a:solidFill>
                  <a:srgbClr val="005FBE"/>
                </a:solidFill>
              </a:rPr>
              <a:pPr>
                <a:defRPr/>
              </a:pPr>
              <a:t>‹#›</a:t>
            </a:fld>
            <a:endParaRPr lang="en-US" altLang="zh-CN">
              <a:solidFill>
                <a:srgbClr val="005FBE"/>
              </a:solidFill>
            </a:endParaRPr>
          </a:p>
        </p:txBody>
      </p:sp>
    </p:spTree>
    <p:extLst>
      <p:ext uri="{BB962C8B-B14F-4D97-AF65-F5344CB8AC3E}">
        <p14:creationId xmlns:p14="http://schemas.microsoft.com/office/powerpoint/2010/main" val="3737663468"/>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solidFill>
                <a:srgbClr val="005FBE"/>
              </a:solidFill>
            </a:endParaRPr>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solidFill>
                <a:srgbClr val="005FBE"/>
              </a:solidFill>
            </a:endParaRPr>
          </a:p>
        </p:txBody>
      </p:sp>
      <p:sp>
        <p:nvSpPr>
          <p:cNvPr id="9" name="Rectangle 6"/>
          <p:cNvSpPr>
            <a:spLocks noGrp="1" noChangeArrowheads="1"/>
          </p:cNvSpPr>
          <p:nvPr>
            <p:ph type="sldNum" sz="quarter" idx="12"/>
          </p:nvPr>
        </p:nvSpPr>
        <p:spPr/>
        <p:txBody>
          <a:bodyPr/>
          <a:lstStyle>
            <a:lvl1pPr>
              <a:defRPr/>
            </a:lvl1pPr>
          </a:lstStyle>
          <a:p>
            <a:pPr>
              <a:defRPr/>
            </a:pPr>
            <a:fld id="{1EEA7F8B-05EC-411D-845B-19CA2BD11DE2}" type="slidenum">
              <a:rPr lang="en-US" altLang="zh-CN">
                <a:solidFill>
                  <a:srgbClr val="005FBE"/>
                </a:solidFill>
              </a:rPr>
              <a:pPr>
                <a:defRPr/>
              </a:pPr>
              <a:t>‹#›</a:t>
            </a:fld>
            <a:endParaRPr lang="en-US" altLang="zh-CN">
              <a:solidFill>
                <a:srgbClr val="005FBE"/>
              </a:solidFill>
            </a:endParaRPr>
          </a:p>
        </p:txBody>
      </p:sp>
    </p:spTree>
    <p:extLst>
      <p:ext uri="{BB962C8B-B14F-4D97-AF65-F5344CB8AC3E}">
        <p14:creationId xmlns:p14="http://schemas.microsoft.com/office/powerpoint/2010/main" val="2267287188"/>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solidFill>
                <a:srgbClr val="005FBE"/>
              </a:solidFill>
            </a:endParaRPr>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solidFill>
                <a:srgbClr val="005FBE"/>
              </a:solidFill>
            </a:endParaRPr>
          </a:p>
        </p:txBody>
      </p:sp>
      <p:sp>
        <p:nvSpPr>
          <p:cNvPr id="5" name="Rectangle 6"/>
          <p:cNvSpPr>
            <a:spLocks noGrp="1" noChangeArrowheads="1"/>
          </p:cNvSpPr>
          <p:nvPr>
            <p:ph type="sldNum" sz="quarter" idx="12"/>
          </p:nvPr>
        </p:nvSpPr>
        <p:spPr/>
        <p:txBody>
          <a:bodyPr/>
          <a:lstStyle>
            <a:lvl1pPr>
              <a:defRPr/>
            </a:lvl1pPr>
          </a:lstStyle>
          <a:p>
            <a:pPr>
              <a:defRPr/>
            </a:pPr>
            <a:fld id="{D59615D8-73A4-47A1-85F2-7704BAF46A15}" type="slidenum">
              <a:rPr lang="en-US" altLang="zh-CN">
                <a:solidFill>
                  <a:srgbClr val="005FBE"/>
                </a:solidFill>
              </a:rPr>
              <a:pPr>
                <a:defRPr/>
              </a:pPr>
              <a:t>‹#›</a:t>
            </a:fld>
            <a:endParaRPr lang="en-US" altLang="zh-CN">
              <a:solidFill>
                <a:srgbClr val="005FBE"/>
              </a:solidFill>
            </a:endParaRPr>
          </a:p>
        </p:txBody>
      </p:sp>
    </p:spTree>
    <p:extLst>
      <p:ext uri="{BB962C8B-B14F-4D97-AF65-F5344CB8AC3E}">
        <p14:creationId xmlns:p14="http://schemas.microsoft.com/office/powerpoint/2010/main" val="524834671"/>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solidFill>
                <a:srgbClr val="005FBE"/>
              </a:solidFill>
            </a:endParaRPr>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solidFill>
                <a:srgbClr val="005FBE"/>
              </a:solidFill>
            </a:endParaRPr>
          </a:p>
        </p:txBody>
      </p:sp>
      <p:sp>
        <p:nvSpPr>
          <p:cNvPr id="4" name="Rectangle 6"/>
          <p:cNvSpPr>
            <a:spLocks noGrp="1" noChangeArrowheads="1"/>
          </p:cNvSpPr>
          <p:nvPr>
            <p:ph type="sldNum" sz="quarter" idx="12"/>
          </p:nvPr>
        </p:nvSpPr>
        <p:spPr/>
        <p:txBody>
          <a:bodyPr/>
          <a:lstStyle>
            <a:lvl1pPr>
              <a:defRPr/>
            </a:lvl1pPr>
          </a:lstStyle>
          <a:p>
            <a:pPr>
              <a:defRPr/>
            </a:pPr>
            <a:fld id="{480031AA-7A94-4FAA-A6A1-CC47B5CC2E4D}" type="slidenum">
              <a:rPr lang="en-US" altLang="zh-CN">
                <a:solidFill>
                  <a:srgbClr val="005FBE"/>
                </a:solidFill>
              </a:rPr>
              <a:pPr>
                <a:defRPr/>
              </a:pPr>
              <a:t>‹#›</a:t>
            </a:fld>
            <a:endParaRPr lang="en-US" altLang="zh-CN">
              <a:solidFill>
                <a:srgbClr val="005FBE"/>
              </a:solidFill>
            </a:endParaRPr>
          </a:p>
        </p:txBody>
      </p:sp>
    </p:spTree>
    <p:extLst>
      <p:ext uri="{BB962C8B-B14F-4D97-AF65-F5344CB8AC3E}">
        <p14:creationId xmlns:p14="http://schemas.microsoft.com/office/powerpoint/2010/main" val="484728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151" y="4800740"/>
            <a:ext cx="5486111" cy="567182"/>
          </a:xfrm>
          <a:prstGeom prst="rect">
            <a:avLst/>
          </a:prstGeom>
        </p:spPr>
        <p:txBody>
          <a:bodyPr anchor="b"/>
          <a:lstStyle>
            <a:lvl1pPr algn="l">
              <a:defRPr sz="18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151" y="613399"/>
            <a:ext cx="5486111" cy="4114520"/>
          </a:xfrm>
          <a:prstGeom prst="rect">
            <a:avLst/>
          </a:prstGeom>
        </p:spPr>
        <p:txBody>
          <a:bodyPr lIns="91294" tIns="45646" rIns="91294" bIns="45646"/>
          <a:lstStyle>
            <a:lvl1pPr marL="0" indent="0">
              <a:buNone/>
              <a:defRPr sz="2900"/>
            </a:lvl1pPr>
            <a:lvl2pPr marL="410210" indent="0">
              <a:buNone/>
              <a:defRPr sz="2500"/>
            </a:lvl2pPr>
            <a:lvl3pPr marL="820420" indent="0">
              <a:buNone/>
              <a:defRPr sz="2200"/>
            </a:lvl3pPr>
            <a:lvl4pPr marL="1229995" indent="0">
              <a:buNone/>
              <a:defRPr sz="1800"/>
            </a:lvl4pPr>
            <a:lvl5pPr marL="1640205" indent="0">
              <a:buNone/>
              <a:defRPr sz="1800"/>
            </a:lvl5pPr>
            <a:lvl6pPr marL="2050415" indent="0">
              <a:buNone/>
              <a:defRPr sz="1800"/>
            </a:lvl6pPr>
            <a:lvl7pPr marL="2460625" indent="0">
              <a:buNone/>
              <a:defRPr sz="1800"/>
            </a:lvl7pPr>
            <a:lvl8pPr marL="2870200" indent="0">
              <a:buNone/>
              <a:defRPr sz="1800"/>
            </a:lvl8pPr>
            <a:lvl9pPr marL="3280410" indent="0">
              <a:buNone/>
              <a:defRPr sz="1800"/>
            </a:lvl9pPr>
          </a:lstStyle>
          <a:p>
            <a:pPr lvl="0"/>
            <a:endParaRPr lang="zh-CN" altLang="en-US" noProof="0" smtClean="0"/>
          </a:p>
        </p:txBody>
      </p:sp>
      <p:sp>
        <p:nvSpPr>
          <p:cNvPr id="4" name="文本占位符 3"/>
          <p:cNvSpPr>
            <a:spLocks noGrp="1"/>
          </p:cNvSpPr>
          <p:nvPr>
            <p:ph type="body" sz="half" idx="2"/>
          </p:nvPr>
        </p:nvSpPr>
        <p:spPr>
          <a:xfrm>
            <a:off x="1792151" y="5367922"/>
            <a:ext cx="5486111" cy="803858"/>
          </a:xfrm>
          <a:prstGeom prst="rect">
            <a:avLst/>
          </a:prstGeom>
        </p:spPr>
        <p:txBody>
          <a:bodyPr/>
          <a:lstStyle>
            <a:lvl1pPr marL="0" indent="0">
              <a:buNone/>
              <a:defRPr sz="1300"/>
            </a:lvl1pPr>
            <a:lvl2pPr marL="410210" indent="0">
              <a:buNone/>
              <a:defRPr sz="1100"/>
            </a:lvl2pPr>
            <a:lvl3pPr marL="820420" indent="0">
              <a:buNone/>
              <a:defRPr sz="900"/>
            </a:lvl3pPr>
            <a:lvl4pPr marL="1229995" indent="0">
              <a:buNone/>
              <a:defRPr sz="800"/>
            </a:lvl4pPr>
            <a:lvl5pPr marL="1640205" indent="0">
              <a:buNone/>
              <a:defRPr sz="800"/>
            </a:lvl5pPr>
            <a:lvl6pPr marL="2050415" indent="0">
              <a:buNone/>
              <a:defRPr sz="800"/>
            </a:lvl6pPr>
            <a:lvl7pPr marL="2460625" indent="0">
              <a:buNone/>
              <a:defRPr sz="800"/>
            </a:lvl7pPr>
            <a:lvl8pPr marL="2870200" indent="0">
              <a:buNone/>
              <a:defRPr sz="800"/>
            </a:lvl8pPr>
            <a:lvl9pPr marL="3280410" indent="0">
              <a:buNone/>
              <a:defRPr sz="800"/>
            </a:lvl9pPr>
          </a:lstStyle>
          <a:p>
            <a:pPr lvl="0"/>
            <a:r>
              <a:rPr lang="zh-CN" altLang="en-US" smtClean="0"/>
              <a:t>单击此处编辑母版文本样式</a:t>
            </a:r>
          </a:p>
        </p:txBody>
      </p:sp>
      <p:sp>
        <p:nvSpPr>
          <p:cNvPr id="5" name="Rectangle 9"/>
          <p:cNvSpPr>
            <a:spLocks noGrp="1" noChangeArrowheads="1"/>
          </p:cNvSpPr>
          <p:nvPr>
            <p:ph type="sldNum" sz="quarter" idx="10"/>
          </p:nvPr>
        </p:nvSpPr>
        <p:spPr>
          <a:xfrm>
            <a:off x="6940609" y="6453270"/>
            <a:ext cx="2131244" cy="270287"/>
          </a:xfrm>
          <a:prstGeom prst="rect">
            <a:avLst/>
          </a:prstGeom>
        </p:spPr>
        <p:txBody>
          <a:bodyPr/>
          <a:lstStyle>
            <a:lvl1pPr>
              <a:defRPr/>
            </a:lvl1pPr>
          </a:lstStyle>
          <a:p>
            <a:pPr>
              <a:defRPr/>
            </a:pPr>
            <a:fld id="{6CF36410-C680-4B3E-81BF-C804B59D49F2}" type="slidenum">
              <a:rPr lang="en-US" altLang="zh-CN"/>
              <a:t>‹#›</a:t>
            </a:fld>
            <a:endParaRPr lang="en-US" altLang="zh-CN"/>
          </a:p>
        </p:txBody>
      </p:sp>
    </p:spTree>
  </p:cSld>
  <p:clrMapOvr>
    <a:masterClrMapping/>
  </p:clrMapOvr>
  <p:transition spd="med"/>
</p:sldLayout>
</file>

<file path=ppt/slideLayouts/slideLayout2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5FBE"/>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5FBE"/>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A2E7369-4BF4-4EF4-9F6B-675AFFD79E11}" type="slidenum">
              <a:rPr lang="en-US" altLang="zh-CN">
                <a:solidFill>
                  <a:srgbClr val="005FBE"/>
                </a:solidFill>
              </a:rPr>
              <a:pPr>
                <a:defRPr/>
              </a:pPr>
              <a:t>‹#›</a:t>
            </a:fld>
            <a:endParaRPr lang="en-US" altLang="zh-CN">
              <a:solidFill>
                <a:srgbClr val="005FBE"/>
              </a:solidFill>
            </a:endParaRPr>
          </a:p>
        </p:txBody>
      </p:sp>
    </p:spTree>
    <p:extLst>
      <p:ext uri="{BB962C8B-B14F-4D97-AF65-F5344CB8AC3E}">
        <p14:creationId xmlns:p14="http://schemas.microsoft.com/office/powerpoint/2010/main" val="2653730066"/>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5FBE"/>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5FBE"/>
              </a:solidFill>
            </a:endParaRPr>
          </a:p>
        </p:txBody>
      </p:sp>
      <p:sp>
        <p:nvSpPr>
          <p:cNvPr id="7" name="Rectangle 6"/>
          <p:cNvSpPr>
            <a:spLocks noGrp="1" noChangeArrowheads="1"/>
          </p:cNvSpPr>
          <p:nvPr>
            <p:ph type="sldNum" sz="quarter" idx="12"/>
          </p:nvPr>
        </p:nvSpPr>
        <p:spPr/>
        <p:txBody>
          <a:bodyPr/>
          <a:lstStyle>
            <a:lvl1pPr>
              <a:defRPr/>
            </a:lvl1pPr>
          </a:lstStyle>
          <a:p>
            <a:pPr>
              <a:defRPr/>
            </a:pPr>
            <a:fld id="{033DD7BB-C5B9-4AF1-BA41-67EBF404A229}" type="slidenum">
              <a:rPr lang="en-US" altLang="zh-CN">
                <a:solidFill>
                  <a:srgbClr val="005FBE"/>
                </a:solidFill>
              </a:rPr>
              <a:pPr>
                <a:defRPr/>
              </a:pPr>
              <a:t>‹#›</a:t>
            </a:fld>
            <a:endParaRPr lang="en-US" altLang="zh-CN">
              <a:solidFill>
                <a:srgbClr val="005FBE"/>
              </a:solidFill>
            </a:endParaRPr>
          </a:p>
        </p:txBody>
      </p:sp>
    </p:spTree>
    <p:extLst>
      <p:ext uri="{BB962C8B-B14F-4D97-AF65-F5344CB8AC3E}">
        <p14:creationId xmlns:p14="http://schemas.microsoft.com/office/powerpoint/2010/main" val="2115355018"/>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5FBE"/>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5FBE"/>
              </a:solidFill>
            </a:endParaRPr>
          </a:p>
        </p:txBody>
      </p:sp>
      <p:sp>
        <p:nvSpPr>
          <p:cNvPr id="6" name="Rectangle 6"/>
          <p:cNvSpPr>
            <a:spLocks noGrp="1" noChangeArrowheads="1"/>
          </p:cNvSpPr>
          <p:nvPr>
            <p:ph type="sldNum" sz="quarter" idx="12"/>
          </p:nvPr>
        </p:nvSpPr>
        <p:spPr/>
        <p:txBody>
          <a:bodyPr/>
          <a:lstStyle>
            <a:lvl1pPr>
              <a:defRPr/>
            </a:lvl1pPr>
          </a:lstStyle>
          <a:p>
            <a:pPr>
              <a:defRPr/>
            </a:pPr>
            <a:fld id="{7DD0A40A-909E-4439-912D-6ED6624D0B42}" type="slidenum">
              <a:rPr lang="en-US" altLang="zh-CN">
                <a:solidFill>
                  <a:srgbClr val="005FBE"/>
                </a:solidFill>
              </a:rPr>
              <a:pPr>
                <a:defRPr/>
              </a:pPr>
              <a:t>‹#›</a:t>
            </a:fld>
            <a:endParaRPr lang="en-US" altLang="zh-CN">
              <a:solidFill>
                <a:srgbClr val="005FBE"/>
              </a:solidFill>
            </a:endParaRPr>
          </a:p>
        </p:txBody>
      </p:sp>
    </p:spTree>
    <p:extLst>
      <p:ext uri="{BB962C8B-B14F-4D97-AF65-F5344CB8AC3E}">
        <p14:creationId xmlns:p14="http://schemas.microsoft.com/office/powerpoint/2010/main" val="3736493498"/>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56388" y="490538"/>
            <a:ext cx="2135187" cy="59626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50825" y="490538"/>
            <a:ext cx="6253163" cy="59626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5FBE"/>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5FBE"/>
              </a:solidFill>
            </a:endParaRPr>
          </a:p>
        </p:txBody>
      </p:sp>
      <p:sp>
        <p:nvSpPr>
          <p:cNvPr id="6" name="Rectangle 6"/>
          <p:cNvSpPr>
            <a:spLocks noGrp="1" noChangeArrowheads="1"/>
          </p:cNvSpPr>
          <p:nvPr>
            <p:ph type="sldNum" sz="quarter" idx="12"/>
          </p:nvPr>
        </p:nvSpPr>
        <p:spPr/>
        <p:txBody>
          <a:bodyPr/>
          <a:lstStyle>
            <a:lvl1pPr>
              <a:defRPr/>
            </a:lvl1pPr>
          </a:lstStyle>
          <a:p>
            <a:pPr>
              <a:defRPr/>
            </a:pPr>
            <a:fld id="{069F875B-CC70-49FA-BD07-BF8C0C1C4F5C}" type="slidenum">
              <a:rPr lang="en-US" altLang="zh-CN">
                <a:solidFill>
                  <a:srgbClr val="005FBE"/>
                </a:solidFill>
              </a:rPr>
              <a:pPr>
                <a:defRPr/>
              </a:pPr>
              <a:t>‹#›</a:t>
            </a:fld>
            <a:endParaRPr lang="en-US" altLang="zh-CN">
              <a:solidFill>
                <a:srgbClr val="005FBE"/>
              </a:solidFill>
            </a:endParaRPr>
          </a:p>
        </p:txBody>
      </p:sp>
    </p:spTree>
    <p:extLst>
      <p:ext uri="{BB962C8B-B14F-4D97-AF65-F5344CB8AC3E}">
        <p14:creationId xmlns:p14="http://schemas.microsoft.com/office/powerpoint/2010/main" val="3214822210"/>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50825" y="490538"/>
            <a:ext cx="8540750" cy="7207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50825" y="1268413"/>
            <a:ext cx="4194175" cy="5184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597400" y="1268413"/>
            <a:ext cx="4194175" cy="25161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97400" y="3937000"/>
            <a:ext cx="4194175" cy="25161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srgbClr val="005FBE"/>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srgbClr val="005FBE"/>
              </a:solidFill>
            </a:endParaRPr>
          </a:p>
        </p:txBody>
      </p:sp>
      <p:sp>
        <p:nvSpPr>
          <p:cNvPr id="8" name="Rectangle 6"/>
          <p:cNvSpPr>
            <a:spLocks noGrp="1" noChangeArrowheads="1"/>
          </p:cNvSpPr>
          <p:nvPr>
            <p:ph type="sldNum" sz="quarter" idx="12"/>
          </p:nvPr>
        </p:nvSpPr>
        <p:spPr/>
        <p:txBody>
          <a:bodyPr/>
          <a:lstStyle>
            <a:lvl1pPr>
              <a:defRPr/>
            </a:lvl1pPr>
          </a:lstStyle>
          <a:p>
            <a:pPr>
              <a:defRPr/>
            </a:pPr>
            <a:fld id="{FA8E0162-A0F6-4363-A435-D9EBA3612CBC}" type="slidenum">
              <a:rPr lang="en-US" altLang="zh-CN">
                <a:solidFill>
                  <a:srgbClr val="005FBE"/>
                </a:solidFill>
              </a:rPr>
              <a:pPr>
                <a:defRPr/>
              </a:pPr>
              <a:t>‹#›</a:t>
            </a:fld>
            <a:endParaRPr lang="en-US" altLang="zh-CN">
              <a:solidFill>
                <a:srgbClr val="005FBE"/>
              </a:solidFill>
            </a:endParaRPr>
          </a:p>
        </p:txBody>
      </p:sp>
    </p:spTree>
    <p:extLst>
      <p:ext uri="{BB962C8B-B14F-4D97-AF65-F5344CB8AC3E}">
        <p14:creationId xmlns:p14="http://schemas.microsoft.com/office/powerpoint/2010/main" val="339071359"/>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79512" y="1"/>
            <a:ext cx="8540750" cy="476672"/>
          </a:xfrm>
          <a:solidFill>
            <a:schemeClr val="accent5"/>
          </a:solidFill>
        </p:spPr>
        <p:txBody>
          <a:bodyPr/>
          <a:lstStyle>
            <a:lvl1pPr>
              <a:defRPr sz="3600">
                <a:solidFill>
                  <a:srgbClr val="FF0000"/>
                </a:solidFill>
              </a:defRPr>
            </a:lvl1pPr>
          </a:lstStyle>
          <a:p>
            <a:r>
              <a:rPr lang="zh-CN" altLang="en-US" dirty="0" smtClean="0"/>
              <a:t>单击此处编辑母版标题样式</a:t>
            </a:r>
            <a:endParaRPr lang="zh-CN" altLang="en-US" dirty="0"/>
          </a:p>
        </p:txBody>
      </p:sp>
      <p:sp>
        <p:nvSpPr>
          <p:cNvPr id="3" name="文本占位符 2"/>
          <p:cNvSpPr>
            <a:spLocks noGrp="1"/>
          </p:cNvSpPr>
          <p:nvPr>
            <p:ph type="body" sz="half" idx="1"/>
          </p:nvPr>
        </p:nvSpPr>
        <p:spPr>
          <a:xfrm>
            <a:off x="250825" y="1268413"/>
            <a:ext cx="4194175" cy="5184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97400" y="1268413"/>
            <a:ext cx="4194175" cy="5184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5FBE"/>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5FBE"/>
              </a:solidFill>
            </a:endParaRPr>
          </a:p>
        </p:txBody>
      </p:sp>
      <p:sp>
        <p:nvSpPr>
          <p:cNvPr id="7" name="Rectangle 6"/>
          <p:cNvSpPr>
            <a:spLocks noGrp="1" noChangeArrowheads="1"/>
          </p:cNvSpPr>
          <p:nvPr>
            <p:ph type="sldNum" sz="quarter" idx="12"/>
          </p:nvPr>
        </p:nvSpPr>
        <p:spPr/>
        <p:txBody>
          <a:bodyPr/>
          <a:lstStyle>
            <a:lvl1pPr>
              <a:defRPr/>
            </a:lvl1pPr>
          </a:lstStyle>
          <a:p>
            <a:pPr>
              <a:defRPr/>
            </a:pPr>
            <a:fld id="{449B14FC-7868-449F-BB62-61D1B407BF3E}" type="slidenum">
              <a:rPr lang="en-US" altLang="zh-CN">
                <a:solidFill>
                  <a:srgbClr val="005FBE"/>
                </a:solidFill>
              </a:rPr>
              <a:pPr>
                <a:defRPr/>
              </a:pPr>
              <a:t>‹#›</a:t>
            </a:fld>
            <a:endParaRPr lang="en-US" altLang="zh-CN">
              <a:solidFill>
                <a:srgbClr val="005FBE"/>
              </a:solidFill>
            </a:endParaRPr>
          </a:p>
        </p:txBody>
      </p:sp>
    </p:spTree>
    <p:extLst>
      <p:ext uri="{BB962C8B-B14F-4D97-AF65-F5344CB8AC3E}">
        <p14:creationId xmlns:p14="http://schemas.microsoft.com/office/powerpoint/2010/main" val="1502830971"/>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7813"/>
            <a:ext cx="8229600" cy="1139825"/>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600200"/>
            <a:ext cx="4038600" cy="21891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91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7200" y="3941763"/>
            <a:ext cx="4038600" cy="21891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3941763"/>
            <a:ext cx="4038600" cy="21891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sldNum" sz="quarter" idx="10"/>
          </p:nvPr>
        </p:nvSpPr>
        <p:spPr/>
        <p:txBody>
          <a:bodyPr/>
          <a:lstStyle>
            <a:lvl1pPr>
              <a:defRPr/>
            </a:lvl1pPr>
          </a:lstStyle>
          <a:p>
            <a:pPr>
              <a:defRPr/>
            </a:pPr>
            <a:fld id="{D8E072C8-5233-467F-A522-FAD9E3D36D28}" type="slidenum">
              <a:rPr lang="en-US" altLang="zh-CN">
                <a:solidFill>
                  <a:srgbClr val="005FBE"/>
                </a:solidFill>
              </a:rPr>
              <a:pPr>
                <a:defRPr/>
              </a:pPr>
              <a:t>‹#›</a:t>
            </a:fld>
            <a:endParaRPr lang="en-US" altLang="zh-CN">
              <a:solidFill>
                <a:srgbClr val="005FBE"/>
              </a:solidFill>
            </a:endParaRPr>
          </a:p>
        </p:txBody>
      </p:sp>
    </p:spTree>
    <p:extLst>
      <p:ext uri="{BB962C8B-B14F-4D97-AF65-F5344CB8AC3E}">
        <p14:creationId xmlns:p14="http://schemas.microsoft.com/office/powerpoint/2010/main" val="7561192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037485" y="189062"/>
            <a:ext cx="6542353" cy="495759"/>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69396" y="1455068"/>
            <a:ext cx="1910471" cy="4512247"/>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sldNum" sz="quarter" idx="10"/>
          </p:nvPr>
        </p:nvSpPr>
        <p:spPr>
          <a:xfrm>
            <a:off x="6940609" y="6453270"/>
            <a:ext cx="2131244" cy="270287"/>
          </a:xfrm>
          <a:prstGeom prst="rect">
            <a:avLst/>
          </a:prstGeom>
        </p:spPr>
        <p:txBody>
          <a:bodyPr/>
          <a:lstStyle>
            <a:lvl1pPr>
              <a:defRPr/>
            </a:lvl1pPr>
          </a:lstStyle>
          <a:p>
            <a:pPr>
              <a:defRPr/>
            </a:pPr>
            <a:fld id="{9C84CC82-1899-407D-9154-AC5D1CD984C1}" type="slidenum">
              <a:rPr lang="en-US" altLang="zh-CN"/>
              <a:t>‹#›</a:t>
            </a:fld>
            <a:endParaRPr lang="en-US" altLang="zh-CN"/>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5383664" y="774449"/>
            <a:ext cx="1670941" cy="5192866"/>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69399" y="774449"/>
            <a:ext cx="4875742" cy="5192866"/>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sldNum" sz="quarter" idx="10"/>
          </p:nvPr>
        </p:nvSpPr>
        <p:spPr>
          <a:xfrm>
            <a:off x="6940609" y="6453270"/>
            <a:ext cx="2131244" cy="270287"/>
          </a:xfrm>
          <a:prstGeom prst="rect">
            <a:avLst/>
          </a:prstGeom>
        </p:spPr>
        <p:txBody>
          <a:bodyPr/>
          <a:lstStyle>
            <a:lvl1pPr>
              <a:defRPr/>
            </a:lvl1pPr>
          </a:lstStyle>
          <a:p>
            <a:pPr>
              <a:defRPr/>
            </a:pPr>
            <a:fld id="{B4E62398-1231-48DF-A07B-16306A3D42CD}" type="slidenum">
              <a:rPr lang="en-US" altLang="zh-CN"/>
              <a:t>‹#›</a:t>
            </a:fld>
            <a:endParaRPr lang="en-US" altLang="zh-CN"/>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404" y="2130086"/>
            <a:ext cx="7773193" cy="1470472"/>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2250" y="3886249"/>
            <a:ext cx="6399501" cy="1751961"/>
          </a:xfrm>
          <a:prstGeom prst="rect">
            <a:avLst/>
          </a:prstGeom>
        </p:spPr>
        <p:txBody>
          <a:bodyPr/>
          <a:lstStyle>
            <a:lvl1pPr marL="0" indent="0" algn="ctr">
              <a:buNone/>
              <a:defRPr/>
            </a:lvl1pPr>
            <a:lvl2pPr marL="410210" indent="0" algn="ctr">
              <a:buNone/>
              <a:defRPr/>
            </a:lvl2pPr>
            <a:lvl3pPr marL="820420" indent="0" algn="ctr">
              <a:buNone/>
              <a:defRPr/>
            </a:lvl3pPr>
            <a:lvl4pPr marL="1229995" indent="0" algn="ctr">
              <a:buNone/>
              <a:defRPr/>
            </a:lvl4pPr>
            <a:lvl5pPr marL="1640205" indent="0" algn="ctr">
              <a:buNone/>
              <a:defRPr/>
            </a:lvl5pPr>
            <a:lvl6pPr marL="2050415" indent="0" algn="ctr">
              <a:buNone/>
              <a:defRPr/>
            </a:lvl6pPr>
            <a:lvl7pPr marL="2460625" indent="0" algn="ctr">
              <a:buNone/>
              <a:defRPr/>
            </a:lvl7pPr>
            <a:lvl8pPr marL="2870200" indent="0" algn="ctr">
              <a:buNone/>
              <a:defRPr/>
            </a:lvl8pPr>
            <a:lvl9pPr marL="3280410" indent="0" algn="ctr">
              <a:buNone/>
              <a:defRPr/>
            </a:lvl9pPr>
          </a:lstStyle>
          <a:p>
            <a:r>
              <a:rPr lang="zh-CN" altLang="en-US" smtClean="0"/>
              <a:t>单击此处编辑母版副标题样式</a:t>
            </a:r>
            <a:endParaRPr lang="zh-CN" altLang="en-US"/>
          </a:p>
        </p:txBody>
      </p:sp>
      <p:sp>
        <p:nvSpPr>
          <p:cNvPr id="4" name="Rectangle 9"/>
          <p:cNvSpPr>
            <a:spLocks noGrp="1" noChangeArrowheads="1"/>
          </p:cNvSpPr>
          <p:nvPr>
            <p:ph type="sldNum" sz="quarter" idx="10"/>
          </p:nvPr>
        </p:nvSpPr>
        <p:spPr>
          <a:xfrm>
            <a:off x="6940609" y="6453270"/>
            <a:ext cx="2131244" cy="270287"/>
          </a:xfrm>
          <a:prstGeom prst="rect">
            <a:avLst/>
          </a:prstGeom>
        </p:spPr>
        <p:txBody>
          <a:bodyPr/>
          <a:lstStyle>
            <a:lvl1pPr>
              <a:defRPr/>
            </a:lvl1pPr>
          </a:lstStyle>
          <a:p>
            <a:pPr>
              <a:defRPr/>
            </a:pPr>
            <a:fld id="{84A68D2A-48F3-4DA8-ACE5-4D8DF1DCBDDC}" type="slidenum">
              <a:rPr lang="en-US" altLang="zh-CN"/>
              <a:t>‹#›</a:t>
            </a:fld>
            <a:endParaRPr lang="en-US" altLang="zh-CN"/>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4" name="Line 8"/>
          <p:cNvSpPr>
            <a:spLocks noChangeShapeType="1"/>
          </p:cNvSpPr>
          <p:nvPr/>
        </p:nvSpPr>
        <p:spPr bwMode="auto">
          <a:xfrm>
            <a:off x="121208" y="950905"/>
            <a:ext cx="8836650" cy="0"/>
          </a:xfrm>
          <a:prstGeom prst="line">
            <a:avLst/>
          </a:prstGeom>
          <a:noFill/>
          <a:ln w="9525">
            <a:solidFill>
              <a:schemeClr val="accent2"/>
            </a:solidFill>
            <a:round/>
          </a:ln>
        </p:spPr>
        <p:txBody>
          <a:bodyPr lIns="82014" tIns="41007" rIns="82014" bIns="41007"/>
          <a:lstStyle/>
          <a:p>
            <a:pPr>
              <a:defRPr/>
            </a:pPr>
            <a:endParaRPr kumimoji="1" lang="zh-CN" altLang="en-US" sz="1400">
              <a:solidFill>
                <a:srgbClr val="000000"/>
              </a:solidFill>
              <a:latin typeface="Arial" panose="020B0604020202020204" pitchFamily="34" charset="0"/>
              <a:ea typeface="楷体_GB2312" panose="02010609030101010101" pitchFamily="49" charset="-122"/>
            </a:endParaRPr>
          </a:p>
        </p:txBody>
      </p:sp>
      <p:sp>
        <p:nvSpPr>
          <p:cNvPr id="7" name="Line 8"/>
          <p:cNvSpPr>
            <a:spLocks noChangeShapeType="1"/>
          </p:cNvSpPr>
          <p:nvPr userDrawn="1"/>
        </p:nvSpPr>
        <p:spPr bwMode="auto">
          <a:xfrm>
            <a:off x="11544" y="6414057"/>
            <a:ext cx="9132456" cy="0"/>
          </a:xfrm>
          <a:prstGeom prst="line">
            <a:avLst/>
          </a:prstGeom>
          <a:noFill/>
          <a:ln w="31750">
            <a:solidFill>
              <a:srgbClr val="FF6600"/>
            </a:solidFill>
            <a:round/>
          </a:ln>
          <a:effectLst/>
        </p:spPr>
        <p:txBody>
          <a:bodyPr lIns="82040" tIns="41020" rIns="82040" bIns="41020"/>
          <a:lstStyle/>
          <a:p>
            <a:pPr>
              <a:defRPr/>
            </a:pPr>
            <a:endParaRPr kumimoji="1" lang="zh-CN" altLang="en-US" sz="1400">
              <a:solidFill>
                <a:srgbClr val="000000"/>
              </a:solidFill>
              <a:latin typeface="Arial" panose="020B0604020202020204" pitchFamily="34" charset="0"/>
            </a:endParaRPr>
          </a:p>
        </p:txBody>
      </p:sp>
      <p:sp>
        <p:nvSpPr>
          <p:cNvPr id="9" name="Rectangle 10"/>
          <p:cNvSpPr>
            <a:spLocks noChangeArrowheads="1"/>
          </p:cNvSpPr>
          <p:nvPr/>
        </p:nvSpPr>
        <p:spPr bwMode="auto">
          <a:xfrm>
            <a:off x="8139704" y="6565306"/>
            <a:ext cx="883088" cy="294094"/>
          </a:xfrm>
          <a:prstGeom prst="rect">
            <a:avLst/>
          </a:prstGeom>
          <a:noFill/>
          <a:ln w="9525">
            <a:noFill/>
            <a:miter lim="800000"/>
          </a:ln>
          <a:effectLst/>
        </p:spPr>
        <p:txBody>
          <a:bodyPr lIns="0" tIns="0" rIns="0" bIns="0" anchor="ctr"/>
          <a:lstStyle/>
          <a:p>
            <a:pPr algn="r">
              <a:defRPr/>
            </a:pPr>
            <a:fld id="{3699DBC5-5B22-452E-8EA6-6FB3A7DF55A5}" type="slidenum">
              <a:rPr kumimoji="1" lang="zh-CN" altLang="en-US" sz="1300" b="1">
                <a:solidFill>
                  <a:srgbClr val="FFFFFF"/>
                </a:solidFill>
                <a:latin typeface="Arial" panose="020B0604020202020204" pitchFamily="34" charset="0"/>
              </a:rPr>
              <a:t>‹#›</a:t>
            </a:fld>
            <a:endParaRPr kumimoji="1" lang="en-US" altLang="zh-CN" sz="1400">
              <a:solidFill>
                <a:srgbClr val="000000"/>
              </a:solidFill>
              <a:latin typeface="Arial" panose="020B0604020202020204" pitchFamily="34" charset="0"/>
            </a:endParaRPr>
          </a:p>
        </p:txBody>
      </p:sp>
      <p:sp>
        <p:nvSpPr>
          <p:cNvPr id="2" name="标题 1"/>
          <p:cNvSpPr>
            <a:spLocks noGrp="1"/>
          </p:cNvSpPr>
          <p:nvPr>
            <p:ph type="title"/>
          </p:nvPr>
        </p:nvSpPr>
        <p:spPr>
          <a:xfrm>
            <a:off x="1037485" y="189064"/>
            <a:ext cx="6542353" cy="495759"/>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369396" y="1455070"/>
            <a:ext cx="1910471" cy="4512247"/>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8" name="Rectangle 9"/>
          <p:cNvSpPr txBox="1">
            <a:spLocks noChangeArrowheads="1"/>
          </p:cNvSpPr>
          <p:nvPr userDrawn="1"/>
        </p:nvSpPr>
        <p:spPr bwMode="auto">
          <a:xfrm>
            <a:off x="6940609" y="6453270"/>
            <a:ext cx="2131244" cy="270287"/>
          </a:xfrm>
          <a:prstGeom prst="rect">
            <a:avLst/>
          </a:prstGeom>
          <a:noFill/>
          <a:ln w="9525">
            <a:noFill/>
            <a:miter lim="800000"/>
          </a:ln>
        </p:spPr>
        <p:txBody>
          <a:bodyPr vert="horz" wrap="square" lIns="81752" tIns="40876" rIns="81752" bIns="40876" numCol="1" anchor="t" anchorCtr="0" compatLnSpc="1"/>
          <a:lstStyle>
            <a:lvl1pPr>
              <a:defRPr/>
            </a:lvl1pPr>
          </a:lstStyle>
          <a:p>
            <a:pPr algn="r" defTabSz="819785">
              <a:defRPr/>
            </a:pPr>
            <a:fld id="{D83D0AD7-0B8E-49DE-9211-78A7EF9A2F25}" type="slidenum">
              <a:rPr lang="en-US" altLang="zh-CN" sz="900" smtClean="0">
                <a:solidFill>
                  <a:srgbClr val="000000"/>
                </a:solidFill>
                <a:latin typeface="Arial" panose="020B0604020202020204" pitchFamily="34" charset="0"/>
                <a:ea typeface="楷体_GB2312" panose="02010609030101010101" pitchFamily="49" charset="-122"/>
              </a:rPr>
              <a:t>‹#›</a:t>
            </a:fld>
            <a:endParaRPr lang="en-US" altLang="zh-CN" sz="900">
              <a:solidFill>
                <a:srgbClr val="000000"/>
              </a:solidFill>
              <a:latin typeface="Arial" panose="020B0604020202020204" pitchFamily="34" charset="0"/>
              <a:ea typeface="楷体_GB2312" panose="02010609030101010101" pitchFamily="49" charset="-122"/>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1037485" y="189064"/>
            <a:ext cx="6542353" cy="495759"/>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369397" y="1455067"/>
            <a:ext cx="885974" cy="2188902"/>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1393896" y="1455067"/>
            <a:ext cx="885974" cy="2188902"/>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369397" y="3778413"/>
            <a:ext cx="885974" cy="2188902"/>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1393896" y="3778413"/>
            <a:ext cx="885974" cy="2188902"/>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9"/>
          <p:cNvSpPr>
            <a:spLocks noGrp="1" noChangeArrowheads="1"/>
          </p:cNvSpPr>
          <p:nvPr>
            <p:ph type="sldNum" sz="quarter" idx="10"/>
          </p:nvPr>
        </p:nvSpPr>
        <p:spPr>
          <a:xfrm>
            <a:off x="6940609" y="6453270"/>
            <a:ext cx="2131244" cy="270287"/>
          </a:xfrm>
          <a:prstGeom prst="rect">
            <a:avLst/>
          </a:prstGeom>
        </p:spPr>
        <p:txBody>
          <a:bodyPr/>
          <a:lstStyle>
            <a:lvl1pPr>
              <a:defRPr/>
            </a:lvl1pPr>
          </a:lstStyle>
          <a:p>
            <a:pPr>
              <a:defRPr/>
            </a:pPr>
            <a:fld id="{A7D4342F-147E-4521-B429-DEBFFB536838}" type="slidenum">
              <a:rPr lang="en-US" altLang="zh-CN"/>
              <a:t>‹#›</a:t>
            </a:fld>
            <a:endParaRPr lang="en-US" altLang="zh-CN"/>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037485" y="189064"/>
            <a:ext cx="6542353" cy="495759"/>
          </a:xfrm>
          <a:prstGeom prst="rect">
            <a:avLst/>
          </a:prstGeo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369396" y="1455070"/>
            <a:ext cx="1910471" cy="4512247"/>
          </a:xfrm>
          <a:prstGeom prst="rect">
            <a:avLst/>
          </a:prstGeom>
        </p:spPr>
        <p:txBody>
          <a:bodyPr/>
          <a:lstStyle/>
          <a:p>
            <a:pPr lvl="0"/>
            <a:endParaRPr lang="zh-CN" altLang="en-US" noProof="0"/>
          </a:p>
        </p:txBody>
      </p:sp>
      <p:sp>
        <p:nvSpPr>
          <p:cNvPr id="4" name="Rectangle 9"/>
          <p:cNvSpPr>
            <a:spLocks noGrp="1" noChangeArrowheads="1"/>
          </p:cNvSpPr>
          <p:nvPr>
            <p:ph type="sldNum" sz="quarter" idx="10"/>
          </p:nvPr>
        </p:nvSpPr>
        <p:spPr>
          <a:xfrm>
            <a:off x="6940609" y="6453270"/>
            <a:ext cx="2131244" cy="270287"/>
          </a:xfrm>
          <a:prstGeom prst="rect">
            <a:avLst/>
          </a:prstGeom>
        </p:spPr>
        <p:txBody>
          <a:bodyPr/>
          <a:lstStyle>
            <a:lvl1pPr>
              <a:defRPr/>
            </a:lvl1pPr>
          </a:lstStyle>
          <a:p>
            <a:pPr>
              <a:defRPr/>
            </a:pPr>
            <a:fld id="{06D1D281-3CB1-43A3-BF6E-1168C81E19D4}" type="slidenum">
              <a:rPr lang="en-US" altLang="zh-CN"/>
              <a:t>‹#›</a:t>
            </a:fld>
            <a:endParaRPr lang="en-US" altLang="zh-CN"/>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空白">
    <p:bg>
      <p:bgRef idx="1001">
        <a:schemeClr val="bg1"/>
      </p:bgRef>
    </p:bg>
    <p:spTree>
      <p:nvGrpSpPr>
        <p:cNvPr id="1" name=""/>
        <p:cNvGrpSpPr/>
        <p:nvPr/>
      </p:nvGrpSpPr>
      <p:grpSpPr>
        <a:xfrm>
          <a:off x="0" y="0"/>
          <a:ext cx="0" cy="0"/>
          <a:chOff x="0" y="0"/>
          <a:chExt cx="0" cy="0"/>
        </a:xfrm>
      </p:grpSpPr>
      <p:pic>
        <p:nvPicPr>
          <p:cNvPr id="12" name="Picture 9" descr="GIF-396"/>
          <p:cNvPicPr>
            <a:picLocks noChangeAspect="1" noChangeArrowheads="1" noCrop="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4667"/>
            <a:ext cx="4640540" cy="72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2"/>
          <p:cNvSpPr>
            <a:spLocks noGrp="1" noChangeArrowheads="1"/>
          </p:cNvSpPr>
          <p:nvPr>
            <p:ph type="title"/>
          </p:nvPr>
        </p:nvSpPr>
        <p:spPr bwMode="auto">
          <a:xfrm>
            <a:off x="555538" y="-103633"/>
            <a:ext cx="7064703" cy="588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2040" tIns="41020" rIns="82040" bIns="41020" numCol="1" anchor="ctr" anchorCtr="0" compatLnSpc="1"/>
          <a:lstStyle>
            <a:lvl1pPr algn="l">
              <a:defRPr sz="3200" b="1">
                <a:solidFill>
                  <a:srgbClr val="FF0000"/>
                </a:solidFill>
              </a:defRPr>
            </a:lvl1pPr>
          </a:lstStyle>
          <a:p>
            <a:pPr lvl="0"/>
            <a:r>
              <a:rPr lang="zh-CN" altLang="en-US" smtClean="0"/>
              <a:t>单击此处编辑母版标题样式</a:t>
            </a:r>
          </a:p>
        </p:txBody>
      </p:sp>
      <p:sp>
        <p:nvSpPr>
          <p:cNvPr id="14" name="Rectangle 3"/>
          <p:cNvSpPr>
            <a:spLocks noGrp="1" noChangeArrowheads="1"/>
          </p:cNvSpPr>
          <p:nvPr>
            <p:ph idx="1"/>
          </p:nvPr>
        </p:nvSpPr>
        <p:spPr bwMode="auto">
          <a:xfrm>
            <a:off x="751779" y="801057"/>
            <a:ext cx="7064703" cy="4320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2040" tIns="41020" rIns="82040" bIns="41020" numCol="1" anchor="t" anchorCtr="0" compatLnSpc="1"/>
          <a:lstStyle>
            <a:lvl1pPr>
              <a:defRPr b="1">
                <a:solidFill>
                  <a:srgbClr val="0000FF"/>
                </a:solidFill>
              </a:defRPr>
            </a:lvl1pPr>
            <a:lvl2pPr>
              <a:defRPr sz="2900" b="1">
                <a:solidFill>
                  <a:srgbClr val="002060"/>
                </a:solidFill>
              </a:defRPr>
            </a:lvl2pPr>
            <a:lvl3pPr>
              <a:defRPr b="1"/>
            </a:lvl3pPr>
            <a:lvl4pPr>
              <a:defRPr b="1"/>
            </a:lvl4pPr>
            <a:lvl5pPr>
              <a:defRPr b="1"/>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5" name="Rectangle 6"/>
          <p:cNvSpPr>
            <a:spLocks noGrp="1" noChangeArrowheads="1"/>
          </p:cNvSpPr>
          <p:nvPr>
            <p:ph type="sldNum" sz="quarter" idx="4"/>
          </p:nvPr>
        </p:nvSpPr>
        <p:spPr bwMode="auto">
          <a:xfrm>
            <a:off x="6549569" y="5692826"/>
            <a:ext cx="1731545" cy="403329"/>
          </a:xfrm>
          <a:prstGeom prst="rect">
            <a:avLst/>
          </a:prstGeom>
        </p:spPr>
        <p:txBody>
          <a:bodyPr vert="horz" wrap="square" lIns="82040" tIns="41020" rIns="82040" bIns="41020" numCol="1" anchor="t" anchorCtr="0" compatLnSpc="1"/>
          <a:lstStyle>
            <a:lvl1pPr algn="r" eaLnBrk="1" hangingPunct="1">
              <a:defRPr kumimoji="0" sz="1300" b="1">
                <a:solidFill>
                  <a:srgbClr val="000000"/>
                </a:solidFill>
                <a:latin typeface="Arial" panose="020B0604020202020204" pitchFamily="34" charset="0"/>
                <a:ea typeface="宋体" panose="02010600030101010101" pitchFamily="2" charset="-122"/>
              </a:defRPr>
            </a:lvl1pPr>
          </a:lstStyle>
          <a:p>
            <a:pPr>
              <a:defRPr/>
            </a:pPr>
            <a:fld id="{922B9A28-9510-4A9C-AA33-11C93B2D6977}" type="slidenum">
              <a:rPr lang="en-US" altLang="zh-CN" smtClean="0"/>
              <a:t>‹#›</a:t>
            </a:fld>
            <a:endParaRPr lang="en-US" altLang="zh-CN"/>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_空白">
    <p:bg>
      <p:bgRef idx="1001">
        <a:schemeClr val="bg1"/>
      </p:bgRef>
    </p:bg>
    <p:spTree>
      <p:nvGrpSpPr>
        <p:cNvPr id="1" name=""/>
        <p:cNvGrpSpPr/>
        <p:nvPr/>
      </p:nvGrpSpPr>
      <p:grpSpPr>
        <a:xfrm>
          <a:off x="0" y="0"/>
          <a:ext cx="0" cy="0"/>
          <a:chOff x="0" y="0"/>
          <a:chExt cx="0" cy="0"/>
        </a:xfrm>
      </p:grpSpPr>
      <p:pic>
        <p:nvPicPr>
          <p:cNvPr id="12" name="Picture 9" descr="GIF-396"/>
          <p:cNvPicPr>
            <a:picLocks noChangeAspect="1" noChangeArrowheads="1" noCrop="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4667"/>
            <a:ext cx="4640540" cy="72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2"/>
          <p:cNvSpPr>
            <a:spLocks noGrp="1" noChangeArrowheads="1"/>
          </p:cNvSpPr>
          <p:nvPr>
            <p:ph type="title"/>
          </p:nvPr>
        </p:nvSpPr>
        <p:spPr bwMode="auto">
          <a:xfrm>
            <a:off x="555538" y="-103633"/>
            <a:ext cx="7064703" cy="588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2040" tIns="41020" rIns="82040" bIns="41020" numCol="1" anchor="ctr" anchorCtr="0" compatLnSpc="1"/>
          <a:lstStyle>
            <a:lvl1pPr algn="l">
              <a:defRPr sz="3200" b="1">
                <a:solidFill>
                  <a:srgbClr val="FF0000"/>
                </a:solidFill>
              </a:defRPr>
            </a:lvl1pPr>
          </a:lstStyle>
          <a:p>
            <a:pPr lvl="0"/>
            <a:r>
              <a:rPr lang="zh-CN" altLang="en-US" smtClean="0"/>
              <a:t>单击此处编辑母版标题样式</a:t>
            </a:r>
          </a:p>
        </p:txBody>
      </p:sp>
      <p:sp>
        <p:nvSpPr>
          <p:cNvPr id="14" name="Rectangle 3"/>
          <p:cNvSpPr>
            <a:spLocks noGrp="1" noChangeArrowheads="1"/>
          </p:cNvSpPr>
          <p:nvPr>
            <p:ph idx="1"/>
          </p:nvPr>
        </p:nvSpPr>
        <p:spPr bwMode="auto">
          <a:xfrm>
            <a:off x="751779" y="801057"/>
            <a:ext cx="7064703" cy="4320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2040" tIns="41020" rIns="82040" bIns="41020" numCol="1" anchor="t" anchorCtr="0" compatLnSpc="1"/>
          <a:lstStyle>
            <a:lvl1pPr>
              <a:defRPr b="1">
                <a:solidFill>
                  <a:srgbClr val="0000FF"/>
                </a:solidFill>
              </a:defRPr>
            </a:lvl1pPr>
            <a:lvl2pPr>
              <a:defRPr sz="2900" b="1">
                <a:solidFill>
                  <a:srgbClr val="002060"/>
                </a:solidFill>
              </a:defRPr>
            </a:lvl2pPr>
            <a:lvl3pPr>
              <a:defRPr b="1"/>
            </a:lvl3pPr>
            <a:lvl4pPr>
              <a:defRPr b="1"/>
            </a:lvl4pPr>
            <a:lvl5pPr>
              <a:defRPr b="1"/>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5" name="Rectangle 6"/>
          <p:cNvSpPr>
            <a:spLocks noGrp="1" noChangeArrowheads="1"/>
          </p:cNvSpPr>
          <p:nvPr>
            <p:ph type="sldNum" sz="quarter" idx="4"/>
          </p:nvPr>
        </p:nvSpPr>
        <p:spPr bwMode="auto">
          <a:xfrm>
            <a:off x="6549569" y="5692826"/>
            <a:ext cx="1731545" cy="403329"/>
          </a:xfrm>
          <a:prstGeom prst="rect">
            <a:avLst/>
          </a:prstGeom>
        </p:spPr>
        <p:txBody>
          <a:bodyPr vert="horz" wrap="square" lIns="82040" tIns="41020" rIns="82040" bIns="41020" numCol="1" anchor="t" anchorCtr="0" compatLnSpc="1"/>
          <a:lstStyle>
            <a:lvl1pPr algn="r" eaLnBrk="1" hangingPunct="1">
              <a:defRPr kumimoji="0" sz="1300" b="1">
                <a:solidFill>
                  <a:srgbClr val="000000"/>
                </a:solidFill>
                <a:latin typeface="Arial" panose="020B0604020202020204" pitchFamily="34" charset="0"/>
                <a:ea typeface="宋体" panose="02010600030101010101" pitchFamily="2" charset="-122"/>
              </a:defRPr>
            </a:lvl1pPr>
          </a:lstStyle>
          <a:p>
            <a:pPr>
              <a:defRPr/>
            </a:pPr>
            <a:fld id="{922B9A28-9510-4A9C-AA33-11C93B2D6977}" type="slidenum">
              <a:rPr lang="en-US" altLang="zh-CN" smtClean="0"/>
              <a:t>‹#›</a:t>
            </a:fld>
            <a:endParaRPr lang="en-US" altLang="zh-CN"/>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E9D8047F-2A93-440B-A1F0-ACC902115DF9}" type="slidenum">
              <a:rPr lang="en-US" altLang="zh-CN"/>
              <a:t>‹#›</a:t>
            </a:fld>
            <a:endParaRPr lang="en-US" altLang="zh-C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2_空白">
    <p:bg>
      <p:bgRef idx="1001">
        <a:schemeClr val="bg1"/>
      </p:bgRef>
    </p:bg>
    <p:spTree>
      <p:nvGrpSpPr>
        <p:cNvPr id="1" name=""/>
        <p:cNvGrpSpPr/>
        <p:nvPr/>
      </p:nvGrpSpPr>
      <p:grpSpPr>
        <a:xfrm>
          <a:off x="0" y="0"/>
          <a:ext cx="0" cy="0"/>
          <a:chOff x="0" y="0"/>
          <a:chExt cx="0" cy="0"/>
        </a:xfrm>
      </p:grpSpPr>
      <p:pic>
        <p:nvPicPr>
          <p:cNvPr id="12" name="Picture 9" descr="GIF-396"/>
          <p:cNvPicPr>
            <a:picLocks noChangeAspect="1" noChangeArrowheads="1" noCrop="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4667"/>
            <a:ext cx="4640540" cy="72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2"/>
          <p:cNvSpPr>
            <a:spLocks noGrp="1" noChangeArrowheads="1"/>
          </p:cNvSpPr>
          <p:nvPr>
            <p:ph type="title"/>
          </p:nvPr>
        </p:nvSpPr>
        <p:spPr bwMode="auto">
          <a:xfrm>
            <a:off x="555538" y="-103633"/>
            <a:ext cx="7064703" cy="588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2040" tIns="41020" rIns="82040" bIns="41020" numCol="1" anchor="ctr" anchorCtr="0" compatLnSpc="1"/>
          <a:lstStyle>
            <a:lvl1pPr algn="l">
              <a:defRPr sz="3200" b="1">
                <a:solidFill>
                  <a:srgbClr val="FF0000"/>
                </a:solidFill>
              </a:defRPr>
            </a:lvl1pPr>
          </a:lstStyle>
          <a:p>
            <a:pPr lvl="0"/>
            <a:r>
              <a:rPr lang="zh-CN" altLang="en-US" smtClean="0"/>
              <a:t>单击此处编辑母版标题样式</a:t>
            </a:r>
          </a:p>
        </p:txBody>
      </p:sp>
      <p:sp>
        <p:nvSpPr>
          <p:cNvPr id="14" name="Rectangle 3"/>
          <p:cNvSpPr>
            <a:spLocks noGrp="1" noChangeArrowheads="1"/>
          </p:cNvSpPr>
          <p:nvPr>
            <p:ph idx="1"/>
          </p:nvPr>
        </p:nvSpPr>
        <p:spPr bwMode="auto">
          <a:xfrm>
            <a:off x="751779" y="801057"/>
            <a:ext cx="7064703" cy="4320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2040" tIns="41020" rIns="82040" bIns="41020" numCol="1" anchor="t" anchorCtr="0" compatLnSpc="1"/>
          <a:lstStyle>
            <a:lvl1pPr>
              <a:defRPr b="1">
                <a:solidFill>
                  <a:srgbClr val="0000FF"/>
                </a:solidFill>
              </a:defRPr>
            </a:lvl1pPr>
            <a:lvl2pPr>
              <a:defRPr sz="2900" b="1">
                <a:solidFill>
                  <a:srgbClr val="002060"/>
                </a:solidFill>
              </a:defRPr>
            </a:lvl2pPr>
            <a:lvl3pPr>
              <a:defRPr b="1"/>
            </a:lvl3pPr>
            <a:lvl4pPr>
              <a:defRPr b="1"/>
            </a:lvl4pPr>
            <a:lvl5pPr>
              <a:defRPr b="1"/>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5" name="Rectangle 6"/>
          <p:cNvSpPr>
            <a:spLocks noGrp="1" noChangeArrowheads="1"/>
          </p:cNvSpPr>
          <p:nvPr>
            <p:ph type="sldNum" sz="quarter" idx="4"/>
          </p:nvPr>
        </p:nvSpPr>
        <p:spPr bwMode="auto">
          <a:xfrm>
            <a:off x="6549569" y="5692826"/>
            <a:ext cx="1731545" cy="403329"/>
          </a:xfrm>
          <a:prstGeom prst="rect">
            <a:avLst/>
          </a:prstGeom>
        </p:spPr>
        <p:txBody>
          <a:bodyPr vert="horz" wrap="square" lIns="82040" tIns="41020" rIns="82040" bIns="41020" numCol="1" anchor="t" anchorCtr="0" compatLnSpc="1"/>
          <a:lstStyle>
            <a:lvl1pPr algn="r" eaLnBrk="1" hangingPunct="1">
              <a:defRPr kumimoji="0" sz="1300" b="1">
                <a:solidFill>
                  <a:srgbClr val="000000"/>
                </a:solidFill>
                <a:latin typeface="Arial" panose="020B0604020202020204" pitchFamily="34" charset="0"/>
                <a:ea typeface="宋体" panose="02010600030101010101" pitchFamily="2" charset="-122"/>
              </a:defRPr>
            </a:lvl1pPr>
          </a:lstStyle>
          <a:p>
            <a:pPr>
              <a:defRPr/>
            </a:pPr>
            <a:fld id="{922B9A28-9510-4A9C-AA33-11C93B2D6977}" type="slidenum">
              <a:rPr lang="en-US" altLang="zh-CN" smtClean="0"/>
              <a:t>‹#›</a:t>
            </a:fld>
            <a:endParaRPr lang="en-US" altLang="zh-CN"/>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3_空白">
    <p:bg>
      <p:bgRef idx="1001">
        <a:schemeClr val="bg1"/>
      </p:bgRef>
    </p:bg>
    <p:spTree>
      <p:nvGrpSpPr>
        <p:cNvPr id="1" name=""/>
        <p:cNvGrpSpPr/>
        <p:nvPr/>
      </p:nvGrpSpPr>
      <p:grpSpPr>
        <a:xfrm>
          <a:off x="0" y="0"/>
          <a:ext cx="0" cy="0"/>
          <a:chOff x="0" y="0"/>
          <a:chExt cx="0" cy="0"/>
        </a:xfrm>
      </p:grpSpPr>
      <p:pic>
        <p:nvPicPr>
          <p:cNvPr id="12" name="Picture 9" descr="GIF-396"/>
          <p:cNvPicPr>
            <a:picLocks noChangeAspect="1" noChangeArrowheads="1" noCrop="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4667"/>
            <a:ext cx="4640540" cy="72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2"/>
          <p:cNvSpPr>
            <a:spLocks noGrp="1" noChangeArrowheads="1"/>
          </p:cNvSpPr>
          <p:nvPr>
            <p:ph type="title"/>
          </p:nvPr>
        </p:nvSpPr>
        <p:spPr bwMode="auto">
          <a:xfrm>
            <a:off x="555538" y="-103633"/>
            <a:ext cx="7064703" cy="588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2040" tIns="41020" rIns="82040" bIns="41020" numCol="1" anchor="ctr" anchorCtr="0" compatLnSpc="1"/>
          <a:lstStyle>
            <a:lvl1pPr algn="l">
              <a:defRPr sz="3200" b="1">
                <a:solidFill>
                  <a:srgbClr val="FF0000"/>
                </a:solidFill>
              </a:defRPr>
            </a:lvl1pPr>
          </a:lstStyle>
          <a:p>
            <a:pPr lvl="0"/>
            <a:r>
              <a:rPr lang="zh-CN" altLang="en-US" smtClean="0"/>
              <a:t>单击此处编辑母版标题样式</a:t>
            </a:r>
          </a:p>
        </p:txBody>
      </p:sp>
      <p:sp>
        <p:nvSpPr>
          <p:cNvPr id="14" name="Rectangle 3"/>
          <p:cNvSpPr>
            <a:spLocks noGrp="1" noChangeArrowheads="1"/>
          </p:cNvSpPr>
          <p:nvPr>
            <p:ph idx="1"/>
          </p:nvPr>
        </p:nvSpPr>
        <p:spPr bwMode="auto">
          <a:xfrm>
            <a:off x="751779" y="801057"/>
            <a:ext cx="7064703" cy="4320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2040" tIns="41020" rIns="82040" bIns="41020" numCol="1" anchor="t" anchorCtr="0" compatLnSpc="1"/>
          <a:lstStyle>
            <a:lvl1pPr>
              <a:defRPr b="1">
                <a:solidFill>
                  <a:srgbClr val="0000FF"/>
                </a:solidFill>
              </a:defRPr>
            </a:lvl1pPr>
            <a:lvl2pPr>
              <a:defRPr sz="2900" b="1">
                <a:solidFill>
                  <a:srgbClr val="002060"/>
                </a:solidFill>
              </a:defRPr>
            </a:lvl2pPr>
            <a:lvl3pPr>
              <a:defRPr b="1"/>
            </a:lvl3pPr>
            <a:lvl4pPr>
              <a:defRPr b="1"/>
            </a:lvl4pPr>
            <a:lvl5pPr>
              <a:defRPr b="1"/>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5" name="Rectangle 6"/>
          <p:cNvSpPr>
            <a:spLocks noGrp="1" noChangeArrowheads="1"/>
          </p:cNvSpPr>
          <p:nvPr>
            <p:ph type="sldNum" sz="quarter" idx="4"/>
          </p:nvPr>
        </p:nvSpPr>
        <p:spPr bwMode="auto">
          <a:xfrm>
            <a:off x="6549569" y="5692826"/>
            <a:ext cx="1731545" cy="403329"/>
          </a:xfrm>
          <a:prstGeom prst="rect">
            <a:avLst/>
          </a:prstGeom>
        </p:spPr>
        <p:txBody>
          <a:bodyPr vert="horz" wrap="square" lIns="82040" tIns="41020" rIns="82040" bIns="41020" numCol="1" anchor="t" anchorCtr="0" compatLnSpc="1"/>
          <a:lstStyle>
            <a:lvl1pPr algn="r" eaLnBrk="1" hangingPunct="1">
              <a:defRPr kumimoji="0" sz="1300" b="1">
                <a:solidFill>
                  <a:srgbClr val="000000"/>
                </a:solidFill>
                <a:latin typeface="Arial" panose="020B0604020202020204" pitchFamily="34" charset="0"/>
                <a:ea typeface="宋体" panose="02010600030101010101" pitchFamily="2" charset="-122"/>
              </a:defRPr>
            </a:lvl1pPr>
          </a:lstStyle>
          <a:p>
            <a:pPr>
              <a:defRPr/>
            </a:pPr>
            <a:fld id="{922B9A28-9510-4A9C-AA33-11C93B2D6977}" type="slidenum">
              <a:rPr lang="en-US" altLang="zh-CN" smtClean="0"/>
              <a:t>‹#›</a:t>
            </a:fld>
            <a:endParaRPr lang="en-US" altLang="zh-CN"/>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0_空白">
    <p:bg>
      <p:bgRef idx="1001">
        <a:schemeClr val="bg1"/>
      </p:bgRef>
    </p:bg>
    <p:spTree>
      <p:nvGrpSpPr>
        <p:cNvPr id="1" name=""/>
        <p:cNvGrpSpPr/>
        <p:nvPr/>
      </p:nvGrpSpPr>
      <p:grpSpPr>
        <a:xfrm>
          <a:off x="0" y="0"/>
          <a:ext cx="0" cy="0"/>
          <a:chOff x="0" y="0"/>
          <a:chExt cx="0" cy="0"/>
        </a:xfrm>
      </p:grpSpPr>
      <p:pic>
        <p:nvPicPr>
          <p:cNvPr id="12" name="Picture 9" descr="GIF-396"/>
          <p:cNvPicPr>
            <a:picLocks noChangeAspect="1" noChangeArrowheads="1" noCrop="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4667"/>
            <a:ext cx="4640540" cy="72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2"/>
          <p:cNvSpPr>
            <a:spLocks noGrp="1" noChangeArrowheads="1"/>
          </p:cNvSpPr>
          <p:nvPr>
            <p:ph type="title"/>
          </p:nvPr>
        </p:nvSpPr>
        <p:spPr bwMode="auto">
          <a:xfrm>
            <a:off x="555538" y="-103633"/>
            <a:ext cx="7064703" cy="588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2040" tIns="41020" rIns="82040" bIns="41020" numCol="1" anchor="ctr" anchorCtr="0" compatLnSpc="1"/>
          <a:lstStyle>
            <a:lvl1pPr algn="l">
              <a:defRPr sz="3200" b="1">
                <a:solidFill>
                  <a:srgbClr val="FF0000"/>
                </a:solidFill>
              </a:defRPr>
            </a:lvl1pPr>
          </a:lstStyle>
          <a:p>
            <a:pPr lvl="0"/>
            <a:r>
              <a:rPr lang="zh-CN" altLang="en-US" smtClean="0"/>
              <a:t>单击此处编辑母版标题样式</a:t>
            </a:r>
          </a:p>
        </p:txBody>
      </p:sp>
      <p:sp>
        <p:nvSpPr>
          <p:cNvPr id="14" name="Rectangle 3"/>
          <p:cNvSpPr>
            <a:spLocks noGrp="1" noChangeArrowheads="1"/>
          </p:cNvSpPr>
          <p:nvPr>
            <p:ph idx="1"/>
          </p:nvPr>
        </p:nvSpPr>
        <p:spPr bwMode="auto">
          <a:xfrm>
            <a:off x="751779" y="801057"/>
            <a:ext cx="7064703" cy="4320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2040" tIns="41020" rIns="82040" bIns="41020" numCol="1" anchor="t" anchorCtr="0" compatLnSpc="1"/>
          <a:lstStyle>
            <a:lvl1pPr>
              <a:defRPr b="1">
                <a:solidFill>
                  <a:srgbClr val="0000FF"/>
                </a:solidFill>
              </a:defRPr>
            </a:lvl1pPr>
            <a:lvl2pPr>
              <a:defRPr sz="2900" b="1">
                <a:solidFill>
                  <a:srgbClr val="002060"/>
                </a:solidFill>
              </a:defRPr>
            </a:lvl2pPr>
            <a:lvl3pPr>
              <a:defRPr b="1"/>
            </a:lvl3pPr>
            <a:lvl4pPr>
              <a:defRPr b="1"/>
            </a:lvl4pPr>
            <a:lvl5pPr>
              <a:defRPr b="1"/>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5" name="Rectangle 6"/>
          <p:cNvSpPr>
            <a:spLocks noGrp="1" noChangeArrowheads="1"/>
          </p:cNvSpPr>
          <p:nvPr>
            <p:ph type="sldNum" sz="quarter" idx="4"/>
          </p:nvPr>
        </p:nvSpPr>
        <p:spPr bwMode="auto">
          <a:xfrm>
            <a:off x="6549569" y="5692826"/>
            <a:ext cx="1731545" cy="403329"/>
          </a:xfrm>
          <a:prstGeom prst="rect">
            <a:avLst/>
          </a:prstGeom>
        </p:spPr>
        <p:txBody>
          <a:bodyPr vert="horz" wrap="square" lIns="82040" tIns="41020" rIns="82040" bIns="41020" numCol="1" anchor="t" anchorCtr="0" compatLnSpc="1"/>
          <a:lstStyle>
            <a:lvl1pPr algn="r" eaLnBrk="1" hangingPunct="1">
              <a:defRPr kumimoji="0" sz="1300" b="1">
                <a:solidFill>
                  <a:srgbClr val="000000"/>
                </a:solidFill>
                <a:latin typeface="Arial" panose="020B0604020202020204" pitchFamily="34" charset="0"/>
                <a:ea typeface="宋体" panose="02010600030101010101" pitchFamily="2" charset="-122"/>
              </a:defRPr>
            </a:lvl1pPr>
          </a:lstStyle>
          <a:p>
            <a:pPr>
              <a:defRPr/>
            </a:pPr>
            <a:fld id="{922B9A28-9510-4A9C-AA33-11C93B2D6977}" type="slidenum">
              <a:rPr lang="en-US" altLang="zh-CN" smtClean="0"/>
              <a:t>‹#›</a:t>
            </a:fld>
            <a:endParaRPr lang="en-US" altLang="zh-CN"/>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2_空白">
    <p:bg>
      <p:bgRef idx="1001">
        <a:schemeClr val="bg1"/>
      </p:bgRef>
    </p:bg>
    <p:spTree>
      <p:nvGrpSpPr>
        <p:cNvPr id="1" name=""/>
        <p:cNvGrpSpPr/>
        <p:nvPr/>
      </p:nvGrpSpPr>
      <p:grpSpPr>
        <a:xfrm>
          <a:off x="0" y="0"/>
          <a:ext cx="0" cy="0"/>
          <a:chOff x="0" y="0"/>
          <a:chExt cx="0" cy="0"/>
        </a:xfrm>
      </p:grpSpPr>
      <p:pic>
        <p:nvPicPr>
          <p:cNvPr id="12" name="Picture 9" descr="GIF-396"/>
          <p:cNvPicPr>
            <a:picLocks noChangeAspect="1" noChangeArrowheads="1" noCrop="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4667"/>
            <a:ext cx="4640540" cy="72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2"/>
          <p:cNvSpPr>
            <a:spLocks noGrp="1" noChangeArrowheads="1"/>
          </p:cNvSpPr>
          <p:nvPr>
            <p:ph type="title"/>
          </p:nvPr>
        </p:nvSpPr>
        <p:spPr bwMode="auto">
          <a:xfrm>
            <a:off x="555538" y="-103633"/>
            <a:ext cx="7064703" cy="588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2040" tIns="41020" rIns="82040" bIns="41020" numCol="1" anchor="ctr" anchorCtr="0" compatLnSpc="1"/>
          <a:lstStyle>
            <a:lvl1pPr algn="l">
              <a:defRPr sz="3200" b="1">
                <a:solidFill>
                  <a:srgbClr val="FF0000"/>
                </a:solidFill>
              </a:defRPr>
            </a:lvl1pPr>
          </a:lstStyle>
          <a:p>
            <a:pPr lvl="0"/>
            <a:r>
              <a:rPr lang="zh-CN" altLang="en-US" smtClean="0"/>
              <a:t>单击此处编辑母版标题样式</a:t>
            </a:r>
          </a:p>
        </p:txBody>
      </p:sp>
      <p:sp>
        <p:nvSpPr>
          <p:cNvPr id="14" name="Rectangle 3"/>
          <p:cNvSpPr>
            <a:spLocks noGrp="1" noChangeArrowheads="1"/>
          </p:cNvSpPr>
          <p:nvPr>
            <p:ph idx="1"/>
          </p:nvPr>
        </p:nvSpPr>
        <p:spPr bwMode="auto">
          <a:xfrm>
            <a:off x="751779" y="801057"/>
            <a:ext cx="7064703" cy="4320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2040" tIns="41020" rIns="82040" bIns="41020" numCol="1" anchor="t" anchorCtr="0" compatLnSpc="1"/>
          <a:lstStyle>
            <a:lvl1pPr>
              <a:defRPr b="1">
                <a:solidFill>
                  <a:srgbClr val="0000FF"/>
                </a:solidFill>
              </a:defRPr>
            </a:lvl1pPr>
            <a:lvl2pPr>
              <a:defRPr sz="2900" b="1">
                <a:solidFill>
                  <a:srgbClr val="002060"/>
                </a:solidFill>
              </a:defRPr>
            </a:lvl2pPr>
            <a:lvl3pPr>
              <a:defRPr b="1"/>
            </a:lvl3pPr>
            <a:lvl4pPr>
              <a:defRPr b="1"/>
            </a:lvl4pPr>
            <a:lvl5pPr>
              <a:defRPr b="1"/>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5" name="Rectangle 6"/>
          <p:cNvSpPr>
            <a:spLocks noGrp="1" noChangeArrowheads="1"/>
          </p:cNvSpPr>
          <p:nvPr>
            <p:ph type="sldNum" sz="quarter" idx="4"/>
          </p:nvPr>
        </p:nvSpPr>
        <p:spPr bwMode="auto">
          <a:xfrm>
            <a:off x="6549569" y="5692826"/>
            <a:ext cx="1731545" cy="403329"/>
          </a:xfrm>
          <a:prstGeom prst="rect">
            <a:avLst/>
          </a:prstGeom>
        </p:spPr>
        <p:txBody>
          <a:bodyPr vert="horz" wrap="square" lIns="82040" tIns="41020" rIns="82040" bIns="41020" numCol="1" anchor="t" anchorCtr="0" compatLnSpc="1"/>
          <a:lstStyle>
            <a:lvl1pPr algn="r" eaLnBrk="1" hangingPunct="1">
              <a:defRPr kumimoji="0" sz="1300" b="1">
                <a:solidFill>
                  <a:srgbClr val="000000"/>
                </a:solidFill>
                <a:latin typeface="Arial" panose="020B0604020202020204" pitchFamily="34" charset="0"/>
                <a:ea typeface="宋体" panose="02010600030101010101" pitchFamily="2" charset="-122"/>
              </a:defRPr>
            </a:lvl1pPr>
          </a:lstStyle>
          <a:p>
            <a:pPr>
              <a:defRPr/>
            </a:pPr>
            <a:fld id="{922B9A28-9510-4A9C-AA33-11C93B2D6977}" type="slidenum">
              <a:rPr lang="en-US" altLang="zh-CN" smtClean="0"/>
              <a:t>‹#›</a:t>
            </a:fld>
            <a:endParaRPr lang="en-US" altLang="zh-CN"/>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6_空白">
    <p:bg>
      <p:bgRef idx="1001">
        <a:schemeClr val="bg1"/>
      </p:bgRef>
    </p:bg>
    <p:spTree>
      <p:nvGrpSpPr>
        <p:cNvPr id="1" name=""/>
        <p:cNvGrpSpPr/>
        <p:nvPr/>
      </p:nvGrpSpPr>
      <p:grpSpPr>
        <a:xfrm>
          <a:off x="0" y="0"/>
          <a:ext cx="0" cy="0"/>
          <a:chOff x="0" y="0"/>
          <a:chExt cx="0" cy="0"/>
        </a:xfrm>
      </p:grpSpPr>
      <p:pic>
        <p:nvPicPr>
          <p:cNvPr id="12" name="Picture 9" descr="GIF-396"/>
          <p:cNvPicPr>
            <a:picLocks noChangeAspect="1" noChangeArrowheads="1" noCrop="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4667"/>
            <a:ext cx="4640540" cy="72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2"/>
          <p:cNvSpPr>
            <a:spLocks noGrp="1" noChangeArrowheads="1"/>
          </p:cNvSpPr>
          <p:nvPr>
            <p:ph type="title"/>
          </p:nvPr>
        </p:nvSpPr>
        <p:spPr bwMode="auto">
          <a:xfrm>
            <a:off x="555538" y="-103633"/>
            <a:ext cx="7064703" cy="588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2040" tIns="41020" rIns="82040" bIns="41020" numCol="1" anchor="ctr" anchorCtr="0" compatLnSpc="1"/>
          <a:lstStyle>
            <a:lvl1pPr algn="l">
              <a:defRPr sz="3200" b="1">
                <a:solidFill>
                  <a:srgbClr val="FF0000"/>
                </a:solidFill>
              </a:defRPr>
            </a:lvl1pPr>
          </a:lstStyle>
          <a:p>
            <a:pPr lvl="0"/>
            <a:r>
              <a:rPr lang="zh-CN" altLang="en-US" smtClean="0"/>
              <a:t>单击此处编辑母版标题样式</a:t>
            </a:r>
          </a:p>
        </p:txBody>
      </p:sp>
      <p:sp>
        <p:nvSpPr>
          <p:cNvPr id="14" name="Rectangle 3"/>
          <p:cNvSpPr>
            <a:spLocks noGrp="1" noChangeArrowheads="1"/>
          </p:cNvSpPr>
          <p:nvPr>
            <p:ph idx="1"/>
          </p:nvPr>
        </p:nvSpPr>
        <p:spPr bwMode="auto">
          <a:xfrm>
            <a:off x="751779" y="801057"/>
            <a:ext cx="7064703" cy="4320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2040" tIns="41020" rIns="82040" bIns="41020" numCol="1" anchor="t" anchorCtr="0" compatLnSpc="1"/>
          <a:lstStyle>
            <a:lvl1pPr>
              <a:defRPr b="1">
                <a:solidFill>
                  <a:srgbClr val="0000FF"/>
                </a:solidFill>
              </a:defRPr>
            </a:lvl1pPr>
            <a:lvl2pPr>
              <a:defRPr sz="2900" b="1">
                <a:solidFill>
                  <a:srgbClr val="002060"/>
                </a:solidFill>
              </a:defRPr>
            </a:lvl2pPr>
            <a:lvl3pPr>
              <a:defRPr b="1"/>
            </a:lvl3pPr>
            <a:lvl4pPr>
              <a:defRPr b="1"/>
            </a:lvl4pPr>
            <a:lvl5pPr>
              <a:defRPr b="1"/>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5" name="Rectangle 6"/>
          <p:cNvSpPr>
            <a:spLocks noGrp="1" noChangeArrowheads="1"/>
          </p:cNvSpPr>
          <p:nvPr>
            <p:ph type="sldNum" sz="quarter" idx="4"/>
          </p:nvPr>
        </p:nvSpPr>
        <p:spPr bwMode="auto">
          <a:xfrm>
            <a:off x="6549569" y="5692826"/>
            <a:ext cx="1731545" cy="403329"/>
          </a:xfrm>
          <a:prstGeom prst="rect">
            <a:avLst/>
          </a:prstGeom>
        </p:spPr>
        <p:txBody>
          <a:bodyPr vert="horz" wrap="square" lIns="82040" tIns="41020" rIns="82040" bIns="41020" numCol="1" anchor="t" anchorCtr="0" compatLnSpc="1"/>
          <a:lstStyle>
            <a:lvl1pPr algn="r" eaLnBrk="1" hangingPunct="1">
              <a:defRPr kumimoji="0" sz="1300" b="1">
                <a:solidFill>
                  <a:srgbClr val="000000"/>
                </a:solidFill>
                <a:latin typeface="Arial" panose="020B0604020202020204" pitchFamily="34" charset="0"/>
                <a:ea typeface="宋体" panose="02010600030101010101" pitchFamily="2" charset="-122"/>
              </a:defRPr>
            </a:lvl1pPr>
          </a:lstStyle>
          <a:p>
            <a:pPr>
              <a:defRPr/>
            </a:pPr>
            <a:fld id="{922B9A28-9510-4A9C-AA33-11C93B2D6977}" type="slidenum">
              <a:rPr lang="en-US" altLang="zh-CN" smtClean="0"/>
              <a:t>‹#›</a:t>
            </a:fld>
            <a:endParaRPr lang="en-US" altLang="zh-CN"/>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7_空白">
    <p:bg>
      <p:bgRef idx="1001">
        <a:schemeClr val="bg1"/>
      </p:bgRef>
    </p:bg>
    <p:spTree>
      <p:nvGrpSpPr>
        <p:cNvPr id="1" name=""/>
        <p:cNvGrpSpPr/>
        <p:nvPr/>
      </p:nvGrpSpPr>
      <p:grpSpPr>
        <a:xfrm>
          <a:off x="0" y="0"/>
          <a:ext cx="0" cy="0"/>
          <a:chOff x="0" y="0"/>
          <a:chExt cx="0" cy="0"/>
        </a:xfrm>
      </p:grpSpPr>
      <p:pic>
        <p:nvPicPr>
          <p:cNvPr id="12" name="Picture 9" descr="GIF-396"/>
          <p:cNvPicPr>
            <a:picLocks noChangeAspect="1" noChangeArrowheads="1" noCrop="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4667"/>
            <a:ext cx="4640540" cy="72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2"/>
          <p:cNvSpPr>
            <a:spLocks noGrp="1" noChangeArrowheads="1"/>
          </p:cNvSpPr>
          <p:nvPr>
            <p:ph type="title"/>
          </p:nvPr>
        </p:nvSpPr>
        <p:spPr bwMode="auto">
          <a:xfrm>
            <a:off x="555538" y="-103633"/>
            <a:ext cx="7064703" cy="588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2040" tIns="41020" rIns="82040" bIns="41020" numCol="1" anchor="ctr" anchorCtr="0" compatLnSpc="1"/>
          <a:lstStyle>
            <a:lvl1pPr algn="l">
              <a:defRPr sz="3200" b="1">
                <a:solidFill>
                  <a:srgbClr val="FF0000"/>
                </a:solidFill>
              </a:defRPr>
            </a:lvl1pPr>
          </a:lstStyle>
          <a:p>
            <a:pPr lvl="0"/>
            <a:r>
              <a:rPr lang="zh-CN" altLang="en-US" smtClean="0"/>
              <a:t>单击此处编辑母版标题样式</a:t>
            </a:r>
          </a:p>
        </p:txBody>
      </p:sp>
      <p:sp>
        <p:nvSpPr>
          <p:cNvPr id="14" name="Rectangle 3"/>
          <p:cNvSpPr>
            <a:spLocks noGrp="1" noChangeArrowheads="1"/>
          </p:cNvSpPr>
          <p:nvPr>
            <p:ph idx="1"/>
          </p:nvPr>
        </p:nvSpPr>
        <p:spPr bwMode="auto">
          <a:xfrm>
            <a:off x="751779" y="801057"/>
            <a:ext cx="7064703" cy="4320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2040" tIns="41020" rIns="82040" bIns="41020" numCol="1" anchor="t" anchorCtr="0" compatLnSpc="1"/>
          <a:lstStyle>
            <a:lvl1pPr>
              <a:defRPr b="1">
                <a:solidFill>
                  <a:srgbClr val="0000FF"/>
                </a:solidFill>
              </a:defRPr>
            </a:lvl1pPr>
            <a:lvl2pPr>
              <a:defRPr sz="2900" b="1">
                <a:solidFill>
                  <a:srgbClr val="002060"/>
                </a:solidFill>
              </a:defRPr>
            </a:lvl2pPr>
            <a:lvl3pPr>
              <a:defRPr b="1"/>
            </a:lvl3pPr>
            <a:lvl4pPr>
              <a:defRPr b="1"/>
            </a:lvl4pPr>
            <a:lvl5pPr>
              <a:defRPr b="1"/>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5" name="Rectangle 6"/>
          <p:cNvSpPr>
            <a:spLocks noGrp="1" noChangeArrowheads="1"/>
          </p:cNvSpPr>
          <p:nvPr>
            <p:ph type="sldNum" sz="quarter" idx="4"/>
          </p:nvPr>
        </p:nvSpPr>
        <p:spPr bwMode="auto">
          <a:xfrm>
            <a:off x="6549569" y="5692826"/>
            <a:ext cx="1731545" cy="403329"/>
          </a:xfrm>
          <a:prstGeom prst="rect">
            <a:avLst/>
          </a:prstGeom>
        </p:spPr>
        <p:txBody>
          <a:bodyPr vert="horz" wrap="square" lIns="82040" tIns="41020" rIns="82040" bIns="41020" numCol="1" anchor="t" anchorCtr="0" compatLnSpc="1"/>
          <a:lstStyle>
            <a:lvl1pPr algn="r" eaLnBrk="1" hangingPunct="1">
              <a:defRPr kumimoji="0" sz="1300" b="1">
                <a:solidFill>
                  <a:srgbClr val="000000"/>
                </a:solidFill>
                <a:latin typeface="Arial" panose="020B0604020202020204" pitchFamily="34" charset="0"/>
                <a:ea typeface="宋体" panose="02010600030101010101" pitchFamily="2" charset="-122"/>
              </a:defRPr>
            </a:lvl1pPr>
          </a:lstStyle>
          <a:p>
            <a:pPr>
              <a:defRPr/>
            </a:pPr>
            <a:fld id="{922B9A28-9510-4A9C-AA33-11C93B2D6977}" type="slidenum">
              <a:rPr lang="en-US" altLang="zh-CN" smtClean="0"/>
              <a:t>‹#›</a:t>
            </a:fld>
            <a:endParaRPr lang="en-US" altLang="zh-CN"/>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5"/>
          <p:cNvSpPr>
            <a:spLocks noChangeArrowheads="1"/>
          </p:cNvSpPr>
          <p:nvPr/>
        </p:nvSpPr>
        <p:spPr bwMode="auto">
          <a:xfrm>
            <a:off x="3813175" y="6248400"/>
            <a:ext cx="1477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fld id="{FF0BC219-EFE0-48D6-8777-0C53A0C8FCBA}" type="datetime1">
              <a:rPr lang="zh-CN" altLang="en-US" sz="1400">
                <a:solidFill>
                  <a:srgbClr val="000000"/>
                </a:solidFill>
                <a:latin typeface="Tahoma" panose="020B0604030504040204" pitchFamily="34" charset="0"/>
              </a:rPr>
              <a:t>2023/9/18</a:t>
            </a:fld>
            <a:r>
              <a:rPr lang="en-US" altLang="zh-CN" sz="1400">
                <a:solidFill>
                  <a:srgbClr val="000000"/>
                </a:solidFill>
                <a:latin typeface="Tahoma" panose="020B0604030504040204" pitchFamily="34" charset="0"/>
              </a:rPr>
              <a:t> Zhyi</a:t>
            </a:r>
          </a:p>
        </p:txBody>
      </p:sp>
      <p:pic>
        <p:nvPicPr>
          <p:cNvPr id="5" name="Picture 8" descr="未命名-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5667375"/>
            <a:ext cx="9144000"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463" y="130175"/>
            <a:ext cx="2676525"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901" name="Rectangle 13"/>
          <p:cNvSpPr>
            <a:spLocks noGrp="1" noChangeArrowheads="1"/>
          </p:cNvSpPr>
          <p:nvPr>
            <p:ph type="ctrTitle" sz="quarter"/>
          </p:nvPr>
        </p:nvSpPr>
        <p:spPr>
          <a:xfrm>
            <a:off x="2049463" y="1420813"/>
            <a:ext cx="6300787" cy="1470025"/>
          </a:xfrm>
        </p:spPr>
        <p:txBody>
          <a:bodyPr/>
          <a:lstStyle>
            <a:lvl1pPr>
              <a:defRPr/>
            </a:lvl1pPr>
          </a:lstStyle>
          <a:p>
            <a:pPr lvl="0"/>
            <a:r>
              <a:rPr lang="zh-CN" altLang="en-US" noProof="0" smtClean="0"/>
              <a:t>单击此处编辑母版标题样式</a:t>
            </a:r>
          </a:p>
        </p:txBody>
      </p:sp>
      <p:sp>
        <p:nvSpPr>
          <p:cNvPr id="165902" name="Rectangle 14"/>
          <p:cNvSpPr>
            <a:spLocks noGrp="1" noChangeArrowheads="1"/>
          </p:cNvSpPr>
          <p:nvPr>
            <p:ph type="subTitle" sz="quarter" idx="1"/>
          </p:nvPr>
        </p:nvSpPr>
        <p:spPr>
          <a:xfrm>
            <a:off x="2049463" y="3160713"/>
            <a:ext cx="6400800" cy="1752600"/>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p>
        </p:txBody>
      </p:sp>
      <p:sp>
        <p:nvSpPr>
          <p:cNvPr id="7" name="Rectangle 2"/>
          <p:cNvSpPr>
            <a:spLocks noGrp="1" noChangeArrowheads="1"/>
          </p:cNvSpPr>
          <p:nvPr>
            <p:ph type="dt" sz="half" idx="10"/>
          </p:nvPr>
        </p:nvSpPr>
        <p:spPr>
          <a:xfrm>
            <a:off x="144463" y="6248400"/>
            <a:ext cx="1905000" cy="457200"/>
          </a:xfrm>
        </p:spPr>
        <p:txBody>
          <a:bodyPr anchor="b"/>
          <a:lstStyle>
            <a:lvl1pPr>
              <a:defRPr kumimoji="0" sz="1400" b="0">
                <a:solidFill>
                  <a:srgbClr val="1C1C1C"/>
                </a:solidFill>
                <a:latin typeface="Tahoma" panose="020B0604030504040204" pitchFamily="34" charset="0"/>
                <a:ea typeface="宋体" panose="02010600030101010101" pitchFamily="2" charset="-122"/>
              </a:defRPr>
            </a:lvl1pPr>
          </a:lstStyle>
          <a:p>
            <a:pPr>
              <a:defRPr/>
            </a:pPr>
            <a:fld id="{BF2F5760-6918-4F2D-8FFB-6CDEC11000A4}" type="datetime1">
              <a:rPr lang="zh-CN" altLang="en-US"/>
              <a:t>2023/9/18</a:t>
            </a:fld>
            <a:endParaRPr lang="en-US" altLang="zh-CN"/>
          </a:p>
        </p:txBody>
      </p:sp>
      <p:sp>
        <p:nvSpPr>
          <p:cNvPr id="8" name="Rectangle 3"/>
          <p:cNvSpPr>
            <a:spLocks noGrp="1" noChangeArrowheads="1"/>
          </p:cNvSpPr>
          <p:nvPr>
            <p:ph type="ftr" sz="quarter" idx="11"/>
          </p:nvPr>
        </p:nvSpPr>
        <p:spPr>
          <a:xfrm>
            <a:off x="3186113" y="6248400"/>
            <a:ext cx="2895600" cy="457200"/>
          </a:xfrm>
        </p:spPr>
        <p:txBody>
          <a:bodyPr anchor="b"/>
          <a:lstStyle>
            <a:lvl1pPr>
              <a:defRPr kumimoji="0" sz="1400" b="0">
                <a:solidFill>
                  <a:srgbClr val="1C1C1C"/>
                </a:solidFill>
                <a:latin typeface="Tahoma" panose="020B0604030504040204" pitchFamily="34" charset="0"/>
                <a:ea typeface="宋体" panose="02010600030101010101" pitchFamily="2" charset="-122"/>
              </a:defRPr>
            </a:lvl1pPr>
          </a:lstStyle>
          <a:p>
            <a:pPr>
              <a:defRPr/>
            </a:pPr>
            <a:endParaRPr lang="en-US" altLang="zh-CN"/>
          </a:p>
        </p:txBody>
      </p:sp>
      <p:sp>
        <p:nvSpPr>
          <p:cNvPr id="9" name="Rectangle 4"/>
          <p:cNvSpPr>
            <a:spLocks noGrp="1" noChangeArrowheads="1"/>
          </p:cNvSpPr>
          <p:nvPr>
            <p:ph type="sldNum" sz="quarter" idx="12"/>
          </p:nvPr>
        </p:nvSpPr>
        <p:spPr bwMode="auto">
          <a:xfrm>
            <a:off x="7065963" y="6191250"/>
            <a:ext cx="1905000" cy="457200"/>
          </a:xfrm>
          <a:prstGeom prst="rect">
            <a:avLst/>
          </a:prstGeom>
        </p:spPr>
        <p:txBody>
          <a:bodyPr vert="horz" wrap="square" lIns="91440" tIns="45720" rIns="91440" bIns="45720" numCol="1" anchor="b" anchorCtr="0" compatLnSpc="1"/>
          <a:lstStyle>
            <a:lvl1pPr algn="r">
              <a:spcBef>
                <a:spcPct val="0"/>
              </a:spcBef>
              <a:buClrTx/>
              <a:buSzTx/>
              <a:buFontTx/>
              <a:buNone/>
              <a:defRPr kumimoji="0" sz="1400" b="0">
                <a:solidFill>
                  <a:srgbClr val="1C1C1C"/>
                </a:solidFill>
                <a:latin typeface="+mn-lt"/>
                <a:ea typeface="+mn-ea"/>
              </a:defRPr>
            </a:lvl1pPr>
          </a:lstStyle>
          <a:p>
            <a:pPr>
              <a:defRPr/>
            </a:pPr>
            <a:fld id="{4464131D-3226-4B6A-B9D2-1DBF3160E55C}" type="slidenum">
              <a:rPr lang="en-US" altLang="zh-CN"/>
              <a:t>‹#›</a:t>
            </a:fld>
            <a:endParaRPr lang="en-US" altLang="zh-CN"/>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4" name="Rectangle 10"/>
          <p:cNvSpPr>
            <a:spLocks noChangeArrowheads="1"/>
          </p:cNvSpPr>
          <p:nvPr/>
        </p:nvSpPr>
        <p:spPr bwMode="gray">
          <a:xfrm rot="10800000">
            <a:off x="266700" y="488950"/>
            <a:ext cx="8277225" cy="28575"/>
          </a:xfrm>
          <a:prstGeom prst="rect">
            <a:avLst/>
          </a:prstGeom>
          <a:gradFill rotWithShape="0">
            <a:gsLst>
              <a:gs pos="0">
                <a:srgbClr val="3333FF"/>
              </a:gs>
              <a:gs pos="100000">
                <a:srgbClr val="F5F5F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lgn="ctr"/>
            <a:endParaRPr kumimoji="1" lang="zh-CN" altLang="zh-CN" sz="2400">
              <a:solidFill>
                <a:srgbClr val="000000"/>
              </a:solidFill>
              <a:latin typeface="Tahoma" panose="020B0604030504040204" pitchFamily="34" charset="0"/>
            </a:endParaRPr>
          </a:p>
        </p:txBody>
      </p:sp>
      <p:sp>
        <p:nvSpPr>
          <p:cNvPr id="2" name="标题 1"/>
          <p:cNvSpPr>
            <a:spLocks noGrp="1"/>
          </p:cNvSpPr>
          <p:nvPr>
            <p:ph type="title"/>
          </p:nvPr>
        </p:nvSpPr>
        <p:spPr>
          <a:xfrm>
            <a:off x="406400" y="-112712"/>
            <a:ext cx="7758113" cy="627062"/>
          </a:xfrm>
        </p:spPr>
        <p:txBody>
          <a:bodyPr/>
          <a:lstStyle>
            <a:lvl1pPr>
              <a:defRPr sz="40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4000"/>
            </a:lvl1p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457200" y="164465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4465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5"/>
          <p:cNvSpPr>
            <a:spLocks noGrp="1" noChangeArrowheads="1"/>
          </p:cNvSpPr>
          <p:nvPr>
            <p:ph type="ftr" sz="quarter" idx="10"/>
          </p:nvPr>
        </p:nvSpPr>
        <p:spPr/>
        <p:txBody>
          <a:bodyPr/>
          <a:lstStyle>
            <a:lvl1pPr>
              <a:defRPr kumimoji="0"/>
            </a:lvl1pPr>
          </a:lstStyle>
          <a:p>
            <a:pPr>
              <a:defRPr/>
            </a:pPr>
            <a:endParaRPr lang="en-US" altLang="zh-CN"/>
          </a:p>
        </p:txBody>
      </p:sp>
      <p:sp>
        <p:nvSpPr>
          <p:cNvPr id="6" name="Rectangle 16"/>
          <p:cNvSpPr>
            <a:spLocks noGrp="1" noChangeArrowheads="1"/>
          </p:cNvSpPr>
          <p:nvPr>
            <p:ph type="dt" sz="half" idx="11"/>
          </p:nvPr>
        </p:nvSpPr>
        <p:spPr/>
        <p:txBody>
          <a:bodyPr/>
          <a:lstStyle>
            <a:lvl1pPr>
              <a:defRPr kumimoji="0"/>
            </a:lvl1pPr>
          </a:lstStyle>
          <a:p>
            <a:pPr>
              <a:defRPr/>
            </a:pPr>
            <a:fld id="{001525BB-9CBD-41BD-9999-B88B00E5F7E1}" type="datetime1">
              <a:rPr lang="zh-CN" altLang="en-US"/>
              <a:t>2023/9/18</a:t>
            </a:fld>
            <a:endParaRPr lang="en-US" altLang="zh-CN"/>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5"/>
          <p:cNvSpPr>
            <a:spLocks noGrp="1" noChangeArrowheads="1"/>
          </p:cNvSpPr>
          <p:nvPr>
            <p:ph type="ftr" sz="quarter" idx="10"/>
          </p:nvPr>
        </p:nvSpPr>
        <p:spPr/>
        <p:txBody>
          <a:bodyPr/>
          <a:lstStyle>
            <a:lvl1pPr>
              <a:defRPr kumimoji="0"/>
            </a:lvl1pPr>
          </a:lstStyle>
          <a:p>
            <a:pPr>
              <a:defRPr/>
            </a:pPr>
            <a:endParaRPr lang="en-US" altLang="zh-CN"/>
          </a:p>
        </p:txBody>
      </p:sp>
      <p:sp>
        <p:nvSpPr>
          <p:cNvPr id="3" name="Rectangle 16"/>
          <p:cNvSpPr>
            <a:spLocks noGrp="1" noChangeArrowheads="1"/>
          </p:cNvSpPr>
          <p:nvPr>
            <p:ph type="dt" sz="half" idx="11"/>
          </p:nvPr>
        </p:nvSpPr>
        <p:spPr/>
        <p:txBody>
          <a:bodyPr/>
          <a:lstStyle>
            <a:lvl1pPr>
              <a:defRPr kumimoji="0"/>
            </a:lvl1pPr>
          </a:lstStyle>
          <a:p>
            <a:pPr>
              <a:defRPr/>
            </a:pPr>
            <a:fld id="{D0CF17A4-97C1-425E-9BF0-919052C5EE11}" type="datetime1">
              <a:rPr lang="zh-CN" altLang="en-US"/>
              <a:t>2023/9/18</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0825" y="1268413"/>
            <a:ext cx="4194175"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97400" y="1268413"/>
            <a:ext cx="4194175"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9D150F8D-51E2-40A6-80D4-857BF8563BCF}" type="slidenum">
              <a:rPr lang="en-US" altLang="zh-CN"/>
              <a:t>‹#›</a:t>
            </a:fld>
            <a:endParaRPr lang="en-US" altLang="zh-C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22288" y="762000"/>
            <a:ext cx="8178800" cy="74453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4465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4465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5"/>
          <p:cNvSpPr>
            <a:spLocks noGrp="1" noChangeArrowheads="1"/>
          </p:cNvSpPr>
          <p:nvPr>
            <p:ph type="ftr" sz="quarter" idx="10"/>
          </p:nvPr>
        </p:nvSpPr>
        <p:spPr/>
        <p:txBody>
          <a:bodyPr/>
          <a:lstStyle>
            <a:lvl1pPr>
              <a:defRPr kumimoji="0"/>
            </a:lvl1pPr>
          </a:lstStyle>
          <a:p>
            <a:pPr>
              <a:defRPr/>
            </a:pPr>
            <a:endParaRPr lang="en-US" altLang="zh-CN"/>
          </a:p>
        </p:txBody>
      </p:sp>
      <p:sp>
        <p:nvSpPr>
          <p:cNvPr id="6" name="Rectangle 16"/>
          <p:cNvSpPr>
            <a:spLocks noGrp="1" noChangeArrowheads="1"/>
          </p:cNvSpPr>
          <p:nvPr>
            <p:ph type="dt" sz="half" idx="11"/>
          </p:nvPr>
        </p:nvSpPr>
        <p:spPr/>
        <p:txBody>
          <a:bodyPr/>
          <a:lstStyle>
            <a:lvl1pPr>
              <a:defRPr kumimoji="0"/>
            </a:lvl1pPr>
          </a:lstStyle>
          <a:p>
            <a:pPr>
              <a:defRPr/>
            </a:pPr>
            <a:fld id="{A061FD54-C7C8-43DD-8E2C-E262548FB4A7}" type="datetime1">
              <a:rPr lang="zh-CN" altLang="en-US"/>
              <a:t>2023/9/18</a:t>
            </a:fld>
            <a:endParaRPr lang="en-US" altLang="zh-CN"/>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Only">
  <p:cSld name="内容">
    <p:spTree>
      <p:nvGrpSpPr>
        <p:cNvPr id="1" name=""/>
        <p:cNvGrpSpPr/>
        <p:nvPr/>
      </p:nvGrpSpPr>
      <p:grpSpPr>
        <a:xfrm>
          <a:off x="0" y="0"/>
          <a:ext cx="0" cy="0"/>
          <a:chOff x="0" y="0"/>
          <a:chExt cx="0" cy="0"/>
        </a:xfrm>
      </p:grpSpPr>
      <p:sp>
        <p:nvSpPr>
          <p:cNvPr id="3" name="Rectangle 10"/>
          <p:cNvSpPr>
            <a:spLocks noChangeArrowheads="1"/>
          </p:cNvSpPr>
          <p:nvPr/>
        </p:nvSpPr>
        <p:spPr bwMode="gray">
          <a:xfrm rot="10800000">
            <a:off x="266700" y="742950"/>
            <a:ext cx="8277225" cy="28575"/>
          </a:xfrm>
          <a:prstGeom prst="rect">
            <a:avLst/>
          </a:prstGeom>
          <a:gradFill rotWithShape="0">
            <a:gsLst>
              <a:gs pos="0">
                <a:srgbClr val="3333FF"/>
              </a:gs>
              <a:gs pos="100000">
                <a:srgbClr val="F5F5F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lgn="ctr"/>
            <a:endParaRPr kumimoji="1" lang="zh-CN" altLang="zh-CN" sz="2400">
              <a:solidFill>
                <a:srgbClr val="000000"/>
              </a:solidFill>
              <a:latin typeface="Tahoma" panose="020B0604030504040204" pitchFamily="34" charset="0"/>
            </a:endParaRPr>
          </a:p>
        </p:txBody>
      </p:sp>
      <p:pic>
        <p:nvPicPr>
          <p:cNvPr id="4" name="Picture 24" descr="cupt-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537575" y="0"/>
            <a:ext cx="47307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WordArt 25"/>
          <p:cNvSpPr>
            <a:spLocks noChangeArrowheads="1" noChangeShapeType="1" noTextEdit="1"/>
          </p:cNvSpPr>
          <p:nvPr userDrawn="1"/>
        </p:nvSpPr>
        <p:spPr bwMode="auto">
          <a:xfrm>
            <a:off x="8424863" y="366713"/>
            <a:ext cx="706437" cy="407987"/>
          </a:xfrm>
          <a:prstGeom prst="rect">
            <a:avLst/>
          </a:prstGeom>
          <a:extLst>
            <a:ext uri="{909E8E84-426E-40DD-AFC4-6F175D3DCCD1}">
              <a14:hiddenFill xmlns:a14="http://schemas.microsoft.com/office/drawing/2010/main">
                <a:solidFill>
                  <a:srgbClr val="FFFFFF"/>
                </a:solidFill>
              </a14:hiddenFill>
            </a:ext>
          </a:extLst>
        </p:spPr>
        <p:txBody>
          <a:bodyPr wrap="none" fromWordArt="1">
            <a:prstTxWarp prst="textCanDown">
              <a:avLst>
                <a:gd name="adj" fmla="val 33333"/>
              </a:avLst>
            </a:prstTxWarp>
          </a:bodyPr>
          <a:lstStyle/>
          <a:p>
            <a:pPr algn="ctr"/>
            <a:r>
              <a:rPr lang="zh-CN" altLang="en-US" sz="2800" kern="10">
                <a:ln w="9525">
                  <a:solidFill>
                    <a:srgbClr val="339966"/>
                  </a:solidFill>
                  <a:round/>
                </a:ln>
                <a:noFill/>
                <a:latin typeface="宋体" panose="02010600030101010101" pitchFamily="2" charset="-122"/>
              </a:rPr>
              <a:t>现代交换与网络</a:t>
            </a:r>
          </a:p>
        </p:txBody>
      </p:sp>
      <p:sp>
        <p:nvSpPr>
          <p:cNvPr id="2" name="内容占位符 1"/>
          <p:cNvSpPr>
            <a:spLocks noGrp="1"/>
          </p:cNvSpPr>
          <p:nvPr>
            <p:ph/>
          </p:nvPr>
        </p:nvSpPr>
        <p:spPr>
          <a:xfrm>
            <a:off x="685800" y="609600"/>
            <a:ext cx="7772400" cy="5486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2"/>
          <p:cNvSpPr>
            <a:spLocks noGrp="1"/>
          </p:cNvSpPr>
          <p:nvPr>
            <p:ph type="dt" sz="half" idx="10"/>
          </p:nvPr>
        </p:nvSpPr>
        <p:spPr>
          <a:xfrm>
            <a:off x="685800" y="6248400"/>
            <a:ext cx="1905000" cy="457200"/>
          </a:xfrm>
        </p:spPr>
        <p:txBody>
          <a:bodyPr/>
          <a:lstStyle>
            <a:lvl1pPr>
              <a:defRPr kumimoji="0"/>
            </a:lvl1pPr>
          </a:lstStyle>
          <a:p>
            <a:pPr>
              <a:defRPr/>
            </a:pPr>
            <a:endParaRPr lang="en-US" altLang="zh-CN"/>
          </a:p>
        </p:txBody>
      </p:sp>
      <p:sp>
        <p:nvSpPr>
          <p:cNvPr id="7" name="页脚占位符 3"/>
          <p:cNvSpPr>
            <a:spLocks noGrp="1"/>
          </p:cNvSpPr>
          <p:nvPr>
            <p:ph type="ftr" sz="quarter" idx="11"/>
          </p:nvPr>
        </p:nvSpPr>
        <p:spPr>
          <a:xfrm>
            <a:off x="3124200" y="6248400"/>
            <a:ext cx="2895600" cy="457200"/>
          </a:xfrm>
        </p:spPr>
        <p:txBody>
          <a:bodyPr/>
          <a:lstStyle>
            <a:lvl1pPr>
              <a:defRPr kumimoji="0"/>
            </a:lvl1pPr>
          </a:lstStyle>
          <a:p>
            <a:pPr>
              <a:defRPr/>
            </a:pPr>
            <a:endParaRPr lang="en-US" altLang="zh-CN"/>
          </a:p>
        </p:txBody>
      </p:sp>
      <p:sp>
        <p:nvSpPr>
          <p:cNvPr id="8" name="灯片编号占位符 4"/>
          <p:cNvSpPr>
            <a:spLocks noGrp="1"/>
          </p:cNvSpPr>
          <p:nvPr>
            <p:ph type="sldNum" sz="quarter" idx="12"/>
          </p:nvPr>
        </p:nvSpPr>
        <p:spPr>
          <a:xfrm>
            <a:off x="6553200" y="6248400"/>
            <a:ext cx="1905000" cy="457200"/>
          </a:xfrm>
          <a:prstGeom prst="rect">
            <a:avLst/>
          </a:prstGeom>
        </p:spPr>
        <p:txBody>
          <a:bodyPr/>
          <a:lstStyle>
            <a:lvl1pPr>
              <a:spcBef>
                <a:spcPct val="20000"/>
              </a:spcBef>
              <a:buClr>
                <a:srgbClr val="000000"/>
              </a:buClr>
              <a:buSzPct val="100000"/>
              <a:buFont typeface="Wingdings" panose="05000000000000000000" pitchFamily="2" charset="2"/>
              <a:buChar char="n"/>
              <a:defRPr kumimoji="1" sz="2400">
                <a:solidFill>
                  <a:srgbClr val="000000"/>
                </a:solidFill>
                <a:latin typeface="Times New Roman" panose="02020603050405020304" pitchFamily="18" charset="0"/>
              </a:defRPr>
            </a:lvl1pPr>
          </a:lstStyle>
          <a:p>
            <a:pPr>
              <a:defRPr/>
            </a:pPr>
            <a:fld id="{C39AEB1A-F092-4220-9F9A-8C07416DE172}" type="slidenum">
              <a:rPr lang="zh-CN" altLang="en-US"/>
              <a:t>‹#›</a:t>
            </a:fld>
            <a:endParaRPr lang="en-US" altLang="zh-CN"/>
          </a:p>
        </p:txBody>
      </p:sp>
    </p:spTree>
  </p:cSld>
  <p:clrMapOvr>
    <a:masterClrMapping/>
  </p:clrMapOvr>
  <p:transition>
    <p:checke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06400" y="115888"/>
            <a:ext cx="7758113" cy="6270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901700"/>
            <a:ext cx="4038600" cy="54340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4648200" y="901700"/>
            <a:ext cx="4038600" cy="5434013"/>
          </a:xfrm>
        </p:spPr>
        <p:txBody>
          <a:bodyPr/>
          <a:lstStyle/>
          <a:p>
            <a:pPr lvl="0"/>
            <a:endParaRPr lang="zh-CN" altLang="en-US" noProof="0"/>
          </a:p>
        </p:txBody>
      </p:sp>
      <p:sp>
        <p:nvSpPr>
          <p:cNvPr id="5" name="Rectangle 15"/>
          <p:cNvSpPr>
            <a:spLocks noGrp="1" noChangeArrowheads="1"/>
          </p:cNvSpPr>
          <p:nvPr>
            <p:ph type="ftr" sz="quarter" idx="10"/>
          </p:nvPr>
        </p:nvSpPr>
        <p:spPr/>
        <p:txBody>
          <a:bodyPr/>
          <a:lstStyle>
            <a:lvl1pPr>
              <a:defRPr kumimoji="0"/>
            </a:lvl1pPr>
          </a:lstStyle>
          <a:p>
            <a:pPr>
              <a:defRPr/>
            </a:pPr>
            <a:endParaRPr lang="en-US" altLang="zh-CN"/>
          </a:p>
        </p:txBody>
      </p:sp>
      <p:sp>
        <p:nvSpPr>
          <p:cNvPr id="6" name="Rectangle 16"/>
          <p:cNvSpPr>
            <a:spLocks noGrp="1" noChangeArrowheads="1"/>
          </p:cNvSpPr>
          <p:nvPr>
            <p:ph type="dt" sz="half" idx="11"/>
          </p:nvPr>
        </p:nvSpPr>
        <p:spPr/>
        <p:txBody>
          <a:bodyPr/>
          <a:lstStyle>
            <a:lvl1pPr>
              <a:defRPr kumimoji="0"/>
            </a:lvl1pPr>
          </a:lstStyle>
          <a:p>
            <a:pPr>
              <a:defRPr/>
            </a:pPr>
            <a:fld id="{CAC4A743-9F54-4F83-834A-4F1086E33422}" type="datetime1">
              <a:rPr lang="zh-CN" altLang="en-US"/>
              <a:t>2023/9/18</a:t>
            </a:fld>
            <a:endParaRPr lang="en-US" altLang="zh-CN"/>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48"/>
            <a:ext cx="77724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Rectangle 4"/>
          <p:cNvSpPr>
            <a:spLocks noGrp="1" noChangeArrowheads="1"/>
          </p:cNvSpPr>
          <p:nvPr>
            <p:ph type="dt" sz="half" idx="10"/>
          </p:nvPr>
        </p:nvSpPr>
        <p:spPr>
          <a:xfrm>
            <a:off x="685800" y="6248400"/>
            <a:ext cx="1905000" cy="457200"/>
          </a:xfrm>
          <a:prstGeom prst="rect">
            <a:avLst/>
          </a:prstGeom>
        </p:spPr>
        <p:txBody>
          <a:bodyPr/>
          <a:lstStyle>
            <a:lvl1pPr eaLnBrk="1" hangingPunct="1">
              <a:buFontTx/>
              <a:buNone/>
              <a:defRPr>
                <a:solidFill>
                  <a:srgbClr val="000000"/>
                </a:solidFill>
                <a:latin typeface="Arial" panose="020B0604020202020204" pitchFamily="34" charset="0"/>
                <a:ea typeface="宋体" panose="02010600030101010101" pitchFamily="2" charset="-122"/>
              </a:defRPr>
            </a:lvl1pPr>
          </a:lstStyle>
          <a:p>
            <a:pPr>
              <a:spcBef>
                <a:spcPct val="0"/>
              </a:spcBef>
              <a:buClrTx/>
              <a:buSzTx/>
              <a:defRPr/>
            </a:pPr>
            <a:fld id="{615DE0A3-07A3-4E48-A039-9E35C2673FF2}" type="datetime1">
              <a:rPr lang="zh-CN" altLang="en-US" sz="1800" smtClean="0"/>
              <a:t>2023/9/18</a:t>
            </a:fld>
            <a:endParaRPr lang="en-US" altLang="zh-CN" sz="1800"/>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a:lstStyle>
            <a:lvl1pPr eaLnBrk="1" hangingPunct="1">
              <a:buFontTx/>
              <a:buNone/>
              <a:defRPr>
                <a:solidFill>
                  <a:srgbClr val="000000"/>
                </a:solidFill>
                <a:latin typeface="Arial" panose="020B0604020202020204" pitchFamily="34" charset="0"/>
                <a:ea typeface="宋体" panose="02010600030101010101" pitchFamily="2" charset="-122"/>
              </a:defRPr>
            </a:lvl1pPr>
          </a:lstStyle>
          <a:p>
            <a:pPr>
              <a:spcBef>
                <a:spcPct val="0"/>
              </a:spcBef>
              <a:buClrTx/>
              <a:buSzTx/>
              <a:defRPr/>
            </a:pPr>
            <a:endParaRPr lang="en-US" altLang="zh-CN" sz="1800"/>
          </a:p>
        </p:txBody>
      </p:sp>
      <p:sp>
        <p:nvSpPr>
          <p:cNvPr id="6" name="Rectangle 6"/>
          <p:cNvSpPr>
            <a:spLocks noGrp="1" noChangeArrowheads="1"/>
          </p:cNvSpPr>
          <p:nvPr>
            <p:ph type="sldNum" sz="quarter" idx="12"/>
          </p:nvPr>
        </p:nvSpPr>
        <p:spPr/>
        <p:txBody>
          <a:bodyPr/>
          <a:lstStyle>
            <a:lvl1pPr>
              <a:defRPr>
                <a:latin typeface="Arial" panose="020B0604020202020204" pitchFamily="34" charset="0"/>
              </a:defRPr>
            </a:lvl1pPr>
          </a:lstStyle>
          <a:p>
            <a:fld id="{0E10B09F-CB40-4FFB-94AB-6BC5C47FCCCB}" type="slidenum">
              <a:rPr lang="en-US" altLang="zh-CN"/>
              <a:t>‹#›</a:t>
            </a:fld>
            <a:endParaRPr lang="en-US" altLang="zh-CN">
              <a:latin typeface="Times New Roman" panose="02020603050405020304" pitchFamily="18" charset="0"/>
            </a:endParaRPr>
          </a:p>
        </p:txBody>
      </p:sp>
    </p:spTree>
  </p:cSld>
  <p:clrMapOvr>
    <a:masterClrMapping/>
  </p:clrMapOvr>
  <p:transition>
    <p:blinds/>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11505" y="-9525"/>
            <a:ext cx="7772400" cy="558800"/>
          </a:xfrm>
        </p:spPr>
        <p:txBody>
          <a:bodyPr/>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13385" y="908685"/>
            <a:ext cx="8455660" cy="5441315"/>
          </a:xfrm>
        </p:spPr>
        <p:txBody>
          <a:bodyPr/>
          <a:lstStyle>
            <a:lvl1pPr marL="342900" indent="-342900" eaLnBrk="0" fontAlgn="base" latinLnBrk="0" hangingPunct="0">
              <a:spcBef>
                <a:spcPts val="600"/>
              </a:spcBef>
              <a:buFont typeface="Wingdings" panose="05000000000000000000" charset="0"/>
              <a:buChar char="Ø"/>
              <a:defRPr sz="2800">
                <a:solidFill>
                  <a:schemeClr val="tx1"/>
                </a:solidFill>
              </a:defRPr>
            </a:lvl1pPr>
            <a:lvl2pPr marL="914400" indent="-457200" eaLnBrk="0" fontAlgn="base" latinLnBrk="0" hangingPunct="0">
              <a:spcBef>
                <a:spcPts val="600"/>
              </a:spcBef>
              <a:buFont typeface="Wingdings" panose="05000000000000000000" charset="0"/>
              <a:buChar char="ü"/>
              <a:defRPr sz="2400"/>
            </a:lvl2pPr>
            <a:lvl3pPr marL="1257300" indent="-342900" eaLnBrk="0" fontAlgn="base" latinLnBrk="0" hangingPunct="0">
              <a:spcBef>
                <a:spcPts val="600"/>
              </a:spcBef>
              <a:buFont typeface="Wingdings" panose="05000000000000000000" charset="0"/>
              <a:buChar char="l"/>
              <a:defRPr sz="2000"/>
            </a:lvl3pPr>
            <a:lvl4pPr marL="1600200" indent="-228600" eaLnBrk="0" fontAlgn="base" latinLnBrk="0" hangingPunct="0">
              <a:spcBef>
                <a:spcPts val="600"/>
              </a:spcBef>
              <a:buFont typeface="Times New Roman" panose="02020603050405020304" pitchFamily="18" charset="0"/>
              <a:buChar char="♠"/>
              <a:defRPr sz="1800"/>
            </a:lvl4pPr>
            <a:lvl5pPr eaLnBrk="0" fontAlgn="base" latinLnBrk="0" hangingPunct="0">
              <a:spcBef>
                <a:spcPts val="600"/>
              </a:spcBef>
              <a:defRPr sz="1800"/>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4"/>
          <p:cNvSpPr>
            <a:spLocks noGrp="1" noChangeArrowheads="1"/>
          </p:cNvSpPr>
          <p:nvPr>
            <p:ph type="dt" sz="half" idx="10"/>
          </p:nvPr>
        </p:nvSpPr>
        <p:spPr>
          <a:xfrm>
            <a:off x="469900" y="6381751"/>
            <a:ext cx="1905000" cy="457200"/>
          </a:xfrm>
          <a:prstGeom prst="rect">
            <a:avLst/>
          </a:prstGeom>
        </p:spPr>
        <p:txBody>
          <a:bodyPr/>
          <a:lstStyle>
            <a:lvl1pPr eaLnBrk="1" hangingPunct="1">
              <a:buFontTx/>
              <a:buNone/>
              <a:defRPr sz="1600">
                <a:solidFill>
                  <a:srgbClr val="000000"/>
                </a:solidFill>
                <a:latin typeface="Arial" panose="020B0604020202020204" pitchFamily="34" charset="0"/>
                <a:ea typeface="宋体" panose="02010600030101010101" pitchFamily="2" charset="-122"/>
              </a:defRPr>
            </a:lvl1pPr>
          </a:lstStyle>
          <a:p>
            <a:pPr>
              <a:spcBef>
                <a:spcPct val="0"/>
              </a:spcBef>
              <a:buClrTx/>
              <a:buSzTx/>
              <a:defRPr/>
            </a:pPr>
            <a:fld id="{85BA4996-4026-4B59-BC51-EC564394F6D8}" type="datetime1">
              <a:rPr lang="zh-CN" altLang="en-US" smtClean="0"/>
              <a:t>2023/9/18</a:t>
            </a:fld>
            <a:endParaRPr lang="en-US" altLang="zh-CN"/>
          </a:p>
        </p:txBody>
      </p:sp>
      <p:sp>
        <p:nvSpPr>
          <p:cNvPr id="5" name="Rectangle 5"/>
          <p:cNvSpPr>
            <a:spLocks noGrp="1" noChangeArrowheads="1"/>
          </p:cNvSpPr>
          <p:nvPr>
            <p:ph type="ftr" sz="quarter" idx="11"/>
          </p:nvPr>
        </p:nvSpPr>
        <p:spPr>
          <a:xfrm>
            <a:off x="2908300" y="6381751"/>
            <a:ext cx="2895600" cy="457200"/>
          </a:xfrm>
          <a:prstGeom prst="rect">
            <a:avLst/>
          </a:prstGeom>
        </p:spPr>
        <p:txBody>
          <a:bodyPr/>
          <a:lstStyle>
            <a:lvl1pPr eaLnBrk="1" hangingPunct="1">
              <a:buFontTx/>
              <a:buNone/>
              <a:defRPr sz="1600">
                <a:solidFill>
                  <a:srgbClr val="000000"/>
                </a:solidFill>
                <a:latin typeface="Arial" panose="020B0604020202020204" pitchFamily="34" charset="0"/>
                <a:ea typeface="宋体" panose="02010600030101010101" pitchFamily="2" charset="-122"/>
              </a:defRPr>
            </a:lvl1pPr>
          </a:lstStyle>
          <a:p>
            <a:pPr>
              <a:spcBef>
                <a:spcPct val="0"/>
              </a:spcBef>
              <a:buClrTx/>
              <a:buSzTx/>
              <a:defRPr/>
            </a:pPr>
            <a:endParaRPr lang="en-US" altLang="zh-CN"/>
          </a:p>
        </p:txBody>
      </p:sp>
      <p:sp>
        <p:nvSpPr>
          <p:cNvPr id="6" name="Rectangle 6"/>
          <p:cNvSpPr>
            <a:spLocks noGrp="1" noChangeArrowheads="1"/>
          </p:cNvSpPr>
          <p:nvPr>
            <p:ph type="sldNum" sz="quarter" idx="12"/>
          </p:nvPr>
        </p:nvSpPr>
        <p:spPr>
          <a:xfrm>
            <a:off x="6989763" y="6381751"/>
            <a:ext cx="1905000" cy="457200"/>
          </a:xfrm>
        </p:spPr>
        <p:txBody>
          <a:bodyPr/>
          <a:lstStyle>
            <a:lvl1pPr>
              <a:defRPr sz="1600">
                <a:latin typeface="Arial" panose="020B0604020202020204" pitchFamily="34" charset="0"/>
              </a:defRPr>
            </a:lvl1pPr>
          </a:lstStyle>
          <a:p>
            <a:fld id="{AB4B87A1-2542-47FD-A840-46A912614608}" type="slidenum">
              <a:rPr lang="en-US" altLang="zh-CN"/>
              <a:t>‹#›</a:t>
            </a:fld>
            <a:endParaRPr lang="en-US" altLang="zh-CN">
              <a:latin typeface="Times New Roman" panose="02020603050405020304" pitchFamily="18" charset="0"/>
            </a:endParaRPr>
          </a:p>
        </p:txBody>
      </p:sp>
    </p:spTree>
  </p:cSld>
  <p:clrMapOvr>
    <a:masterClrMapping/>
  </p:clrMapOvr>
  <p:transition>
    <p:blinds/>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
        <p:nvSpPr>
          <p:cNvPr id="4" name="Rectangle 4"/>
          <p:cNvSpPr>
            <a:spLocks noGrp="1" noChangeArrowheads="1"/>
          </p:cNvSpPr>
          <p:nvPr>
            <p:ph type="dt" sz="half" idx="10"/>
          </p:nvPr>
        </p:nvSpPr>
        <p:spPr>
          <a:xfrm>
            <a:off x="685800" y="6248400"/>
            <a:ext cx="1905000" cy="457200"/>
          </a:xfrm>
          <a:prstGeom prst="rect">
            <a:avLst/>
          </a:prstGeom>
        </p:spPr>
        <p:txBody>
          <a:bodyPr/>
          <a:lstStyle>
            <a:lvl1pPr eaLnBrk="1" hangingPunct="1">
              <a:buFontTx/>
              <a:buNone/>
              <a:defRPr>
                <a:solidFill>
                  <a:srgbClr val="000000"/>
                </a:solidFill>
                <a:latin typeface="Arial" panose="020B0604020202020204" pitchFamily="34" charset="0"/>
                <a:ea typeface="宋体" panose="02010600030101010101" pitchFamily="2" charset="-122"/>
              </a:defRPr>
            </a:lvl1pPr>
          </a:lstStyle>
          <a:p>
            <a:pPr>
              <a:spcBef>
                <a:spcPct val="0"/>
              </a:spcBef>
              <a:buClrTx/>
              <a:buSzTx/>
              <a:defRPr/>
            </a:pPr>
            <a:fld id="{F7D155DB-5EEB-4697-99CA-04158B42A7BA}" type="datetime1">
              <a:rPr lang="zh-CN" altLang="en-US" sz="1800" smtClean="0"/>
              <a:t>2023/9/18</a:t>
            </a:fld>
            <a:endParaRPr lang="en-US" altLang="zh-CN" sz="1800"/>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a:lstStyle>
            <a:lvl1pPr eaLnBrk="1" hangingPunct="1">
              <a:buFontTx/>
              <a:buNone/>
              <a:defRPr>
                <a:solidFill>
                  <a:srgbClr val="000000"/>
                </a:solidFill>
                <a:latin typeface="Arial" panose="020B0604020202020204" pitchFamily="34" charset="0"/>
                <a:ea typeface="宋体" panose="02010600030101010101" pitchFamily="2" charset="-122"/>
              </a:defRPr>
            </a:lvl1pPr>
          </a:lstStyle>
          <a:p>
            <a:pPr>
              <a:spcBef>
                <a:spcPct val="0"/>
              </a:spcBef>
              <a:buClrTx/>
              <a:buSzTx/>
              <a:defRPr/>
            </a:pPr>
            <a:endParaRPr lang="en-US" altLang="zh-CN" sz="1800"/>
          </a:p>
        </p:txBody>
      </p:sp>
      <p:sp>
        <p:nvSpPr>
          <p:cNvPr id="6" name="Rectangle 6"/>
          <p:cNvSpPr>
            <a:spLocks noGrp="1" noChangeArrowheads="1"/>
          </p:cNvSpPr>
          <p:nvPr>
            <p:ph type="sldNum" sz="quarter" idx="12"/>
          </p:nvPr>
        </p:nvSpPr>
        <p:spPr/>
        <p:txBody>
          <a:bodyPr/>
          <a:lstStyle>
            <a:lvl1pPr>
              <a:defRPr>
                <a:latin typeface="Arial" panose="020B0604020202020204" pitchFamily="34" charset="0"/>
              </a:defRPr>
            </a:lvl1pPr>
          </a:lstStyle>
          <a:p>
            <a:fld id="{77A18F23-BEED-44ED-8242-5E8E0C4947BB}" type="slidenum">
              <a:rPr lang="en-US" altLang="zh-CN"/>
              <a:t>‹#›</a:t>
            </a:fld>
            <a:endParaRPr lang="en-US" altLang="zh-CN">
              <a:latin typeface="Times New Roman" panose="02020603050405020304" pitchFamily="18" charset="0"/>
            </a:endParaRPr>
          </a:p>
        </p:txBody>
      </p:sp>
    </p:spTree>
  </p:cSld>
  <p:clrMapOvr>
    <a:masterClrMapping/>
  </p:clrMapOvr>
  <p:transition>
    <p:blinds/>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827088" y="908056"/>
            <a:ext cx="3810000" cy="48974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789488" y="908056"/>
            <a:ext cx="3810000" cy="48974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Rectangle 4"/>
          <p:cNvSpPr>
            <a:spLocks noGrp="1" noChangeArrowheads="1"/>
          </p:cNvSpPr>
          <p:nvPr>
            <p:ph type="dt" sz="half" idx="10"/>
          </p:nvPr>
        </p:nvSpPr>
        <p:spPr>
          <a:xfrm>
            <a:off x="685800" y="6248400"/>
            <a:ext cx="1905000" cy="457200"/>
          </a:xfrm>
          <a:prstGeom prst="rect">
            <a:avLst/>
          </a:prstGeom>
        </p:spPr>
        <p:txBody>
          <a:bodyPr/>
          <a:lstStyle>
            <a:lvl1pPr eaLnBrk="1" hangingPunct="1">
              <a:buFontTx/>
              <a:buNone/>
              <a:defRPr>
                <a:solidFill>
                  <a:srgbClr val="000000"/>
                </a:solidFill>
                <a:latin typeface="Arial" panose="020B0604020202020204" pitchFamily="34" charset="0"/>
                <a:ea typeface="宋体" panose="02010600030101010101" pitchFamily="2" charset="-122"/>
              </a:defRPr>
            </a:lvl1pPr>
          </a:lstStyle>
          <a:p>
            <a:pPr>
              <a:spcBef>
                <a:spcPct val="0"/>
              </a:spcBef>
              <a:buClrTx/>
              <a:buSzTx/>
              <a:defRPr/>
            </a:pPr>
            <a:fld id="{B2CD73E7-13FC-4362-9025-50FD4180E8CF}" type="datetime1">
              <a:rPr lang="zh-CN" altLang="en-US" sz="1800" smtClean="0"/>
              <a:t>2023/9/18</a:t>
            </a:fld>
            <a:endParaRPr lang="en-US" altLang="zh-CN" sz="1800"/>
          </a:p>
        </p:txBody>
      </p:sp>
      <p:sp>
        <p:nvSpPr>
          <p:cNvPr id="6" name="Rectangle 5"/>
          <p:cNvSpPr>
            <a:spLocks noGrp="1" noChangeArrowheads="1"/>
          </p:cNvSpPr>
          <p:nvPr>
            <p:ph type="ftr" sz="quarter" idx="11"/>
          </p:nvPr>
        </p:nvSpPr>
        <p:spPr>
          <a:xfrm>
            <a:off x="3124200" y="6248400"/>
            <a:ext cx="2895600" cy="457200"/>
          </a:xfrm>
          <a:prstGeom prst="rect">
            <a:avLst/>
          </a:prstGeom>
        </p:spPr>
        <p:txBody>
          <a:bodyPr/>
          <a:lstStyle>
            <a:lvl1pPr eaLnBrk="1" hangingPunct="1">
              <a:buFontTx/>
              <a:buNone/>
              <a:defRPr>
                <a:solidFill>
                  <a:srgbClr val="000000"/>
                </a:solidFill>
                <a:latin typeface="Arial" panose="020B0604020202020204" pitchFamily="34" charset="0"/>
                <a:ea typeface="宋体" panose="02010600030101010101" pitchFamily="2" charset="-122"/>
              </a:defRPr>
            </a:lvl1pPr>
          </a:lstStyle>
          <a:p>
            <a:pPr>
              <a:spcBef>
                <a:spcPct val="0"/>
              </a:spcBef>
              <a:buClrTx/>
              <a:buSzTx/>
              <a:defRPr/>
            </a:pPr>
            <a:endParaRPr lang="en-US" altLang="zh-CN" sz="1800"/>
          </a:p>
        </p:txBody>
      </p:sp>
      <p:sp>
        <p:nvSpPr>
          <p:cNvPr id="7" name="Rectangle 6"/>
          <p:cNvSpPr>
            <a:spLocks noGrp="1" noChangeArrowheads="1"/>
          </p:cNvSpPr>
          <p:nvPr>
            <p:ph type="sldNum" sz="quarter" idx="12"/>
          </p:nvPr>
        </p:nvSpPr>
        <p:spPr/>
        <p:txBody>
          <a:bodyPr/>
          <a:lstStyle>
            <a:lvl1pPr>
              <a:defRPr>
                <a:latin typeface="Arial" panose="020B0604020202020204" pitchFamily="34" charset="0"/>
              </a:defRPr>
            </a:lvl1pPr>
          </a:lstStyle>
          <a:p>
            <a:fld id="{D7068F2D-E259-400C-94F6-181E58E58C88}" type="slidenum">
              <a:rPr lang="en-US" altLang="zh-CN"/>
              <a:t>‹#›</a:t>
            </a:fld>
            <a:endParaRPr lang="en-US" altLang="zh-CN">
              <a:latin typeface="Times New Roman" panose="02020603050405020304" pitchFamily="18" charset="0"/>
            </a:endParaRPr>
          </a:p>
        </p:txBody>
      </p:sp>
    </p:spTree>
  </p:cSld>
  <p:clrMapOvr>
    <a:masterClrMapping/>
  </p:clrMapOvr>
  <p:transition>
    <p:blinds/>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7"/>
            <a:ext cx="82296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33"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45033"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Rectangle 4"/>
          <p:cNvSpPr>
            <a:spLocks noGrp="1" noChangeArrowheads="1"/>
          </p:cNvSpPr>
          <p:nvPr>
            <p:ph type="dt" sz="half" idx="10"/>
          </p:nvPr>
        </p:nvSpPr>
        <p:spPr>
          <a:xfrm>
            <a:off x="685800" y="6248400"/>
            <a:ext cx="1905000" cy="457200"/>
          </a:xfrm>
          <a:prstGeom prst="rect">
            <a:avLst/>
          </a:prstGeom>
        </p:spPr>
        <p:txBody>
          <a:bodyPr/>
          <a:lstStyle>
            <a:lvl1pPr eaLnBrk="1" hangingPunct="1">
              <a:buFontTx/>
              <a:buNone/>
              <a:defRPr>
                <a:solidFill>
                  <a:srgbClr val="000000"/>
                </a:solidFill>
                <a:latin typeface="Arial" panose="020B0604020202020204" pitchFamily="34" charset="0"/>
                <a:ea typeface="宋体" panose="02010600030101010101" pitchFamily="2" charset="-122"/>
              </a:defRPr>
            </a:lvl1pPr>
          </a:lstStyle>
          <a:p>
            <a:pPr>
              <a:spcBef>
                <a:spcPct val="0"/>
              </a:spcBef>
              <a:buClrTx/>
              <a:buSzTx/>
              <a:defRPr/>
            </a:pPr>
            <a:fld id="{48C7B8BC-4ED2-48FC-BFB7-315193492234}" type="datetime1">
              <a:rPr lang="zh-CN" altLang="en-US" sz="1800" smtClean="0"/>
              <a:t>2023/9/18</a:t>
            </a:fld>
            <a:endParaRPr lang="en-US" altLang="zh-CN" sz="1800"/>
          </a:p>
        </p:txBody>
      </p:sp>
      <p:sp>
        <p:nvSpPr>
          <p:cNvPr id="8" name="Rectangle 5"/>
          <p:cNvSpPr>
            <a:spLocks noGrp="1" noChangeArrowheads="1"/>
          </p:cNvSpPr>
          <p:nvPr>
            <p:ph type="ftr" sz="quarter" idx="11"/>
          </p:nvPr>
        </p:nvSpPr>
        <p:spPr>
          <a:xfrm>
            <a:off x="3124200" y="6248400"/>
            <a:ext cx="2895600" cy="457200"/>
          </a:xfrm>
          <a:prstGeom prst="rect">
            <a:avLst/>
          </a:prstGeom>
        </p:spPr>
        <p:txBody>
          <a:bodyPr/>
          <a:lstStyle>
            <a:lvl1pPr eaLnBrk="1" hangingPunct="1">
              <a:buFontTx/>
              <a:buNone/>
              <a:defRPr>
                <a:solidFill>
                  <a:srgbClr val="000000"/>
                </a:solidFill>
                <a:latin typeface="Arial" panose="020B0604020202020204" pitchFamily="34" charset="0"/>
                <a:ea typeface="宋体" panose="02010600030101010101" pitchFamily="2" charset="-122"/>
              </a:defRPr>
            </a:lvl1pPr>
          </a:lstStyle>
          <a:p>
            <a:pPr>
              <a:spcBef>
                <a:spcPct val="0"/>
              </a:spcBef>
              <a:buClrTx/>
              <a:buSzTx/>
              <a:defRPr/>
            </a:pPr>
            <a:endParaRPr lang="en-US" altLang="zh-CN" sz="1800"/>
          </a:p>
        </p:txBody>
      </p:sp>
      <p:sp>
        <p:nvSpPr>
          <p:cNvPr id="9" name="Rectangle 6"/>
          <p:cNvSpPr>
            <a:spLocks noGrp="1" noChangeArrowheads="1"/>
          </p:cNvSpPr>
          <p:nvPr>
            <p:ph type="sldNum" sz="quarter" idx="12"/>
          </p:nvPr>
        </p:nvSpPr>
        <p:spPr/>
        <p:txBody>
          <a:bodyPr/>
          <a:lstStyle>
            <a:lvl1pPr>
              <a:defRPr>
                <a:latin typeface="Arial" panose="020B0604020202020204" pitchFamily="34" charset="0"/>
              </a:defRPr>
            </a:lvl1pPr>
          </a:lstStyle>
          <a:p>
            <a:fld id="{BB2738DC-DE37-4981-A470-59B78B19C1FE}" type="slidenum">
              <a:rPr lang="en-US" altLang="zh-CN"/>
              <a:t>‹#›</a:t>
            </a:fld>
            <a:endParaRPr lang="en-US" altLang="zh-CN">
              <a:latin typeface="Times New Roman" panose="02020603050405020304" pitchFamily="18" charset="0"/>
            </a:endParaRPr>
          </a:p>
        </p:txBody>
      </p:sp>
    </p:spTree>
  </p:cSld>
  <p:clrMapOvr>
    <a:masterClrMapping/>
  </p:clrMapOvr>
  <p:transition>
    <p:blinds/>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Rectangle 4"/>
          <p:cNvSpPr>
            <a:spLocks noGrp="1" noChangeArrowheads="1"/>
          </p:cNvSpPr>
          <p:nvPr>
            <p:ph type="dt" sz="half" idx="10"/>
          </p:nvPr>
        </p:nvSpPr>
        <p:spPr>
          <a:xfrm>
            <a:off x="685800" y="6248400"/>
            <a:ext cx="1905000" cy="457200"/>
          </a:xfrm>
          <a:prstGeom prst="rect">
            <a:avLst/>
          </a:prstGeom>
        </p:spPr>
        <p:txBody>
          <a:bodyPr/>
          <a:lstStyle>
            <a:lvl1pPr eaLnBrk="1" hangingPunct="1">
              <a:buFontTx/>
              <a:buNone/>
              <a:defRPr>
                <a:solidFill>
                  <a:srgbClr val="000000"/>
                </a:solidFill>
                <a:latin typeface="Arial" panose="020B0604020202020204" pitchFamily="34" charset="0"/>
                <a:ea typeface="宋体" panose="02010600030101010101" pitchFamily="2" charset="-122"/>
              </a:defRPr>
            </a:lvl1pPr>
          </a:lstStyle>
          <a:p>
            <a:pPr>
              <a:spcBef>
                <a:spcPct val="0"/>
              </a:spcBef>
              <a:buClrTx/>
              <a:buSzTx/>
              <a:defRPr/>
            </a:pPr>
            <a:fld id="{4726C2EC-0E93-401A-BC80-AD5C58B8BCB2}" type="datetime1">
              <a:rPr lang="zh-CN" altLang="en-US" sz="1800" smtClean="0"/>
              <a:t>2023/9/18</a:t>
            </a:fld>
            <a:endParaRPr lang="en-US" altLang="zh-CN" sz="1800"/>
          </a:p>
        </p:txBody>
      </p:sp>
      <p:sp>
        <p:nvSpPr>
          <p:cNvPr id="4" name="Rectangle 5"/>
          <p:cNvSpPr>
            <a:spLocks noGrp="1" noChangeArrowheads="1"/>
          </p:cNvSpPr>
          <p:nvPr>
            <p:ph type="ftr" sz="quarter" idx="11"/>
          </p:nvPr>
        </p:nvSpPr>
        <p:spPr>
          <a:xfrm>
            <a:off x="3124200" y="6248400"/>
            <a:ext cx="2895600" cy="457200"/>
          </a:xfrm>
          <a:prstGeom prst="rect">
            <a:avLst/>
          </a:prstGeom>
        </p:spPr>
        <p:txBody>
          <a:bodyPr/>
          <a:lstStyle>
            <a:lvl1pPr eaLnBrk="1" hangingPunct="1">
              <a:buFontTx/>
              <a:buNone/>
              <a:defRPr>
                <a:solidFill>
                  <a:srgbClr val="000000"/>
                </a:solidFill>
                <a:latin typeface="Arial" panose="020B0604020202020204" pitchFamily="34" charset="0"/>
                <a:ea typeface="宋体" panose="02010600030101010101" pitchFamily="2" charset="-122"/>
              </a:defRPr>
            </a:lvl1pPr>
          </a:lstStyle>
          <a:p>
            <a:pPr>
              <a:spcBef>
                <a:spcPct val="0"/>
              </a:spcBef>
              <a:buClrTx/>
              <a:buSzTx/>
              <a:defRPr/>
            </a:pPr>
            <a:endParaRPr lang="en-US" altLang="zh-CN" sz="1800"/>
          </a:p>
        </p:txBody>
      </p:sp>
      <p:sp>
        <p:nvSpPr>
          <p:cNvPr id="5" name="Rectangle 6"/>
          <p:cNvSpPr>
            <a:spLocks noGrp="1" noChangeArrowheads="1"/>
          </p:cNvSpPr>
          <p:nvPr>
            <p:ph type="sldNum" sz="quarter" idx="12"/>
          </p:nvPr>
        </p:nvSpPr>
        <p:spPr/>
        <p:txBody>
          <a:bodyPr/>
          <a:lstStyle>
            <a:lvl1pPr>
              <a:defRPr>
                <a:latin typeface="Arial" panose="020B0604020202020204" pitchFamily="34" charset="0"/>
              </a:defRPr>
            </a:lvl1pPr>
          </a:lstStyle>
          <a:p>
            <a:fld id="{9FE8FE46-9CE0-403F-89F5-652396F2AD5F}" type="slidenum">
              <a:rPr lang="en-US" altLang="zh-CN"/>
              <a:t>‹#›</a:t>
            </a:fld>
            <a:endParaRPr lang="en-US" altLang="zh-CN">
              <a:latin typeface="Times New Roman" panose="02020603050405020304" pitchFamily="18" charset="0"/>
            </a:endParaRPr>
          </a:p>
        </p:txBody>
      </p:sp>
    </p:spTree>
  </p:cSld>
  <p:clrMapOvr>
    <a:masterClrMapping/>
  </p:clrMapOvr>
  <p:transition>
    <p:blinds/>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85800" y="6248400"/>
            <a:ext cx="1905000" cy="457200"/>
          </a:xfrm>
          <a:prstGeom prst="rect">
            <a:avLst/>
          </a:prstGeom>
        </p:spPr>
        <p:txBody>
          <a:bodyPr/>
          <a:lstStyle>
            <a:lvl1pPr eaLnBrk="1" hangingPunct="1">
              <a:buFontTx/>
              <a:buNone/>
              <a:defRPr>
                <a:solidFill>
                  <a:srgbClr val="000000"/>
                </a:solidFill>
                <a:latin typeface="Arial" panose="020B0604020202020204" pitchFamily="34" charset="0"/>
                <a:ea typeface="宋体" panose="02010600030101010101" pitchFamily="2" charset="-122"/>
              </a:defRPr>
            </a:lvl1pPr>
          </a:lstStyle>
          <a:p>
            <a:pPr>
              <a:spcBef>
                <a:spcPct val="0"/>
              </a:spcBef>
              <a:buClrTx/>
              <a:buSzTx/>
              <a:defRPr/>
            </a:pPr>
            <a:fld id="{C4A2F326-EBE6-4761-92E4-3B656A88422C}" type="datetime1">
              <a:rPr lang="zh-CN" altLang="en-US" sz="1800" smtClean="0"/>
              <a:t>2023/9/18</a:t>
            </a:fld>
            <a:endParaRPr lang="en-US" altLang="zh-CN" sz="1800"/>
          </a:p>
        </p:txBody>
      </p:sp>
      <p:sp>
        <p:nvSpPr>
          <p:cNvPr id="3" name="Rectangle 5"/>
          <p:cNvSpPr>
            <a:spLocks noGrp="1" noChangeArrowheads="1"/>
          </p:cNvSpPr>
          <p:nvPr>
            <p:ph type="ftr" sz="quarter" idx="11"/>
          </p:nvPr>
        </p:nvSpPr>
        <p:spPr>
          <a:xfrm>
            <a:off x="3124200" y="6248400"/>
            <a:ext cx="2895600" cy="457200"/>
          </a:xfrm>
          <a:prstGeom prst="rect">
            <a:avLst/>
          </a:prstGeom>
        </p:spPr>
        <p:txBody>
          <a:bodyPr/>
          <a:lstStyle>
            <a:lvl1pPr eaLnBrk="1" hangingPunct="1">
              <a:buFontTx/>
              <a:buNone/>
              <a:defRPr>
                <a:solidFill>
                  <a:srgbClr val="000000"/>
                </a:solidFill>
                <a:latin typeface="Arial" panose="020B0604020202020204" pitchFamily="34" charset="0"/>
                <a:ea typeface="宋体" panose="02010600030101010101" pitchFamily="2" charset="-122"/>
              </a:defRPr>
            </a:lvl1pPr>
          </a:lstStyle>
          <a:p>
            <a:pPr>
              <a:spcBef>
                <a:spcPct val="0"/>
              </a:spcBef>
              <a:buClrTx/>
              <a:buSzTx/>
              <a:defRPr/>
            </a:pPr>
            <a:endParaRPr lang="en-US" altLang="zh-CN" sz="1800"/>
          </a:p>
        </p:txBody>
      </p:sp>
      <p:sp>
        <p:nvSpPr>
          <p:cNvPr id="4" name="Rectangle 6"/>
          <p:cNvSpPr>
            <a:spLocks noGrp="1" noChangeArrowheads="1"/>
          </p:cNvSpPr>
          <p:nvPr>
            <p:ph type="sldNum" sz="quarter" idx="12"/>
          </p:nvPr>
        </p:nvSpPr>
        <p:spPr/>
        <p:txBody>
          <a:bodyPr/>
          <a:lstStyle>
            <a:lvl1pPr>
              <a:defRPr>
                <a:latin typeface="Arial" panose="020B0604020202020204" pitchFamily="34" charset="0"/>
              </a:defRPr>
            </a:lvl1pPr>
          </a:lstStyle>
          <a:p>
            <a:fld id="{6BACA327-0698-4918-84EC-E22BE5BE7DBA}" type="slidenum">
              <a:rPr lang="en-US" altLang="zh-CN"/>
              <a:t>‹#›</a:t>
            </a:fld>
            <a:endParaRPr lang="en-US" altLang="zh-CN">
              <a:latin typeface="Times New Roman" panose="02020603050405020304" pitchFamily="18" charset="0"/>
            </a:endParaRPr>
          </a:p>
        </p:txBody>
      </p:sp>
    </p:spTree>
  </p:cSld>
  <p:clrMapOvr>
    <a:masterClrMapping/>
  </p:clrMapOvr>
  <p:transition>
    <p:blinds/>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8E28077F-42FE-422E-9904-695C2297EC75}" type="slidenum">
              <a:rPr lang="en-US" altLang="zh-CN"/>
              <a:t>‹#›</a:t>
            </a:fld>
            <a:endParaRPr lang="en-US" altLang="zh-CN"/>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49"/>
            <a:ext cx="3008313" cy="1162051"/>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6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2" y="1435104"/>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4"/>
          <p:cNvSpPr>
            <a:spLocks noGrp="1" noChangeArrowheads="1"/>
          </p:cNvSpPr>
          <p:nvPr>
            <p:ph type="dt" sz="half" idx="10"/>
          </p:nvPr>
        </p:nvSpPr>
        <p:spPr>
          <a:xfrm>
            <a:off x="685800" y="6248400"/>
            <a:ext cx="1905000" cy="457200"/>
          </a:xfrm>
          <a:prstGeom prst="rect">
            <a:avLst/>
          </a:prstGeom>
        </p:spPr>
        <p:txBody>
          <a:bodyPr/>
          <a:lstStyle>
            <a:lvl1pPr eaLnBrk="1" hangingPunct="1">
              <a:buFontTx/>
              <a:buNone/>
              <a:defRPr>
                <a:solidFill>
                  <a:srgbClr val="000000"/>
                </a:solidFill>
                <a:latin typeface="Arial" panose="020B0604020202020204" pitchFamily="34" charset="0"/>
                <a:ea typeface="宋体" panose="02010600030101010101" pitchFamily="2" charset="-122"/>
              </a:defRPr>
            </a:lvl1pPr>
          </a:lstStyle>
          <a:p>
            <a:pPr>
              <a:spcBef>
                <a:spcPct val="0"/>
              </a:spcBef>
              <a:buClrTx/>
              <a:buSzTx/>
              <a:defRPr/>
            </a:pPr>
            <a:fld id="{CB296393-A754-4CC6-8351-C3103AB6B695}" type="datetime1">
              <a:rPr lang="zh-CN" altLang="en-US" sz="1800" smtClean="0"/>
              <a:t>2023/9/18</a:t>
            </a:fld>
            <a:endParaRPr lang="en-US" altLang="zh-CN" sz="1800"/>
          </a:p>
        </p:txBody>
      </p:sp>
      <p:sp>
        <p:nvSpPr>
          <p:cNvPr id="6" name="Rectangle 5"/>
          <p:cNvSpPr>
            <a:spLocks noGrp="1" noChangeArrowheads="1"/>
          </p:cNvSpPr>
          <p:nvPr>
            <p:ph type="ftr" sz="quarter" idx="11"/>
          </p:nvPr>
        </p:nvSpPr>
        <p:spPr>
          <a:xfrm>
            <a:off x="3124200" y="6248400"/>
            <a:ext cx="2895600" cy="457200"/>
          </a:xfrm>
          <a:prstGeom prst="rect">
            <a:avLst/>
          </a:prstGeom>
        </p:spPr>
        <p:txBody>
          <a:bodyPr/>
          <a:lstStyle>
            <a:lvl1pPr eaLnBrk="1" hangingPunct="1">
              <a:buFontTx/>
              <a:buNone/>
              <a:defRPr>
                <a:solidFill>
                  <a:srgbClr val="000000"/>
                </a:solidFill>
                <a:latin typeface="Arial" panose="020B0604020202020204" pitchFamily="34" charset="0"/>
                <a:ea typeface="宋体" panose="02010600030101010101" pitchFamily="2" charset="-122"/>
              </a:defRPr>
            </a:lvl1pPr>
          </a:lstStyle>
          <a:p>
            <a:pPr>
              <a:spcBef>
                <a:spcPct val="0"/>
              </a:spcBef>
              <a:buClrTx/>
              <a:buSzTx/>
              <a:defRPr/>
            </a:pPr>
            <a:endParaRPr lang="en-US" altLang="zh-CN" sz="1800"/>
          </a:p>
        </p:txBody>
      </p:sp>
      <p:sp>
        <p:nvSpPr>
          <p:cNvPr id="7" name="Rectangle 6"/>
          <p:cNvSpPr>
            <a:spLocks noGrp="1" noChangeArrowheads="1"/>
          </p:cNvSpPr>
          <p:nvPr>
            <p:ph type="sldNum" sz="quarter" idx="12"/>
          </p:nvPr>
        </p:nvSpPr>
        <p:spPr/>
        <p:txBody>
          <a:bodyPr/>
          <a:lstStyle>
            <a:lvl1pPr>
              <a:defRPr>
                <a:latin typeface="Arial" panose="020B0604020202020204" pitchFamily="34" charset="0"/>
              </a:defRPr>
            </a:lvl1pPr>
          </a:lstStyle>
          <a:p>
            <a:fld id="{B8668B0D-B941-4B8D-AF61-B85B5E8A8207}" type="slidenum">
              <a:rPr lang="en-US" altLang="zh-CN"/>
              <a:t>‹#›</a:t>
            </a:fld>
            <a:endParaRPr lang="en-US" altLang="zh-CN">
              <a:latin typeface="Times New Roman" panose="02020603050405020304" pitchFamily="18" charset="0"/>
            </a:endParaRPr>
          </a:p>
        </p:txBody>
      </p:sp>
    </p:spTree>
  </p:cSld>
  <p:clrMapOvr>
    <a:masterClrMapping/>
  </p:clrMapOvr>
  <p:transition>
    <p:blinds/>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1"/>
            <a:ext cx="5486400" cy="566739"/>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59"/>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4"/>
          <p:cNvSpPr>
            <a:spLocks noGrp="1" noChangeArrowheads="1"/>
          </p:cNvSpPr>
          <p:nvPr>
            <p:ph type="dt" sz="half" idx="10"/>
          </p:nvPr>
        </p:nvSpPr>
        <p:spPr>
          <a:xfrm>
            <a:off x="685800" y="6248400"/>
            <a:ext cx="1905000" cy="457200"/>
          </a:xfrm>
          <a:prstGeom prst="rect">
            <a:avLst/>
          </a:prstGeom>
        </p:spPr>
        <p:txBody>
          <a:bodyPr/>
          <a:lstStyle>
            <a:lvl1pPr eaLnBrk="1" hangingPunct="1">
              <a:buFontTx/>
              <a:buNone/>
              <a:defRPr>
                <a:solidFill>
                  <a:srgbClr val="000000"/>
                </a:solidFill>
                <a:latin typeface="Arial" panose="020B0604020202020204" pitchFamily="34" charset="0"/>
                <a:ea typeface="宋体" panose="02010600030101010101" pitchFamily="2" charset="-122"/>
              </a:defRPr>
            </a:lvl1pPr>
          </a:lstStyle>
          <a:p>
            <a:pPr>
              <a:spcBef>
                <a:spcPct val="0"/>
              </a:spcBef>
              <a:buClrTx/>
              <a:buSzTx/>
              <a:defRPr/>
            </a:pPr>
            <a:fld id="{7F783A51-7C0D-41FC-8EA6-5FD46D24D6CC}" type="datetime1">
              <a:rPr lang="zh-CN" altLang="en-US" sz="1800" smtClean="0"/>
              <a:t>2023/9/18</a:t>
            </a:fld>
            <a:endParaRPr lang="en-US" altLang="zh-CN" sz="1800"/>
          </a:p>
        </p:txBody>
      </p:sp>
      <p:sp>
        <p:nvSpPr>
          <p:cNvPr id="6" name="Rectangle 5"/>
          <p:cNvSpPr>
            <a:spLocks noGrp="1" noChangeArrowheads="1"/>
          </p:cNvSpPr>
          <p:nvPr>
            <p:ph type="ftr" sz="quarter" idx="11"/>
          </p:nvPr>
        </p:nvSpPr>
        <p:spPr>
          <a:xfrm>
            <a:off x="3124200" y="6248400"/>
            <a:ext cx="2895600" cy="457200"/>
          </a:xfrm>
          <a:prstGeom prst="rect">
            <a:avLst/>
          </a:prstGeom>
        </p:spPr>
        <p:txBody>
          <a:bodyPr/>
          <a:lstStyle>
            <a:lvl1pPr eaLnBrk="1" hangingPunct="1">
              <a:buFontTx/>
              <a:buNone/>
              <a:defRPr>
                <a:solidFill>
                  <a:srgbClr val="000000"/>
                </a:solidFill>
                <a:latin typeface="Arial" panose="020B0604020202020204" pitchFamily="34" charset="0"/>
                <a:ea typeface="宋体" panose="02010600030101010101" pitchFamily="2" charset="-122"/>
              </a:defRPr>
            </a:lvl1pPr>
          </a:lstStyle>
          <a:p>
            <a:pPr>
              <a:spcBef>
                <a:spcPct val="0"/>
              </a:spcBef>
              <a:buClrTx/>
              <a:buSzTx/>
              <a:defRPr/>
            </a:pPr>
            <a:endParaRPr lang="en-US" altLang="zh-CN" sz="1800"/>
          </a:p>
        </p:txBody>
      </p:sp>
      <p:sp>
        <p:nvSpPr>
          <p:cNvPr id="7" name="Rectangle 6"/>
          <p:cNvSpPr>
            <a:spLocks noGrp="1" noChangeArrowheads="1"/>
          </p:cNvSpPr>
          <p:nvPr>
            <p:ph type="sldNum" sz="quarter" idx="12"/>
          </p:nvPr>
        </p:nvSpPr>
        <p:spPr/>
        <p:txBody>
          <a:bodyPr/>
          <a:lstStyle>
            <a:lvl1pPr>
              <a:defRPr>
                <a:latin typeface="Arial" panose="020B0604020202020204" pitchFamily="34" charset="0"/>
              </a:defRPr>
            </a:lvl1pPr>
          </a:lstStyle>
          <a:p>
            <a:fld id="{26E8C43D-D53C-4FE3-B4FD-87D08F9BE305}" type="slidenum">
              <a:rPr lang="en-US" altLang="zh-CN"/>
              <a:t>‹#›</a:t>
            </a:fld>
            <a:endParaRPr lang="en-US" altLang="zh-CN">
              <a:latin typeface="Times New Roman" panose="02020603050405020304" pitchFamily="18" charset="0"/>
            </a:endParaRPr>
          </a:p>
        </p:txBody>
      </p:sp>
    </p:spTree>
  </p:cSld>
  <p:clrMapOvr>
    <a:masterClrMapping/>
  </p:clrMapOvr>
  <p:transition>
    <p:blinds/>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4"/>
          <p:cNvSpPr>
            <a:spLocks noGrp="1" noChangeArrowheads="1"/>
          </p:cNvSpPr>
          <p:nvPr>
            <p:ph type="dt" sz="half" idx="10"/>
          </p:nvPr>
        </p:nvSpPr>
        <p:spPr>
          <a:xfrm>
            <a:off x="685800" y="6248400"/>
            <a:ext cx="1905000" cy="457200"/>
          </a:xfrm>
          <a:prstGeom prst="rect">
            <a:avLst/>
          </a:prstGeom>
        </p:spPr>
        <p:txBody>
          <a:bodyPr/>
          <a:lstStyle>
            <a:lvl1pPr eaLnBrk="1" hangingPunct="1">
              <a:buFontTx/>
              <a:buNone/>
              <a:defRPr>
                <a:solidFill>
                  <a:srgbClr val="000000"/>
                </a:solidFill>
                <a:latin typeface="Arial" panose="020B0604020202020204" pitchFamily="34" charset="0"/>
                <a:ea typeface="宋体" panose="02010600030101010101" pitchFamily="2" charset="-122"/>
              </a:defRPr>
            </a:lvl1pPr>
          </a:lstStyle>
          <a:p>
            <a:pPr>
              <a:spcBef>
                <a:spcPct val="0"/>
              </a:spcBef>
              <a:buClrTx/>
              <a:buSzTx/>
              <a:defRPr/>
            </a:pPr>
            <a:fld id="{52EAAF4D-6006-430D-9B3C-36B2432B6C3F}" type="datetime1">
              <a:rPr lang="zh-CN" altLang="en-US" sz="1800" smtClean="0"/>
              <a:t>2023/9/18</a:t>
            </a:fld>
            <a:endParaRPr lang="en-US" altLang="zh-CN" sz="1800"/>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a:lstStyle>
            <a:lvl1pPr eaLnBrk="1" hangingPunct="1">
              <a:buFontTx/>
              <a:buNone/>
              <a:defRPr>
                <a:solidFill>
                  <a:srgbClr val="000000"/>
                </a:solidFill>
                <a:latin typeface="Arial" panose="020B0604020202020204" pitchFamily="34" charset="0"/>
                <a:ea typeface="宋体" panose="02010600030101010101" pitchFamily="2" charset="-122"/>
              </a:defRPr>
            </a:lvl1pPr>
          </a:lstStyle>
          <a:p>
            <a:pPr>
              <a:spcBef>
                <a:spcPct val="0"/>
              </a:spcBef>
              <a:buClrTx/>
              <a:buSzTx/>
              <a:defRPr/>
            </a:pPr>
            <a:endParaRPr lang="en-US" altLang="zh-CN" sz="1800"/>
          </a:p>
        </p:txBody>
      </p:sp>
      <p:sp>
        <p:nvSpPr>
          <p:cNvPr id="6" name="Rectangle 6"/>
          <p:cNvSpPr>
            <a:spLocks noGrp="1" noChangeArrowheads="1"/>
          </p:cNvSpPr>
          <p:nvPr>
            <p:ph type="sldNum" sz="quarter" idx="12"/>
          </p:nvPr>
        </p:nvSpPr>
        <p:spPr/>
        <p:txBody>
          <a:bodyPr/>
          <a:lstStyle>
            <a:lvl1pPr>
              <a:defRPr>
                <a:latin typeface="Arial" panose="020B0604020202020204" pitchFamily="34" charset="0"/>
              </a:defRPr>
            </a:lvl1pPr>
          </a:lstStyle>
          <a:p>
            <a:fld id="{8AE7EE10-BF39-4F77-9027-8648FE53059D}" type="slidenum">
              <a:rPr lang="en-US" altLang="zh-CN"/>
              <a:t>‹#›</a:t>
            </a:fld>
            <a:endParaRPr lang="en-US" altLang="zh-CN">
              <a:latin typeface="Times New Roman" panose="02020603050405020304" pitchFamily="18" charset="0"/>
            </a:endParaRPr>
          </a:p>
        </p:txBody>
      </p:sp>
    </p:spTree>
  </p:cSld>
  <p:clrMapOvr>
    <a:masterClrMapping/>
  </p:clrMapOvr>
  <p:transition>
    <p:blinds/>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02417" y="-117475"/>
            <a:ext cx="1997075" cy="5922963"/>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11190" y="-117475"/>
            <a:ext cx="5838825" cy="5922963"/>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4"/>
          <p:cNvSpPr>
            <a:spLocks noGrp="1" noChangeArrowheads="1"/>
          </p:cNvSpPr>
          <p:nvPr>
            <p:ph type="dt" sz="half" idx="10"/>
          </p:nvPr>
        </p:nvSpPr>
        <p:spPr>
          <a:xfrm>
            <a:off x="685800" y="6248400"/>
            <a:ext cx="1905000" cy="457200"/>
          </a:xfrm>
          <a:prstGeom prst="rect">
            <a:avLst/>
          </a:prstGeom>
        </p:spPr>
        <p:txBody>
          <a:bodyPr/>
          <a:lstStyle>
            <a:lvl1pPr eaLnBrk="1" hangingPunct="1">
              <a:buFontTx/>
              <a:buNone/>
              <a:defRPr>
                <a:solidFill>
                  <a:srgbClr val="000000"/>
                </a:solidFill>
                <a:latin typeface="Arial" panose="020B0604020202020204" pitchFamily="34" charset="0"/>
                <a:ea typeface="宋体" panose="02010600030101010101" pitchFamily="2" charset="-122"/>
              </a:defRPr>
            </a:lvl1pPr>
          </a:lstStyle>
          <a:p>
            <a:pPr>
              <a:spcBef>
                <a:spcPct val="0"/>
              </a:spcBef>
              <a:buClrTx/>
              <a:buSzTx/>
              <a:defRPr/>
            </a:pPr>
            <a:fld id="{E1CD191C-630B-43A8-81A2-688B4D14887E}" type="datetime1">
              <a:rPr lang="zh-CN" altLang="en-US" sz="1800" smtClean="0"/>
              <a:t>2023/9/18</a:t>
            </a:fld>
            <a:endParaRPr lang="en-US" altLang="zh-CN" sz="1800"/>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a:lstStyle>
            <a:lvl1pPr eaLnBrk="1" hangingPunct="1">
              <a:buFontTx/>
              <a:buNone/>
              <a:defRPr>
                <a:solidFill>
                  <a:srgbClr val="000000"/>
                </a:solidFill>
                <a:latin typeface="Arial" panose="020B0604020202020204" pitchFamily="34" charset="0"/>
                <a:ea typeface="宋体" panose="02010600030101010101" pitchFamily="2" charset="-122"/>
              </a:defRPr>
            </a:lvl1pPr>
          </a:lstStyle>
          <a:p>
            <a:pPr>
              <a:spcBef>
                <a:spcPct val="0"/>
              </a:spcBef>
              <a:buClrTx/>
              <a:buSzTx/>
              <a:defRPr/>
            </a:pPr>
            <a:endParaRPr lang="en-US" altLang="zh-CN" sz="1800"/>
          </a:p>
        </p:txBody>
      </p:sp>
      <p:sp>
        <p:nvSpPr>
          <p:cNvPr id="6" name="Rectangle 6"/>
          <p:cNvSpPr>
            <a:spLocks noGrp="1" noChangeArrowheads="1"/>
          </p:cNvSpPr>
          <p:nvPr>
            <p:ph type="sldNum" sz="quarter" idx="12"/>
          </p:nvPr>
        </p:nvSpPr>
        <p:spPr/>
        <p:txBody>
          <a:bodyPr/>
          <a:lstStyle>
            <a:lvl1pPr>
              <a:defRPr>
                <a:latin typeface="Arial" panose="020B0604020202020204" pitchFamily="34" charset="0"/>
              </a:defRPr>
            </a:lvl1pPr>
          </a:lstStyle>
          <a:p>
            <a:fld id="{D51DEFAA-59FE-4B69-B7BA-9F7FA7B62551}" type="slidenum">
              <a:rPr lang="en-US" altLang="zh-CN"/>
              <a:t>‹#›</a:t>
            </a:fld>
            <a:endParaRPr lang="en-US" altLang="zh-CN">
              <a:latin typeface="Times New Roman" panose="02020603050405020304" pitchFamily="18" charset="0"/>
            </a:endParaRPr>
          </a:p>
        </p:txBody>
      </p:sp>
    </p:spTree>
  </p:cSld>
  <p:clrMapOvr>
    <a:masterClrMapping/>
  </p:clrMapOvr>
  <p:transition>
    <p:blinds/>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内容">
    <p:bg>
      <p:bgPr>
        <a:solidFill>
          <a:schemeClr val="bg1"/>
        </a:solidFill>
        <a:effectLst/>
      </p:bgPr>
    </p:bg>
    <p:spTree>
      <p:nvGrpSpPr>
        <p:cNvPr id="1" name=""/>
        <p:cNvGrpSpPr/>
        <p:nvPr/>
      </p:nvGrpSpPr>
      <p:grpSpPr>
        <a:xfrm>
          <a:off x="0" y="0"/>
          <a:ext cx="0" cy="0"/>
          <a:chOff x="0" y="0"/>
          <a:chExt cx="0" cy="0"/>
        </a:xfrm>
      </p:grpSpPr>
      <p:sp>
        <p:nvSpPr>
          <p:cNvPr id="2" name="内容占位符 1"/>
          <p:cNvSpPr>
            <a:spLocks noGrp="1"/>
          </p:cNvSpPr>
          <p:nvPr>
            <p:ph/>
          </p:nvPr>
        </p:nvSpPr>
        <p:spPr>
          <a:xfrm>
            <a:off x="611188" y="-117475"/>
            <a:ext cx="7988300" cy="5922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3" name="Rectangle 4"/>
          <p:cNvSpPr>
            <a:spLocks noGrp="1" noChangeArrowheads="1"/>
          </p:cNvSpPr>
          <p:nvPr>
            <p:ph type="dt" sz="half" idx="10"/>
          </p:nvPr>
        </p:nvSpPr>
        <p:spPr>
          <a:xfrm>
            <a:off x="685800" y="6248400"/>
            <a:ext cx="1905000" cy="457200"/>
          </a:xfrm>
          <a:prstGeom prst="rect">
            <a:avLst/>
          </a:prstGeom>
        </p:spPr>
        <p:txBody>
          <a:bodyPr/>
          <a:lstStyle>
            <a:lvl1pPr eaLnBrk="1" hangingPunct="1">
              <a:buFontTx/>
              <a:buNone/>
              <a:defRPr>
                <a:solidFill>
                  <a:srgbClr val="000000"/>
                </a:solidFill>
                <a:latin typeface="Arial" panose="020B0604020202020204" pitchFamily="34" charset="0"/>
                <a:ea typeface="宋体" panose="02010600030101010101" pitchFamily="2" charset="-122"/>
              </a:defRPr>
            </a:lvl1pPr>
          </a:lstStyle>
          <a:p>
            <a:pPr>
              <a:spcBef>
                <a:spcPct val="0"/>
              </a:spcBef>
              <a:buClrTx/>
              <a:buSzTx/>
              <a:defRPr/>
            </a:pPr>
            <a:fld id="{DDC260A5-CB5B-41DE-8A21-AD1C4ADC9931}" type="datetime1">
              <a:rPr lang="zh-CN" altLang="en-US" sz="1800" smtClean="0"/>
              <a:t>2023/9/18</a:t>
            </a:fld>
            <a:endParaRPr lang="en-US" altLang="zh-CN" sz="1800"/>
          </a:p>
        </p:txBody>
      </p:sp>
      <p:sp>
        <p:nvSpPr>
          <p:cNvPr id="4" name="Rectangle 5"/>
          <p:cNvSpPr>
            <a:spLocks noGrp="1" noChangeArrowheads="1"/>
          </p:cNvSpPr>
          <p:nvPr>
            <p:ph type="ftr" sz="quarter" idx="11"/>
          </p:nvPr>
        </p:nvSpPr>
        <p:spPr>
          <a:xfrm>
            <a:off x="3124200" y="6248400"/>
            <a:ext cx="2895600" cy="457200"/>
          </a:xfrm>
          <a:prstGeom prst="rect">
            <a:avLst/>
          </a:prstGeom>
        </p:spPr>
        <p:txBody>
          <a:bodyPr/>
          <a:lstStyle>
            <a:lvl1pPr eaLnBrk="1" hangingPunct="1">
              <a:buFontTx/>
              <a:buNone/>
              <a:defRPr>
                <a:solidFill>
                  <a:srgbClr val="000000"/>
                </a:solidFill>
                <a:latin typeface="Arial" panose="020B0604020202020204" pitchFamily="34" charset="0"/>
                <a:ea typeface="宋体" panose="02010600030101010101" pitchFamily="2" charset="-122"/>
              </a:defRPr>
            </a:lvl1pPr>
          </a:lstStyle>
          <a:p>
            <a:pPr>
              <a:spcBef>
                <a:spcPct val="0"/>
              </a:spcBef>
              <a:buClrTx/>
              <a:buSzTx/>
              <a:defRPr/>
            </a:pPr>
            <a:endParaRPr lang="en-US" altLang="zh-CN" sz="1800"/>
          </a:p>
        </p:txBody>
      </p:sp>
      <p:sp>
        <p:nvSpPr>
          <p:cNvPr id="5" name="Rectangle 6"/>
          <p:cNvSpPr>
            <a:spLocks noGrp="1" noChangeArrowheads="1"/>
          </p:cNvSpPr>
          <p:nvPr>
            <p:ph type="sldNum" sz="quarter" idx="12"/>
          </p:nvPr>
        </p:nvSpPr>
        <p:spPr/>
        <p:txBody>
          <a:bodyPr/>
          <a:lstStyle>
            <a:lvl1pPr>
              <a:defRPr>
                <a:latin typeface="Arial" panose="020B0604020202020204" pitchFamily="34" charset="0"/>
              </a:defRPr>
            </a:lvl1pPr>
          </a:lstStyle>
          <a:p>
            <a:fld id="{A8D54A93-28A0-46FC-89C2-1C2B496991D8}" type="slidenum">
              <a:rPr lang="en-US" altLang="zh-CN"/>
              <a:t>‹#›</a:t>
            </a:fld>
            <a:endParaRPr lang="en-US" altLang="zh-CN">
              <a:latin typeface="Times New Roman" panose="02020603050405020304" pitchFamily="18" charset="0"/>
            </a:endParaRPr>
          </a:p>
        </p:txBody>
      </p:sp>
    </p:spTree>
  </p:cSld>
  <p:clrMapOvr>
    <a:masterClrMapping/>
  </p:clrMapOvr>
  <p:transition>
    <p:blinds/>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txAndChart" preserve="1">
  <p:cSld name="标题，文本与图表">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11188" y="-117476"/>
            <a:ext cx="7772400" cy="666751"/>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827088" y="908056"/>
            <a:ext cx="3810000" cy="489743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图表占位符 3"/>
          <p:cNvSpPr>
            <a:spLocks noGrp="1"/>
          </p:cNvSpPr>
          <p:nvPr>
            <p:ph type="chart" sz="half" idx="2"/>
          </p:nvPr>
        </p:nvSpPr>
        <p:spPr>
          <a:xfrm>
            <a:off x="4789488" y="908056"/>
            <a:ext cx="3810000" cy="4897439"/>
          </a:xfrm>
        </p:spPr>
        <p:txBody>
          <a:bodyPr/>
          <a:lstStyle/>
          <a:p>
            <a:pPr lvl="0"/>
            <a:endParaRPr lang="zh-CN" altLang="en-US" noProof="0" smtClean="0"/>
          </a:p>
        </p:txBody>
      </p:sp>
      <p:sp>
        <p:nvSpPr>
          <p:cNvPr id="5" name="Rectangle 4"/>
          <p:cNvSpPr>
            <a:spLocks noGrp="1" noChangeArrowheads="1"/>
          </p:cNvSpPr>
          <p:nvPr>
            <p:ph type="dt" sz="half" idx="10"/>
          </p:nvPr>
        </p:nvSpPr>
        <p:spPr>
          <a:xfrm>
            <a:off x="685800" y="6248400"/>
            <a:ext cx="1905000" cy="457200"/>
          </a:xfrm>
          <a:prstGeom prst="rect">
            <a:avLst/>
          </a:prstGeom>
        </p:spPr>
        <p:txBody>
          <a:bodyPr/>
          <a:lstStyle>
            <a:lvl1pPr eaLnBrk="1" hangingPunct="1">
              <a:buFontTx/>
              <a:buNone/>
              <a:defRPr>
                <a:solidFill>
                  <a:srgbClr val="000000"/>
                </a:solidFill>
                <a:latin typeface="Arial" panose="020B0604020202020204" pitchFamily="34" charset="0"/>
                <a:ea typeface="宋体" panose="02010600030101010101" pitchFamily="2" charset="-122"/>
              </a:defRPr>
            </a:lvl1pPr>
          </a:lstStyle>
          <a:p>
            <a:pPr>
              <a:spcBef>
                <a:spcPct val="0"/>
              </a:spcBef>
              <a:buClrTx/>
              <a:buSzTx/>
              <a:defRPr/>
            </a:pPr>
            <a:fld id="{FA637655-9EEF-4DF1-9C9C-4B0EC4FAC2B3}" type="datetime1">
              <a:rPr lang="zh-CN" altLang="en-US" sz="1800" smtClean="0"/>
              <a:t>2023/9/18</a:t>
            </a:fld>
            <a:endParaRPr lang="en-US" altLang="zh-CN" sz="1800"/>
          </a:p>
        </p:txBody>
      </p:sp>
      <p:sp>
        <p:nvSpPr>
          <p:cNvPr id="6" name="Rectangle 5"/>
          <p:cNvSpPr>
            <a:spLocks noGrp="1" noChangeArrowheads="1"/>
          </p:cNvSpPr>
          <p:nvPr>
            <p:ph type="ftr" sz="quarter" idx="11"/>
          </p:nvPr>
        </p:nvSpPr>
        <p:spPr>
          <a:xfrm>
            <a:off x="3124200" y="6248400"/>
            <a:ext cx="2895600" cy="457200"/>
          </a:xfrm>
          <a:prstGeom prst="rect">
            <a:avLst/>
          </a:prstGeom>
        </p:spPr>
        <p:txBody>
          <a:bodyPr/>
          <a:lstStyle>
            <a:lvl1pPr eaLnBrk="1" hangingPunct="1">
              <a:buFontTx/>
              <a:buNone/>
              <a:defRPr>
                <a:solidFill>
                  <a:srgbClr val="000000"/>
                </a:solidFill>
                <a:latin typeface="Arial" panose="020B0604020202020204" pitchFamily="34" charset="0"/>
                <a:ea typeface="宋体" panose="02010600030101010101" pitchFamily="2" charset="-122"/>
              </a:defRPr>
            </a:lvl1pPr>
          </a:lstStyle>
          <a:p>
            <a:pPr>
              <a:spcBef>
                <a:spcPct val="0"/>
              </a:spcBef>
              <a:buClrTx/>
              <a:buSzTx/>
              <a:defRPr/>
            </a:pPr>
            <a:endParaRPr lang="en-US" altLang="zh-CN" sz="1800"/>
          </a:p>
        </p:txBody>
      </p:sp>
      <p:sp>
        <p:nvSpPr>
          <p:cNvPr id="7" name="Rectangle 6"/>
          <p:cNvSpPr>
            <a:spLocks noGrp="1" noChangeArrowheads="1"/>
          </p:cNvSpPr>
          <p:nvPr>
            <p:ph type="sldNum" sz="quarter" idx="12"/>
          </p:nvPr>
        </p:nvSpPr>
        <p:spPr/>
        <p:txBody>
          <a:bodyPr/>
          <a:lstStyle>
            <a:lvl1pPr>
              <a:defRPr>
                <a:latin typeface="Arial" panose="020B0604020202020204" pitchFamily="34" charset="0"/>
              </a:defRPr>
            </a:lvl1pPr>
          </a:lstStyle>
          <a:p>
            <a:fld id="{82510851-5EFC-4794-B2DE-D97DADC96318}" type="slidenum">
              <a:rPr lang="en-US" altLang="zh-CN"/>
              <a:t>‹#›</a:t>
            </a:fld>
            <a:endParaRPr lang="en-US" altLang="zh-CN">
              <a:latin typeface="Times New Roman" panose="02020603050405020304" pitchFamily="18" charset="0"/>
            </a:endParaRPr>
          </a:p>
        </p:txBody>
      </p:sp>
    </p:spTree>
  </p:cSld>
  <p:clrMapOvr>
    <a:masterClrMapping/>
  </p:clrMapOvr>
  <p:transition>
    <p:blinds/>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transition>
    <p:blinds/>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cSld>
  <p:clrMapOvr>
    <a:masterClrMapping/>
  </p:clrMapOvr>
  <p:transition>
    <p:blinds/>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cSld>
  <p:clrMapOvr>
    <a:masterClrMapping/>
  </p:clrMapOvr>
  <p:transition>
    <p:blinds/>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Tree>
  </p:cSld>
  <p:clrMapOvr>
    <a:masterClrMapping/>
  </p:clrMapOvr>
  <p:transition>
    <p:blinds/>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0BF5EEB3-8862-4439-AA24-29727F6C2E9A}" type="slidenum">
              <a:rPr lang="en-US" altLang="zh-CN"/>
              <a:t>‹#›</a:t>
            </a:fld>
            <a:endParaRPr lang="en-US" altLang="zh-CN"/>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Tree>
  </p:cSld>
  <p:clrMapOvr>
    <a:masterClrMapping/>
  </p:clrMapOvr>
  <p:transition>
    <p:blinds/>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Tree>
  </p:cSld>
  <p:clrMapOvr>
    <a:masterClrMapping/>
  </p:clrMapOvr>
  <p:transition>
    <p:blinds/>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3"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130175"/>
            <a:ext cx="2676525"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8" descr="未命名-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763" y="5667375"/>
            <a:ext cx="9144000"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10"/>
          <p:cNvGrpSpPr/>
          <p:nvPr userDrawn="1"/>
        </p:nvGrpSpPr>
        <p:grpSpPr bwMode="auto">
          <a:xfrm>
            <a:off x="42863" y="1852613"/>
            <a:ext cx="8910637" cy="2527300"/>
            <a:chOff x="24" y="1157"/>
            <a:chExt cx="5613" cy="1592"/>
          </a:xfrm>
        </p:grpSpPr>
        <p:sp>
          <p:nvSpPr>
            <p:cNvPr id="6" name="Line 11"/>
            <p:cNvSpPr>
              <a:spLocks noChangeShapeType="1"/>
            </p:cNvSpPr>
            <p:nvPr/>
          </p:nvSpPr>
          <p:spPr bwMode="auto">
            <a:xfrm>
              <a:off x="24" y="1892"/>
              <a:ext cx="971" cy="0"/>
            </a:xfrm>
            <a:prstGeom prst="line">
              <a:avLst/>
            </a:prstGeom>
            <a:noFill/>
            <a:ln w="9525">
              <a:solidFill>
                <a:srgbClr val="0066FF"/>
              </a:solidFill>
              <a:round/>
            </a:ln>
            <a:extLst>
              <a:ext uri="{909E8E84-426E-40DD-AFC4-6F175D3DCCD1}">
                <a14:hiddenFill xmlns:a14="http://schemas.microsoft.com/office/drawing/2010/main">
                  <a:noFill/>
                </a14:hiddenFill>
              </a:ext>
            </a:extLst>
          </p:spPr>
          <p:txBody>
            <a:bodyPr/>
            <a:lstStyle/>
            <a:p>
              <a:pPr>
                <a:buClr>
                  <a:srgbClr val="000000"/>
                </a:buClr>
              </a:pPr>
              <a:endParaRPr lang="zh-CN" altLang="en-US" sz="1400" smtClean="0">
                <a:solidFill>
                  <a:srgbClr val="000000"/>
                </a:solidFill>
              </a:endParaRPr>
            </a:p>
          </p:txBody>
        </p:sp>
        <p:sp>
          <p:nvSpPr>
            <p:cNvPr id="7" name="Line 12"/>
            <p:cNvSpPr>
              <a:spLocks noChangeShapeType="1"/>
            </p:cNvSpPr>
            <p:nvPr/>
          </p:nvSpPr>
          <p:spPr bwMode="auto">
            <a:xfrm>
              <a:off x="1084" y="1157"/>
              <a:ext cx="0" cy="654"/>
            </a:xfrm>
            <a:prstGeom prst="line">
              <a:avLst/>
            </a:prstGeom>
            <a:noFill/>
            <a:ln w="9525">
              <a:solidFill>
                <a:srgbClr val="0066FF"/>
              </a:solidFill>
              <a:round/>
            </a:ln>
            <a:extLst>
              <a:ext uri="{909E8E84-426E-40DD-AFC4-6F175D3DCCD1}">
                <a14:hiddenFill xmlns:a14="http://schemas.microsoft.com/office/drawing/2010/main">
                  <a:noFill/>
                </a14:hiddenFill>
              </a:ext>
            </a:extLst>
          </p:spPr>
          <p:txBody>
            <a:bodyPr/>
            <a:lstStyle/>
            <a:p>
              <a:pPr>
                <a:buClr>
                  <a:srgbClr val="000000"/>
                </a:buClr>
              </a:pPr>
              <a:endParaRPr lang="zh-CN" altLang="en-US" sz="1400" smtClean="0">
                <a:solidFill>
                  <a:srgbClr val="000000"/>
                </a:solidFill>
              </a:endParaRPr>
            </a:p>
          </p:txBody>
        </p:sp>
        <p:sp>
          <p:nvSpPr>
            <p:cNvPr id="8" name="Line 13"/>
            <p:cNvSpPr>
              <a:spLocks noChangeShapeType="1"/>
            </p:cNvSpPr>
            <p:nvPr/>
          </p:nvSpPr>
          <p:spPr bwMode="auto">
            <a:xfrm>
              <a:off x="1083" y="1981"/>
              <a:ext cx="0" cy="768"/>
            </a:xfrm>
            <a:prstGeom prst="line">
              <a:avLst/>
            </a:prstGeom>
            <a:noFill/>
            <a:ln w="9525">
              <a:solidFill>
                <a:srgbClr val="0066FF"/>
              </a:solidFill>
              <a:round/>
            </a:ln>
            <a:extLst>
              <a:ext uri="{909E8E84-426E-40DD-AFC4-6F175D3DCCD1}">
                <a14:hiddenFill xmlns:a14="http://schemas.microsoft.com/office/drawing/2010/main">
                  <a:noFill/>
                </a14:hiddenFill>
              </a:ext>
            </a:extLst>
          </p:spPr>
          <p:txBody>
            <a:bodyPr/>
            <a:lstStyle/>
            <a:p>
              <a:pPr>
                <a:buClr>
                  <a:srgbClr val="000000"/>
                </a:buClr>
              </a:pPr>
              <a:endParaRPr lang="zh-CN" altLang="en-US" sz="1400" smtClean="0">
                <a:solidFill>
                  <a:srgbClr val="000000"/>
                </a:solidFill>
              </a:endParaRPr>
            </a:p>
          </p:txBody>
        </p:sp>
        <p:sp>
          <p:nvSpPr>
            <p:cNvPr id="9" name="Line 14"/>
            <p:cNvSpPr>
              <a:spLocks noChangeShapeType="1"/>
            </p:cNvSpPr>
            <p:nvPr/>
          </p:nvSpPr>
          <p:spPr bwMode="auto">
            <a:xfrm>
              <a:off x="1184" y="1892"/>
              <a:ext cx="4453" cy="0"/>
            </a:xfrm>
            <a:prstGeom prst="line">
              <a:avLst/>
            </a:prstGeom>
            <a:noFill/>
            <a:ln w="9525">
              <a:solidFill>
                <a:srgbClr val="0066FF"/>
              </a:solidFill>
              <a:round/>
            </a:ln>
            <a:extLst>
              <a:ext uri="{909E8E84-426E-40DD-AFC4-6F175D3DCCD1}">
                <a14:hiddenFill xmlns:a14="http://schemas.microsoft.com/office/drawing/2010/main">
                  <a:noFill/>
                </a14:hiddenFill>
              </a:ext>
            </a:extLst>
          </p:spPr>
          <p:txBody>
            <a:bodyPr/>
            <a:lstStyle/>
            <a:p>
              <a:pPr>
                <a:buClr>
                  <a:srgbClr val="000000"/>
                </a:buClr>
              </a:pPr>
              <a:endParaRPr lang="zh-CN" altLang="en-US" sz="1400" smtClean="0">
                <a:solidFill>
                  <a:srgbClr val="000000"/>
                </a:solidFill>
              </a:endParaRPr>
            </a:p>
          </p:txBody>
        </p:sp>
      </p:grpSp>
      <p:sp>
        <p:nvSpPr>
          <p:cNvPr id="424963" name="Rectangle 3"/>
          <p:cNvSpPr>
            <a:spLocks noGrp="1" noChangeArrowheads="1"/>
          </p:cNvSpPr>
          <p:nvPr>
            <p:ph type="subTitle" idx="1"/>
          </p:nvPr>
        </p:nvSpPr>
        <p:spPr>
          <a:xfrm>
            <a:off x="1905000" y="3124200"/>
            <a:ext cx="6400800" cy="1752600"/>
          </a:xfrm>
        </p:spPr>
        <p:txBody>
          <a:bodyPr/>
          <a:lstStyle>
            <a:lvl1pPr marL="0" indent="0" algn="ctr">
              <a:buFont typeface="Wingdings" panose="05000000000000000000" pitchFamily="2" charset="2"/>
              <a:buNone/>
              <a:defRPr sz="3200"/>
            </a:lvl1pPr>
          </a:lstStyle>
          <a:p>
            <a:pPr lvl="0"/>
            <a:r>
              <a:rPr lang="zh-CN" altLang="en-US" noProof="0" smtClean="0"/>
              <a:t>单击此处编辑母版副标题样式</a:t>
            </a:r>
          </a:p>
        </p:txBody>
      </p:sp>
      <p:sp>
        <p:nvSpPr>
          <p:cNvPr id="10" name="Rectangle 4"/>
          <p:cNvSpPr>
            <a:spLocks noGrp="1" noChangeArrowheads="1"/>
          </p:cNvSpPr>
          <p:nvPr>
            <p:ph type="dt" sz="half" idx="10"/>
          </p:nvPr>
        </p:nvSpPr>
        <p:spPr/>
        <p:txBody>
          <a:bodyPr/>
          <a:lstStyle>
            <a:lvl1pPr>
              <a:spcBef>
                <a:spcPct val="20000"/>
              </a:spcBef>
              <a:buClr>
                <a:schemeClr val="tx1"/>
              </a:buClr>
              <a:buSzPct val="100000"/>
              <a:buFont typeface="Wingdings" panose="05000000000000000000" pitchFamily="2" charset="2"/>
              <a:buChar char="n"/>
              <a:defRPr>
                <a:latin typeface="Times New Roman" panose="02020603050405020304" pitchFamily="18" charset="0"/>
              </a:defRPr>
            </a:lvl1pPr>
          </a:lstStyle>
          <a:p>
            <a:pPr>
              <a:buClr>
                <a:srgbClr val="000000"/>
              </a:buClr>
              <a:defRPr/>
            </a:pPr>
            <a:endParaRPr lang="en-US" altLang="zh-CN"/>
          </a:p>
        </p:txBody>
      </p:sp>
      <p:sp>
        <p:nvSpPr>
          <p:cNvPr id="11" name="Rectangle 5"/>
          <p:cNvSpPr>
            <a:spLocks noGrp="1" noChangeArrowheads="1"/>
          </p:cNvSpPr>
          <p:nvPr>
            <p:ph type="ftr" sz="quarter" idx="11"/>
          </p:nvPr>
        </p:nvSpPr>
        <p:spPr/>
        <p:txBody>
          <a:bodyPr/>
          <a:lstStyle>
            <a:lvl1pPr>
              <a:spcBef>
                <a:spcPct val="20000"/>
              </a:spcBef>
              <a:buClr>
                <a:schemeClr val="tx1"/>
              </a:buClr>
              <a:buSzPct val="100000"/>
              <a:buFont typeface="Wingdings" panose="05000000000000000000" pitchFamily="2" charset="2"/>
              <a:buChar char="n"/>
              <a:defRPr>
                <a:latin typeface="Times New Roman" panose="02020603050405020304" pitchFamily="18" charset="0"/>
              </a:defRPr>
            </a:lvl1pPr>
          </a:lstStyle>
          <a:p>
            <a:pPr>
              <a:buClr>
                <a:srgbClr val="000000"/>
              </a:buClr>
              <a:defRPr/>
            </a:pPr>
            <a:endParaRPr lang="en-US" altLang="zh-CN"/>
          </a:p>
        </p:txBody>
      </p:sp>
      <p:sp>
        <p:nvSpPr>
          <p:cNvPr id="12" name="Rectangle 6"/>
          <p:cNvSpPr>
            <a:spLocks noGrp="1" noChangeArrowheads="1"/>
          </p:cNvSpPr>
          <p:nvPr>
            <p:ph type="sldNum" sz="quarter" idx="12"/>
          </p:nvPr>
        </p:nvSpPr>
        <p:spPr/>
        <p:txBody>
          <a:bodyPr/>
          <a:lstStyle>
            <a:lvl1pPr>
              <a:spcBef>
                <a:spcPct val="20000"/>
              </a:spcBef>
              <a:buClr>
                <a:schemeClr val="tx1"/>
              </a:buClr>
              <a:buSzPct val="100000"/>
              <a:buFont typeface="Arial" panose="020B0604020202020204" pitchFamily="34" charset="0"/>
              <a:buChar char="n"/>
              <a:defRPr/>
            </a:lvl1pPr>
          </a:lstStyle>
          <a:p>
            <a:pPr>
              <a:buClr>
                <a:srgbClr val="000000"/>
              </a:buClr>
              <a:defRPr/>
            </a:pPr>
            <a:fld id="{26AE98C7-A966-4E80-9378-F1DDDB8D93D7}" type="slidenum">
              <a:rPr lang="en-US" altLang="zh-CN"/>
              <a:t>‹#›</a:t>
            </a:fld>
            <a:endParaRPr lang="en-US" altLang="zh-CN"/>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4"/>
          <p:cNvSpPr>
            <a:spLocks noGrp="1" noChangeArrowheads="1"/>
          </p:cNvSpPr>
          <p:nvPr>
            <p:ph type="dt" sz="half" idx="10"/>
          </p:nvPr>
        </p:nvSpPr>
        <p:spPr/>
        <p:txBody>
          <a:bodyPr/>
          <a:lstStyle>
            <a:lvl1pPr>
              <a:spcBef>
                <a:spcPct val="20000"/>
              </a:spcBef>
              <a:buClr>
                <a:schemeClr val="tx1"/>
              </a:buClr>
              <a:buSzPct val="100000"/>
              <a:buFont typeface="Wingdings" panose="05000000000000000000" pitchFamily="2" charset="2"/>
              <a:buChar char="n"/>
              <a:defRPr>
                <a:latin typeface="Times New Roman" panose="02020603050405020304" pitchFamily="18" charset="0"/>
              </a:defRPr>
            </a:lvl1pPr>
          </a:lstStyle>
          <a:p>
            <a:pPr>
              <a:buClr>
                <a:srgbClr val="000000"/>
              </a:buClr>
              <a:defRPr/>
            </a:pPr>
            <a:endParaRPr lang="en-US" altLang="zh-CN"/>
          </a:p>
        </p:txBody>
      </p:sp>
      <p:sp>
        <p:nvSpPr>
          <p:cNvPr id="5" name="Rectangle 5"/>
          <p:cNvSpPr>
            <a:spLocks noGrp="1" noChangeArrowheads="1"/>
          </p:cNvSpPr>
          <p:nvPr>
            <p:ph type="ftr" sz="quarter" idx="11"/>
          </p:nvPr>
        </p:nvSpPr>
        <p:spPr/>
        <p:txBody>
          <a:bodyPr/>
          <a:lstStyle>
            <a:lvl1pPr>
              <a:spcBef>
                <a:spcPct val="20000"/>
              </a:spcBef>
              <a:buClr>
                <a:schemeClr val="tx1"/>
              </a:buClr>
              <a:buSzPct val="100000"/>
              <a:buFont typeface="Wingdings" panose="05000000000000000000" pitchFamily="2" charset="2"/>
              <a:buChar char="n"/>
              <a:defRPr>
                <a:latin typeface="Times New Roman" panose="02020603050405020304" pitchFamily="18" charset="0"/>
              </a:defRPr>
            </a:lvl1pPr>
          </a:lstStyle>
          <a:p>
            <a:pPr>
              <a:buClr>
                <a:srgbClr val="000000"/>
              </a:buClr>
              <a:defRPr/>
            </a:pPr>
            <a:endParaRPr lang="en-US" altLang="zh-CN"/>
          </a:p>
        </p:txBody>
      </p:sp>
      <p:sp>
        <p:nvSpPr>
          <p:cNvPr id="6" name="Rectangle 6"/>
          <p:cNvSpPr>
            <a:spLocks noGrp="1" noChangeArrowheads="1"/>
          </p:cNvSpPr>
          <p:nvPr>
            <p:ph type="sldNum" sz="quarter" idx="12"/>
          </p:nvPr>
        </p:nvSpPr>
        <p:spPr/>
        <p:txBody>
          <a:bodyPr/>
          <a:lstStyle>
            <a:lvl1pPr>
              <a:spcBef>
                <a:spcPct val="20000"/>
              </a:spcBef>
              <a:buClr>
                <a:schemeClr val="tx1"/>
              </a:buClr>
              <a:buSzPct val="100000"/>
              <a:buFont typeface="Arial" panose="020B0604020202020204" pitchFamily="34" charset="0"/>
              <a:buChar char="n"/>
              <a:defRPr/>
            </a:lvl1pPr>
          </a:lstStyle>
          <a:p>
            <a:pPr>
              <a:buClr>
                <a:srgbClr val="000000"/>
              </a:buClr>
              <a:defRPr/>
            </a:pPr>
            <a:fld id="{56718BFE-5ED3-457A-9B12-51BCCBC6577A}" type="slidenum">
              <a:rPr lang="en-US" altLang="zh-CN"/>
              <a:t>‹#›</a:t>
            </a:fld>
            <a:endParaRPr lang="en-US" altLang="zh-CN"/>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
        <p:nvSpPr>
          <p:cNvPr id="4" name="Rectangle 4"/>
          <p:cNvSpPr>
            <a:spLocks noGrp="1" noChangeArrowheads="1"/>
          </p:cNvSpPr>
          <p:nvPr>
            <p:ph type="dt" sz="half" idx="10"/>
          </p:nvPr>
        </p:nvSpPr>
        <p:spPr/>
        <p:txBody>
          <a:bodyPr/>
          <a:lstStyle>
            <a:lvl1pPr>
              <a:spcBef>
                <a:spcPct val="20000"/>
              </a:spcBef>
              <a:buClr>
                <a:schemeClr val="tx1"/>
              </a:buClr>
              <a:buSzPct val="100000"/>
              <a:buFont typeface="Wingdings" panose="05000000000000000000" pitchFamily="2" charset="2"/>
              <a:buChar char="n"/>
              <a:defRPr>
                <a:latin typeface="Times New Roman" panose="02020603050405020304" pitchFamily="18" charset="0"/>
              </a:defRPr>
            </a:lvl1pPr>
          </a:lstStyle>
          <a:p>
            <a:pPr>
              <a:buClr>
                <a:srgbClr val="000000"/>
              </a:buClr>
              <a:defRPr/>
            </a:pPr>
            <a:endParaRPr lang="en-US" altLang="zh-CN"/>
          </a:p>
        </p:txBody>
      </p:sp>
      <p:sp>
        <p:nvSpPr>
          <p:cNvPr id="5" name="Rectangle 5"/>
          <p:cNvSpPr>
            <a:spLocks noGrp="1" noChangeArrowheads="1"/>
          </p:cNvSpPr>
          <p:nvPr>
            <p:ph type="ftr" sz="quarter" idx="11"/>
          </p:nvPr>
        </p:nvSpPr>
        <p:spPr/>
        <p:txBody>
          <a:bodyPr/>
          <a:lstStyle>
            <a:lvl1pPr>
              <a:spcBef>
                <a:spcPct val="20000"/>
              </a:spcBef>
              <a:buClr>
                <a:schemeClr val="tx1"/>
              </a:buClr>
              <a:buSzPct val="100000"/>
              <a:buFont typeface="Wingdings" panose="05000000000000000000" pitchFamily="2" charset="2"/>
              <a:buChar char="n"/>
              <a:defRPr>
                <a:latin typeface="Times New Roman" panose="02020603050405020304" pitchFamily="18" charset="0"/>
              </a:defRPr>
            </a:lvl1pPr>
          </a:lstStyle>
          <a:p>
            <a:pPr>
              <a:buClr>
                <a:srgbClr val="000000"/>
              </a:buClr>
              <a:defRPr/>
            </a:pPr>
            <a:endParaRPr lang="en-US" altLang="zh-CN"/>
          </a:p>
        </p:txBody>
      </p:sp>
      <p:sp>
        <p:nvSpPr>
          <p:cNvPr id="6" name="Rectangle 6"/>
          <p:cNvSpPr>
            <a:spLocks noGrp="1" noChangeArrowheads="1"/>
          </p:cNvSpPr>
          <p:nvPr>
            <p:ph type="sldNum" sz="quarter" idx="12"/>
          </p:nvPr>
        </p:nvSpPr>
        <p:spPr/>
        <p:txBody>
          <a:bodyPr/>
          <a:lstStyle>
            <a:lvl1pPr>
              <a:spcBef>
                <a:spcPct val="20000"/>
              </a:spcBef>
              <a:buClr>
                <a:schemeClr val="tx1"/>
              </a:buClr>
              <a:buSzPct val="100000"/>
              <a:buFont typeface="Arial" panose="020B0604020202020204" pitchFamily="34" charset="0"/>
              <a:buChar char="n"/>
              <a:defRPr/>
            </a:lvl1pPr>
          </a:lstStyle>
          <a:p>
            <a:pPr>
              <a:buClr>
                <a:srgbClr val="000000"/>
              </a:buClr>
              <a:defRPr/>
            </a:pPr>
            <a:fld id="{8C6F583B-2643-44BC-9B3C-FFD0B56D50B3}" type="slidenum">
              <a:rPr lang="en-US" altLang="zh-CN"/>
              <a:t>‹#›</a:t>
            </a:fld>
            <a:endParaRPr lang="en-US" altLang="zh-CN"/>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228600" y="9906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419600" y="9906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Rectangle 4"/>
          <p:cNvSpPr>
            <a:spLocks noGrp="1" noChangeArrowheads="1"/>
          </p:cNvSpPr>
          <p:nvPr>
            <p:ph type="dt" sz="half" idx="10"/>
          </p:nvPr>
        </p:nvSpPr>
        <p:spPr/>
        <p:txBody>
          <a:bodyPr/>
          <a:lstStyle>
            <a:lvl1pPr>
              <a:spcBef>
                <a:spcPct val="20000"/>
              </a:spcBef>
              <a:buClr>
                <a:schemeClr val="tx1"/>
              </a:buClr>
              <a:buSzPct val="100000"/>
              <a:buFont typeface="Wingdings" panose="05000000000000000000" pitchFamily="2" charset="2"/>
              <a:buChar char="n"/>
              <a:defRPr>
                <a:latin typeface="Times New Roman" panose="02020603050405020304" pitchFamily="18" charset="0"/>
              </a:defRPr>
            </a:lvl1pPr>
          </a:lstStyle>
          <a:p>
            <a:pPr>
              <a:buClr>
                <a:srgbClr val="000000"/>
              </a:buClr>
              <a:defRPr/>
            </a:pPr>
            <a:endParaRPr lang="en-US" altLang="zh-CN"/>
          </a:p>
        </p:txBody>
      </p:sp>
      <p:sp>
        <p:nvSpPr>
          <p:cNvPr id="6" name="Rectangle 5"/>
          <p:cNvSpPr>
            <a:spLocks noGrp="1" noChangeArrowheads="1"/>
          </p:cNvSpPr>
          <p:nvPr>
            <p:ph type="ftr" sz="quarter" idx="11"/>
          </p:nvPr>
        </p:nvSpPr>
        <p:spPr/>
        <p:txBody>
          <a:bodyPr/>
          <a:lstStyle>
            <a:lvl1pPr>
              <a:spcBef>
                <a:spcPct val="20000"/>
              </a:spcBef>
              <a:buClr>
                <a:schemeClr val="tx1"/>
              </a:buClr>
              <a:buSzPct val="100000"/>
              <a:buFont typeface="Wingdings" panose="05000000000000000000" pitchFamily="2" charset="2"/>
              <a:buChar char="n"/>
              <a:defRPr>
                <a:latin typeface="Times New Roman" panose="02020603050405020304" pitchFamily="18" charset="0"/>
              </a:defRPr>
            </a:lvl1pPr>
          </a:lstStyle>
          <a:p>
            <a:pPr>
              <a:buClr>
                <a:srgbClr val="000000"/>
              </a:buClr>
              <a:defRPr/>
            </a:pPr>
            <a:endParaRPr lang="en-US" altLang="zh-CN"/>
          </a:p>
        </p:txBody>
      </p:sp>
      <p:sp>
        <p:nvSpPr>
          <p:cNvPr id="7" name="Rectangle 6"/>
          <p:cNvSpPr>
            <a:spLocks noGrp="1" noChangeArrowheads="1"/>
          </p:cNvSpPr>
          <p:nvPr>
            <p:ph type="sldNum" sz="quarter" idx="12"/>
          </p:nvPr>
        </p:nvSpPr>
        <p:spPr/>
        <p:txBody>
          <a:bodyPr/>
          <a:lstStyle>
            <a:lvl1pPr>
              <a:spcBef>
                <a:spcPct val="20000"/>
              </a:spcBef>
              <a:buClr>
                <a:schemeClr val="tx1"/>
              </a:buClr>
              <a:buSzPct val="100000"/>
              <a:buFont typeface="Arial" panose="020B0604020202020204" pitchFamily="34" charset="0"/>
              <a:buChar char="n"/>
              <a:defRPr/>
            </a:lvl1pPr>
          </a:lstStyle>
          <a:p>
            <a:pPr>
              <a:buClr>
                <a:srgbClr val="000000"/>
              </a:buClr>
              <a:defRPr/>
            </a:pPr>
            <a:fld id="{336D8E7F-ECF2-4C8F-8285-264C7B68B654}" type="slidenum">
              <a:rPr lang="en-US" altLang="zh-CN"/>
              <a:t>‹#›</a:t>
            </a:fld>
            <a:endParaRPr lang="en-US" altLang="zh-CN"/>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Rectangle 4"/>
          <p:cNvSpPr>
            <a:spLocks noGrp="1" noChangeArrowheads="1"/>
          </p:cNvSpPr>
          <p:nvPr>
            <p:ph type="dt" sz="half" idx="10"/>
          </p:nvPr>
        </p:nvSpPr>
        <p:spPr/>
        <p:txBody>
          <a:bodyPr/>
          <a:lstStyle>
            <a:lvl1pPr>
              <a:spcBef>
                <a:spcPct val="20000"/>
              </a:spcBef>
              <a:buClr>
                <a:schemeClr val="tx1"/>
              </a:buClr>
              <a:buSzPct val="100000"/>
              <a:buFont typeface="Wingdings" panose="05000000000000000000" pitchFamily="2" charset="2"/>
              <a:buChar char="n"/>
              <a:defRPr>
                <a:latin typeface="Times New Roman" panose="02020603050405020304" pitchFamily="18" charset="0"/>
              </a:defRPr>
            </a:lvl1pPr>
          </a:lstStyle>
          <a:p>
            <a:pPr>
              <a:buClr>
                <a:srgbClr val="000000"/>
              </a:buClr>
              <a:defRPr/>
            </a:pPr>
            <a:endParaRPr lang="en-US" altLang="zh-CN"/>
          </a:p>
        </p:txBody>
      </p:sp>
      <p:sp>
        <p:nvSpPr>
          <p:cNvPr id="8" name="Rectangle 5"/>
          <p:cNvSpPr>
            <a:spLocks noGrp="1" noChangeArrowheads="1"/>
          </p:cNvSpPr>
          <p:nvPr>
            <p:ph type="ftr" sz="quarter" idx="11"/>
          </p:nvPr>
        </p:nvSpPr>
        <p:spPr/>
        <p:txBody>
          <a:bodyPr/>
          <a:lstStyle>
            <a:lvl1pPr>
              <a:spcBef>
                <a:spcPct val="20000"/>
              </a:spcBef>
              <a:buClr>
                <a:schemeClr val="tx1"/>
              </a:buClr>
              <a:buSzPct val="100000"/>
              <a:buFont typeface="Wingdings" panose="05000000000000000000" pitchFamily="2" charset="2"/>
              <a:buChar char="n"/>
              <a:defRPr>
                <a:latin typeface="Times New Roman" panose="02020603050405020304" pitchFamily="18" charset="0"/>
              </a:defRPr>
            </a:lvl1pPr>
          </a:lstStyle>
          <a:p>
            <a:pPr>
              <a:buClr>
                <a:srgbClr val="000000"/>
              </a:buClr>
              <a:defRPr/>
            </a:pPr>
            <a:endParaRPr lang="en-US" altLang="zh-CN"/>
          </a:p>
        </p:txBody>
      </p:sp>
      <p:sp>
        <p:nvSpPr>
          <p:cNvPr id="9" name="Rectangle 6"/>
          <p:cNvSpPr>
            <a:spLocks noGrp="1" noChangeArrowheads="1"/>
          </p:cNvSpPr>
          <p:nvPr>
            <p:ph type="sldNum" sz="quarter" idx="12"/>
          </p:nvPr>
        </p:nvSpPr>
        <p:spPr/>
        <p:txBody>
          <a:bodyPr/>
          <a:lstStyle>
            <a:lvl1pPr>
              <a:spcBef>
                <a:spcPct val="20000"/>
              </a:spcBef>
              <a:buClr>
                <a:schemeClr val="tx1"/>
              </a:buClr>
              <a:buSzPct val="100000"/>
              <a:buFont typeface="Arial" panose="020B0604020202020204" pitchFamily="34" charset="0"/>
              <a:buChar char="n"/>
              <a:defRPr/>
            </a:lvl1pPr>
          </a:lstStyle>
          <a:p>
            <a:pPr>
              <a:buClr>
                <a:srgbClr val="000000"/>
              </a:buClr>
              <a:defRPr/>
            </a:pPr>
            <a:fld id="{A408D124-7FF1-4CA3-BD67-46C47623D96A}" type="slidenum">
              <a:rPr lang="en-US" altLang="zh-CN"/>
              <a:t>‹#›</a:t>
            </a:fld>
            <a:endParaRPr lang="en-US" altLang="zh-CN"/>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Rectangle 4"/>
          <p:cNvSpPr>
            <a:spLocks noGrp="1" noChangeArrowheads="1"/>
          </p:cNvSpPr>
          <p:nvPr>
            <p:ph type="dt" sz="half" idx="10"/>
          </p:nvPr>
        </p:nvSpPr>
        <p:spPr/>
        <p:txBody>
          <a:bodyPr/>
          <a:lstStyle>
            <a:lvl1pPr>
              <a:spcBef>
                <a:spcPct val="20000"/>
              </a:spcBef>
              <a:buClr>
                <a:schemeClr val="tx1"/>
              </a:buClr>
              <a:buSzPct val="100000"/>
              <a:buFont typeface="Wingdings" panose="05000000000000000000" pitchFamily="2" charset="2"/>
              <a:buChar char="n"/>
              <a:defRPr>
                <a:latin typeface="Times New Roman" panose="02020603050405020304" pitchFamily="18" charset="0"/>
              </a:defRPr>
            </a:lvl1pPr>
          </a:lstStyle>
          <a:p>
            <a:pPr>
              <a:buClr>
                <a:srgbClr val="000000"/>
              </a:buClr>
              <a:defRPr/>
            </a:pPr>
            <a:endParaRPr lang="en-US" altLang="zh-CN"/>
          </a:p>
        </p:txBody>
      </p:sp>
      <p:sp>
        <p:nvSpPr>
          <p:cNvPr id="4" name="Rectangle 5"/>
          <p:cNvSpPr>
            <a:spLocks noGrp="1" noChangeArrowheads="1"/>
          </p:cNvSpPr>
          <p:nvPr>
            <p:ph type="ftr" sz="quarter" idx="11"/>
          </p:nvPr>
        </p:nvSpPr>
        <p:spPr/>
        <p:txBody>
          <a:bodyPr/>
          <a:lstStyle>
            <a:lvl1pPr>
              <a:spcBef>
                <a:spcPct val="20000"/>
              </a:spcBef>
              <a:buClr>
                <a:schemeClr val="tx1"/>
              </a:buClr>
              <a:buSzPct val="100000"/>
              <a:buFont typeface="Wingdings" panose="05000000000000000000" pitchFamily="2" charset="2"/>
              <a:buChar char="n"/>
              <a:defRPr>
                <a:latin typeface="Times New Roman" panose="02020603050405020304" pitchFamily="18" charset="0"/>
              </a:defRPr>
            </a:lvl1pPr>
          </a:lstStyle>
          <a:p>
            <a:pPr>
              <a:buClr>
                <a:srgbClr val="000000"/>
              </a:buClr>
              <a:defRPr/>
            </a:pPr>
            <a:endParaRPr lang="en-US" altLang="zh-CN"/>
          </a:p>
        </p:txBody>
      </p:sp>
      <p:sp>
        <p:nvSpPr>
          <p:cNvPr id="5" name="Rectangle 6"/>
          <p:cNvSpPr>
            <a:spLocks noGrp="1" noChangeArrowheads="1"/>
          </p:cNvSpPr>
          <p:nvPr>
            <p:ph type="sldNum" sz="quarter" idx="12"/>
          </p:nvPr>
        </p:nvSpPr>
        <p:spPr/>
        <p:txBody>
          <a:bodyPr/>
          <a:lstStyle>
            <a:lvl1pPr>
              <a:spcBef>
                <a:spcPct val="20000"/>
              </a:spcBef>
              <a:buClr>
                <a:schemeClr val="tx1"/>
              </a:buClr>
              <a:buSzPct val="100000"/>
              <a:buFont typeface="Arial" panose="020B0604020202020204" pitchFamily="34" charset="0"/>
              <a:buChar char="n"/>
              <a:defRPr/>
            </a:lvl1pPr>
          </a:lstStyle>
          <a:p>
            <a:pPr>
              <a:buClr>
                <a:srgbClr val="000000"/>
              </a:buClr>
              <a:defRPr/>
            </a:pPr>
            <a:fld id="{924FA0B7-9290-4CE5-A3E9-CB4636CFF937}" type="slidenum">
              <a:rPr lang="en-US" altLang="zh-CN"/>
              <a:t>‹#›</a:t>
            </a:fld>
            <a:endParaRPr lang="en-US" altLang="zh-CN"/>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spcBef>
                <a:spcPct val="20000"/>
              </a:spcBef>
              <a:buClr>
                <a:schemeClr val="tx1"/>
              </a:buClr>
              <a:buSzPct val="100000"/>
              <a:buFont typeface="Wingdings" panose="05000000000000000000" pitchFamily="2" charset="2"/>
              <a:buChar char="n"/>
              <a:defRPr>
                <a:latin typeface="Times New Roman" panose="02020603050405020304" pitchFamily="18" charset="0"/>
              </a:defRPr>
            </a:lvl1pPr>
          </a:lstStyle>
          <a:p>
            <a:pPr>
              <a:buClr>
                <a:srgbClr val="000000"/>
              </a:buClr>
              <a:defRPr/>
            </a:pPr>
            <a:endParaRPr lang="en-US" altLang="zh-CN"/>
          </a:p>
        </p:txBody>
      </p:sp>
      <p:sp>
        <p:nvSpPr>
          <p:cNvPr id="3" name="Rectangle 5"/>
          <p:cNvSpPr>
            <a:spLocks noGrp="1" noChangeArrowheads="1"/>
          </p:cNvSpPr>
          <p:nvPr>
            <p:ph type="ftr" sz="quarter" idx="11"/>
          </p:nvPr>
        </p:nvSpPr>
        <p:spPr/>
        <p:txBody>
          <a:bodyPr/>
          <a:lstStyle>
            <a:lvl1pPr>
              <a:spcBef>
                <a:spcPct val="20000"/>
              </a:spcBef>
              <a:buClr>
                <a:schemeClr val="tx1"/>
              </a:buClr>
              <a:buSzPct val="100000"/>
              <a:buFont typeface="Wingdings" panose="05000000000000000000" pitchFamily="2" charset="2"/>
              <a:buChar char="n"/>
              <a:defRPr>
                <a:latin typeface="Times New Roman" panose="02020603050405020304" pitchFamily="18" charset="0"/>
              </a:defRPr>
            </a:lvl1pPr>
          </a:lstStyle>
          <a:p>
            <a:pPr>
              <a:buClr>
                <a:srgbClr val="000000"/>
              </a:buClr>
              <a:defRPr/>
            </a:pPr>
            <a:endParaRPr lang="en-US" altLang="zh-CN"/>
          </a:p>
        </p:txBody>
      </p:sp>
      <p:sp>
        <p:nvSpPr>
          <p:cNvPr id="4" name="Rectangle 6"/>
          <p:cNvSpPr>
            <a:spLocks noGrp="1" noChangeArrowheads="1"/>
          </p:cNvSpPr>
          <p:nvPr>
            <p:ph type="sldNum" sz="quarter" idx="12"/>
          </p:nvPr>
        </p:nvSpPr>
        <p:spPr/>
        <p:txBody>
          <a:bodyPr/>
          <a:lstStyle>
            <a:lvl1pPr>
              <a:spcBef>
                <a:spcPct val="20000"/>
              </a:spcBef>
              <a:buClr>
                <a:schemeClr val="tx1"/>
              </a:buClr>
              <a:buSzPct val="100000"/>
              <a:buFont typeface="Arial" panose="020B0604020202020204" pitchFamily="34" charset="0"/>
              <a:buChar char="n"/>
              <a:defRPr/>
            </a:lvl1pPr>
          </a:lstStyle>
          <a:p>
            <a:pPr>
              <a:buClr>
                <a:srgbClr val="000000"/>
              </a:buClr>
              <a:defRPr/>
            </a:pPr>
            <a:fld id="{5EA5DE45-2996-4EDE-AA8D-FFC066FFC524}" type="slidenum">
              <a:rPr lang="en-US" altLang="zh-CN"/>
              <a:t>‹#›</a:t>
            </a:fld>
            <a:endParaRPr lang="en-US" altLang="zh-CN"/>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4"/>
          <p:cNvSpPr>
            <a:spLocks noGrp="1" noChangeArrowheads="1"/>
          </p:cNvSpPr>
          <p:nvPr>
            <p:ph type="dt" sz="half" idx="10"/>
          </p:nvPr>
        </p:nvSpPr>
        <p:spPr/>
        <p:txBody>
          <a:bodyPr/>
          <a:lstStyle>
            <a:lvl1pPr>
              <a:spcBef>
                <a:spcPct val="20000"/>
              </a:spcBef>
              <a:buClr>
                <a:schemeClr val="tx1"/>
              </a:buClr>
              <a:buSzPct val="100000"/>
              <a:buFont typeface="Wingdings" panose="05000000000000000000" pitchFamily="2" charset="2"/>
              <a:buChar char="n"/>
              <a:defRPr>
                <a:latin typeface="Times New Roman" panose="02020603050405020304" pitchFamily="18" charset="0"/>
              </a:defRPr>
            </a:lvl1pPr>
          </a:lstStyle>
          <a:p>
            <a:pPr>
              <a:buClr>
                <a:srgbClr val="000000"/>
              </a:buClr>
              <a:defRPr/>
            </a:pPr>
            <a:endParaRPr lang="en-US" altLang="zh-CN"/>
          </a:p>
        </p:txBody>
      </p:sp>
      <p:sp>
        <p:nvSpPr>
          <p:cNvPr id="6" name="Rectangle 5"/>
          <p:cNvSpPr>
            <a:spLocks noGrp="1" noChangeArrowheads="1"/>
          </p:cNvSpPr>
          <p:nvPr>
            <p:ph type="ftr" sz="quarter" idx="11"/>
          </p:nvPr>
        </p:nvSpPr>
        <p:spPr/>
        <p:txBody>
          <a:bodyPr/>
          <a:lstStyle>
            <a:lvl1pPr>
              <a:spcBef>
                <a:spcPct val="20000"/>
              </a:spcBef>
              <a:buClr>
                <a:schemeClr val="tx1"/>
              </a:buClr>
              <a:buSzPct val="100000"/>
              <a:buFont typeface="Wingdings" panose="05000000000000000000" pitchFamily="2" charset="2"/>
              <a:buChar char="n"/>
              <a:defRPr>
                <a:latin typeface="Times New Roman" panose="02020603050405020304" pitchFamily="18" charset="0"/>
              </a:defRPr>
            </a:lvl1pPr>
          </a:lstStyle>
          <a:p>
            <a:pPr>
              <a:buClr>
                <a:srgbClr val="000000"/>
              </a:buClr>
              <a:defRPr/>
            </a:pPr>
            <a:endParaRPr lang="en-US" altLang="zh-CN"/>
          </a:p>
        </p:txBody>
      </p:sp>
      <p:sp>
        <p:nvSpPr>
          <p:cNvPr id="7" name="Rectangle 6"/>
          <p:cNvSpPr>
            <a:spLocks noGrp="1" noChangeArrowheads="1"/>
          </p:cNvSpPr>
          <p:nvPr>
            <p:ph type="sldNum" sz="quarter" idx="12"/>
          </p:nvPr>
        </p:nvSpPr>
        <p:spPr/>
        <p:txBody>
          <a:bodyPr/>
          <a:lstStyle>
            <a:lvl1pPr>
              <a:spcBef>
                <a:spcPct val="20000"/>
              </a:spcBef>
              <a:buClr>
                <a:schemeClr val="tx1"/>
              </a:buClr>
              <a:buSzPct val="100000"/>
              <a:buFont typeface="Arial" panose="020B0604020202020204" pitchFamily="34" charset="0"/>
              <a:buChar char="n"/>
              <a:defRPr/>
            </a:lvl1pPr>
          </a:lstStyle>
          <a:p>
            <a:pPr>
              <a:buClr>
                <a:srgbClr val="000000"/>
              </a:buClr>
              <a:defRPr/>
            </a:pPr>
            <a:fld id="{599A2AEF-BCE4-44B0-9AFC-146D63A7DB82}" type="slidenum">
              <a:rPr lang="en-US" altLang="zh-CN"/>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50AA33E7-A452-4954-BD02-5199F7EF6A02}" type="slidenum">
              <a:rPr lang="en-US" altLang="zh-CN"/>
              <a:t>‹#›</a:t>
            </a:fld>
            <a:endParaRPr lang="en-US" altLang="zh-CN"/>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4"/>
          <p:cNvSpPr>
            <a:spLocks noGrp="1" noChangeArrowheads="1"/>
          </p:cNvSpPr>
          <p:nvPr>
            <p:ph type="dt" sz="half" idx="10"/>
          </p:nvPr>
        </p:nvSpPr>
        <p:spPr/>
        <p:txBody>
          <a:bodyPr/>
          <a:lstStyle>
            <a:lvl1pPr>
              <a:spcBef>
                <a:spcPct val="20000"/>
              </a:spcBef>
              <a:buClr>
                <a:schemeClr val="tx1"/>
              </a:buClr>
              <a:buSzPct val="100000"/>
              <a:buFont typeface="Wingdings" panose="05000000000000000000" pitchFamily="2" charset="2"/>
              <a:buChar char="n"/>
              <a:defRPr>
                <a:latin typeface="Times New Roman" panose="02020603050405020304" pitchFamily="18" charset="0"/>
              </a:defRPr>
            </a:lvl1pPr>
          </a:lstStyle>
          <a:p>
            <a:pPr>
              <a:buClr>
                <a:srgbClr val="000000"/>
              </a:buClr>
              <a:defRPr/>
            </a:pPr>
            <a:endParaRPr lang="en-US" altLang="zh-CN"/>
          </a:p>
        </p:txBody>
      </p:sp>
      <p:sp>
        <p:nvSpPr>
          <p:cNvPr id="6" name="Rectangle 5"/>
          <p:cNvSpPr>
            <a:spLocks noGrp="1" noChangeArrowheads="1"/>
          </p:cNvSpPr>
          <p:nvPr>
            <p:ph type="ftr" sz="quarter" idx="11"/>
          </p:nvPr>
        </p:nvSpPr>
        <p:spPr/>
        <p:txBody>
          <a:bodyPr/>
          <a:lstStyle>
            <a:lvl1pPr>
              <a:spcBef>
                <a:spcPct val="20000"/>
              </a:spcBef>
              <a:buClr>
                <a:schemeClr val="tx1"/>
              </a:buClr>
              <a:buSzPct val="100000"/>
              <a:buFont typeface="Wingdings" panose="05000000000000000000" pitchFamily="2" charset="2"/>
              <a:buChar char="n"/>
              <a:defRPr>
                <a:latin typeface="Times New Roman" panose="02020603050405020304" pitchFamily="18" charset="0"/>
              </a:defRPr>
            </a:lvl1pPr>
          </a:lstStyle>
          <a:p>
            <a:pPr>
              <a:buClr>
                <a:srgbClr val="000000"/>
              </a:buClr>
              <a:defRPr/>
            </a:pPr>
            <a:endParaRPr lang="en-US" altLang="zh-CN"/>
          </a:p>
        </p:txBody>
      </p:sp>
      <p:sp>
        <p:nvSpPr>
          <p:cNvPr id="7" name="Rectangle 6"/>
          <p:cNvSpPr>
            <a:spLocks noGrp="1" noChangeArrowheads="1"/>
          </p:cNvSpPr>
          <p:nvPr>
            <p:ph type="sldNum" sz="quarter" idx="12"/>
          </p:nvPr>
        </p:nvSpPr>
        <p:spPr/>
        <p:txBody>
          <a:bodyPr/>
          <a:lstStyle>
            <a:lvl1pPr>
              <a:spcBef>
                <a:spcPct val="20000"/>
              </a:spcBef>
              <a:buClr>
                <a:schemeClr val="tx1"/>
              </a:buClr>
              <a:buSzPct val="100000"/>
              <a:buFont typeface="Arial" panose="020B0604020202020204" pitchFamily="34" charset="0"/>
              <a:buChar char="n"/>
              <a:defRPr/>
            </a:lvl1pPr>
          </a:lstStyle>
          <a:p>
            <a:pPr>
              <a:buClr>
                <a:srgbClr val="000000"/>
              </a:buClr>
              <a:defRPr/>
            </a:pPr>
            <a:fld id="{CD93AAC5-9CAE-4A4F-989E-1D5D3FFB2B30}" type="slidenum">
              <a:rPr lang="en-US" altLang="zh-CN"/>
              <a:t>‹#›</a:t>
            </a:fld>
            <a:endParaRPr lang="en-US" altLang="zh-CN"/>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4"/>
          <p:cNvSpPr>
            <a:spLocks noGrp="1" noChangeArrowheads="1"/>
          </p:cNvSpPr>
          <p:nvPr>
            <p:ph type="dt" sz="half" idx="10"/>
          </p:nvPr>
        </p:nvSpPr>
        <p:spPr/>
        <p:txBody>
          <a:bodyPr/>
          <a:lstStyle>
            <a:lvl1pPr>
              <a:spcBef>
                <a:spcPct val="20000"/>
              </a:spcBef>
              <a:buClr>
                <a:schemeClr val="tx1"/>
              </a:buClr>
              <a:buSzPct val="100000"/>
              <a:buFont typeface="Wingdings" panose="05000000000000000000" pitchFamily="2" charset="2"/>
              <a:buChar char="n"/>
              <a:defRPr>
                <a:latin typeface="Times New Roman" panose="02020603050405020304" pitchFamily="18" charset="0"/>
              </a:defRPr>
            </a:lvl1pPr>
          </a:lstStyle>
          <a:p>
            <a:pPr>
              <a:buClr>
                <a:srgbClr val="000000"/>
              </a:buClr>
              <a:defRPr/>
            </a:pPr>
            <a:endParaRPr lang="en-US" altLang="zh-CN"/>
          </a:p>
        </p:txBody>
      </p:sp>
      <p:sp>
        <p:nvSpPr>
          <p:cNvPr id="5" name="Rectangle 5"/>
          <p:cNvSpPr>
            <a:spLocks noGrp="1" noChangeArrowheads="1"/>
          </p:cNvSpPr>
          <p:nvPr>
            <p:ph type="ftr" sz="quarter" idx="11"/>
          </p:nvPr>
        </p:nvSpPr>
        <p:spPr/>
        <p:txBody>
          <a:bodyPr/>
          <a:lstStyle>
            <a:lvl1pPr>
              <a:spcBef>
                <a:spcPct val="20000"/>
              </a:spcBef>
              <a:buClr>
                <a:schemeClr val="tx1"/>
              </a:buClr>
              <a:buSzPct val="100000"/>
              <a:buFont typeface="Wingdings" panose="05000000000000000000" pitchFamily="2" charset="2"/>
              <a:buChar char="n"/>
              <a:defRPr>
                <a:latin typeface="Times New Roman" panose="02020603050405020304" pitchFamily="18" charset="0"/>
              </a:defRPr>
            </a:lvl1pPr>
          </a:lstStyle>
          <a:p>
            <a:pPr>
              <a:buClr>
                <a:srgbClr val="000000"/>
              </a:buClr>
              <a:defRPr/>
            </a:pPr>
            <a:endParaRPr lang="en-US" altLang="zh-CN"/>
          </a:p>
        </p:txBody>
      </p:sp>
      <p:sp>
        <p:nvSpPr>
          <p:cNvPr id="6" name="Rectangle 6"/>
          <p:cNvSpPr>
            <a:spLocks noGrp="1" noChangeArrowheads="1"/>
          </p:cNvSpPr>
          <p:nvPr>
            <p:ph type="sldNum" sz="quarter" idx="12"/>
          </p:nvPr>
        </p:nvSpPr>
        <p:spPr/>
        <p:txBody>
          <a:bodyPr/>
          <a:lstStyle>
            <a:lvl1pPr>
              <a:spcBef>
                <a:spcPct val="20000"/>
              </a:spcBef>
              <a:buClr>
                <a:schemeClr val="tx1"/>
              </a:buClr>
              <a:buSzPct val="100000"/>
              <a:buFont typeface="Arial" panose="020B0604020202020204" pitchFamily="34" charset="0"/>
              <a:buChar char="n"/>
              <a:defRPr/>
            </a:lvl1pPr>
          </a:lstStyle>
          <a:p>
            <a:pPr>
              <a:buClr>
                <a:srgbClr val="000000"/>
              </a:buClr>
              <a:defRPr/>
            </a:pPr>
            <a:fld id="{7BECEE85-1654-4B35-BE2C-AEE25612866D}" type="slidenum">
              <a:rPr lang="en-US" altLang="zh-CN"/>
              <a:t>‹#›</a:t>
            </a:fld>
            <a:endParaRPr lang="en-US" altLang="zh-CN"/>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00800" y="274638"/>
            <a:ext cx="2057400" cy="52419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228600" y="274638"/>
            <a:ext cx="6019800" cy="52419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4"/>
          <p:cNvSpPr>
            <a:spLocks noGrp="1" noChangeArrowheads="1"/>
          </p:cNvSpPr>
          <p:nvPr>
            <p:ph type="dt" sz="half" idx="10"/>
          </p:nvPr>
        </p:nvSpPr>
        <p:spPr/>
        <p:txBody>
          <a:bodyPr/>
          <a:lstStyle>
            <a:lvl1pPr>
              <a:spcBef>
                <a:spcPct val="20000"/>
              </a:spcBef>
              <a:buClr>
                <a:schemeClr val="tx1"/>
              </a:buClr>
              <a:buSzPct val="100000"/>
              <a:buFont typeface="Wingdings" panose="05000000000000000000" pitchFamily="2" charset="2"/>
              <a:buChar char="n"/>
              <a:defRPr>
                <a:latin typeface="Times New Roman" panose="02020603050405020304" pitchFamily="18" charset="0"/>
              </a:defRPr>
            </a:lvl1pPr>
          </a:lstStyle>
          <a:p>
            <a:pPr>
              <a:buClr>
                <a:srgbClr val="000000"/>
              </a:buClr>
              <a:defRPr/>
            </a:pPr>
            <a:endParaRPr lang="en-US" altLang="zh-CN"/>
          </a:p>
        </p:txBody>
      </p:sp>
      <p:sp>
        <p:nvSpPr>
          <p:cNvPr id="5" name="Rectangle 5"/>
          <p:cNvSpPr>
            <a:spLocks noGrp="1" noChangeArrowheads="1"/>
          </p:cNvSpPr>
          <p:nvPr>
            <p:ph type="ftr" sz="quarter" idx="11"/>
          </p:nvPr>
        </p:nvSpPr>
        <p:spPr/>
        <p:txBody>
          <a:bodyPr/>
          <a:lstStyle>
            <a:lvl1pPr>
              <a:spcBef>
                <a:spcPct val="20000"/>
              </a:spcBef>
              <a:buClr>
                <a:schemeClr val="tx1"/>
              </a:buClr>
              <a:buSzPct val="100000"/>
              <a:buFont typeface="Wingdings" panose="05000000000000000000" pitchFamily="2" charset="2"/>
              <a:buChar char="n"/>
              <a:defRPr>
                <a:latin typeface="Times New Roman" panose="02020603050405020304" pitchFamily="18" charset="0"/>
              </a:defRPr>
            </a:lvl1pPr>
          </a:lstStyle>
          <a:p>
            <a:pPr>
              <a:buClr>
                <a:srgbClr val="000000"/>
              </a:buClr>
              <a:defRPr/>
            </a:pPr>
            <a:endParaRPr lang="en-US" altLang="zh-CN"/>
          </a:p>
        </p:txBody>
      </p:sp>
      <p:sp>
        <p:nvSpPr>
          <p:cNvPr id="6" name="Rectangle 6"/>
          <p:cNvSpPr>
            <a:spLocks noGrp="1" noChangeArrowheads="1"/>
          </p:cNvSpPr>
          <p:nvPr>
            <p:ph type="sldNum" sz="quarter" idx="12"/>
          </p:nvPr>
        </p:nvSpPr>
        <p:spPr/>
        <p:txBody>
          <a:bodyPr/>
          <a:lstStyle>
            <a:lvl1pPr>
              <a:spcBef>
                <a:spcPct val="20000"/>
              </a:spcBef>
              <a:buClr>
                <a:schemeClr val="tx1"/>
              </a:buClr>
              <a:buSzPct val="100000"/>
              <a:buFont typeface="Arial" panose="020B0604020202020204" pitchFamily="34" charset="0"/>
              <a:buChar char="n"/>
              <a:defRPr/>
            </a:lvl1pPr>
          </a:lstStyle>
          <a:p>
            <a:pPr>
              <a:buClr>
                <a:srgbClr val="000000"/>
              </a:buClr>
              <a:defRPr/>
            </a:pPr>
            <a:fld id="{5969EBD3-986D-4C02-B517-6F46E09625F7}" type="slidenum">
              <a:rPr lang="en-US" altLang="zh-CN"/>
              <a:t>‹#›</a:t>
            </a:fld>
            <a:endParaRPr lang="en-US" altLang="zh-CN"/>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48"/>
            <a:ext cx="77724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Rectangle 4"/>
          <p:cNvSpPr>
            <a:spLocks noGrp="1" noChangeArrowheads="1"/>
          </p:cNvSpPr>
          <p:nvPr>
            <p:ph type="dt" sz="half" idx="10"/>
          </p:nvPr>
        </p:nvSpPr>
        <p:spPr>
          <a:xfrm>
            <a:off x="685800" y="6248400"/>
            <a:ext cx="1905000" cy="457200"/>
          </a:xfrm>
          <a:prstGeom prst="rect">
            <a:avLst/>
          </a:prstGeom>
        </p:spPr>
        <p:txBody>
          <a:bodyPr/>
          <a:lstStyle>
            <a:lvl1pPr eaLnBrk="1" hangingPunct="1">
              <a:buFontTx/>
              <a:buNone/>
              <a:defRPr>
                <a:solidFill>
                  <a:srgbClr val="000000"/>
                </a:solidFill>
                <a:latin typeface="Arial" panose="020B0604020202020204" pitchFamily="34" charset="0"/>
                <a:ea typeface="宋体" panose="02010600030101010101" pitchFamily="2" charset="-122"/>
              </a:defRPr>
            </a:lvl1pPr>
          </a:lstStyle>
          <a:p>
            <a:pPr>
              <a:defRPr/>
            </a:pPr>
            <a:fld id="{615DE0A3-07A3-4E48-A039-9E35C2673FF2}" type="datetime1">
              <a:rPr lang="zh-CN" altLang="en-US" smtClean="0"/>
              <a:t>2023/9/18</a:t>
            </a:fld>
            <a:endParaRPr lang="en-US" altLang="zh-CN"/>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a:lstStyle>
            <a:lvl1pPr eaLnBrk="1" hangingPunct="1">
              <a:buFontTx/>
              <a:buNone/>
              <a:defRPr>
                <a:solidFill>
                  <a:srgbClr val="000000"/>
                </a:solidFill>
                <a:latin typeface="Arial" panose="020B0604020202020204" pitchFamily="34" charset="0"/>
                <a:ea typeface="宋体" panose="02010600030101010101" pitchFamily="2" charset="-122"/>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atin typeface="Arial" panose="020B0604020202020204" pitchFamily="34" charset="0"/>
              </a:defRPr>
            </a:lvl1pPr>
          </a:lstStyle>
          <a:p>
            <a:pPr>
              <a:buClr>
                <a:srgbClr val="000000"/>
              </a:buClr>
            </a:pPr>
            <a:fld id="{0E10B09F-CB40-4FFB-94AB-6BC5C47FCCCB}" type="slidenum">
              <a:rPr lang="en-US" altLang="zh-CN"/>
              <a:t>‹#›</a:t>
            </a:fld>
            <a:endParaRPr lang="en-US" altLang="zh-CN">
              <a:latin typeface="Times New Roman" panose="02020603050405020304" pitchFamily="18" charset="0"/>
            </a:endParaRPr>
          </a:p>
        </p:txBody>
      </p:sp>
    </p:spTree>
  </p:cSld>
  <p:clrMapOvr>
    <a:masterClrMapping/>
  </p:clrMapOvr>
  <p:transition>
    <p:blinds/>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11505" y="-9525"/>
            <a:ext cx="7772400" cy="558800"/>
          </a:xfrm>
        </p:spPr>
        <p:txBody>
          <a:bodyPr/>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13385" y="908685"/>
            <a:ext cx="8455660" cy="5441315"/>
          </a:xfrm>
        </p:spPr>
        <p:txBody>
          <a:bodyPr/>
          <a:lstStyle>
            <a:lvl1pPr marL="342900" indent="-342900" eaLnBrk="0" fontAlgn="base" latinLnBrk="0" hangingPunct="0">
              <a:spcBef>
                <a:spcPts val="600"/>
              </a:spcBef>
              <a:buFont typeface="Wingdings" panose="05000000000000000000" charset="0"/>
              <a:buChar char="Ø"/>
              <a:defRPr sz="2800">
                <a:solidFill>
                  <a:schemeClr val="tx1"/>
                </a:solidFill>
              </a:defRPr>
            </a:lvl1pPr>
            <a:lvl2pPr marL="914400" indent="-457200" eaLnBrk="0" fontAlgn="base" latinLnBrk="0" hangingPunct="0">
              <a:spcBef>
                <a:spcPts val="600"/>
              </a:spcBef>
              <a:buFont typeface="Wingdings" panose="05000000000000000000" charset="0"/>
              <a:buChar char="ü"/>
              <a:defRPr sz="2400"/>
            </a:lvl2pPr>
            <a:lvl3pPr marL="1257300" indent="-342900" eaLnBrk="0" fontAlgn="base" latinLnBrk="0" hangingPunct="0">
              <a:spcBef>
                <a:spcPts val="600"/>
              </a:spcBef>
              <a:buFont typeface="Wingdings" panose="05000000000000000000" charset="0"/>
              <a:buChar char="l"/>
              <a:defRPr sz="2000"/>
            </a:lvl3pPr>
            <a:lvl4pPr marL="1600200" indent="-228600" eaLnBrk="0" fontAlgn="base" latinLnBrk="0" hangingPunct="0">
              <a:spcBef>
                <a:spcPts val="600"/>
              </a:spcBef>
              <a:buFont typeface="Times New Roman" panose="02020603050405020304" pitchFamily="18" charset="0"/>
              <a:buChar char="♠"/>
              <a:defRPr sz="1800"/>
            </a:lvl4pPr>
            <a:lvl5pPr eaLnBrk="0" fontAlgn="base" latinLnBrk="0" hangingPunct="0">
              <a:spcBef>
                <a:spcPts val="600"/>
              </a:spcBef>
              <a:defRPr sz="1800"/>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4"/>
          <p:cNvSpPr>
            <a:spLocks noGrp="1" noChangeArrowheads="1"/>
          </p:cNvSpPr>
          <p:nvPr>
            <p:ph type="dt" sz="half" idx="10"/>
          </p:nvPr>
        </p:nvSpPr>
        <p:spPr>
          <a:xfrm>
            <a:off x="469900" y="6381751"/>
            <a:ext cx="1905000" cy="457200"/>
          </a:xfrm>
          <a:prstGeom prst="rect">
            <a:avLst/>
          </a:prstGeom>
        </p:spPr>
        <p:txBody>
          <a:bodyPr/>
          <a:lstStyle>
            <a:lvl1pPr eaLnBrk="1" hangingPunct="1">
              <a:buFontTx/>
              <a:buNone/>
              <a:defRPr sz="1600">
                <a:solidFill>
                  <a:srgbClr val="000000"/>
                </a:solidFill>
                <a:latin typeface="Arial" panose="020B0604020202020204" pitchFamily="34" charset="0"/>
                <a:ea typeface="宋体" panose="02010600030101010101" pitchFamily="2" charset="-122"/>
              </a:defRPr>
            </a:lvl1pPr>
          </a:lstStyle>
          <a:p>
            <a:pPr>
              <a:defRPr/>
            </a:pPr>
            <a:fld id="{85BA4996-4026-4B59-BC51-EC564394F6D8}" type="datetime1">
              <a:rPr lang="zh-CN" altLang="en-US" smtClean="0"/>
              <a:t>2023/9/18</a:t>
            </a:fld>
            <a:endParaRPr lang="en-US" altLang="zh-CN"/>
          </a:p>
        </p:txBody>
      </p:sp>
      <p:sp>
        <p:nvSpPr>
          <p:cNvPr id="5" name="Rectangle 5"/>
          <p:cNvSpPr>
            <a:spLocks noGrp="1" noChangeArrowheads="1"/>
          </p:cNvSpPr>
          <p:nvPr>
            <p:ph type="ftr" sz="quarter" idx="11"/>
          </p:nvPr>
        </p:nvSpPr>
        <p:spPr>
          <a:xfrm>
            <a:off x="2908300" y="6381751"/>
            <a:ext cx="2895600" cy="457200"/>
          </a:xfrm>
          <a:prstGeom prst="rect">
            <a:avLst/>
          </a:prstGeom>
        </p:spPr>
        <p:txBody>
          <a:bodyPr/>
          <a:lstStyle>
            <a:lvl1pPr eaLnBrk="1" hangingPunct="1">
              <a:buFontTx/>
              <a:buNone/>
              <a:defRPr sz="1600">
                <a:solidFill>
                  <a:srgbClr val="000000"/>
                </a:solidFill>
                <a:latin typeface="Arial" panose="020B0604020202020204" pitchFamily="34" charset="0"/>
                <a:ea typeface="宋体" panose="02010600030101010101" pitchFamily="2" charset="-122"/>
              </a:defRPr>
            </a:lvl1pPr>
          </a:lstStyle>
          <a:p>
            <a:pPr>
              <a:defRPr/>
            </a:pPr>
            <a:endParaRPr lang="en-US" altLang="zh-CN"/>
          </a:p>
        </p:txBody>
      </p:sp>
      <p:sp>
        <p:nvSpPr>
          <p:cNvPr id="6" name="Rectangle 6"/>
          <p:cNvSpPr>
            <a:spLocks noGrp="1" noChangeArrowheads="1"/>
          </p:cNvSpPr>
          <p:nvPr>
            <p:ph type="sldNum" sz="quarter" idx="12"/>
          </p:nvPr>
        </p:nvSpPr>
        <p:spPr>
          <a:xfrm>
            <a:off x="6989763" y="6381751"/>
            <a:ext cx="1905000" cy="457200"/>
          </a:xfrm>
        </p:spPr>
        <p:txBody>
          <a:bodyPr/>
          <a:lstStyle>
            <a:lvl1pPr>
              <a:defRPr sz="1600">
                <a:latin typeface="Arial" panose="020B0604020202020204" pitchFamily="34" charset="0"/>
              </a:defRPr>
            </a:lvl1pPr>
          </a:lstStyle>
          <a:p>
            <a:pPr>
              <a:buClr>
                <a:srgbClr val="000000"/>
              </a:buClr>
            </a:pPr>
            <a:fld id="{AB4B87A1-2542-47FD-A840-46A912614608}" type="slidenum">
              <a:rPr lang="en-US" altLang="zh-CN"/>
              <a:t>‹#›</a:t>
            </a:fld>
            <a:endParaRPr lang="en-US" altLang="zh-CN">
              <a:latin typeface="Times New Roman" panose="02020603050405020304" pitchFamily="18" charset="0"/>
            </a:endParaRPr>
          </a:p>
        </p:txBody>
      </p:sp>
    </p:spTree>
  </p:cSld>
  <p:clrMapOvr>
    <a:masterClrMapping/>
  </p:clrMapOvr>
  <p:transition>
    <p:blinds/>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
        <p:nvSpPr>
          <p:cNvPr id="4" name="Rectangle 4"/>
          <p:cNvSpPr>
            <a:spLocks noGrp="1" noChangeArrowheads="1"/>
          </p:cNvSpPr>
          <p:nvPr>
            <p:ph type="dt" sz="half" idx="10"/>
          </p:nvPr>
        </p:nvSpPr>
        <p:spPr>
          <a:xfrm>
            <a:off x="685800" y="6248400"/>
            <a:ext cx="1905000" cy="457200"/>
          </a:xfrm>
          <a:prstGeom prst="rect">
            <a:avLst/>
          </a:prstGeom>
        </p:spPr>
        <p:txBody>
          <a:bodyPr/>
          <a:lstStyle>
            <a:lvl1pPr eaLnBrk="1" hangingPunct="1">
              <a:buFontTx/>
              <a:buNone/>
              <a:defRPr>
                <a:solidFill>
                  <a:srgbClr val="000000"/>
                </a:solidFill>
                <a:latin typeface="Arial" panose="020B0604020202020204" pitchFamily="34" charset="0"/>
                <a:ea typeface="宋体" panose="02010600030101010101" pitchFamily="2" charset="-122"/>
              </a:defRPr>
            </a:lvl1pPr>
          </a:lstStyle>
          <a:p>
            <a:pPr>
              <a:defRPr/>
            </a:pPr>
            <a:fld id="{F7D155DB-5EEB-4697-99CA-04158B42A7BA}" type="datetime1">
              <a:rPr lang="zh-CN" altLang="en-US" smtClean="0"/>
              <a:t>2023/9/18</a:t>
            </a:fld>
            <a:endParaRPr lang="en-US" altLang="zh-CN"/>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a:lstStyle>
            <a:lvl1pPr eaLnBrk="1" hangingPunct="1">
              <a:buFontTx/>
              <a:buNone/>
              <a:defRPr>
                <a:solidFill>
                  <a:srgbClr val="000000"/>
                </a:solidFill>
                <a:latin typeface="Arial" panose="020B0604020202020204" pitchFamily="34" charset="0"/>
                <a:ea typeface="宋体" panose="02010600030101010101" pitchFamily="2" charset="-122"/>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atin typeface="Arial" panose="020B0604020202020204" pitchFamily="34" charset="0"/>
              </a:defRPr>
            </a:lvl1pPr>
          </a:lstStyle>
          <a:p>
            <a:pPr>
              <a:buClr>
                <a:srgbClr val="000000"/>
              </a:buClr>
            </a:pPr>
            <a:fld id="{77A18F23-BEED-44ED-8242-5E8E0C4947BB}" type="slidenum">
              <a:rPr lang="en-US" altLang="zh-CN"/>
              <a:t>‹#›</a:t>
            </a:fld>
            <a:endParaRPr lang="en-US" altLang="zh-CN">
              <a:latin typeface="Times New Roman" panose="02020603050405020304" pitchFamily="18" charset="0"/>
            </a:endParaRPr>
          </a:p>
        </p:txBody>
      </p:sp>
    </p:spTree>
  </p:cSld>
  <p:clrMapOvr>
    <a:masterClrMapping/>
  </p:clrMapOvr>
  <p:transition>
    <p:blinds/>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827088" y="908056"/>
            <a:ext cx="3810000" cy="48974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789488" y="908056"/>
            <a:ext cx="3810000" cy="48974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Rectangle 4"/>
          <p:cNvSpPr>
            <a:spLocks noGrp="1" noChangeArrowheads="1"/>
          </p:cNvSpPr>
          <p:nvPr>
            <p:ph type="dt" sz="half" idx="10"/>
          </p:nvPr>
        </p:nvSpPr>
        <p:spPr>
          <a:xfrm>
            <a:off x="685800" y="6248400"/>
            <a:ext cx="1905000" cy="457200"/>
          </a:xfrm>
          <a:prstGeom prst="rect">
            <a:avLst/>
          </a:prstGeom>
        </p:spPr>
        <p:txBody>
          <a:bodyPr/>
          <a:lstStyle>
            <a:lvl1pPr eaLnBrk="1" hangingPunct="1">
              <a:buFontTx/>
              <a:buNone/>
              <a:defRPr>
                <a:solidFill>
                  <a:srgbClr val="000000"/>
                </a:solidFill>
                <a:latin typeface="Arial" panose="020B0604020202020204" pitchFamily="34" charset="0"/>
                <a:ea typeface="宋体" panose="02010600030101010101" pitchFamily="2" charset="-122"/>
              </a:defRPr>
            </a:lvl1pPr>
          </a:lstStyle>
          <a:p>
            <a:pPr>
              <a:defRPr/>
            </a:pPr>
            <a:fld id="{B2CD73E7-13FC-4362-9025-50FD4180E8CF}" type="datetime1">
              <a:rPr lang="zh-CN" altLang="en-US" smtClean="0"/>
              <a:t>2023/9/18</a:t>
            </a:fld>
            <a:endParaRPr lang="en-US" altLang="zh-CN"/>
          </a:p>
        </p:txBody>
      </p:sp>
      <p:sp>
        <p:nvSpPr>
          <p:cNvPr id="6" name="Rectangle 5"/>
          <p:cNvSpPr>
            <a:spLocks noGrp="1" noChangeArrowheads="1"/>
          </p:cNvSpPr>
          <p:nvPr>
            <p:ph type="ftr" sz="quarter" idx="11"/>
          </p:nvPr>
        </p:nvSpPr>
        <p:spPr>
          <a:xfrm>
            <a:off x="3124200" y="6248400"/>
            <a:ext cx="2895600" cy="457200"/>
          </a:xfrm>
          <a:prstGeom prst="rect">
            <a:avLst/>
          </a:prstGeom>
        </p:spPr>
        <p:txBody>
          <a:bodyPr/>
          <a:lstStyle>
            <a:lvl1pPr eaLnBrk="1" hangingPunct="1">
              <a:buFontTx/>
              <a:buNone/>
              <a:defRPr>
                <a:solidFill>
                  <a:srgbClr val="000000"/>
                </a:solidFill>
                <a:latin typeface="Arial" panose="020B0604020202020204" pitchFamily="34" charset="0"/>
                <a:ea typeface="宋体" panose="02010600030101010101" pitchFamily="2" charset="-122"/>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atin typeface="Arial" panose="020B0604020202020204" pitchFamily="34" charset="0"/>
              </a:defRPr>
            </a:lvl1pPr>
          </a:lstStyle>
          <a:p>
            <a:pPr>
              <a:buClr>
                <a:srgbClr val="000000"/>
              </a:buClr>
            </a:pPr>
            <a:fld id="{D7068F2D-E259-400C-94F6-181E58E58C88}" type="slidenum">
              <a:rPr lang="en-US" altLang="zh-CN"/>
              <a:t>‹#›</a:t>
            </a:fld>
            <a:endParaRPr lang="en-US" altLang="zh-CN">
              <a:latin typeface="Times New Roman" panose="02020603050405020304" pitchFamily="18" charset="0"/>
            </a:endParaRPr>
          </a:p>
        </p:txBody>
      </p:sp>
    </p:spTree>
  </p:cSld>
  <p:clrMapOvr>
    <a:masterClrMapping/>
  </p:clrMapOvr>
  <p:transition>
    <p:blinds/>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7"/>
            <a:ext cx="82296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33"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45033"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Rectangle 4"/>
          <p:cNvSpPr>
            <a:spLocks noGrp="1" noChangeArrowheads="1"/>
          </p:cNvSpPr>
          <p:nvPr>
            <p:ph type="dt" sz="half" idx="10"/>
          </p:nvPr>
        </p:nvSpPr>
        <p:spPr>
          <a:xfrm>
            <a:off x="685800" y="6248400"/>
            <a:ext cx="1905000" cy="457200"/>
          </a:xfrm>
          <a:prstGeom prst="rect">
            <a:avLst/>
          </a:prstGeom>
        </p:spPr>
        <p:txBody>
          <a:bodyPr/>
          <a:lstStyle>
            <a:lvl1pPr eaLnBrk="1" hangingPunct="1">
              <a:buFontTx/>
              <a:buNone/>
              <a:defRPr>
                <a:solidFill>
                  <a:srgbClr val="000000"/>
                </a:solidFill>
                <a:latin typeface="Arial" panose="020B0604020202020204" pitchFamily="34" charset="0"/>
                <a:ea typeface="宋体" panose="02010600030101010101" pitchFamily="2" charset="-122"/>
              </a:defRPr>
            </a:lvl1pPr>
          </a:lstStyle>
          <a:p>
            <a:pPr>
              <a:defRPr/>
            </a:pPr>
            <a:fld id="{48C7B8BC-4ED2-48FC-BFB7-315193492234}" type="datetime1">
              <a:rPr lang="zh-CN" altLang="en-US" smtClean="0"/>
              <a:t>2023/9/18</a:t>
            </a:fld>
            <a:endParaRPr lang="en-US" altLang="zh-CN"/>
          </a:p>
        </p:txBody>
      </p:sp>
      <p:sp>
        <p:nvSpPr>
          <p:cNvPr id="8" name="Rectangle 5"/>
          <p:cNvSpPr>
            <a:spLocks noGrp="1" noChangeArrowheads="1"/>
          </p:cNvSpPr>
          <p:nvPr>
            <p:ph type="ftr" sz="quarter" idx="11"/>
          </p:nvPr>
        </p:nvSpPr>
        <p:spPr>
          <a:xfrm>
            <a:off x="3124200" y="6248400"/>
            <a:ext cx="2895600" cy="457200"/>
          </a:xfrm>
          <a:prstGeom prst="rect">
            <a:avLst/>
          </a:prstGeom>
        </p:spPr>
        <p:txBody>
          <a:bodyPr/>
          <a:lstStyle>
            <a:lvl1pPr eaLnBrk="1" hangingPunct="1">
              <a:buFontTx/>
              <a:buNone/>
              <a:defRPr>
                <a:solidFill>
                  <a:srgbClr val="000000"/>
                </a:solidFill>
                <a:latin typeface="Arial" panose="020B0604020202020204" pitchFamily="34" charset="0"/>
                <a:ea typeface="宋体" panose="02010600030101010101" pitchFamily="2" charset="-122"/>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atin typeface="Arial" panose="020B0604020202020204" pitchFamily="34" charset="0"/>
              </a:defRPr>
            </a:lvl1pPr>
          </a:lstStyle>
          <a:p>
            <a:pPr>
              <a:buClr>
                <a:srgbClr val="000000"/>
              </a:buClr>
            </a:pPr>
            <a:fld id="{BB2738DC-DE37-4981-A470-59B78B19C1FE}" type="slidenum">
              <a:rPr lang="en-US" altLang="zh-CN"/>
              <a:t>‹#›</a:t>
            </a:fld>
            <a:endParaRPr lang="en-US" altLang="zh-CN">
              <a:latin typeface="Times New Roman" panose="02020603050405020304" pitchFamily="18" charset="0"/>
            </a:endParaRPr>
          </a:p>
        </p:txBody>
      </p:sp>
    </p:spTree>
  </p:cSld>
  <p:clrMapOvr>
    <a:masterClrMapping/>
  </p:clrMapOvr>
  <p:transition>
    <p:blinds/>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Rectangle 4"/>
          <p:cNvSpPr>
            <a:spLocks noGrp="1" noChangeArrowheads="1"/>
          </p:cNvSpPr>
          <p:nvPr>
            <p:ph type="dt" sz="half" idx="10"/>
          </p:nvPr>
        </p:nvSpPr>
        <p:spPr>
          <a:xfrm>
            <a:off x="685800" y="6248400"/>
            <a:ext cx="1905000" cy="457200"/>
          </a:xfrm>
          <a:prstGeom prst="rect">
            <a:avLst/>
          </a:prstGeom>
        </p:spPr>
        <p:txBody>
          <a:bodyPr/>
          <a:lstStyle>
            <a:lvl1pPr eaLnBrk="1" hangingPunct="1">
              <a:buFontTx/>
              <a:buNone/>
              <a:defRPr>
                <a:solidFill>
                  <a:srgbClr val="000000"/>
                </a:solidFill>
                <a:latin typeface="Arial" panose="020B0604020202020204" pitchFamily="34" charset="0"/>
                <a:ea typeface="宋体" panose="02010600030101010101" pitchFamily="2" charset="-122"/>
              </a:defRPr>
            </a:lvl1pPr>
          </a:lstStyle>
          <a:p>
            <a:pPr>
              <a:defRPr/>
            </a:pPr>
            <a:fld id="{4726C2EC-0E93-401A-BC80-AD5C58B8BCB2}" type="datetime1">
              <a:rPr lang="zh-CN" altLang="en-US" smtClean="0"/>
              <a:t>2023/9/18</a:t>
            </a:fld>
            <a:endParaRPr lang="en-US" altLang="zh-CN"/>
          </a:p>
        </p:txBody>
      </p:sp>
      <p:sp>
        <p:nvSpPr>
          <p:cNvPr id="4" name="Rectangle 5"/>
          <p:cNvSpPr>
            <a:spLocks noGrp="1" noChangeArrowheads="1"/>
          </p:cNvSpPr>
          <p:nvPr>
            <p:ph type="ftr" sz="quarter" idx="11"/>
          </p:nvPr>
        </p:nvSpPr>
        <p:spPr>
          <a:xfrm>
            <a:off x="3124200" y="6248400"/>
            <a:ext cx="2895600" cy="457200"/>
          </a:xfrm>
          <a:prstGeom prst="rect">
            <a:avLst/>
          </a:prstGeom>
        </p:spPr>
        <p:txBody>
          <a:bodyPr/>
          <a:lstStyle>
            <a:lvl1pPr eaLnBrk="1" hangingPunct="1">
              <a:buFontTx/>
              <a:buNone/>
              <a:defRPr>
                <a:solidFill>
                  <a:srgbClr val="000000"/>
                </a:solidFill>
                <a:latin typeface="Arial" panose="020B0604020202020204" pitchFamily="34" charset="0"/>
                <a:ea typeface="宋体" panose="02010600030101010101" pitchFamily="2" charset="-122"/>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atin typeface="Arial" panose="020B0604020202020204" pitchFamily="34" charset="0"/>
              </a:defRPr>
            </a:lvl1pPr>
          </a:lstStyle>
          <a:p>
            <a:pPr>
              <a:buClr>
                <a:srgbClr val="000000"/>
              </a:buClr>
            </a:pPr>
            <a:fld id="{9FE8FE46-9CE0-403F-89F5-652396F2AD5F}" type="slidenum">
              <a:rPr lang="en-US" altLang="zh-CN"/>
              <a:t>‹#›</a:t>
            </a:fld>
            <a:endParaRPr lang="en-US" altLang="zh-CN">
              <a:latin typeface="Times New Roman" panose="02020603050405020304" pitchFamily="18" charset="0"/>
            </a:endParaRPr>
          </a:p>
        </p:txBody>
      </p:sp>
    </p:spTree>
  </p:cSld>
  <p:clrMapOvr>
    <a:masterClrMapping/>
  </p:clrMapOvr>
  <p:transition>
    <p:blinds/>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85800" y="6248400"/>
            <a:ext cx="1905000" cy="457200"/>
          </a:xfrm>
          <a:prstGeom prst="rect">
            <a:avLst/>
          </a:prstGeom>
        </p:spPr>
        <p:txBody>
          <a:bodyPr/>
          <a:lstStyle>
            <a:lvl1pPr eaLnBrk="1" hangingPunct="1">
              <a:buFontTx/>
              <a:buNone/>
              <a:defRPr>
                <a:solidFill>
                  <a:srgbClr val="000000"/>
                </a:solidFill>
                <a:latin typeface="Arial" panose="020B0604020202020204" pitchFamily="34" charset="0"/>
                <a:ea typeface="宋体" panose="02010600030101010101" pitchFamily="2" charset="-122"/>
              </a:defRPr>
            </a:lvl1pPr>
          </a:lstStyle>
          <a:p>
            <a:pPr>
              <a:defRPr/>
            </a:pPr>
            <a:fld id="{C4A2F326-EBE6-4761-92E4-3B656A88422C}" type="datetime1">
              <a:rPr lang="zh-CN" altLang="en-US" smtClean="0"/>
              <a:t>2023/9/18</a:t>
            </a:fld>
            <a:endParaRPr lang="en-US" altLang="zh-CN"/>
          </a:p>
        </p:txBody>
      </p:sp>
      <p:sp>
        <p:nvSpPr>
          <p:cNvPr id="3" name="Rectangle 5"/>
          <p:cNvSpPr>
            <a:spLocks noGrp="1" noChangeArrowheads="1"/>
          </p:cNvSpPr>
          <p:nvPr>
            <p:ph type="ftr" sz="quarter" idx="11"/>
          </p:nvPr>
        </p:nvSpPr>
        <p:spPr>
          <a:xfrm>
            <a:off x="3124200" y="6248400"/>
            <a:ext cx="2895600" cy="457200"/>
          </a:xfrm>
          <a:prstGeom prst="rect">
            <a:avLst/>
          </a:prstGeom>
        </p:spPr>
        <p:txBody>
          <a:bodyPr/>
          <a:lstStyle>
            <a:lvl1pPr eaLnBrk="1" hangingPunct="1">
              <a:buFontTx/>
              <a:buNone/>
              <a:defRPr>
                <a:solidFill>
                  <a:srgbClr val="000000"/>
                </a:solidFill>
                <a:latin typeface="Arial" panose="020B0604020202020204" pitchFamily="34" charset="0"/>
                <a:ea typeface="宋体" panose="02010600030101010101" pitchFamily="2" charset="-122"/>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atin typeface="Arial" panose="020B0604020202020204" pitchFamily="34" charset="0"/>
              </a:defRPr>
            </a:lvl1pPr>
          </a:lstStyle>
          <a:p>
            <a:pPr>
              <a:buClr>
                <a:srgbClr val="000000"/>
              </a:buClr>
            </a:pPr>
            <a:fld id="{6BACA327-0698-4918-84EC-E22BE5BE7DBA}" type="slidenum">
              <a:rPr lang="en-US" altLang="zh-CN"/>
              <a:t>‹#›</a:t>
            </a:fld>
            <a:endParaRPr lang="en-US" altLang="zh-CN">
              <a:latin typeface="Times New Roman" panose="02020603050405020304" pitchFamily="18" charset="0"/>
            </a:endParaRPr>
          </a:p>
        </p:txBody>
      </p:sp>
    </p:spTree>
  </p:cSld>
  <p:clrMapOvr>
    <a:masterClrMapping/>
  </p:clrMapOvr>
  <p:transition>
    <p:blinds/>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F6A92C76-5741-4154-B745-192DC803222F}" type="slidenum">
              <a:rPr lang="en-US" altLang="zh-CN"/>
              <a:t>‹#›</a:t>
            </a:fld>
            <a:endParaRPr lang="en-US" altLang="zh-CN"/>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49"/>
            <a:ext cx="3008313" cy="1162051"/>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6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2" y="1435104"/>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4"/>
          <p:cNvSpPr>
            <a:spLocks noGrp="1" noChangeArrowheads="1"/>
          </p:cNvSpPr>
          <p:nvPr>
            <p:ph type="dt" sz="half" idx="10"/>
          </p:nvPr>
        </p:nvSpPr>
        <p:spPr>
          <a:xfrm>
            <a:off x="685800" y="6248400"/>
            <a:ext cx="1905000" cy="457200"/>
          </a:xfrm>
          <a:prstGeom prst="rect">
            <a:avLst/>
          </a:prstGeom>
        </p:spPr>
        <p:txBody>
          <a:bodyPr/>
          <a:lstStyle>
            <a:lvl1pPr eaLnBrk="1" hangingPunct="1">
              <a:buFontTx/>
              <a:buNone/>
              <a:defRPr>
                <a:solidFill>
                  <a:srgbClr val="000000"/>
                </a:solidFill>
                <a:latin typeface="Arial" panose="020B0604020202020204" pitchFamily="34" charset="0"/>
                <a:ea typeface="宋体" panose="02010600030101010101" pitchFamily="2" charset="-122"/>
              </a:defRPr>
            </a:lvl1pPr>
          </a:lstStyle>
          <a:p>
            <a:pPr>
              <a:defRPr/>
            </a:pPr>
            <a:fld id="{CB296393-A754-4CC6-8351-C3103AB6B695}" type="datetime1">
              <a:rPr lang="zh-CN" altLang="en-US" smtClean="0"/>
              <a:t>2023/9/18</a:t>
            </a:fld>
            <a:endParaRPr lang="en-US" altLang="zh-CN"/>
          </a:p>
        </p:txBody>
      </p:sp>
      <p:sp>
        <p:nvSpPr>
          <p:cNvPr id="6" name="Rectangle 5"/>
          <p:cNvSpPr>
            <a:spLocks noGrp="1" noChangeArrowheads="1"/>
          </p:cNvSpPr>
          <p:nvPr>
            <p:ph type="ftr" sz="quarter" idx="11"/>
          </p:nvPr>
        </p:nvSpPr>
        <p:spPr>
          <a:xfrm>
            <a:off x="3124200" y="6248400"/>
            <a:ext cx="2895600" cy="457200"/>
          </a:xfrm>
          <a:prstGeom prst="rect">
            <a:avLst/>
          </a:prstGeom>
        </p:spPr>
        <p:txBody>
          <a:bodyPr/>
          <a:lstStyle>
            <a:lvl1pPr eaLnBrk="1" hangingPunct="1">
              <a:buFontTx/>
              <a:buNone/>
              <a:defRPr>
                <a:solidFill>
                  <a:srgbClr val="000000"/>
                </a:solidFill>
                <a:latin typeface="Arial" panose="020B0604020202020204" pitchFamily="34" charset="0"/>
                <a:ea typeface="宋体" panose="02010600030101010101" pitchFamily="2" charset="-122"/>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atin typeface="Arial" panose="020B0604020202020204" pitchFamily="34" charset="0"/>
              </a:defRPr>
            </a:lvl1pPr>
          </a:lstStyle>
          <a:p>
            <a:pPr>
              <a:buClr>
                <a:srgbClr val="000000"/>
              </a:buClr>
            </a:pPr>
            <a:fld id="{B8668B0D-B941-4B8D-AF61-B85B5E8A8207}" type="slidenum">
              <a:rPr lang="en-US" altLang="zh-CN"/>
              <a:t>‹#›</a:t>
            </a:fld>
            <a:endParaRPr lang="en-US" altLang="zh-CN">
              <a:latin typeface="Times New Roman" panose="02020603050405020304" pitchFamily="18" charset="0"/>
            </a:endParaRPr>
          </a:p>
        </p:txBody>
      </p:sp>
    </p:spTree>
  </p:cSld>
  <p:clrMapOvr>
    <a:masterClrMapping/>
  </p:clrMapOvr>
  <p:transition>
    <p:blinds/>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1"/>
            <a:ext cx="5486400" cy="566739"/>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59"/>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4"/>
          <p:cNvSpPr>
            <a:spLocks noGrp="1" noChangeArrowheads="1"/>
          </p:cNvSpPr>
          <p:nvPr>
            <p:ph type="dt" sz="half" idx="10"/>
          </p:nvPr>
        </p:nvSpPr>
        <p:spPr>
          <a:xfrm>
            <a:off x="685800" y="6248400"/>
            <a:ext cx="1905000" cy="457200"/>
          </a:xfrm>
          <a:prstGeom prst="rect">
            <a:avLst/>
          </a:prstGeom>
        </p:spPr>
        <p:txBody>
          <a:bodyPr/>
          <a:lstStyle>
            <a:lvl1pPr eaLnBrk="1" hangingPunct="1">
              <a:buFontTx/>
              <a:buNone/>
              <a:defRPr>
                <a:solidFill>
                  <a:srgbClr val="000000"/>
                </a:solidFill>
                <a:latin typeface="Arial" panose="020B0604020202020204" pitchFamily="34" charset="0"/>
                <a:ea typeface="宋体" panose="02010600030101010101" pitchFamily="2" charset="-122"/>
              </a:defRPr>
            </a:lvl1pPr>
          </a:lstStyle>
          <a:p>
            <a:pPr>
              <a:defRPr/>
            </a:pPr>
            <a:fld id="{7F783A51-7C0D-41FC-8EA6-5FD46D24D6CC}" type="datetime1">
              <a:rPr lang="zh-CN" altLang="en-US" smtClean="0"/>
              <a:t>2023/9/18</a:t>
            </a:fld>
            <a:endParaRPr lang="en-US" altLang="zh-CN"/>
          </a:p>
        </p:txBody>
      </p:sp>
      <p:sp>
        <p:nvSpPr>
          <p:cNvPr id="6" name="Rectangle 5"/>
          <p:cNvSpPr>
            <a:spLocks noGrp="1" noChangeArrowheads="1"/>
          </p:cNvSpPr>
          <p:nvPr>
            <p:ph type="ftr" sz="quarter" idx="11"/>
          </p:nvPr>
        </p:nvSpPr>
        <p:spPr>
          <a:xfrm>
            <a:off x="3124200" y="6248400"/>
            <a:ext cx="2895600" cy="457200"/>
          </a:xfrm>
          <a:prstGeom prst="rect">
            <a:avLst/>
          </a:prstGeom>
        </p:spPr>
        <p:txBody>
          <a:bodyPr/>
          <a:lstStyle>
            <a:lvl1pPr eaLnBrk="1" hangingPunct="1">
              <a:buFontTx/>
              <a:buNone/>
              <a:defRPr>
                <a:solidFill>
                  <a:srgbClr val="000000"/>
                </a:solidFill>
                <a:latin typeface="Arial" panose="020B0604020202020204" pitchFamily="34" charset="0"/>
                <a:ea typeface="宋体" panose="02010600030101010101" pitchFamily="2" charset="-122"/>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atin typeface="Arial" panose="020B0604020202020204" pitchFamily="34" charset="0"/>
              </a:defRPr>
            </a:lvl1pPr>
          </a:lstStyle>
          <a:p>
            <a:pPr>
              <a:buClr>
                <a:srgbClr val="000000"/>
              </a:buClr>
            </a:pPr>
            <a:fld id="{26E8C43D-D53C-4FE3-B4FD-87D08F9BE305}" type="slidenum">
              <a:rPr lang="en-US" altLang="zh-CN"/>
              <a:t>‹#›</a:t>
            </a:fld>
            <a:endParaRPr lang="en-US" altLang="zh-CN">
              <a:latin typeface="Times New Roman" panose="02020603050405020304" pitchFamily="18" charset="0"/>
            </a:endParaRPr>
          </a:p>
        </p:txBody>
      </p:sp>
    </p:spTree>
  </p:cSld>
  <p:clrMapOvr>
    <a:masterClrMapping/>
  </p:clrMapOvr>
  <p:transition>
    <p:blinds/>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4"/>
          <p:cNvSpPr>
            <a:spLocks noGrp="1" noChangeArrowheads="1"/>
          </p:cNvSpPr>
          <p:nvPr>
            <p:ph type="dt" sz="half" idx="10"/>
          </p:nvPr>
        </p:nvSpPr>
        <p:spPr>
          <a:xfrm>
            <a:off x="685800" y="6248400"/>
            <a:ext cx="1905000" cy="457200"/>
          </a:xfrm>
          <a:prstGeom prst="rect">
            <a:avLst/>
          </a:prstGeom>
        </p:spPr>
        <p:txBody>
          <a:bodyPr/>
          <a:lstStyle>
            <a:lvl1pPr eaLnBrk="1" hangingPunct="1">
              <a:buFontTx/>
              <a:buNone/>
              <a:defRPr>
                <a:solidFill>
                  <a:srgbClr val="000000"/>
                </a:solidFill>
                <a:latin typeface="Arial" panose="020B0604020202020204" pitchFamily="34" charset="0"/>
                <a:ea typeface="宋体" panose="02010600030101010101" pitchFamily="2" charset="-122"/>
              </a:defRPr>
            </a:lvl1pPr>
          </a:lstStyle>
          <a:p>
            <a:pPr>
              <a:defRPr/>
            </a:pPr>
            <a:fld id="{52EAAF4D-6006-430D-9B3C-36B2432B6C3F}" type="datetime1">
              <a:rPr lang="zh-CN" altLang="en-US" smtClean="0"/>
              <a:t>2023/9/18</a:t>
            </a:fld>
            <a:endParaRPr lang="en-US" altLang="zh-CN"/>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a:lstStyle>
            <a:lvl1pPr eaLnBrk="1" hangingPunct="1">
              <a:buFontTx/>
              <a:buNone/>
              <a:defRPr>
                <a:solidFill>
                  <a:srgbClr val="000000"/>
                </a:solidFill>
                <a:latin typeface="Arial" panose="020B0604020202020204" pitchFamily="34" charset="0"/>
                <a:ea typeface="宋体" panose="02010600030101010101" pitchFamily="2" charset="-122"/>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atin typeface="Arial" panose="020B0604020202020204" pitchFamily="34" charset="0"/>
              </a:defRPr>
            </a:lvl1pPr>
          </a:lstStyle>
          <a:p>
            <a:pPr>
              <a:buClr>
                <a:srgbClr val="000000"/>
              </a:buClr>
            </a:pPr>
            <a:fld id="{8AE7EE10-BF39-4F77-9027-8648FE53059D}" type="slidenum">
              <a:rPr lang="en-US" altLang="zh-CN"/>
              <a:t>‹#›</a:t>
            </a:fld>
            <a:endParaRPr lang="en-US" altLang="zh-CN">
              <a:latin typeface="Times New Roman" panose="02020603050405020304" pitchFamily="18" charset="0"/>
            </a:endParaRPr>
          </a:p>
        </p:txBody>
      </p:sp>
    </p:spTree>
  </p:cSld>
  <p:clrMapOvr>
    <a:masterClrMapping/>
  </p:clrMapOvr>
  <p:transition>
    <p:blinds/>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02417" y="-117475"/>
            <a:ext cx="1997075" cy="5922963"/>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11190" y="-117475"/>
            <a:ext cx="5838825" cy="5922963"/>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4"/>
          <p:cNvSpPr>
            <a:spLocks noGrp="1" noChangeArrowheads="1"/>
          </p:cNvSpPr>
          <p:nvPr>
            <p:ph type="dt" sz="half" idx="10"/>
          </p:nvPr>
        </p:nvSpPr>
        <p:spPr>
          <a:xfrm>
            <a:off x="685800" y="6248400"/>
            <a:ext cx="1905000" cy="457200"/>
          </a:xfrm>
          <a:prstGeom prst="rect">
            <a:avLst/>
          </a:prstGeom>
        </p:spPr>
        <p:txBody>
          <a:bodyPr/>
          <a:lstStyle>
            <a:lvl1pPr eaLnBrk="1" hangingPunct="1">
              <a:buFontTx/>
              <a:buNone/>
              <a:defRPr>
                <a:solidFill>
                  <a:srgbClr val="000000"/>
                </a:solidFill>
                <a:latin typeface="Arial" panose="020B0604020202020204" pitchFamily="34" charset="0"/>
                <a:ea typeface="宋体" panose="02010600030101010101" pitchFamily="2" charset="-122"/>
              </a:defRPr>
            </a:lvl1pPr>
          </a:lstStyle>
          <a:p>
            <a:pPr>
              <a:defRPr/>
            </a:pPr>
            <a:fld id="{E1CD191C-630B-43A8-81A2-688B4D14887E}" type="datetime1">
              <a:rPr lang="zh-CN" altLang="en-US" smtClean="0"/>
              <a:t>2023/9/18</a:t>
            </a:fld>
            <a:endParaRPr lang="en-US" altLang="zh-CN"/>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a:lstStyle>
            <a:lvl1pPr eaLnBrk="1" hangingPunct="1">
              <a:buFontTx/>
              <a:buNone/>
              <a:defRPr>
                <a:solidFill>
                  <a:srgbClr val="000000"/>
                </a:solidFill>
                <a:latin typeface="Arial" panose="020B0604020202020204" pitchFamily="34" charset="0"/>
                <a:ea typeface="宋体" panose="02010600030101010101" pitchFamily="2" charset="-122"/>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atin typeface="Arial" panose="020B0604020202020204" pitchFamily="34" charset="0"/>
              </a:defRPr>
            </a:lvl1pPr>
          </a:lstStyle>
          <a:p>
            <a:pPr>
              <a:buClr>
                <a:srgbClr val="000000"/>
              </a:buClr>
            </a:pPr>
            <a:fld id="{D51DEFAA-59FE-4B69-B7BA-9F7FA7B62551}" type="slidenum">
              <a:rPr lang="en-US" altLang="zh-CN"/>
              <a:t>‹#›</a:t>
            </a:fld>
            <a:endParaRPr lang="en-US" altLang="zh-CN">
              <a:latin typeface="Times New Roman" panose="02020603050405020304" pitchFamily="18" charset="0"/>
            </a:endParaRPr>
          </a:p>
        </p:txBody>
      </p:sp>
    </p:spTree>
  </p:cSld>
  <p:clrMapOvr>
    <a:masterClrMapping/>
  </p:clrMapOvr>
  <p:transition>
    <p:blinds/>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objOnly" preserve="1">
  <p:cSld name="内容">
    <p:bg>
      <p:bgPr>
        <a:solidFill>
          <a:schemeClr val="bg1"/>
        </a:solidFill>
        <a:effectLst/>
      </p:bgPr>
    </p:bg>
    <p:spTree>
      <p:nvGrpSpPr>
        <p:cNvPr id="1" name=""/>
        <p:cNvGrpSpPr/>
        <p:nvPr/>
      </p:nvGrpSpPr>
      <p:grpSpPr>
        <a:xfrm>
          <a:off x="0" y="0"/>
          <a:ext cx="0" cy="0"/>
          <a:chOff x="0" y="0"/>
          <a:chExt cx="0" cy="0"/>
        </a:xfrm>
      </p:grpSpPr>
      <p:sp>
        <p:nvSpPr>
          <p:cNvPr id="2" name="内容占位符 1"/>
          <p:cNvSpPr>
            <a:spLocks noGrp="1"/>
          </p:cNvSpPr>
          <p:nvPr>
            <p:ph/>
          </p:nvPr>
        </p:nvSpPr>
        <p:spPr>
          <a:xfrm>
            <a:off x="611188" y="-117475"/>
            <a:ext cx="7988300" cy="5922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3" name="Rectangle 4"/>
          <p:cNvSpPr>
            <a:spLocks noGrp="1" noChangeArrowheads="1"/>
          </p:cNvSpPr>
          <p:nvPr>
            <p:ph type="dt" sz="half" idx="10"/>
          </p:nvPr>
        </p:nvSpPr>
        <p:spPr>
          <a:xfrm>
            <a:off x="685800" y="6248400"/>
            <a:ext cx="1905000" cy="457200"/>
          </a:xfrm>
          <a:prstGeom prst="rect">
            <a:avLst/>
          </a:prstGeom>
        </p:spPr>
        <p:txBody>
          <a:bodyPr/>
          <a:lstStyle>
            <a:lvl1pPr eaLnBrk="1" hangingPunct="1">
              <a:buFontTx/>
              <a:buNone/>
              <a:defRPr>
                <a:solidFill>
                  <a:srgbClr val="000000"/>
                </a:solidFill>
                <a:latin typeface="Arial" panose="020B0604020202020204" pitchFamily="34" charset="0"/>
                <a:ea typeface="宋体" panose="02010600030101010101" pitchFamily="2" charset="-122"/>
              </a:defRPr>
            </a:lvl1pPr>
          </a:lstStyle>
          <a:p>
            <a:pPr>
              <a:defRPr/>
            </a:pPr>
            <a:fld id="{DDC260A5-CB5B-41DE-8A21-AD1C4ADC9931}" type="datetime1">
              <a:rPr lang="zh-CN" altLang="en-US" smtClean="0"/>
              <a:t>2023/9/18</a:t>
            </a:fld>
            <a:endParaRPr lang="en-US" altLang="zh-CN"/>
          </a:p>
        </p:txBody>
      </p:sp>
      <p:sp>
        <p:nvSpPr>
          <p:cNvPr id="4" name="Rectangle 5"/>
          <p:cNvSpPr>
            <a:spLocks noGrp="1" noChangeArrowheads="1"/>
          </p:cNvSpPr>
          <p:nvPr>
            <p:ph type="ftr" sz="quarter" idx="11"/>
          </p:nvPr>
        </p:nvSpPr>
        <p:spPr>
          <a:xfrm>
            <a:off x="3124200" y="6248400"/>
            <a:ext cx="2895600" cy="457200"/>
          </a:xfrm>
          <a:prstGeom prst="rect">
            <a:avLst/>
          </a:prstGeom>
        </p:spPr>
        <p:txBody>
          <a:bodyPr/>
          <a:lstStyle>
            <a:lvl1pPr eaLnBrk="1" hangingPunct="1">
              <a:buFontTx/>
              <a:buNone/>
              <a:defRPr>
                <a:solidFill>
                  <a:srgbClr val="000000"/>
                </a:solidFill>
                <a:latin typeface="Arial" panose="020B0604020202020204" pitchFamily="34" charset="0"/>
                <a:ea typeface="宋体" panose="02010600030101010101" pitchFamily="2" charset="-122"/>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atin typeface="Arial" panose="020B0604020202020204" pitchFamily="34" charset="0"/>
              </a:defRPr>
            </a:lvl1pPr>
          </a:lstStyle>
          <a:p>
            <a:pPr>
              <a:buClr>
                <a:srgbClr val="000000"/>
              </a:buClr>
            </a:pPr>
            <a:fld id="{A8D54A93-28A0-46FC-89C2-1C2B496991D8}" type="slidenum">
              <a:rPr lang="en-US" altLang="zh-CN"/>
              <a:t>‹#›</a:t>
            </a:fld>
            <a:endParaRPr lang="en-US" altLang="zh-CN">
              <a:latin typeface="Times New Roman" panose="02020603050405020304" pitchFamily="18" charset="0"/>
            </a:endParaRPr>
          </a:p>
        </p:txBody>
      </p:sp>
    </p:spTree>
  </p:cSld>
  <p:clrMapOvr>
    <a:masterClrMapping/>
  </p:clrMapOvr>
  <p:transition>
    <p:blinds/>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txAndChart" preserve="1">
  <p:cSld name="标题，文本与图表">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11188" y="-117476"/>
            <a:ext cx="7772400" cy="666751"/>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827088" y="908056"/>
            <a:ext cx="3810000" cy="489743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图表占位符 3"/>
          <p:cNvSpPr>
            <a:spLocks noGrp="1"/>
          </p:cNvSpPr>
          <p:nvPr>
            <p:ph type="chart" sz="half" idx="2"/>
          </p:nvPr>
        </p:nvSpPr>
        <p:spPr>
          <a:xfrm>
            <a:off x="4789488" y="908056"/>
            <a:ext cx="3810000" cy="4897439"/>
          </a:xfrm>
        </p:spPr>
        <p:txBody>
          <a:bodyPr/>
          <a:lstStyle/>
          <a:p>
            <a:pPr lvl="0"/>
            <a:endParaRPr lang="zh-CN" altLang="en-US" noProof="0" smtClean="0"/>
          </a:p>
        </p:txBody>
      </p:sp>
      <p:sp>
        <p:nvSpPr>
          <p:cNvPr id="5" name="Rectangle 4"/>
          <p:cNvSpPr>
            <a:spLocks noGrp="1" noChangeArrowheads="1"/>
          </p:cNvSpPr>
          <p:nvPr>
            <p:ph type="dt" sz="half" idx="10"/>
          </p:nvPr>
        </p:nvSpPr>
        <p:spPr>
          <a:xfrm>
            <a:off x="685800" y="6248400"/>
            <a:ext cx="1905000" cy="457200"/>
          </a:xfrm>
          <a:prstGeom prst="rect">
            <a:avLst/>
          </a:prstGeom>
        </p:spPr>
        <p:txBody>
          <a:bodyPr/>
          <a:lstStyle>
            <a:lvl1pPr eaLnBrk="1" hangingPunct="1">
              <a:buFontTx/>
              <a:buNone/>
              <a:defRPr>
                <a:solidFill>
                  <a:srgbClr val="000000"/>
                </a:solidFill>
                <a:latin typeface="Arial" panose="020B0604020202020204" pitchFamily="34" charset="0"/>
                <a:ea typeface="宋体" panose="02010600030101010101" pitchFamily="2" charset="-122"/>
              </a:defRPr>
            </a:lvl1pPr>
          </a:lstStyle>
          <a:p>
            <a:pPr>
              <a:defRPr/>
            </a:pPr>
            <a:fld id="{FA637655-9EEF-4DF1-9C9C-4B0EC4FAC2B3}" type="datetime1">
              <a:rPr lang="zh-CN" altLang="en-US" smtClean="0"/>
              <a:t>2023/9/18</a:t>
            </a:fld>
            <a:endParaRPr lang="en-US" altLang="zh-CN"/>
          </a:p>
        </p:txBody>
      </p:sp>
      <p:sp>
        <p:nvSpPr>
          <p:cNvPr id="6" name="Rectangle 5"/>
          <p:cNvSpPr>
            <a:spLocks noGrp="1" noChangeArrowheads="1"/>
          </p:cNvSpPr>
          <p:nvPr>
            <p:ph type="ftr" sz="quarter" idx="11"/>
          </p:nvPr>
        </p:nvSpPr>
        <p:spPr>
          <a:xfrm>
            <a:off x="3124200" y="6248400"/>
            <a:ext cx="2895600" cy="457200"/>
          </a:xfrm>
          <a:prstGeom prst="rect">
            <a:avLst/>
          </a:prstGeom>
        </p:spPr>
        <p:txBody>
          <a:bodyPr/>
          <a:lstStyle>
            <a:lvl1pPr eaLnBrk="1" hangingPunct="1">
              <a:buFontTx/>
              <a:buNone/>
              <a:defRPr>
                <a:solidFill>
                  <a:srgbClr val="000000"/>
                </a:solidFill>
                <a:latin typeface="Arial" panose="020B0604020202020204" pitchFamily="34" charset="0"/>
                <a:ea typeface="宋体" panose="02010600030101010101" pitchFamily="2" charset="-122"/>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atin typeface="Arial" panose="020B0604020202020204" pitchFamily="34" charset="0"/>
              </a:defRPr>
            </a:lvl1pPr>
          </a:lstStyle>
          <a:p>
            <a:pPr>
              <a:buClr>
                <a:srgbClr val="000000"/>
              </a:buClr>
            </a:pPr>
            <a:fld id="{82510851-5EFC-4794-B2DE-D97DADC96318}" type="slidenum">
              <a:rPr lang="en-US" altLang="zh-CN"/>
              <a:t>‹#›</a:t>
            </a:fld>
            <a:endParaRPr lang="en-US" altLang="zh-CN">
              <a:latin typeface="Times New Roman" panose="02020603050405020304" pitchFamily="18" charset="0"/>
            </a:endParaRPr>
          </a:p>
        </p:txBody>
      </p:sp>
    </p:spTree>
  </p:cSld>
  <p:clrMapOvr>
    <a:masterClrMapping/>
  </p:clrMapOvr>
  <p:transition>
    <p:blinds/>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transition>
    <p:blinds/>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cSld>
  <p:clrMapOvr>
    <a:masterClrMapping/>
  </p:clrMapOvr>
  <p:transition>
    <p:blinds/>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cSld>
  <p:clrMapOvr>
    <a:masterClrMapping/>
  </p:clrMapOvr>
  <p:transition>
    <p:blinds/>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Tree>
  </p:cSld>
  <p:clrMapOvr>
    <a:masterClrMapping/>
  </p:clrMapOvr>
  <p:transition>
    <p:blinds/>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755576" y="612775"/>
            <a:ext cx="6523112"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3A36D832-4CB6-468E-A88C-EE1820509F5F}" type="slidenum">
              <a:rPr lang="en-US" altLang="zh-CN"/>
              <a:t>‹#›</a:t>
            </a:fld>
            <a:endParaRPr lang="en-US" altLang="zh-CN"/>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Tree>
  </p:cSld>
  <p:clrMapOvr>
    <a:masterClrMapping/>
  </p:clrMapOvr>
  <p:transition>
    <p:blinds/>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Tree>
  </p:cSld>
  <p:clrMapOvr>
    <a:masterClrMapping/>
  </p:clrMapOvr>
  <p:transition>
    <p:blinds/>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48"/>
            <a:ext cx="77724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Rectangle 4"/>
          <p:cNvSpPr>
            <a:spLocks noGrp="1" noChangeArrowheads="1"/>
          </p:cNvSpPr>
          <p:nvPr>
            <p:ph type="dt" sz="half" idx="10"/>
          </p:nvPr>
        </p:nvSpPr>
        <p:spPr>
          <a:xfrm>
            <a:off x="685800" y="6248400"/>
            <a:ext cx="1905000" cy="457200"/>
          </a:xfrm>
          <a:prstGeom prst="rect">
            <a:avLst/>
          </a:prstGeom>
        </p:spPr>
        <p:txBody>
          <a:bodyPr/>
          <a:lstStyle>
            <a:lvl1pPr eaLnBrk="1" hangingPunct="1">
              <a:buFontTx/>
              <a:buNone/>
              <a:defRPr>
                <a:solidFill>
                  <a:srgbClr val="000000"/>
                </a:solidFill>
                <a:latin typeface="Arial" panose="020B0604020202020204" pitchFamily="34" charset="0"/>
                <a:ea typeface="宋体" panose="02010600030101010101" pitchFamily="2" charset="-122"/>
              </a:defRPr>
            </a:lvl1pPr>
          </a:lstStyle>
          <a:p>
            <a:pPr>
              <a:defRPr/>
            </a:pPr>
            <a:fld id="{615DE0A3-07A3-4E48-A039-9E35C2673FF2}" type="datetime1">
              <a:rPr lang="zh-CN" altLang="en-US" smtClean="0"/>
              <a:t>2023/9/18</a:t>
            </a:fld>
            <a:endParaRPr lang="en-US" altLang="zh-CN"/>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a:lstStyle>
            <a:lvl1pPr eaLnBrk="1" hangingPunct="1">
              <a:buFontTx/>
              <a:buNone/>
              <a:defRPr>
                <a:solidFill>
                  <a:srgbClr val="000000"/>
                </a:solidFill>
                <a:latin typeface="Arial" panose="020B0604020202020204" pitchFamily="34" charset="0"/>
                <a:ea typeface="宋体" panose="02010600030101010101" pitchFamily="2" charset="-122"/>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atin typeface="Arial" panose="020B0604020202020204" pitchFamily="34" charset="0"/>
              </a:defRPr>
            </a:lvl1pPr>
          </a:lstStyle>
          <a:p>
            <a:pPr>
              <a:buClr>
                <a:srgbClr val="000000"/>
              </a:buClr>
            </a:pPr>
            <a:fld id="{0E10B09F-CB40-4FFB-94AB-6BC5C47FCCCB}" type="slidenum">
              <a:rPr lang="en-US" altLang="zh-CN"/>
              <a:t>‹#›</a:t>
            </a:fld>
            <a:endParaRPr lang="en-US" altLang="zh-CN">
              <a:latin typeface="Times New Roman" panose="02020603050405020304" pitchFamily="18" charset="0"/>
            </a:endParaRPr>
          </a:p>
        </p:txBody>
      </p:sp>
    </p:spTree>
  </p:cSld>
  <p:clrMapOvr>
    <a:masterClrMapping/>
  </p:clrMapOvr>
  <p:transition>
    <p:blinds/>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11505" y="-9525"/>
            <a:ext cx="7772400" cy="558800"/>
          </a:xfrm>
        </p:spPr>
        <p:txBody>
          <a:bodyPr/>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13385" y="908685"/>
            <a:ext cx="8455660" cy="5441315"/>
          </a:xfrm>
        </p:spPr>
        <p:txBody>
          <a:bodyPr/>
          <a:lstStyle>
            <a:lvl1pPr marL="342900" indent="-342900" eaLnBrk="0" fontAlgn="base" latinLnBrk="0" hangingPunct="0">
              <a:spcBef>
                <a:spcPts val="600"/>
              </a:spcBef>
              <a:buFont typeface="Wingdings" panose="05000000000000000000" charset="0"/>
              <a:buChar char="Ø"/>
              <a:defRPr sz="2800">
                <a:solidFill>
                  <a:schemeClr val="tx1"/>
                </a:solidFill>
              </a:defRPr>
            </a:lvl1pPr>
            <a:lvl2pPr marL="914400" indent="-457200" eaLnBrk="0" fontAlgn="base" latinLnBrk="0" hangingPunct="0">
              <a:spcBef>
                <a:spcPts val="600"/>
              </a:spcBef>
              <a:buFont typeface="Wingdings" panose="05000000000000000000" charset="0"/>
              <a:buChar char="ü"/>
              <a:defRPr sz="2400"/>
            </a:lvl2pPr>
            <a:lvl3pPr marL="1257300" indent="-342900" eaLnBrk="0" fontAlgn="base" latinLnBrk="0" hangingPunct="0">
              <a:spcBef>
                <a:spcPts val="600"/>
              </a:spcBef>
              <a:buFont typeface="Wingdings" panose="05000000000000000000" charset="0"/>
              <a:buChar char="l"/>
              <a:defRPr sz="2000"/>
            </a:lvl3pPr>
            <a:lvl4pPr marL="1600200" indent="-228600" eaLnBrk="0" fontAlgn="base" latinLnBrk="0" hangingPunct="0">
              <a:spcBef>
                <a:spcPts val="600"/>
              </a:spcBef>
              <a:buFont typeface="Times New Roman" panose="02020603050405020304" pitchFamily="18" charset="0"/>
              <a:buChar char="♠"/>
              <a:defRPr sz="1800"/>
            </a:lvl4pPr>
            <a:lvl5pPr eaLnBrk="0" fontAlgn="base" latinLnBrk="0" hangingPunct="0">
              <a:spcBef>
                <a:spcPts val="600"/>
              </a:spcBef>
              <a:defRPr sz="1800"/>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4"/>
          <p:cNvSpPr>
            <a:spLocks noGrp="1" noChangeArrowheads="1"/>
          </p:cNvSpPr>
          <p:nvPr>
            <p:ph type="dt" sz="half" idx="10"/>
          </p:nvPr>
        </p:nvSpPr>
        <p:spPr>
          <a:xfrm>
            <a:off x="469900" y="6381751"/>
            <a:ext cx="1905000" cy="457200"/>
          </a:xfrm>
          <a:prstGeom prst="rect">
            <a:avLst/>
          </a:prstGeom>
        </p:spPr>
        <p:txBody>
          <a:bodyPr/>
          <a:lstStyle>
            <a:lvl1pPr eaLnBrk="1" hangingPunct="1">
              <a:buFontTx/>
              <a:buNone/>
              <a:defRPr sz="1600">
                <a:solidFill>
                  <a:srgbClr val="000000"/>
                </a:solidFill>
                <a:latin typeface="Arial" panose="020B0604020202020204" pitchFamily="34" charset="0"/>
                <a:ea typeface="宋体" panose="02010600030101010101" pitchFamily="2" charset="-122"/>
              </a:defRPr>
            </a:lvl1pPr>
          </a:lstStyle>
          <a:p>
            <a:pPr>
              <a:defRPr/>
            </a:pPr>
            <a:fld id="{85BA4996-4026-4B59-BC51-EC564394F6D8}" type="datetime1">
              <a:rPr lang="zh-CN" altLang="en-US" smtClean="0"/>
              <a:t>2023/9/18</a:t>
            </a:fld>
            <a:endParaRPr lang="en-US" altLang="zh-CN"/>
          </a:p>
        </p:txBody>
      </p:sp>
      <p:sp>
        <p:nvSpPr>
          <p:cNvPr id="5" name="Rectangle 5"/>
          <p:cNvSpPr>
            <a:spLocks noGrp="1" noChangeArrowheads="1"/>
          </p:cNvSpPr>
          <p:nvPr>
            <p:ph type="ftr" sz="quarter" idx="11"/>
          </p:nvPr>
        </p:nvSpPr>
        <p:spPr>
          <a:xfrm>
            <a:off x="2908300" y="6381751"/>
            <a:ext cx="2895600" cy="457200"/>
          </a:xfrm>
          <a:prstGeom prst="rect">
            <a:avLst/>
          </a:prstGeom>
        </p:spPr>
        <p:txBody>
          <a:bodyPr/>
          <a:lstStyle>
            <a:lvl1pPr eaLnBrk="1" hangingPunct="1">
              <a:buFontTx/>
              <a:buNone/>
              <a:defRPr sz="1600">
                <a:solidFill>
                  <a:srgbClr val="000000"/>
                </a:solidFill>
                <a:latin typeface="Arial" panose="020B0604020202020204" pitchFamily="34" charset="0"/>
                <a:ea typeface="宋体" panose="02010600030101010101" pitchFamily="2" charset="-122"/>
              </a:defRPr>
            </a:lvl1pPr>
          </a:lstStyle>
          <a:p>
            <a:pPr>
              <a:defRPr/>
            </a:pPr>
            <a:endParaRPr lang="en-US" altLang="zh-CN"/>
          </a:p>
        </p:txBody>
      </p:sp>
      <p:sp>
        <p:nvSpPr>
          <p:cNvPr id="6" name="Rectangle 6"/>
          <p:cNvSpPr>
            <a:spLocks noGrp="1" noChangeArrowheads="1"/>
          </p:cNvSpPr>
          <p:nvPr>
            <p:ph type="sldNum" sz="quarter" idx="12"/>
          </p:nvPr>
        </p:nvSpPr>
        <p:spPr>
          <a:xfrm>
            <a:off x="6989763" y="6381751"/>
            <a:ext cx="1905000" cy="457200"/>
          </a:xfrm>
        </p:spPr>
        <p:txBody>
          <a:bodyPr/>
          <a:lstStyle>
            <a:lvl1pPr>
              <a:defRPr sz="1600">
                <a:latin typeface="Arial" panose="020B0604020202020204" pitchFamily="34" charset="0"/>
              </a:defRPr>
            </a:lvl1pPr>
          </a:lstStyle>
          <a:p>
            <a:pPr>
              <a:buClr>
                <a:srgbClr val="000000"/>
              </a:buClr>
            </a:pPr>
            <a:fld id="{AB4B87A1-2542-47FD-A840-46A912614608}" type="slidenum">
              <a:rPr lang="en-US" altLang="zh-CN"/>
              <a:t>‹#›</a:t>
            </a:fld>
            <a:endParaRPr lang="en-US" altLang="zh-CN">
              <a:latin typeface="Times New Roman" panose="02020603050405020304" pitchFamily="18" charset="0"/>
            </a:endParaRPr>
          </a:p>
        </p:txBody>
      </p:sp>
    </p:spTree>
  </p:cSld>
  <p:clrMapOvr>
    <a:masterClrMapping/>
  </p:clrMapOvr>
  <p:transition>
    <p:blinds/>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
        <p:nvSpPr>
          <p:cNvPr id="4" name="Rectangle 4"/>
          <p:cNvSpPr>
            <a:spLocks noGrp="1" noChangeArrowheads="1"/>
          </p:cNvSpPr>
          <p:nvPr>
            <p:ph type="dt" sz="half" idx="10"/>
          </p:nvPr>
        </p:nvSpPr>
        <p:spPr>
          <a:xfrm>
            <a:off x="685800" y="6248400"/>
            <a:ext cx="1905000" cy="457200"/>
          </a:xfrm>
          <a:prstGeom prst="rect">
            <a:avLst/>
          </a:prstGeom>
        </p:spPr>
        <p:txBody>
          <a:bodyPr/>
          <a:lstStyle>
            <a:lvl1pPr eaLnBrk="1" hangingPunct="1">
              <a:buFontTx/>
              <a:buNone/>
              <a:defRPr>
                <a:solidFill>
                  <a:srgbClr val="000000"/>
                </a:solidFill>
                <a:latin typeface="Arial" panose="020B0604020202020204" pitchFamily="34" charset="0"/>
                <a:ea typeface="宋体" panose="02010600030101010101" pitchFamily="2" charset="-122"/>
              </a:defRPr>
            </a:lvl1pPr>
          </a:lstStyle>
          <a:p>
            <a:pPr>
              <a:defRPr/>
            </a:pPr>
            <a:fld id="{F7D155DB-5EEB-4697-99CA-04158B42A7BA}" type="datetime1">
              <a:rPr lang="zh-CN" altLang="en-US" smtClean="0"/>
              <a:t>2023/9/18</a:t>
            </a:fld>
            <a:endParaRPr lang="en-US" altLang="zh-CN"/>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a:lstStyle>
            <a:lvl1pPr eaLnBrk="1" hangingPunct="1">
              <a:buFontTx/>
              <a:buNone/>
              <a:defRPr>
                <a:solidFill>
                  <a:srgbClr val="000000"/>
                </a:solidFill>
                <a:latin typeface="Arial" panose="020B0604020202020204" pitchFamily="34" charset="0"/>
                <a:ea typeface="宋体" panose="02010600030101010101" pitchFamily="2" charset="-122"/>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atin typeface="Arial" panose="020B0604020202020204" pitchFamily="34" charset="0"/>
              </a:defRPr>
            </a:lvl1pPr>
          </a:lstStyle>
          <a:p>
            <a:pPr>
              <a:buClr>
                <a:srgbClr val="000000"/>
              </a:buClr>
            </a:pPr>
            <a:fld id="{77A18F23-BEED-44ED-8242-5E8E0C4947BB}" type="slidenum">
              <a:rPr lang="en-US" altLang="zh-CN"/>
              <a:t>‹#›</a:t>
            </a:fld>
            <a:endParaRPr lang="en-US" altLang="zh-CN">
              <a:latin typeface="Times New Roman" panose="02020603050405020304" pitchFamily="18" charset="0"/>
            </a:endParaRPr>
          </a:p>
        </p:txBody>
      </p:sp>
    </p:spTree>
  </p:cSld>
  <p:clrMapOvr>
    <a:masterClrMapping/>
  </p:clrMapOvr>
  <p:transition>
    <p:blinds/>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827088" y="908056"/>
            <a:ext cx="3810000" cy="48974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789488" y="908056"/>
            <a:ext cx="3810000" cy="48974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Rectangle 4"/>
          <p:cNvSpPr>
            <a:spLocks noGrp="1" noChangeArrowheads="1"/>
          </p:cNvSpPr>
          <p:nvPr>
            <p:ph type="dt" sz="half" idx="10"/>
          </p:nvPr>
        </p:nvSpPr>
        <p:spPr>
          <a:xfrm>
            <a:off x="685800" y="6248400"/>
            <a:ext cx="1905000" cy="457200"/>
          </a:xfrm>
          <a:prstGeom prst="rect">
            <a:avLst/>
          </a:prstGeom>
        </p:spPr>
        <p:txBody>
          <a:bodyPr/>
          <a:lstStyle>
            <a:lvl1pPr eaLnBrk="1" hangingPunct="1">
              <a:buFontTx/>
              <a:buNone/>
              <a:defRPr>
                <a:solidFill>
                  <a:srgbClr val="000000"/>
                </a:solidFill>
                <a:latin typeface="Arial" panose="020B0604020202020204" pitchFamily="34" charset="0"/>
                <a:ea typeface="宋体" panose="02010600030101010101" pitchFamily="2" charset="-122"/>
              </a:defRPr>
            </a:lvl1pPr>
          </a:lstStyle>
          <a:p>
            <a:pPr>
              <a:defRPr/>
            </a:pPr>
            <a:fld id="{B2CD73E7-13FC-4362-9025-50FD4180E8CF}" type="datetime1">
              <a:rPr lang="zh-CN" altLang="en-US" smtClean="0"/>
              <a:t>2023/9/18</a:t>
            </a:fld>
            <a:endParaRPr lang="en-US" altLang="zh-CN"/>
          </a:p>
        </p:txBody>
      </p:sp>
      <p:sp>
        <p:nvSpPr>
          <p:cNvPr id="6" name="Rectangle 5"/>
          <p:cNvSpPr>
            <a:spLocks noGrp="1" noChangeArrowheads="1"/>
          </p:cNvSpPr>
          <p:nvPr>
            <p:ph type="ftr" sz="quarter" idx="11"/>
          </p:nvPr>
        </p:nvSpPr>
        <p:spPr>
          <a:xfrm>
            <a:off x="3124200" y="6248400"/>
            <a:ext cx="2895600" cy="457200"/>
          </a:xfrm>
          <a:prstGeom prst="rect">
            <a:avLst/>
          </a:prstGeom>
        </p:spPr>
        <p:txBody>
          <a:bodyPr/>
          <a:lstStyle>
            <a:lvl1pPr eaLnBrk="1" hangingPunct="1">
              <a:buFontTx/>
              <a:buNone/>
              <a:defRPr>
                <a:solidFill>
                  <a:srgbClr val="000000"/>
                </a:solidFill>
                <a:latin typeface="Arial" panose="020B0604020202020204" pitchFamily="34" charset="0"/>
                <a:ea typeface="宋体" panose="02010600030101010101" pitchFamily="2" charset="-122"/>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atin typeface="Arial" panose="020B0604020202020204" pitchFamily="34" charset="0"/>
              </a:defRPr>
            </a:lvl1pPr>
          </a:lstStyle>
          <a:p>
            <a:pPr>
              <a:buClr>
                <a:srgbClr val="000000"/>
              </a:buClr>
            </a:pPr>
            <a:fld id="{D7068F2D-E259-400C-94F6-181E58E58C88}" type="slidenum">
              <a:rPr lang="en-US" altLang="zh-CN"/>
              <a:t>‹#›</a:t>
            </a:fld>
            <a:endParaRPr lang="en-US" altLang="zh-CN">
              <a:latin typeface="Times New Roman" panose="02020603050405020304" pitchFamily="18" charset="0"/>
            </a:endParaRPr>
          </a:p>
        </p:txBody>
      </p:sp>
    </p:spTree>
  </p:cSld>
  <p:clrMapOvr>
    <a:masterClrMapping/>
  </p:clrMapOvr>
  <p:transition>
    <p:blinds/>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7"/>
            <a:ext cx="82296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33"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45033"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Rectangle 4"/>
          <p:cNvSpPr>
            <a:spLocks noGrp="1" noChangeArrowheads="1"/>
          </p:cNvSpPr>
          <p:nvPr>
            <p:ph type="dt" sz="half" idx="10"/>
          </p:nvPr>
        </p:nvSpPr>
        <p:spPr>
          <a:xfrm>
            <a:off x="685800" y="6248400"/>
            <a:ext cx="1905000" cy="457200"/>
          </a:xfrm>
          <a:prstGeom prst="rect">
            <a:avLst/>
          </a:prstGeom>
        </p:spPr>
        <p:txBody>
          <a:bodyPr/>
          <a:lstStyle>
            <a:lvl1pPr eaLnBrk="1" hangingPunct="1">
              <a:buFontTx/>
              <a:buNone/>
              <a:defRPr>
                <a:solidFill>
                  <a:srgbClr val="000000"/>
                </a:solidFill>
                <a:latin typeface="Arial" panose="020B0604020202020204" pitchFamily="34" charset="0"/>
                <a:ea typeface="宋体" panose="02010600030101010101" pitchFamily="2" charset="-122"/>
              </a:defRPr>
            </a:lvl1pPr>
          </a:lstStyle>
          <a:p>
            <a:pPr>
              <a:defRPr/>
            </a:pPr>
            <a:fld id="{48C7B8BC-4ED2-48FC-BFB7-315193492234}" type="datetime1">
              <a:rPr lang="zh-CN" altLang="en-US" smtClean="0"/>
              <a:t>2023/9/18</a:t>
            </a:fld>
            <a:endParaRPr lang="en-US" altLang="zh-CN"/>
          </a:p>
        </p:txBody>
      </p:sp>
      <p:sp>
        <p:nvSpPr>
          <p:cNvPr id="8" name="Rectangle 5"/>
          <p:cNvSpPr>
            <a:spLocks noGrp="1" noChangeArrowheads="1"/>
          </p:cNvSpPr>
          <p:nvPr>
            <p:ph type="ftr" sz="quarter" idx="11"/>
          </p:nvPr>
        </p:nvSpPr>
        <p:spPr>
          <a:xfrm>
            <a:off x="3124200" y="6248400"/>
            <a:ext cx="2895600" cy="457200"/>
          </a:xfrm>
          <a:prstGeom prst="rect">
            <a:avLst/>
          </a:prstGeom>
        </p:spPr>
        <p:txBody>
          <a:bodyPr/>
          <a:lstStyle>
            <a:lvl1pPr eaLnBrk="1" hangingPunct="1">
              <a:buFontTx/>
              <a:buNone/>
              <a:defRPr>
                <a:solidFill>
                  <a:srgbClr val="000000"/>
                </a:solidFill>
                <a:latin typeface="Arial" panose="020B0604020202020204" pitchFamily="34" charset="0"/>
                <a:ea typeface="宋体" panose="02010600030101010101" pitchFamily="2" charset="-122"/>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atin typeface="Arial" panose="020B0604020202020204" pitchFamily="34" charset="0"/>
              </a:defRPr>
            </a:lvl1pPr>
          </a:lstStyle>
          <a:p>
            <a:pPr>
              <a:buClr>
                <a:srgbClr val="000000"/>
              </a:buClr>
            </a:pPr>
            <a:fld id="{BB2738DC-DE37-4981-A470-59B78B19C1FE}" type="slidenum">
              <a:rPr lang="en-US" altLang="zh-CN"/>
              <a:t>‹#›</a:t>
            </a:fld>
            <a:endParaRPr lang="en-US" altLang="zh-CN">
              <a:latin typeface="Times New Roman" panose="02020603050405020304" pitchFamily="18" charset="0"/>
            </a:endParaRPr>
          </a:p>
        </p:txBody>
      </p:sp>
    </p:spTree>
  </p:cSld>
  <p:clrMapOvr>
    <a:masterClrMapping/>
  </p:clrMapOvr>
  <p:transition>
    <p:blinds/>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Rectangle 4"/>
          <p:cNvSpPr>
            <a:spLocks noGrp="1" noChangeArrowheads="1"/>
          </p:cNvSpPr>
          <p:nvPr>
            <p:ph type="dt" sz="half" idx="10"/>
          </p:nvPr>
        </p:nvSpPr>
        <p:spPr>
          <a:xfrm>
            <a:off x="685800" y="6248400"/>
            <a:ext cx="1905000" cy="457200"/>
          </a:xfrm>
          <a:prstGeom prst="rect">
            <a:avLst/>
          </a:prstGeom>
        </p:spPr>
        <p:txBody>
          <a:bodyPr/>
          <a:lstStyle>
            <a:lvl1pPr eaLnBrk="1" hangingPunct="1">
              <a:buFontTx/>
              <a:buNone/>
              <a:defRPr>
                <a:solidFill>
                  <a:srgbClr val="000000"/>
                </a:solidFill>
                <a:latin typeface="Arial" panose="020B0604020202020204" pitchFamily="34" charset="0"/>
                <a:ea typeface="宋体" panose="02010600030101010101" pitchFamily="2" charset="-122"/>
              </a:defRPr>
            </a:lvl1pPr>
          </a:lstStyle>
          <a:p>
            <a:pPr>
              <a:defRPr/>
            </a:pPr>
            <a:fld id="{4726C2EC-0E93-401A-BC80-AD5C58B8BCB2}" type="datetime1">
              <a:rPr lang="zh-CN" altLang="en-US" smtClean="0"/>
              <a:t>2023/9/18</a:t>
            </a:fld>
            <a:endParaRPr lang="en-US" altLang="zh-CN"/>
          </a:p>
        </p:txBody>
      </p:sp>
      <p:sp>
        <p:nvSpPr>
          <p:cNvPr id="4" name="Rectangle 5"/>
          <p:cNvSpPr>
            <a:spLocks noGrp="1" noChangeArrowheads="1"/>
          </p:cNvSpPr>
          <p:nvPr>
            <p:ph type="ftr" sz="quarter" idx="11"/>
          </p:nvPr>
        </p:nvSpPr>
        <p:spPr>
          <a:xfrm>
            <a:off x="3124200" y="6248400"/>
            <a:ext cx="2895600" cy="457200"/>
          </a:xfrm>
          <a:prstGeom prst="rect">
            <a:avLst/>
          </a:prstGeom>
        </p:spPr>
        <p:txBody>
          <a:bodyPr/>
          <a:lstStyle>
            <a:lvl1pPr eaLnBrk="1" hangingPunct="1">
              <a:buFontTx/>
              <a:buNone/>
              <a:defRPr>
                <a:solidFill>
                  <a:srgbClr val="000000"/>
                </a:solidFill>
                <a:latin typeface="Arial" panose="020B0604020202020204" pitchFamily="34" charset="0"/>
                <a:ea typeface="宋体" panose="02010600030101010101" pitchFamily="2" charset="-122"/>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atin typeface="Arial" panose="020B0604020202020204" pitchFamily="34" charset="0"/>
              </a:defRPr>
            </a:lvl1pPr>
          </a:lstStyle>
          <a:p>
            <a:pPr>
              <a:buClr>
                <a:srgbClr val="000000"/>
              </a:buClr>
            </a:pPr>
            <a:fld id="{9FE8FE46-9CE0-403F-89F5-652396F2AD5F}" type="slidenum">
              <a:rPr lang="en-US" altLang="zh-CN"/>
              <a:t>‹#›</a:t>
            </a:fld>
            <a:endParaRPr lang="en-US" altLang="zh-CN">
              <a:latin typeface="Times New Roman" panose="02020603050405020304" pitchFamily="18" charset="0"/>
            </a:endParaRPr>
          </a:p>
        </p:txBody>
      </p:sp>
    </p:spTree>
  </p:cSld>
  <p:clrMapOvr>
    <a:masterClrMapping/>
  </p:clrMapOvr>
  <p:transition>
    <p:blinds/>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85800" y="6248400"/>
            <a:ext cx="1905000" cy="457200"/>
          </a:xfrm>
          <a:prstGeom prst="rect">
            <a:avLst/>
          </a:prstGeom>
        </p:spPr>
        <p:txBody>
          <a:bodyPr/>
          <a:lstStyle>
            <a:lvl1pPr eaLnBrk="1" hangingPunct="1">
              <a:buFontTx/>
              <a:buNone/>
              <a:defRPr>
                <a:solidFill>
                  <a:srgbClr val="000000"/>
                </a:solidFill>
                <a:latin typeface="Arial" panose="020B0604020202020204" pitchFamily="34" charset="0"/>
                <a:ea typeface="宋体" panose="02010600030101010101" pitchFamily="2" charset="-122"/>
              </a:defRPr>
            </a:lvl1pPr>
          </a:lstStyle>
          <a:p>
            <a:pPr>
              <a:defRPr/>
            </a:pPr>
            <a:fld id="{C4A2F326-EBE6-4761-92E4-3B656A88422C}" type="datetime1">
              <a:rPr lang="zh-CN" altLang="en-US" smtClean="0"/>
              <a:t>2023/9/18</a:t>
            </a:fld>
            <a:endParaRPr lang="en-US" altLang="zh-CN"/>
          </a:p>
        </p:txBody>
      </p:sp>
      <p:sp>
        <p:nvSpPr>
          <p:cNvPr id="3" name="Rectangle 5"/>
          <p:cNvSpPr>
            <a:spLocks noGrp="1" noChangeArrowheads="1"/>
          </p:cNvSpPr>
          <p:nvPr>
            <p:ph type="ftr" sz="quarter" idx="11"/>
          </p:nvPr>
        </p:nvSpPr>
        <p:spPr>
          <a:xfrm>
            <a:off x="3124200" y="6248400"/>
            <a:ext cx="2895600" cy="457200"/>
          </a:xfrm>
          <a:prstGeom prst="rect">
            <a:avLst/>
          </a:prstGeom>
        </p:spPr>
        <p:txBody>
          <a:bodyPr/>
          <a:lstStyle>
            <a:lvl1pPr eaLnBrk="1" hangingPunct="1">
              <a:buFontTx/>
              <a:buNone/>
              <a:defRPr>
                <a:solidFill>
                  <a:srgbClr val="000000"/>
                </a:solidFill>
                <a:latin typeface="Arial" panose="020B0604020202020204" pitchFamily="34" charset="0"/>
                <a:ea typeface="宋体" panose="02010600030101010101" pitchFamily="2" charset="-122"/>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atin typeface="Arial" panose="020B0604020202020204" pitchFamily="34" charset="0"/>
              </a:defRPr>
            </a:lvl1pPr>
          </a:lstStyle>
          <a:p>
            <a:pPr>
              <a:buClr>
                <a:srgbClr val="000000"/>
              </a:buClr>
            </a:pPr>
            <a:fld id="{6BACA327-0698-4918-84EC-E22BE5BE7DBA}" type="slidenum">
              <a:rPr lang="en-US" altLang="zh-CN"/>
              <a:t>‹#›</a:t>
            </a:fld>
            <a:endParaRPr lang="en-US" altLang="zh-CN">
              <a:latin typeface="Times New Roman" panose="02020603050405020304" pitchFamily="18" charset="0"/>
            </a:endParaRPr>
          </a:p>
        </p:txBody>
      </p:sp>
    </p:spTree>
  </p:cSld>
  <p:clrMapOvr>
    <a:masterClrMapping/>
  </p:clrMapOvr>
  <p:transition>
    <p:blinds/>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49"/>
            <a:ext cx="3008313" cy="1162051"/>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6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2" y="1435104"/>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4"/>
          <p:cNvSpPr>
            <a:spLocks noGrp="1" noChangeArrowheads="1"/>
          </p:cNvSpPr>
          <p:nvPr>
            <p:ph type="dt" sz="half" idx="10"/>
          </p:nvPr>
        </p:nvSpPr>
        <p:spPr>
          <a:xfrm>
            <a:off x="685800" y="6248400"/>
            <a:ext cx="1905000" cy="457200"/>
          </a:xfrm>
          <a:prstGeom prst="rect">
            <a:avLst/>
          </a:prstGeom>
        </p:spPr>
        <p:txBody>
          <a:bodyPr/>
          <a:lstStyle>
            <a:lvl1pPr eaLnBrk="1" hangingPunct="1">
              <a:buFontTx/>
              <a:buNone/>
              <a:defRPr>
                <a:solidFill>
                  <a:srgbClr val="000000"/>
                </a:solidFill>
                <a:latin typeface="Arial" panose="020B0604020202020204" pitchFamily="34" charset="0"/>
                <a:ea typeface="宋体" panose="02010600030101010101" pitchFamily="2" charset="-122"/>
              </a:defRPr>
            </a:lvl1pPr>
          </a:lstStyle>
          <a:p>
            <a:pPr>
              <a:defRPr/>
            </a:pPr>
            <a:fld id="{CB296393-A754-4CC6-8351-C3103AB6B695}" type="datetime1">
              <a:rPr lang="zh-CN" altLang="en-US" smtClean="0"/>
              <a:t>2023/9/18</a:t>
            </a:fld>
            <a:endParaRPr lang="en-US" altLang="zh-CN"/>
          </a:p>
        </p:txBody>
      </p:sp>
      <p:sp>
        <p:nvSpPr>
          <p:cNvPr id="6" name="Rectangle 5"/>
          <p:cNvSpPr>
            <a:spLocks noGrp="1" noChangeArrowheads="1"/>
          </p:cNvSpPr>
          <p:nvPr>
            <p:ph type="ftr" sz="quarter" idx="11"/>
          </p:nvPr>
        </p:nvSpPr>
        <p:spPr>
          <a:xfrm>
            <a:off x="3124200" y="6248400"/>
            <a:ext cx="2895600" cy="457200"/>
          </a:xfrm>
          <a:prstGeom prst="rect">
            <a:avLst/>
          </a:prstGeom>
        </p:spPr>
        <p:txBody>
          <a:bodyPr/>
          <a:lstStyle>
            <a:lvl1pPr eaLnBrk="1" hangingPunct="1">
              <a:buFontTx/>
              <a:buNone/>
              <a:defRPr>
                <a:solidFill>
                  <a:srgbClr val="000000"/>
                </a:solidFill>
                <a:latin typeface="Arial" panose="020B0604020202020204" pitchFamily="34" charset="0"/>
                <a:ea typeface="宋体" panose="02010600030101010101" pitchFamily="2" charset="-122"/>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atin typeface="Arial" panose="020B0604020202020204" pitchFamily="34" charset="0"/>
              </a:defRPr>
            </a:lvl1pPr>
          </a:lstStyle>
          <a:p>
            <a:pPr>
              <a:buClr>
                <a:srgbClr val="000000"/>
              </a:buClr>
            </a:pPr>
            <a:fld id="{B8668B0D-B941-4B8D-AF61-B85B5E8A8207}" type="slidenum">
              <a:rPr lang="en-US" altLang="zh-CN"/>
              <a:t>‹#›</a:t>
            </a:fld>
            <a:endParaRPr lang="en-US" altLang="zh-CN">
              <a:latin typeface="Times New Roman" panose="02020603050405020304" pitchFamily="18" charset="0"/>
            </a:endParaRPr>
          </a:p>
        </p:txBody>
      </p:sp>
    </p:spTree>
  </p:cSld>
  <p:clrMapOvr>
    <a:masterClrMapping/>
  </p:clrMapOvr>
  <p:transition>
    <p:blinds/>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45.xml"/><Relationship Id="rId13" Type="http://schemas.openxmlformats.org/officeDocument/2006/relationships/slideLayout" Target="../slideLayouts/slideLayout150.xml"/><Relationship Id="rId3" Type="http://schemas.openxmlformats.org/officeDocument/2006/relationships/slideLayout" Target="../slideLayouts/slideLayout140.xml"/><Relationship Id="rId7" Type="http://schemas.openxmlformats.org/officeDocument/2006/relationships/slideLayout" Target="../slideLayouts/slideLayout144.xml"/><Relationship Id="rId12" Type="http://schemas.openxmlformats.org/officeDocument/2006/relationships/slideLayout" Target="../slideLayouts/slideLayout149.xml"/><Relationship Id="rId2" Type="http://schemas.openxmlformats.org/officeDocument/2006/relationships/slideLayout" Target="../slideLayouts/slideLayout139.xml"/><Relationship Id="rId16" Type="http://schemas.openxmlformats.org/officeDocument/2006/relationships/image" Target="../media/image7.jpeg"/><Relationship Id="rId1" Type="http://schemas.openxmlformats.org/officeDocument/2006/relationships/slideLayout" Target="../slideLayouts/slideLayout138.xml"/><Relationship Id="rId6" Type="http://schemas.openxmlformats.org/officeDocument/2006/relationships/slideLayout" Target="../slideLayouts/slideLayout143.xml"/><Relationship Id="rId11" Type="http://schemas.openxmlformats.org/officeDocument/2006/relationships/slideLayout" Target="../slideLayouts/slideLayout148.xml"/><Relationship Id="rId5" Type="http://schemas.openxmlformats.org/officeDocument/2006/relationships/slideLayout" Target="../slideLayouts/slideLayout142.xml"/><Relationship Id="rId15" Type="http://schemas.openxmlformats.org/officeDocument/2006/relationships/theme" Target="../theme/theme10.xml"/><Relationship Id="rId10" Type="http://schemas.openxmlformats.org/officeDocument/2006/relationships/slideLayout" Target="../slideLayouts/slideLayout147.xml"/><Relationship Id="rId4" Type="http://schemas.openxmlformats.org/officeDocument/2006/relationships/slideLayout" Target="../slideLayouts/slideLayout141.xml"/><Relationship Id="rId9" Type="http://schemas.openxmlformats.org/officeDocument/2006/relationships/slideLayout" Target="../slideLayouts/slideLayout146.xml"/><Relationship Id="rId14" Type="http://schemas.openxmlformats.org/officeDocument/2006/relationships/slideLayout" Target="../slideLayouts/slideLayout151.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59.xml"/><Relationship Id="rId13" Type="http://schemas.openxmlformats.org/officeDocument/2006/relationships/slideLayout" Target="../slideLayouts/slideLayout164.xml"/><Relationship Id="rId3" Type="http://schemas.openxmlformats.org/officeDocument/2006/relationships/slideLayout" Target="../slideLayouts/slideLayout154.xml"/><Relationship Id="rId7" Type="http://schemas.openxmlformats.org/officeDocument/2006/relationships/slideLayout" Target="../slideLayouts/slideLayout158.xml"/><Relationship Id="rId12" Type="http://schemas.openxmlformats.org/officeDocument/2006/relationships/slideLayout" Target="../slideLayouts/slideLayout163.xml"/><Relationship Id="rId2" Type="http://schemas.openxmlformats.org/officeDocument/2006/relationships/slideLayout" Target="../slideLayouts/slideLayout153.xml"/><Relationship Id="rId1" Type="http://schemas.openxmlformats.org/officeDocument/2006/relationships/slideLayout" Target="../slideLayouts/slideLayout152.xml"/><Relationship Id="rId6" Type="http://schemas.openxmlformats.org/officeDocument/2006/relationships/slideLayout" Target="../slideLayouts/slideLayout157.xml"/><Relationship Id="rId11" Type="http://schemas.openxmlformats.org/officeDocument/2006/relationships/slideLayout" Target="../slideLayouts/slideLayout162.xml"/><Relationship Id="rId5" Type="http://schemas.openxmlformats.org/officeDocument/2006/relationships/slideLayout" Target="../slideLayouts/slideLayout156.xml"/><Relationship Id="rId15" Type="http://schemas.openxmlformats.org/officeDocument/2006/relationships/theme" Target="../theme/theme11.xml"/><Relationship Id="rId10" Type="http://schemas.openxmlformats.org/officeDocument/2006/relationships/slideLayout" Target="../slideLayouts/slideLayout161.xml"/><Relationship Id="rId4" Type="http://schemas.openxmlformats.org/officeDocument/2006/relationships/slideLayout" Target="../slideLayouts/slideLayout155.xml"/><Relationship Id="rId9" Type="http://schemas.openxmlformats.org/officeDocument/2006/relationships/slideLayout" Target="../slideLayouts/slideLayout160.xml"/><Relationship Id="rId14" Type="http://schemas.openxmlformats.org/officeDocument/2006/relationships/slideLayout" Target="../slideLayouts/slideLayout165.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73.xml"/><Relationship Id="rId13" Type="http://schemas.openxmlformats.org/officeDocument/2006/relationships/slideLayout" Target="../slideLayouts/slideLayout178.xml"/><Relationship Id="rId3" Type="http://schemas.openxmlformats.org/officeDocument/2006/relationships/slideLayout" Target="../slideLayouts/slideLayout168.xml"/><Relationship Id="rId7" Type="http://schemas.openxmlformats.org/officeDocument/2006/relationships/slideLayout" Target="../slideLayouts/slideLayout172.xml"/><Relationship Id="rId12" Type="http://schemas.openxmlformats.org/officeDocument/2006/relationships/slideLayout" Target="../slideLayouts/slideLayout177.xml"/><Relationship Id="rId2" Type="http://schemas.openxmlformats.org/officeDocument/2006/relationships/slideLayout" Target="../slideLayouts/slideLayout167.xml"/><Relationship Id="rId1" Type="http://schemas.openxmlformats.org/officeDocument/2006/relationships/slideLayout" Target="../slideLayouts/slideLayout166.xml"/><Relationship Id="rId6" Type="http://schemas.openxmlformats.org/officeDocument/2006/relationships/slideLayout" Target="../slideLayouts/slideLayout171.xml"/><Relationship Id="rId11" Type="http://schemas.openxmlformats.org/officeDocument/2006/relationships/slideLayout" Target="../slideLayouts/slideLayout176.xml"/><Relationship Id="rId5" Type="http://schemas.openxmlformats.org/officeDocument/2006/relationships/slideLayout" Target="../slideLayouts/slideLayout170.xml"/><Relationship Id="rId15" Type="http://schemas.openxmlformats.org/officeDocument/2006/relationships/image" Target="../media/image7.jpeg"/><Relationship Id="rId10" Type="http://schemas.openxmlformats.org/officeDocument/2006/relationships/slideLayout" Target="../slideLayouts/slideLayout175.xml"/><Relationship Id="rId4" Type="http://schemas.openxmlformats.org/officeDocument/2006/relationships/slideLayout" Target="../slideLayouts/slideLayout169.xml"/><Relationship Id="rId9" Type="http://schemas.openxmlformats.org/officeDocument/2006/relationships/slideLayout" Target="../slideLayouts/slideLayout174.xml"/><Relationship Id="rId14" Type="http://schemas.openxmlformats.org/officeDocument/2006/relationships/theme" Target="../theme/theme12.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86.xml"/><Relationship Id="rId13" Type="http://schemas.openxmlformats.org/officeDocument/2006/relationships/slideLayout" Target="../slideLayouts/slideLayout191.xml"/><Relationship Id="rId3" Type="http://schemas.openxmlformats.org/officeDocument/2006/relationships/slideLayout" Target="../slideLayouts/slideLayout181.xml"/><Relationship Id="rId7" Type="http://schemas.openxmlformats.org/officeDocument/2006/relationships/slideLayout" Target="../slideLayouts/slideLayout185.xml"/><Relationship Id="rId12" Type="http://schemas.openxmlformats.org/officeDocument/2006/relationships/slideLayout" Target="../slideLayouts/slideLayout190.xml"/><Relationship Id="rId2" Type="http://schemas.openxmlformats.org/officeDocument/2006/relationships/slideLayout" Target="../slideLayouts/slideLayout180.xml"/><Relationship Id="rId1" Type="http://schemas.openxmlformats.org/officeDocument/2006/relationships/slideLayout" Target="../slideLayouts/slideLayout179.xml"/><Relationship Id="rId6" Type="http://schemas.openxmlformats.org/officeDocument/2006/relationships/slideLayout" Target="../slideLayouts/slideLayout184.xml"/><Relationship Id="rId11" Type="http://schemas.openxmlformats.org/officeDocument/2006/relationships/slideLayout" Target="../slideLayouts/slideLayout189.xml"/><Relationship Id="rId5" Type="http://schemas.openxmlformats.org/officeDocument/2006/relationships/slideLayout" Target="../slideLayouts/slideLayout183.xml"/><Relationship Id="rId10" Type="http://schemas.openxmlformats.org/officeDocument/2006/relationships/slideLayout" Target="../slideLayouts/slideLayout188.xml"/><Relationship Id="rId4" Type="http://schemas.openxmlformats.org/officeDocument/2006/relationships/slideLayout" Target="../slideLayouts/slideLayout182.xml"/><Relationship Id="rId9" Type="http://schemas.openxmlformats.org/officeDocument/2006/relationships/slideLayout" Target="../slideLayouts/slideLayout187.xml"/><Relationship Id="rId14" Type="http://schemas.openxmlformats.org/officeDocument/2006/relationships/theme" Target="../theme/theme1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99.xml"/><Relationship Id="rId13" Type="http://schemas.openxmlformats.org/officeDocument/2006/relationships/image" Target="../media/image10.png"/><Relationship Id="rId3" Type="http://schemas.openxmlformats.org/officeDocument/2006/relationships/slideLayout" Target="../slideLayouts/slideLayout194.xml"/><Relationship Id="rId7" Type="http://schemas.openxmlformats.org/officeDocument/2006/relationships/slideLayout" Target="../slideLayouts/slideLayout198.xml"/><Relationship Id="rId12" Type="http://schemas.openxmlformats.org/officeDocument/2006/relationships/theme" Target="../theme/theme14.xml"/><Relationship Id="rId2" Type="http://schemas.openxmlformats.org/officeDocument/2006/relationships/slideLayout" Target="../slideLayouts/slideLayout193.xml"/><Relationship Id="rId1" Type="http://schemas.openxmlformats.org/officeDocument/2006/relationships/slideLayout" Target="../slideLayouts/slideLayout192.xml"/><Relationship Id="rId6" Type="http://schemas.openxmlformats.org/officeDocument/2006/relationships/slideLayout" Target="../slideLayouts/slideLayout197.xml"/><Relationship Id="rId11" Type="http://schemas.openxmlformats.org/officeDocument/2006/relationships/slideLayout" Target="../slideLayouts/slideLayout202.xml"/><Relationship Id="rId5" Type="http://schemas.openxmlformats.org/officeDocument/2006/relationships/slideLayout" Target="../slideLayouts/slideLayout196.xml"/><Relationship Id="rId10" Type="http://schemas.openxmlformats.org/officeDocument/2006/relationships/slideLayout" Target="../slideLayouts/slideLayout201.xml"/><Relationship Id="rId4" Type="http://schemas.openxmlformats.org/officeDocument/2006/relationships/slideLayout" Target="../slideLayouts/slideLayout195.xml"/><Relationship Id="rId9" Type="http://schemas.openxmlformats.org/officeDocument/2006/relationships/slideLayout" Target="../slideLayouts/slideLayout200.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210.xml"/><Relationship Id="rId13" Type="http://schemas.openxmlformats.org/officeDocument/2006/relationships/slideLayout" Target="../slideLayouts/slideLayout215.xml"/><Relationship Id="rId3" Type="http://schemas.openxmlformats.org/officeDocument/2006/relationships/slideLayout" Target="../slideLayouts/slideLayout205.xml"/><Relationship Id="rId7" Type="http://schemas.openxmlformats.org/officeDocument/2006/relationships/slideLayout" Target="../slideLayouts/slideLayout209.xml"/><Relationship Id="rId12" Type="http://schemas.openxmlformats.org/officeDocument/2006/relationships/slideLayout" Target="../slideLayouts/slideLayout214.xml"/><Relationship Id="rId2" Type="http://schemas.openxmlformats.org/officeDocument/2006/relationships/slideLayout" Target="../slideLayouts/slideLayout204.xml"/><Relationship Id="rId16" Type="http://schemas.openxmlformats.org/officeDocument/2006/relationships/image" Target="../media/image12.jpeg"/><Relationship Id="rId1" Type="http://schemas.openxmlformats.org/officeDocument/2006/relationships/slideLayout" Target="../slideLayouts/slideLayout203.xml"/><Relationship Id="rId6" Type="http://schemas.openxmlformats.org/officeDocument/2006/relationships/slideLayout" Target="../slideLayouts/slideLayout208.xml"/><Relationship Id="rId11" Type="http://schemas.openxmlformats.org/officeDocument/2006/relationships/slideLayout" Target="../slideLayouts/slideLayout213.xml"/><Relationship Id="rId5" Type="http://schemas.openxmlformats.org/officeDocument/2006/relationships/slideLayout" Target="../slideLayouts/slideLayout207.xml"/><Relationship Id="rId15" Type="http://schemas.openxmlformats.org/officeDocument/2006/relationships/theme" Target="../theme/theme15.xml"/><Relationship Id="rId10" Type="http://schemas.openxmlformats.org/officeDocument/2006/relationships/slideLayout" Target="../slideLayouts/slideLayout212.xml"/><Relationship Id="rId4" Type="http://schemas.openxmlformats.org/officeDocument/2006/relationships/slideLayout" Target="../slideLayouts/slideLayout206.xml"/><Relationship Id="rId9" Type="http://schemas.openxmlformats.org/officeDocument/2006/relationships/slideLayout" Target="../slideLayouts/slideLayout211.xml"/><Relationship Id="rId14" Type="http://schemas.openxmlformats.org/officeDocument/2006/relationships/slideLayout" Target="../slideLayouts/slideLayout21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image" Target="../media/image1.GIF"/><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theme" Target="../theme/theme2.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5" Type="http://schemas.openxmlformats.org/officeDocument/2006/relationships/slideLayout" Target="../slideLayouts/slideLayout40.xml"/><Relationship Id="rId4" Type="http://schemas.openxmlformats.org/officeDocument/2006/relationships/slideLayout" Target="../slideLayouts/slideLayout3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18" Type="http://schemas.openxmlformats.org/officeDocument/2006/relationships/slideLayout" Target="../slideLayouts/slideLayout60.xml"/><Relationship Id="rId3" Type="http://schemas.openxmlformats.org/officeDocument/2006/relationships/slideLayout" Target="../slideLayouts/slideLayout45.xml"/><Relationship Id="rId21" Type="http://schemas.openxmlformats.org/officeDocument/2006/relationships/image" Target="../media/image1.GIF"/><Relationship Id="rId7" Type="http://schemas.openxmlformats.org/officeDocument/2006/relationships/slideLayout" Target="../slideLayouts/slideLayout49.xml"/><Relationship Id="rId12" Type="http://schemas.openxmlformats.org/officeDocument/2006/relationships/slideLayout" Target="../slideLayouts/slideLayout54.xml"/><Relationship Id="rId17" Type="http://schemas.openxmlformats.org/officeDocument/2006/relationships/slideLayout" Target="../slideLayouts/slideLayout59.xml"/><Relationship Id="rId2" Type="http://schemas.openxmlformats.org/officeDocument/2006/relationships/slideLayout" Target="../slideLayouts/slideLayout44.xml"/><Relationship Id="rId16" Type="http://schemas.openxmlformats.org/officeDocument/2006/relationships/slideLayout" Target="../slideLayouts/slideLayout58.xml"/><Relationship Id="rId20" Type="http://schemas.openxmlformats.org/officeDocument/2006/relationships/theme" Target="../theme/theme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5" Type="http://schemas.openxmlformats.org/officeDocument/2006/relationships/slideLayout" Target="../slideLayouts/slideLayout57.xml"/><Relationship Id="rId10" Type="http://schemas.openxmlformats.org/officeDocument/2006/relationships/slideLayout" Target="../slideLayouts/slideLayout52.xml"/><Relationship Id="rId19" Type="http://schemas.openxmlformats.org/officeDocument/2006/relationships/slideLayout" Target="../slideLayouts/slideLayout61.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9.xml"/><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theme" Target="../theme/theme5.xml"/><Relationship Id="rId2" Type="http://schemas.openxmlformats.org/officeDocument/2006/relationships/slideLayout" Target="../slideLayouts/slideLayout63.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0" Type="http://schemas.openxmlformats.org/officeDocument/2006/relationships/slideLayout" Target="../slideLayouts/slideLayout71.xml"/><Relationship Id="rId4" Type="http://schemas.openxmlformats.org/officeDocument/2006/relationships/slideLayout" Target="../slideLayouts/slideLayout65.xml"/><Relationship Id="rId9" Type="http://schemas.openxmlformats.org/officeDocument/2006/relationships/slideLayout" Target="../slideLayouts/slideLayout70.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slideLayout" Target="../slideLayouts/slideLayout85.xml"/><Relationship Id="rId18" Type="http://schemas.openxmlformats.org/officeDocument/2006/relationships/slideLayout" Target="../slideLayouts/slideLayout90.xml"/><Relationship Id="rId3" Type="http://schemas.openxmlformats.org/officeDocument/2006/relationships/slideLayout" Target="../slideLayouts/slideLayout75.xml"/><Relationship Id="rId21" Type="http://schemas.openxmlformats.org/officeDocument/2006/relationships/image" Target="../media/image1.GIF"/><Relationship Id="rId7" Type="http://schemas.openxmlformats.org/officeDocument/2006/relationships/slideLayout" Target="../slideLayouts/slideLayout79.xml"/><Relationship Id="rId12" Type="http://schemas.openxmlformats.org/officeDocument/2006/relationships/slideLayout" Target="../slideLayouts/slideLayout84.xml"/><Relationship Id="rId17" Type="http://schemas.openxmlformats.org/officeDocument/2006/relationships/slideLayout" Target="../slideLayouts/slideLayout89.xml"/><Relationship Id="rId2" Type="http://schemas.openxmlformats.org/officeDocument/2006/relationships/slideLayout" Target="../slideLayouts/slideLayout74.xml"/><Relationship Id="rId16" Type="http://schemas.openxmlformats.org/officeDocument/2006/relationships/slideLayout" Target="../slideLayouts/slideLayout88.xml"/><Relationship Id="rId20" Type="http://schemas.openxmlformats.org/officeDocument/2006/relationships/theme" Target="../theme/theme6.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5" Type="http://schemas.openxmlformats.org/officeDocument/2006/relationships/slideLayout" Target="../slideLayouts/slideLayout87.xml"/><Relationship Id="rId10" Type="http://schemas.openxmlformats.org/officeDocument/2006/relationships/slideLayout" Target="../slideLayouts/slideLayout82.xml"/><Relationship Id="rId19" Type="http://schemas.openxmlformats.org/officeDocument/2006/relationships/slideLayout" Target="../slideLayouts/slideLayout91.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slideLayout" Target="../slideLayouts/slideLayout8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99.xml"/><Relationship Id="rId13" Type="http://schemas.openxmlformats.org/officeDocument/2006/relationships/slideLayout" Target="../slideLayouts/slideLayout104.xml"/><Relationship Id="rId18" Type="http://schemas.openxmlformats.org/officeDocument/2006/relationships/slideLayout" Target="../slideLayouts/slideLayout109.xml"/><Relationship Id="rId3" Type="http://schemas.openxmlformats.org/officeDocument/2006/relationships/slideLayout" Target="../slideLayouts/slideLayout94.xml"/><Relationship Id="rId21" Type="http://schemas.openxmlformats.org/officeDocument/2006/relationships/image" Target="../media/image1.GIF"/><Relationship Id="rId7" Type="http://schemas.openxmlformats.org/officeDocument/2006/relationships/slideLayout" Target="../slideLayouts/slideLayout98.xml"/><Relationship Id="rId12" Type="http://schemas.openxmlformats.org/officeDocument/2006/relationships/slideLayout" Target="../slideLayouts/slideLayout103.xml"/><Relationship Id="rId17" Type="http://schemas.openxmlformats.org/officeDocument/2006/relationships/slideLayout" Target="../slideLayouts/slideLayout108.xml"/><Relationship Id="rId2" Type="http://schemas.openxmlformats.org/officeDocument/2006/relationships/slideLayout" Target="../slideLayouts/slideLayout93.xml"/><Relationship Id="rId16" Type="http://schemas.openxmlformats.org/officeDocument/2006/relationships/slideLayout" Target="../slideLayouts/slideLayout107.xml"/><Relationship Id="rId20" Type="http://schemas.openxmlformats.org/officeDocument/2006/relationships/theme" Target="../theme/theme7.xml"/><Relationship Id="rId1" Type="http://schemas.openxmlformats.org/officeDocument/2006/relationships/slideLayout" Target="../slideLayouts/slideLayout92.xml"/><Relationship Id="rId6" Type="http://schemas.openxmlformats.org/officeDocument/2006/relationships/slideLayout" Target="../slideLayouts/slideLayout97.xml"/><Relationship Id="rId11" Type="http://schemas.openxmlformats.org/officeDocument/2006/relationships/slideLayout" Target="../slideLayouts/slideLayout102.xml"/><Relationship Id="rId5" Type="http://schemas.openxmlformats.org/officeDocument/2006/relationships/slideLayout" Target="../slideLayouts/slideLayout96.xml"/><Relationship Id="rId15" Type="http://schemas.openxmlformats.org/officeDocument/2006/relationships/slideLayout" Target="../slideLayouts/slideLayout106.xml"/><Relationship Id="rId10" Type="http://schemas.openxmlformats.org/officeDocument/2006/relationships/slideLayout" Target="../slideLayouts/slideLayout101.xml"/><Relationship Id="rId19" Type="http://schemas.openxmlformats.org/officeDocument/2006/relationships/slideLayout" Target="../slideLayouts/slideLayout110.xml"/><Relationship Id="rId4" Type="http://schemas.openxmlformats.org/officeDocument/2006/relationships/slideLayout" Target="../slideLayouts/slideLayout95.xml"/><Relationship Id="rId9" Type="http://schemas.openxmlformats.org/officeDocument/2006/relationships/slideLayout" Target="../slideLayouts/slideLayout100.xml"/><Relationship Id="rId14" Type="http://schemas.openxmlformats.org/officeDocument/2006/relationships/slideLayout" Target="../slideLayouts/slideLayout10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18.xml"/><Relationship Id="rId13" Type="http://schemas.openxmlformats.org/officeDocument/2006/relationships/slideLayout" Target="../slideLayouts/slideLayout123.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slideLayout" Target="../slideLayouts/slideLayout122.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5" Type="http://schemas.openxmlformats.org/officeDocument/2006/relationships/image" Target="../media/image1.GIF"/><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 Id="rId1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31.xml"/><Relationship Id="rId13" Type="http://schemas.openxmlformats.org/officeDocument/2006/relationships/slideLayout" Target="../slideLayouts/slideLayout136.xml"/><Relationship Id="rId3" Type="http://schemas.openxmlformats.org/officeDocument/2006/relationships/slideLayout" Target="../slideLayouts/slideLayout126.xml"/><Relationship Id="rId7" Type="http://schemas.openxmlformats.org/officeDocument/2006/relationships/slideLayout" Target="../slideLayouts/slideLayout130.xml"/><Relationship Id="rId12" Type="http://schemas.openxmlformats.org/officeDocument/2006/relationships/slideLayout" Target="../slideLayouts/slideLayout135.xml"/><Relationship Id="rId2" Type="http://schemas.openxmlformats.org/officeDocument/2006/relationships/slideLayout" Target="../slideLayouts/slideLayout125.xml"/><Relationship Id="rId16" Type="http://schemas.openxmlformats.org/officeDocument/2006/relationships/image" Target="../media/image5.jpeg"/><Relationship Id="rId1" Type="http://schemas.openxmlformats.org/officeDocument/2006/relationships/slideLayout" Target="../slideLayouts/slideLayout124.xml"/><Relationship Id="rId6" Type="http://schemas.openxmlformats.org/officeDocument/2006/relationships/slideLayout" Target="../slideLayouts/slideLayout129.xml"/><Relationship Id="rId11" Type="http://schemas.openxmlformats.org/officeDocument/2006/relationships/slideLayout" Target="../slideLayouts/slideLayout134.xml"/><Relationship Id="rId5" Type="http://schemas.openxmlformats.org/officeDocument/2006/relationships/slideLayout" Target="../slideLayouts/slideLayout128.xml"/><Relationship Id="rId15" Type="http://schemas.openxmlformats.org/officeDocument/2006/relationships/theme" Target="../theme/theme9.xml"/><Relationship Id="rId10" Type="http://schemas.openxmlformats.org/officeDocument/2006/relationships/slideLayout" Target="../slideLayouts/slideLayout133.xml"/><Relationship Id="rId4" Type="http://schemas.openxmlformats.org/officeDocument/2006/relationships/slideLayout" Target="../slideLayouts/slideLayout127.xml"/><Relationship Id="rId9" Type="http://schemas.openxmlformats.org/officeDocument/2006/relationships/slideLayout" Target="../slideLayouts/slideLayout132.xml"/><Relationship Id="rId14" Type="http://schemas.openxmlformats.org/officeDocument/2006/relationships/slideLayout" Target="../slideLayouts/slideLayout1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Rot="1" noChangeArrowheads="1"/>
          </p:cNvSpPr>
          <p:nvPr>
            <p:ph type="title"/>
          </p:nvPr>
        </p:nvSpPr>
        <p:spPr bwMode="auto">
          <a:xfrm>
            <a:off x="250825" y="490538"/>
            <a:ext cx="8540750"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5123" name="Rectangle 3"/>
          <p:cNvSpPr>
            <a:spLocks noGrp="1" noRot="1" noChangeArrowheads="1"/>
          </p:cNvSpPr>
          <p:nvPr>
            <p:ph type="body" idx="1"/>
          </p:nvPr>
        </p:nvSpPr>
        <p:spPr bwMode="auto">
          <a:xfrm>
            <a:off x="250825" y="1268413"/>
            <a:ext cx="8540750" cy="51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124" name="Rectangle 4"/>
          <p:cNvSpPr>
            <a:spLocks noGrp="1" noChangeArrowheads="1"/>
          </p:cNvSpPr>
          <p:nvPr>
            <p:ph type="dt" sz="half" idx="2"/>
          </p:nvPr>
        </p:nvSpPr>
        <p:spPr bwMode="auto">
          <a:xfrm>
            <a:off x="3016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atin typeface="Arial" panose="020B0604020202020204" pitchFamily="34" charset="0"/>
              </a:defRPr>
            </a:lvl1pPr>
          </a:lstStyle>
          <a:p>
            <a:pPr>
              <a:defRPr/>
            </a:pPr>
            <a:endParaRPr lang="en-US" altLang="zh-CN"/>
          </a:p>
        </p:txBody>
      </p:sp>
      <p:sp>
        <p:nvSpPr>
          <p:cNvPr id="5125"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atin typeface="Arial" panose="020B0604020202020204" pitchFamily="34" charset="0"/>
              </a:defRPr>
            </a:lvl1pPr>
          </a:lstStyle>
          <a:p>
            <a:pPr>
              <a:defRPr/>
            </a:pPr>
            <a:endParaRPr lang="en-US" altLang="zh-CN"/>
          </a:p>
        </p:txBody>
      </p:sp>
      <p:sp>
        <p:nvSpPr>
          <p:cNvPr id="5126" name="Rectangle 6"/>
          <p:cNvSpPr>
            <a:spLocks noGrp="1"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atin typeface="Arial" panose="020B0604020202020204" pitchFamily="34" charset="0"/>
              </a:defRPr>
            </a:lvl1pPr>
          </a:lstStyle>
          <a:p>
            <a:pPr>
              <a:defRPr/>
            </a:pPr>
            <a:fld id="{4877139C-0B13-4535-AB24-873612F5FEB9}" type="slidenum">
              <a:rPr lang="en-US" altLang="zh-CN"/>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marL="457200" algn="ctr" rtl="0" fontAlgn="base">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600" b="1">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3200">
          <a:solidFill>
            <a:srgbClr val="3C3C5A"/>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800">
          <a:solidFill>
            <a:schemeClr val="tx2"/>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4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图片 9"/>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Grp="1" noRot="1" noChangeArrowheads="1"/>
          </p:cNvSpPr>
          <p:nvPr>
            <p:ph type="title"/>
          </p:nvPr>
        </p:nvSpPr>
        <p:spPr bwMode="auto">
          <a:xfrm>
            <a:off x="301625" y="230188"/>
            <a:ext cx="8540750" cy="720725"/>
          </a:xfrm>
          <a:prstGeom prst="rect">
            <a:avLst/>
          </a:prstGeom>
          <a:noFill/>
          <a:ln>
            <a:noFill/>
          </a:ln>
          <a:effectLst/>
        </p:spPr>
        <p:txBody>
          <a:bodyPr vert="horz" wrap="square" lIns="91440" tIns="45720" rIns="91440" bIns="45720" numCol="1" anchor="ctr" anchorCtr="0" compatLnSpc="1"/>
          <a:lstStyle/>
          <a:p>
            <a:pPr lvl="0"/>
            <a:r>
              <a:rPr lang="zh-CN" altLang="en-US" noProof="1" smtClean="0"/>
              <a:t>单击此处编辑母版标题样式</a:t>
            </a:r>
          </a:p>
        </p:txBody>
      </p:sp>
      <p:sp>
        <p:nvSpPr>
          <p:cNvPr id="5123" name="Rectangle 3"/>
          <p:cNvSpPr>
            <a:spLocks noGrp="1" noRot="1" noChangeArrowheads="1"/>
          </p:cNvSpPr>
          <p:nvPr>
            <p:ph type="body" idx="1"/>
          </p:nvPr>
        </p:nvSpPr>
        <p:spPr bwMode="auto">
          <a:xfrm>
            <a:off x="250825" y="1268413"/>
            <a:ext cx="8540750" cy="5184775"/>
          </a:xfrm>
          <a:prstGeom prst="rect">
            <a:avLst/>
          </a:prstGeom>
          <a:noFill/>
          <a:ln>
            <a:noFill/>
          </a:ln>
          <a:effectLst/>
        </p:spPr>
        <p:txBody>
          <a:bodyPr vert="horz" wrap="square" lIns="91440" tIns="45720" rIns="91440" bIns="45720" numCol="1" anchor="t" anchorCtr="0" compatLnSpc="1"/>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p>
        </p:txBody>
      </p:sp>
      <p:sp>
        <p:nvSpPr>
          <p:cNvPr id="5124" name="Rectangle 4"/>
          <p:cNvSpPr>
            <a:spLocks noGrp="1" noChangeArrowheads="1"/>
          </p:cNvSpPr>
          <p:nvPr>
            <p:ph type="dt" sz="half" idx="2"/>
          </p:nvPr>
        </p:nvSpPr>
        <p:spPr bwMode="auto">
          <a:xfrm>
            <a:off x="301625" y="6245225"/>
            <a:ext cx="2289175" cy="476250"/>
          </a:xfrm>
          <a:prstGeom prst="rect">
            <a:avLst/>
          </a:prstGeom>
          <a:noFill/>
          <a:ln>
            <a:noFill/>
          </a:ln>
          <a:effectLst/>
        </p:spPr>
        <p:txBody>
          <a:bodyPr vert="horz" wrap="square" lIns="91440" tIns="45720" rIns="91440" bIns="45720" numCol="1" anchor="t" anchorCtr="0" compatLnSpc="1"/>
          <a:lstStyle>
            <a:lvl1pPr>
              <a:defRPr sz="1400" b="0">
                <a:latin typeface="Arial" panose="020B0604020202020204" pitchFamily="34" charset="0"/>
                <a:ea typeface="宋体" panose="02010600030101010101" pitchFamily="2" charset="-122"/>
              </a:defRPr>
            </a:lvl1pPr>
          </a:lstStyle>
          <a:p>
            <a:pPr>
              <a:defRPr/>
            </a:pPr>
            <a:endParaRPr lang="en-US" altLang="zh-CN"/>
          </a:p>
        </p:txBody>
      </p:sp>
      <p:sp>
        <p:nvSpPr>
          <p:cNvPr id="5125" name="Rectangle 5"/>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lstStyle>
            <a:lvl1pPr algn="ctr">
              <a:defRPr sz="1400" b="0">
                <a:latin typeface="Arial" panose="020B0604020202020204" pitchFamily="34" charset="0"/>
                <a:ea typeface="宋体" panose="02010600030101010101" pitchFamily="2" charset="-122"/>
              </a:defRPr>
            </a:lvl1pPr>
          </a:lstStyle>
          <a:p>
            <a:pPr>
              <a:defRPr/>
            </a:pPr>
            <a:endParaRPr lang="en-US" altLang="zh-CN"/>
          </a:p>
        </p:txBody>
      </p:sp>
      <p:sp>
        <p:nvSpPr>
          <p:cNvPr id="5126" name="Rectangle 6"/>
          <p:cNvSpPr>
            <a:spLocks noGrp="1" noChangeArrowheads="1"/>
          </p:cNvSpPr>
          <p:nvPr>
            <p:ph type="sldNum" sz="quarter" idx="4"/>
          </p:nvPr>
        </p:nvSpPr>
        <p:spPr bwMode="auto">
          <a:xfrm>
            <a:off x="6553200" y="6245225"/>
            <a:ext cx="2289175" cy="476250"/>
          </a:xfrm>
          <a:prstGeom prst="rect">
            <a:avLst/>
          </a:prstGeom>
          <a:noFill/>
          <a:ln>
            <a:noFill/>
          </a:ln>
          <a:effectLst/>
        </p:spPr>
        <p:txBody>
          <a:bodyPr vert="horz" wrap="square" lIns="91440" tIns="45720" rIns="91440" bIns="45720" numCol="1" anchor="t" anchorCtr="0" compatLnSpc="1"/>
          <a:lstStyle>
            <a:lvl1pPr algn="r">
              <a:defRPr sz="1000" b="0"/>
            </a:lvl1pPr>
          </a:lstStyle>
          <a:p>
            <a:pPr>
              <a:defRPr/>
            </a:pPr>
            <a:fld id="{8FA6FF5C-EE1C-4852-B301-C48E1E5CF2E1}" type="slidenum">
              <a:rPr lang="en-US" altLang="zh-CN"/>
              <a:t>‹#›</a:t>
            </a:fld>
            <a:endParaRPr lang="en-US" altLang="zh-CN"/>
          </a:p>
        </p:txBody>
      </p:sp>
    </p:spTree>
  </p:cSld>
  <p:clrMap bg1="lt1" tx1="dk1" bg2="lt2" tx2="dk2" accent1="accent1" accent2="accent2" accent3="accent3" accent4="accent4" accent5="accent5" accent6="accent6" hlink="hlink" folHlink="folHlink"/>
  <p:sldLayoutIdLst>
    <p:sldLayoutId id="2147484014" r:id="rId1"/>
    <p:sldLayoutId id="2147484015" r:id="rId2"/>
    <p:sldLayoutId id="2147484016" r:id="rId3"/>
    <p:sldLayoutId id="2147484017" r:id="rId4"/>
    <p:sldLayoutId id="2147484018" r:id="rId5"/>
    <p:sldLayoutId id="2147484019" r:id="rId6"/>
    <p:sldLayoutId id="2147484020" r:id="rId7"/>
    <p:sldLayoutId id="2147484021" r:id="rId8"/>
    <p:sldLayoutId id="2147484022" r:id="rId9"/>
    <p:sldLayoutId id="2147484023" r:id="rId10"/>
    <p:sldLayoutId id="2147484024" r:id="rId11"/>
    <p:sldLayoutId id="2147484025" r:id="rId12"/>
    <p:sldLayoutId id="2147484026" r:id="rId13"/>
    <p:sldLayoutId id="2147484027" r:id="rId14"/>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1" nodeType="clickEffect">
                                  <p:stCondLst>
                                    <p:cond delay="0"/>
                                  </p:stCondLst>
                                  <p:childTnLst>
                                    <p:set>
                                      <p:cBhvr>
                                        <p:cTn id="6" dur="1" fill="hold">
                                          <p:stCondLst>
                                            <p:cond delay="0"/>
                                          </p:stCondLst>
                                        </p:cTn>
                                        <p:tgtEl>
                                          <p:spTgt spid="5123">
                                            <p:bg/>
                                          </p:spTgt>
                                        </p:tgtEl>
                                        <p:attrNameLst>
                                          <p:attrName>style.visibility</p:attrName>
                                        </p:attrNameLst>
                                      </p:cBhvr>
                                      <p:to>
                                        <p:strVal val="visible"/>
                                      </p:to>
                                    </p:set>
                                    <p:animEffect transition="in" filter="wipe(down)">
                                      <p:cBhvr>
                                        <p:cTn id="7" dur="500"/>
                                        <p:tgtEl>
                                          <p:spTgt spid="5123">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1" nodeType="clickEffect">
                                  <p:stCondLst>
                                    <p:cond delay="0"/>
                                  </p:stCondLst>
                                  <p:childTnLst>
                                    <p:set>
                                      <p:cBhvr>
                                        <p:cTn id="11" dur="1" fill="hold">
                                          <p:stCondLst>
                                            <p:cond delay="0"/>
                                          </p:stCondLst>
                                        </p:cTn>
                                        <p:tgtEl>
                                          <p:spTgt spid="5123">
                                            <p:txEl>
                                              <p:pRg st="0" end="0"/>
                                            </p:txEl>
                                          </p:spTgt>
                                        </p:tgtEl>
                                        <p:attrNameLst>
                                          <p:attrName>style.visibility</p:attrName>
                                        </p:attrNameLst>
                                      </p:cBhvr>
                                      <p:to>
                                        <p:strVal val="visible"/>
                                      </p:to>
                                    </p:set>
                                    <p:animEffect transition="in" filter="wipe(down)">
                                      <p:cBhvr>
                                        <p:cTn id="12" dur="500"/>
                                        <p:tgtEl>
                                          <p:spTgt spid="512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1" nodeType="clickEffect">
                                  <p:stCondLst>
                                    <p:cond delay="0"/>
                                  </p:stCondLst>
                                  <p:childTnLst>
                                    <p:set>
                                      <p:cBhvr>
                                        <p:cTn id="16" dur="1" fill="hold">
                                          <p:stCondLst>
                                            <p:cond delay="0"/>
                                          </p:stCondLst>
                                        </p:cTn>
                                        <p:tgtEl>
                                          <p:spTgt spid="5123">
                                            <p:txEl>
                                              <p:pRg st="0" end="0"/>
                                            </p:txEl>
                                          </p:spTgt>
                                        </p:tgtEl>
                                        <p:attrNameLst>
                                          <p:attrName>style.visibility</p:attrName>
                                        </p:attrNameLst>
                                      </p:cBhvr>
                                      <p:to>
                                        <p:strVal val="visible"/>
                                      </p:to>
                                    </p:set>
                                    <p:animEffect transition="in" filter="wipe(down)">
                                      <p:cBhvr>
                                        <p:cTn id="17" dur="500"/>
                                        <p:tgtEl>
                                          <p:spTgt spid="512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1" nodeType="clickEffect">
                                  <p:stCondLst>
                                    <p:cond delay="0"/>
                                  </p:stCondLst>
                                  <p:childTnLst>
                                    <p:set>
                                      <p:cBhvr>
                                        <p:cTn id="21" dur="1" fill="hold">
                                          <p:stCondLst>
                                            <p:cond delay="0"/>
                                          </p:stCondLst>
                                        </p:cTn>
                                        <p:tgtEl>
                                          <p:spTgt spid="5123">
                                            <p:txEl>
                                              <p:pRg st="1" end="1"/>
                                            </p:txEl>
                                          </p:spTgt>
                                        </p:tgtEl>
                                        <p:attrNameLst>
                                          <p:attrName>style.visibility</p:attrName>
                                        </p:attrNameLst>
                                      </p:cBhvr>
                                      <p:to>
                                        <p:strVal val="visible"/>
                                      </p:to>
                                    </p:set>
                                    <p:animEffect transition="in" filter="wipe(down)">
                                      <p:cBhvr>
                                        <p:cTn id="22" dur="500"/>
                                        <p:tgtEl>
                                          <p:spTgt spid="512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1" nodeType="clickEffect">
                                  <p:stCondLst>
                                    <p:cond delay="0"/>
                                  </p:stCondLst>
                                  <p:childTnLst>
                                    <p:set>
                                      <p:cBhvr>
                                        <p:cTn id="26" dur="1" fill="hold">
                                          <p:stCondLst>
                                            <p:cond delay="0"/>
                                          </p:stCondLst>
                                        </p:cTn>
                                        <p:tgtEl>
                                          <p:spTgt spid="5123">
                                            <p:txEl>
                                              <p:pRg st="2" end="2"/>
                                            </p:txEl>
                                          </p:spTgt>
                                        </p:tgtEl>
                                        <p:attrNameLst>
                                          <p:attrName>style.visibility</p:attrName>
                                        </p:attrNameLst>
                                      </p:cBhvr>
                                      <p:to>
                                        <p:strVal val="visible"/>
                                      </p:to>
                                    </p:set>
                                    <p:animEffect transition="in" filter="wipe(down)">
                                      <p:cBhvr>
                                        <p:cTn id="27" dur="500"/>
                                        <p:tgtEl>
                                          <p:spTgt spid="512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1" nodeType="clickEffect">
                                  <p:stCondLst>
                                    <p:cond delay="0"/>
                                  </p:stCondLst>
                                  <p:childTnLst>
                                    <p:set>
                                      <p:cBhvr>
                                        <p:cTn id="31" dur="1" fill="hold">
                                          <p:stCondLst>
                                            <p:cond delay="0"/>
                                          </p:stCondLst>
                                        </p:cTn>
                                        <p:tgtEl>
                                          <p:spTgt spid="5123">
                                            <p:txEl>
                                              <p:pRg st="3" end="3"/>
                                            </p:txEl>
                                          </p:spTgt>
                                        </p:tgtEl>
                                        <p:attrNameLst>
                                          <p:attrName>style.visibility</p:attrName>
                                        </p:attrNameLst>
                                      </p:cBhvr>
                                      <p:to>
                                        <p:strVal val="visible"/>
                                      </p:to>
                                    </p:set>
                                    <p:animEffect transition="in" filter="wipe(down)">
                                      <p:cBhvr>
                                        <p:cTn id="32" dur="500"/>
                                        <p:tgtEl>
                                          <p:spTgt spid="512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1" nodeType="clickEffect">
                                  <p:stCondLst>
                                    <p:cond delay="0"/>
                                  </p:stCondLst>
                                  <p:childTnLst>
                                    <p:set>
                                      <p:cBhvr>
                                        <p:cTn id="36" dur="1" fill="hold">
                                          <p:stCondLst>
                                            <p:cond delay="0"/>
                                          </p:stCondLst>
                                        </p:cTn>
                                        <p:tgtEl>
                                          <p:spTgt spid="5123">
                                            <p:txEl>
                                              <p:pRg st="4" end="4"/>
                                            </p:txEl>
                                          </p:spTgt>
                                        </p:tgtEl>
                                        <p:attrNameLst>
                                          <p:attrName>style.visibility</p:attrName>
                                        </p:attrNameLst>
                                      </p:cBhvr>
                                      <p:to>
                                        <p:strVal val="visible"/>
                                      </p:to>
                                    </p:set>
                                    <p:animEffect transition="in" filter="wipe(down)">
                                      <p:cBhvr>
                                        <p:cTn id="37" dur="500"/>
                                        <p:tgtEl>
                                          <p:spTgt spid="512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0" presetClass="entr" presetSubtype="0" fill="hold" nodeType="clickEffect">
                                  <p:stCondLst>
                                    <p:cond delay="0"/>
                                  </p:stCondLst>
                                  <p:childTnLst>
                                    <p:set>
                                      <p:cBhvr>
                                        <p:cTn id="41" dur="1" fill="hold">
                                          <p:stCondLst>
                                            <p:cond delay="0"/>
                                          </p:stCondLst>
                                        </p:cTn>
                                        <p:tgtEl>
                                          <p:spTgt spid="1026"/>
                                        </p:tgtEl>
                                        <p:attrNameLst>
                                          <p:attrName>style.visibility</p:attrName>
                                        </p:attrNameLst>
                                      </p:cBhvr>
                                      <p:to>
                                        <p:strVal val="visible"/>
                                      </p:to>
                                    </p:set>
                                    <p:animEffect transition="in" filter="wedge">
                                      <p:cBhvr>
                                        <p:cTn id="42"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animBg="1">
        <p:tmplLst>
          <p:tmpl lvl="1">
            <p:tnLst>
              <p:par>
                <p:cTn presetID="22" presetClass="entr" presetSubtype="4" fill="hold" nodeType="clickEffect">
                  <p:stCondLst>
                    <p:cond delay="0"/>
                  </p:stCondLst>
                  <p:childTnLst>
                    <p:set>
                      <p:cBhvr>
                        <p:cTn dur="1" fill="hold">
                          <p:stCondLst>
                            <p:cond delay="0"/>
                          </p:stCondLst>
                        </p:cTn>
                        <p:tgtEl>
                          <p:spTgt spid="5123"/>
                        </p:tgtEl>
                        <p:attrNameLst>
                          <p:attrName>style.visibility</p:attrName>
                        </p:attrNameLst>
                      </p:cBhvr>
                      <p:to>
                        <p:strVal val="visible"/>
                      </p:to>
                    </p:set>
                    <p:animEffect transition="in" filter="wipe(down)">
                      <p:cBhvr>
                        <p:cTn dur="500"/>
                        <p:tgtEl>
                          <p:spTgt spid="5123"/>
                        </p:tgtEl>
                      </p:cBhvr>
                    </p:animEffect>
                  </p:childTnLst>
                </p:cTn>
              </p:par>
            </p:tnLst>
          </p:tmpl>
          <p:tmpl lvl="2">
            <p:tnLst>
              <p:par>
                <p:cTn presetID="22" presetClass="entr" presetSubtype="4" fill="hold" nodeType="withEffect">
                  <p:stCondLst>
                    <p:cond delay="0"/>
                  </p:stCondLst>
                  <p:childTnLst>
                    <p:set>
                      <p:cBhvr>
                        <p:cTn dur="1" fill="hold">
                          <p:stCondLst>
                            <p:cond delay="0"/>
                          </p:stCondLst>
                        </p:cTn>
                        <p:tgtEl>
                          <p:spTgt spid="5123"/>
                        </p:tgtEl>
                        <p:attrNameLst>
                          <p:attrName>style.visibility</p:attrName>
                        </p:attrNameLst>
                      </p:cBhvr>
                      <p:to>
                        <p:strVal val="visible"/>
                      </p:to>
                    </p:set>
                    <p:animEffect transition="in" filter="wipe(down)">
                      <p:cBhvr>
                        <p:cTn dur="500"/>
                        <p:tgtEl>
                          <p:spTgt spid="5123"/>
                        </p:tgtEl>
                      </p:cBhvr>
                    </p:animEffect>
                  </p:childTnLst>
                </p:cTn>
              </p:par>
            </p:tnLst>
          </p:tmpl>
          <p:tmpl lvl="3">
            <p:tnLst>
              <p:par>
                <p:cTn presetID="22" presetClass="entr" presetSubtype="4" fill="hold" nodeType="withEffect">
                  <p:stCondLst>
                    <p:cond delay="0"/>
                  </p:stCondLst>
                  <p:childTnLst>
                    <p:set>
                      <p:cBhvr>
                        <p:cTn dur="1" fill="hold">
                          <p:stCondLst>
                            <p:cond delay="0"/>
                          </p:stCondLst>
                        </p:cTn>
                        <p:tgtEl>
                          <p:spTgt spid="5123"/>
                        </p:tgtEl>
                        <p:attrNameLst>
                          <p:attrName>style.visibility</p:attrName>
                        </p:attrNameLst>
                      </p:cBhvr>
                      <p:to>
                        <p:strVal val="visible"/>
                      </p:to>
                    </p:set>
                    <p:animEffect transition="in" filter="wipe(down)">
                      <p:cBhvr>
                        <p:cTn dur="500"/>
                        <p:tgtEl>
                          <p:spTgt spid="5123"/>
                        </p:tgtEl>
                      </p:cBhvr>
                    </p:animEffect>
                  </p:childTnLst>
                </p:cTn>
              </p:par>
            </p:tnLst>
          </p:tmpl>
          <p:tmpl lvl="4">
            <p:tnLst>
              <p:par>
                <p:cTn presetID="22" presetClass="entr" presetSubtype="4" fill="hold" nodeType="withEffect">
                  <p:stCondLst>
                    <p:cond delay="0"/>
                  </p:stCondLst>
                  <p:childTnLst>
                    <p:set>
                      <p:cBhvr>
                        <p:cTn dur="1" fill="hold">
                          <p:stCondLst>
                            <p:cond delay="0"/>
                          </p:stCondLst>
                        </p:cTn>
                        <p:tgtEl>
                          <p:spTgt spid="5123"/>
                        </p:tgtEl>
                        <p:attrNameLst>
                          <p:attrName>style.visibility</p:attrName>
                        </p:attrNameLst>
                      </p:cBhvr>
                      <p:to>
                        <p:strVal val="visible"/>
                      </p:to>
                    </p:set>
                    <p:animEffect transition="in" filter="wipe(down)">
                      <p:cBhvr>
                        <p:cTn dur="500"/>
                        <p:tgtEl>
                          <p:spTgt spid="5123"/>
                        </p:tgtEl>
                      </p:cBhvr>
                    </p:animEffect>
                  </p:childTnLst>
                </p:cTn>
              </p:par>
            </p:tnLst>
          </p:tmpl>
          <p:tmpl lvl="5">
            <p:tnLst>
              <p:par>
                <p:cTn presetID="22" presetClass="entr" presetSubtype="4" fill="hold" nodeType="withEffect">
                  <p:stCondLst>
                    <p:cond delay="0"/>
                  </p:stCondLst>
                  <p:childTnLst>
                    <p:set>
                      <p:cBhvr>
                        <p:cTn dur="1" fill="hold">
                          <p:stCondLst>
                            <p:cond delay="0"/>
                          </p:stCondLst>
                        </p:cTn>
                        <p:tgtEl>
                          <p:spTgt spid="5123"/>
                        </p:tgtEl>
                        <p:attrNameLst>
                          <p:attrName>style.visibility</p:attrName>
                        </p:attrNameLst>
                      </p:cBhvr>
                      <p:to>
                        <p:strVal val="visible"/>
                      </p:to>
                    </p:set>
                    <p:animEffect transition="in" filter="wipe(down)">
                      <p:cBhvr>
                        <p:cTn dur="500"/>
                        <p:tgtEl>
                          <p:spTgt spid="5123"/>
                        </p:tgtEl>
                      </p:cBhvr>
                    </p:animEffect>
                  </p:childTnLst>
                </p:cTn>
              </p:par>
            </p:tnLst>
          </p:tmpl>
        </p:tmplLst>
      </p:bldP>
      <p:bldP spid="5123" grpId="1" build="p" bldLvl="5">
        <p:tmplLst>
          <p:tmpl lvl="1">
            <p:tnLst>
              <p:par>
                <p:cTn presetID="22" presetClass="entr" presetSubtype="4" fill="hold" nodeType="clickEffect">
                  <p:stCondLst>
                    <p:cond delay="0"/>
                  </p:stCondLst>
                  <p:childTnLst>
                    <p:set>
                      <p:cBhvr>
                        <p:cTn dur="1" fill="hold">
                          <p:stCondLst>
                            <p:cond delay="0"/>
                          </p:stCondLst>
                        </p:cTn>
                        <p:tgtEl>
                          <p:spTgt spid="5123"/>
                        </p:tgtEl>
                        <p:attrNameLst>
                          <p:attrName>style.visibility</p:attrName>
                        </p:attrNameLst>
                      </p:cBhvr>
                      <p:to>
                        <p:strVal val="visible"/>
                      </p:to>
                    </p:set>
                    <p:animEffect transition="in" filter="wipe(down)">
                      <p:cBhvr>
                        <p:cTn dur="500"/>
                        <p:tgtEl>
                          <p:spTgt spid="5123"/>
                        </p:tgtEl>
                      </p:cBhvr>
                    </p:animEffect>
                  </p:childTnLst>
                </p:cTn>
              </p:par>
            </p:tnLst>
          </p:tmpl>
          <p:tmpl lvl="2">
            <p:tnLst>
              <p:par>
                <p:cTn presetID="22" presetClass="entr" presetSubtype="4" fill="hold" nodeType="clickEffect">
                  <p:stCondLst>
                    <p:cond delay="0"/>
                  </p:stCondLst>
                  <p:childTnLst>
                    <p:set>
                      <p:cBhvr>
                        <p:cTn dur="1" fill="hold">
                          <p:stCondLst>
                            <p:cond delay="0"/>
                          </p:stCondLst>
                        </p:cTn>
                        <p:tgtEl>
                          <p:spTgt spid="5123"/>
                        </p:tgtEl>
                        <p:attrNameLst>
                          <p:attrName>style.visibility</p:attrName>
                        </p:attrNameLst>
                      </p:cBhvr>
                      <p:to>
                        <p:strVal val="visible"/>
                      </p:to>
                    </p:set>
                    <p:animEffect transition="in" filter="wipe(down)">
                      <p:cBhvr>
                        <p:cTn dur="500"/>
                        <p:tgtEl>
                          <p:spTgt spid="5123"/>
                        </p:tgtEl>
                      </p:cBhvr>
                    </p:animEffect>
                  </p:childTnLst>
                </p:cTn>
              </p:par>
            </p:tnLst>
          </p:tmpl>
          <p:tmpl lvl="3">
            <p:tnLst>
              <p:par>
                <p:cTn presetID="22" presetClass="entr" presetSubtype="4" fill="hold" nodeType="clickEffect">
                  <p:stCondLst>
                    <p:cond delay="0"/>
                  </p:stCondLst>
                  <p:childTnLst>
                    <p:set>
                      <p:cBhvr>
                        <p:cTn dur="1" fill="hold">
                          <p:stCondLst>
                            <p:cond delay="0"/>
                          </p:stCondLst>
                        </p:cTn>
                        <p:tgtEl>
                          <p:spTgt spid="5123"/>
                        </p:tgtEl>
                        <p:attrNameLst>
                          <p:attrName>style.visibility</p:attrName>
                        </p:attrNameLst>
                      </p:cBhvr>
                      <p:to>
                        <p:strVal val="visible"/>
                      </p:to>
                    </p:set>
                    <p:animEffect transition="in" filter="wipe(down)">
                      <p:cBhvr>
                        <p:cTn dur="500"/>
                        <p:tgtEl>
                          <p:spTgt spid="5123"/>
                        </p:tgtEl>
                      </p:cBhvr>
                    </p:animEffect>
                  </p:childTnLst>
                </p:cTn>
              </p:par>
            </p:tnLst>
          </p:tmpl>
          <p:tmpl lvl="4">
            <p:tnLst>
              <p:par>
                <p:cTn presetID="22" presetClass="entr" presetSubtype="4" fill="hold" nodeType="clickEffect">
                  <p:stCondLst>
                    <p:cond delay="0"/>
                  </p:stCondLst>
                  <p:childTnLst>
                    <p:set>
                      <p:cBhvr>
                        <p:cTn dur="1" fill="hold">
                          <p:stCondLst>
                            <p:cond delay="0"/>
                          </p:stCondLst>
                        </p:cTn>
                        <p:tgtEl>
                          <p:spTgt spid="5123"/>
                        </p:tgtEl>
                        <p:attrNameLst>
                          <p:attrName>style.visibility</p:attrName>
                        </p:attrNameLst>
                      </p:cBhvr>
                      <p:to>
                        <p:strVal val="visible"/>
                      </p:to>
                    </p:set>
                    <p:animEffect transition="in" filter="wipe(down)">
                      <p:cBhvr>
                        <p:cTn dur="500"/>
                        <p:tgtEl>
                          <p:spTgt spid="5123"/>
                        </p:tgtEl>
                      </p:cBhvr>
                    </p:animEffect>
                  </p:childTnLst>
                </p:cTn>
              </p:par>
            </p:tnLst>
          </p:tmpl>
          <p:tmpl lvl="5">
            <p:tnLst>
              <p:par>
                <p:cTn presetID="22" presetClass="entr" presetSubtype="4" fill="hold" nodeType="clickEffect">
                  <p:stCondLst>
                    <p:cond delay="0"/>
                  </p:stCondLst>
                  <p:childTnLst>
                    <p:set>
                      <p:cBhvr>
                        <p:cTn dur="1" fill="hold">
                          <p:stCondLst>
                            <p:cond delay="0"/>
                          </p:stCondLst>
                        </p:cTn>
                        <p:tgtEl>
                          <p:spTgt spid="5123"/>
                        </p:tgtEl>
                        <p:attrNameLst>
                          <p:attrName>style.visibility</p:attrName>
                        </p:attrNameLst>
                      </p:cBhvr>
                      <p:to>
                        <p:strVal val="visible"/>
                      </p:to>
                    </p:set>
                    <p:animEffect transition="in" filter="wipe(down)">
                      <p:cBhvr>
                        <p:cTn dur="500"/>
                        <p:tgtEl>
                          <p:spTgt spid="5123"/>
                        </p:tgtEl>
                      </p:cBhvr>
                    </p:animEffect>
                  </p:childTnLst>
                </p:cTn>
              </p:par>
            </p:tnLst>
          </p:tmpl>
          <p:tmpl>
            <p:tnLst>
              <p:par>
                <p:cTn presetID="22" presetClass="entr" presetSubtype="4" fill="hold" nodeType="clickEffect">
                  <p:stCondLst>
                    <p:cond delay="0"/>
                  </p:stCondLst>
                  <p:childTnLst>
                    <p:set>
                      <p:cBhvr>
                        <p:cTn dur="1" fill="hold">
                          <p:stCondLst>
                            <p:cond delay="0"/>
                          </p:stCondLst>
                        </p:cTn>
                        <p:tgtEl>
                          <p:spTgt spid="5123"/>
                        </p:tgtEl>
                        <p:attrNameLst>
                          <p:attrName>style.visibility</p:attrName>
                        </p:attrNameLst>
                      </p:cBhvr>
                      <p:to>
                        <p:strVal val="visible"/>
                      </p:to>
                    </p:set>
                    <p:animEffect transition="in" filter="wipe(down)">
                      <p:cBhvr>
                        <p:cTn dur="500"/>
                        <p:tgtEl>
                          <p:spTgt spid="5123"/>
                        </p:tgtEl>
                      </p:cBhvr>
                    </p:animEffect>
                  </p:childTnLst>
                </p:cTn>
              </p:par>
            </p:tnLst>
          </p:tmpl>
        </p:tmplLst>
      </p:bldP>
    </p:bldLst>
  </p:timing>
  <p:txStyles>
    <p:titleStyle>
      <a:lvl1pPr algn="ctr" rtl="0" eaLnBrk="0" fontAlgn="base" hangingPunct="0">
        <a:spcBef>
          <a:spcPct val="0"/>
        </a:spcBef>
        <a:spcAft>
          <a:spcPct val="0"/>
        </a:spcAft>
        <a:defRPr sz="3300" b="1">
          <a:solidFill>
            <a:schemeClr val="tx2"/>
          </a:solidFill>
          <a:effectLst>
            <a:outerShdw blurRad="38100" dist="38100" dir="2700000" algn="tl">
              <a:srgbClr val="C0C0C0"/>
            </a:outerShdw>
          </a:effectLst>
          <a:latin typeface="方正粗黑宋简体" panose="02000000000000000000" charset="-122"/>
          <a:ea typeface="方正粗黑宋简体" panose="02000000000000000000" charset="-122"/>
          <a:cs typeface="+mj-cs"/>
        </a:defRPr>
      </a:lvl1pPr>
      <a:lvl2pPr algn="ctr" rtl="0" eaLnBrk="0" fontAlgn="base" hangingPunct="0">
        <a:spcBef>
          <a:spcPct val="0"/>
        </a:spcBef>
        <a:spcAft>
          <a:spcPct val="0"/>
        </a:spcAft>
        <a:defRPr sz="3300" b="1">
          <a:solidFill>
            <a:schemeClr val="tx2"/>
          </a:solidFill>
          <a:effectLst>
            <a:outerShdw blurRad="38100" dist="38100" dir="2700000" algn="tl">
              <a:srgbClr val="C0C0C0"/>
            </a:outerShdw>
          </a:effectLst>
          <a:latin typeface="方正粗黑宋简体" panose="02000000000000000000" charset="-122"/>
          <a:ea typeface="方正粗黑宋简体" panose="02000000000000000000" charset="-122"/>
        </a:defRPr>
      </a:lvl2pPr>
      <a:lvl3pPr algn="ctr" rtl="0" eaLnBrk="0" fontAlgn="base" hangingPunct="0">
        <a:spcBef>
          <a:spcPct val="0"/>
        </a:spcBef>
        <a:spcAft>
          <a:spcPct val="0"/>
        </a:spcAft>
        <a:defRPr sz="3300" b="1">
          <a:solidFill>
            <a:schemeClr val="tx2"/>
          </a:solidFill>
          <a:effectLst>
            <a:outerShdw blurRad="38100" dist="38100" dir="2700000" algn="tl">
              <a:srgbClr val="C0C0C0"/>
            </a:outerShdw>
          </a:effectLst>
          <a:latin typeface="方正粗黑宋简体" panose="02000000000000000000" charset="-122"/>
          <a:ea typeface="方正粗黑宋简体" panose="02000000000000000000" charset="-122"/>
        </a:defRPr>
      </a:lvl3pPr>
      <a:lvl4pPr algn="ctr" rtl="0" eaLnBrk="0" fontAlgn="base" hangingPunct="0">
        <a:spcBef>
          <a:spcPct val="0"/>
        </a:spcBef>
        <a:spcAft>
          <a:spcPct val="0"/>
        </a:spcAft>
        <a:defRPr sz="3300" b="1">
          <a:solidFill>
            <a:schemeClr val="tx2"/>
          </a:solidFill>
          <a:effectLst>
            <a:outerShdw blurRad="38100" dist="38100" dir="2700000" algn="tl">
              <a:srgbClr val="C0C0C0"/>
            </a:outerShdw>
          </a:effectLst>
          <a:latin typeface="方正粗黑宋简体" panose="02000000000000000000" charset="-122"/>
          <a:ea typeface="方正粗黑宋简体" panose="02000000000000000000" charset="-122"/>
        </a:defRPr>
      </a:lvl4pPr>
      <a:lvl5pPr algn="ctr" rtl="0" eaLnBrk="0" fontAlgn="base" hangingPunct="0">
        <a:spcBef>
          <a:spcPct val="0"/>
        </a:spcBef>
        <a:spcAft>
          <a:spcPct val="0"/>
        </a:spcAft>
        <a:defRPr sz="3300" b="1">
          <a:solidFill>
            <a:schemeClr val="tx2"/>
          </a:solidFill>
          <a:effectLst>
            <a:outerShdw blurRad="38100" dist="38100" dir="2700000" algn="tl">
              <a:srgbClr val="C0C0C0"/>
            </a:outerShdw>
          </a:effectLst>
          <a:latin typeface="方正粗黑宋简体" panose="02000000000000000000" charset="-122"/>
          <a:ea typeface="方正粗黑宋简体" panose="02000000000000000000" charset="-122"/>
        </a:defRPr>
      </a:lvl5pPr>
      <a:lvl6pPr marL="457200" algn="ctr" rtl="0" fontAlgn="base">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9pPr>
    </p:titleStyle>
    <p:bodyStyle>
      <a:lvl1pPr marL="257175" indent="-257175" algn="l" rtl="0" eaLnBrk="0" fontAlgn="base" hangingPunct="0">
        <a:spcBef>
          <a:spcPct val="15000"/>
        </a:spcBef>
        <a:spcAft>
          <a:spcPct val="0"/>
        </a:spcAft>
        <a:buClr>
          <a:schemeClr val="hlink"/>
        </a:buClr>
        <a:buSzPct val="75000"/>
        <a:buFont typeface="Wingdings" panose="05000000000000000000" pitchFamily="2" charset="2"/>
        <a:buChar char="v"/>
        <a:defRPr sz="2700" b="1">
          <a:solidFill>
            <a:schemeClr val="tx1"/>
          </a:solidFill>
          <a:effectLst>
            <a:outerShdw blurRad="38100" dist="38100" dir="2700000" algn="tl">
              <a:srgbClr val="C0C0C0"/>
            </a:outerShdw>
          </a:effectLst>
          <a:latin typeface="方正粗黑宋简体" panose="02000000000000000000" charset="-122"/>
          <a:ea typeface="方正粗黑宋简体" panose="02000000000000000000" charset="-122"/>
          <a:cs typeface="+mn-cs"/>
        </a:defRPr>
      </a:lvl1pPr>
      <a:lvl2pPr marL="557530" indent="-214630" algn="l" rtl="0" eaLnBrk="0" fontAlgn="base" hangingPunct="0">
        <a:spcBef>
          <a:spcPct val="15000"/>
        </a:spcBef>
        <a:spcAft>
          <a:spcPct val="0"/>
        </a:spcAft>
        <a:buClr>
          <a:schemeClr val="accent2"/>
        </a:buClr>
        <a:buSzPct val="85000"/>
        <a:buFont typeface="Wingdings" panose="05000000000000000000" pitchFamily="2" charset="2"/>
        <a:buChar char=""/>
        <a:defRPr sz="2400">
          <a:solidFill>
            <a:srgbClr val="3C3C5A"/>
          </a:solidFill>
          <a:latin typeface="方正粗黑宋简体" panose="02000000000000000000" charset="-122"/>
          <a:ea typeface="方正粗黑宋简体" panose="02000000000000000000" charset="-122"/>
        </a:defRPr>
      </a:lvl2pPr>
      <a:lvl3pPr marL="857250" indent="-171450" algn="l" rtl="0" eaLnBrk="0" fontAlgn="base" hangingPunct="0">
        <a:spcBef>
          <a:spcPct val="15000"/>
        </a:spcBef>
        <a:spcAft>
          <a:spcPct val="0"/>
        </a:spcAft>
        <a:buClr>
          <a:schemeClr val="hlink"/>
        </a:buClr>
        <a:buSzPct val="85000"/>
        <a:buFont typeface="Wingdings" panose="05000000000000000000" pitchFamily="2" charset="2"/>
        <a:buChar char="v"/>
        <a:defRPr sz="2700">
          <a:solidFill>
            <a:schemeClr val="tx2"/>
          </a:solidFill>
          <a:latin typeface="方正粗黑宋简体" panose="02000000000000000000" charset="-122"/>
          <a:ea typeface="方正粗黑宋简体" panose="02000000000000000000" charset="-122"/>
        </a:defRPr>
      </a:lvl3pPr>
      <a:lvl4pPr marL="1200150" indent="-171450" algn="l" rtl="0" eaLnBrk="0" fontAlgn="base" hangingPunct="0">
        <a:spcBef>
          <a:spcPct val="15000"/>
        </a:spcBef>
        <a:spcAft>
          <a:spcPct val="0"/>
        </a:spcAft>
        <a:buClr>
          <a:schemeClr val="accent2"/>
        </a:buClr>
        <a:buSzPct val="90000"/>
        <a:buFont typeface="Wingdings" panose="05000000000000000000" pitchFamily="2" charset="2"/>
        <a:buChar char=""/>
        <a:defRPr sz="2400">
          <a:solidFill>
            <a:schemeClr val="tx1"/>
          </a:solidFill>
          <a:latin typeface="方正粗黑宋简体" panose="02000000000000000000" charset="-122"/>
          <a:ea typeface="方正粗黑宋简体" panose="02000000000000000000" charset="-122"/>
        </a:defRPr>
      </a:lvl4pPr>
      <a:lvl5pPr marL="1543050" indent="-171450" algn="l" rtl="0" eaLnBrk="0" fontAlgn="base" hangingPunct="0">
        <a:spcBef>
          <a:spcPct val="15000"/>
        </a:spcBef>
        <a:spcAft>
          <a:spcPct val="0"/>
        </a:spcAft>
        <a:buClr>
          <a:schemeClr val="hlink"/>
        </a:buClr>
        <a:buSzPct val="85000"/>
        <a:buFont typeface="Wingdings" panose="05000000000000000000" pitchFamily="2" charset="2"/>
        <a:buChar char="v"/>
        <a:defRPr sz="2100">
          <a:solidFill>
            <a:schemeClr val="tx1"/>
          </a:solidFill>
          <a:latin typeface="方正粗黑宋简体" panose="02000000000000000000" charset="-122"/>
          <a:ea typeface="方正粗黑宋简体" panose="02000000000000000000" charset="-122"/>
        </a:defRPr>
      </a:lvl5pPr>
      <a:lvl6pPr marL="1885950" indent="-171450" algn="l" rtl="0" fontAlgn="base">
        <a:spcBef>
          <a:spcPct val="15000"/>
        </a:spcBef>
        <a:spcAft>
          <a:spcPct val="0"/>
        </a:spcAft>
        <a:buClr>
          <a:schemeClr val="hlink"/>
        </a:buClr>
        <a:buSzPct val="85000"/>
        <a:buFont typeface="Wingdings" panose="05000000000000000000" pitchFamily="2" charset="2"/>
        <a:buChar char="v"/>
        <a:defRPr sz="1500">
          <a:solidFill>
            <a:schemeClr val="tx1"/>
          </a:solidFill>
          <a:latin typeface="+mn-lt"/>
          <a:ea typeface="+mn-ea"/>
        </a:defRPr>
      </a:lvl6pPr>
      <a:lvl7pPr marL="2228850" indent="-171450" algn="l" rtl="0" fontAlgn="base">
        <a:spcBef>
          <a:spcPct val="15000"/>
        </a:spcBef>
        <a:spcAft>
          <a:spcPct val="0"/>
        </a:spcAft>
        <a:buClr>
          <a:schemeClr val="hlink"/>
        </a:buClr>
        <a:buSzPct val="85000"/>
        <a:buFont typeface="Wingdings" panose="05000000000000000000" pitchFamily="2" charset="2"/>
        <a:buChar char="v"/>
        <a:defRPr sz="1500">
          <a:solidFill>
            <a:schemeClr val="tx1"/>
          </a:solidFill>
          <a:latin typeface="+mn-lt"/>
          <a:ea typeface="+mn-ea"/>
        </a:defRPr>
      </a:lvl7pPr>
      <a:lvl8pPr marL="2571750" indent="-171450" algn="l" rtl="0" fontAlgn="base">
        <a:spcBef>
          <a:spcPct val="15000"/>
        </a:spcBef>
        <a:spcAft>
          <a:spcPct val="0"/>
        </a:spcAft>
        <a:buClr>
          <a:schemeClr val="hlink"/>
        </a:buClr>
        <a:buSzPct val="85000"/>
        <a:buFont typeface="Wingdings" panose="05000000000000000000" pitchFamily="2" charset="2"/>
        <a:buChar char="v"/>
        <a:defRPr sz="1500">
          <a:solidFill>
            <a:schemeClr val="tx1"/>
          </a:solidFill>
          <a:latin typeface="+mn-lt"/>
          <a:ea typeface="+mn-ea"/>
        </a:defRPr>
      </a:lvl8pPr>
      <a:lvl9pPr marL="2914650" indent="-171450" algn="l" rtl="0" fontAlgn="base">
        <a:spcBef>
          <a:spcPct val="15000"/>
        </a:spcBef>
        <a:spcAft>
          <a:spcPct val="0"/>
        </a:spcAft>
        <a:buClr>
          <a:schemeClr val="hlink"/>
        </a:buClr>
        <a:buSzPct val="85000"/>
        <a:buFont typeface="Wingdings" panose="05000000000000000000" pitchFamily="2" charset="2"/>
        <a:buChar char="v"/>
        <a:defRPr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Rot="1" noChangeArrowheads="1"/>
          </p:cNvSpPr>
          <p:nvPr>
            <p:ph type="title"/>
          </p:nvPr>
        </p:nvSpPr>
        <p:spPr bwMode="auto">
          <a:xfrm>
            <a:off x="250825" y="490538"/>
            <a:ext cx="8540750" cy="720725"/>
          </a:xfrm>
          <a:prstGeom prst="rect">
            <a:avLst/>
          </a:prstGeom>
          <a:noFill/>
          <a:ln>
            <a:noFill/>
          </a:ln>
          <a:effectLst/>
        </p:spPr>
        <p:txBody>
          <a:bodyPr vert="horz" wrap="square" lIns="91440" tIns="45720" rIns="91440" bIns="45720" numCol="1" anchor="ctr" anchorCtr="0" compatLnSpc="1"/>
          <a:lstStyle/>
          <a:p>
            <a:pPr lvl="0"/>
            <a:r>
              <a:rPr lang="zh-CN" altLang="en-US" noProof="1" smtClean="0"/>
              <a:t>单击此处编辑母版标题样式</a:t>
            </a:r>
          </a:p>
        </p:txBody>
      </p:sp>
      <p:sp>
        <p:nvSpPr>
          <p:cNvPr id="5123" name="Rectangle 3"/>
          <p:cNvSpPr>
            <a:spLocks noGrp="1" noRot="1" noChangeArrowheads="1"/>
          </p:cNvSpPr>
          <p:nvPr>
            <p:ph type="body" idx="1"/>
          </p:nvPr>
        </p:nvSpPr>
        <p:spPr bwMode="auto">
          <a:xfrm>
            <a:off x="250825" y="1268413"/>
            <a:ext cx="8540750" cy="5184775"/>
          </a:xfrm>
          <a:prstGeom prst="rect">
            <a:avLst/>
          </a:prstGeom>
          <a:noFill/>
          <a:ln>
            <a:noFill/>
          </a:ln>
          <a:effectLst/>
        </p:spPr>
        <p:txBody>
          <a:bodyPr vert="horz" wrap="square" lIns="91440" tIns="45720" rIns="91440" bIns="45720" numCol="1" anchor="t" anchorCtr="0" compatLnSpc="1"/>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p>
        </p:txBody>
      </p:sp>
      <p:sp>
        <p:nvSpPr>
          <p:cNvPr id="5124" name="Rectangle 4"/>
          <p:cNvSpPr>
            <a:spLocks noGrp="1" noChangeArrowheads="1"/>
          </p:cNvSpPr>
          <p:nvPr>
            <p:ph type="dt" sz="half" idx="2"/>
          </p:nvPr>
        </p:nvSpPr>
        <p:spPr bwMode="auto">
          <a:xfrm>
            <a:off x="301625" y="6245225"/>
            <a:ext cx="2289175" cy="476250"/>
          </a:xfrm>
          <a:prstGeom prst="rect">
            <a:avLst/>
          </a:prstGeom>
          <a:noFill/>
          <a:ln>
            <a:noFill/>
          </a:ln>
          <a:effectLst/>
        </p:spPr>
        <p:txBody>
          <a:bodyPr vert="horz" wrap="square" lIns="91440" tIns="45720" rIns="91440" bIns="45720" numCol="1" anchor="t" anchorCtr="0" compatLnSpc="1"/>
          <a:lstStyle>
            <a:lvl1pPr>
              <a:buFontTx/>
              <a:buNone/>
              <a:defRPr sz="14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25" name="Rectangle 5"/>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lstStyle>
            <a:lvl1pPr algn="ctr">
              <a:buFontTx/>
              <a:buNone/>
              <a:defRPr sz="1400">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26" name="Rectangle 6"/>
          <p:cNvSpPr>
            <a:spLocks noGrp="1" noChangeArrowheads="1"/>
          </p:cNvSpPr>
          <p:nvPr>
            <p:ph type="sldNum" sz="quarter" idx="4"/>
          </p:nvPr>
        </p:nvSpPr>
        <p:spPr bwMode="auto">
          <a:xfrm>
            <a:off x="6553200" y="6245225"/>
            <a:ext cx="2289175" cy="476250"/>
          </a:xfrm>
          <a:prstGeom prst="rect">
            <a:avLst/>
          </a:prstGeom>
          <a:noFill/>
          <a:ln>
            <a:noFill/>
          </a:ln>
          <a:effectLst/>
        </p:spPr>
        <p:txBody>
          <a:bodyPr vert="horz" wrap="square" lIns="91440" tIns="45720" rIns="91440" bIns="45720" numCol="1" anchor="t" anchorCtr="0" compatLnSpc="1"/>
          <a:lstStyle>
            <a:lvl1pPr algn="r">
              <a:defRPr sz="1400"/>
            </a:lvl1p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4029" r:id="rId1"/>
    <p:sldLayoutId id="2147484030" r:id="rId2"/>
    <p:sldLayoutId id="2147484031" r:id="rId3"/>
    <p:sldLayoutId id="2147484032" r:id="rId4"/>
    <p:sldLayoutId id="2147484033" r:id="rId5"/>
    <p:sldLayoutId id="2147484034" r:id="rId6"/>
    <p:sldLayoutId id="2147484035" r:id="rId7"/>
    <p:sldLayoutId id="2147484036" r:id="rId8"/>
    <p:sldLayoutId id="2147484037" r:id="rId9"/>
    <p:sldLayoutId id="2147484038" r:id="rId10"/>
    <p:sldLayoutId id="2147484039" r:id="rId11"/>
    <p:sldLayoutId id="2147484040" r:id="rId12"/>
    <p:sldLayoutId id="2147484041" r:id="rId13"/>
    <p:sldLayoutId id="2147484042" r:id="rId14"/>
  </p:sldLayoutIdLst>
  <p:hf sldNum="0" hdr="0" ftr="0" dt="0"/>
  <p:txStyles>
    <p:titleStyle>
      <a:lvl1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marL="457200" algn="ctr" rtl="0" fontAlgn="base">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600" b="1">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3200">
          <a:solidFill>
            <a:srgbClr val="3C3C5A"/>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800">
          <a:solidFill>
            <a:schemeClr val="tx2"/>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4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rgbClr val="3C3C5A"/>
          </a:solidFill>
          <a:latin typeface="+mn-lt"/>
          <a:ea typeface="+mn-ea"/>
        </a:defRPr>
      </a:lvl5pPr>
      <a:lvl6pPr marL="2514600" indent="-228600" algn="l" rtl="0" fontAlgn="base">
        <a:spcBef>
          <a:spcPct val="20000"/>
        </a:spcBef>
        <a:spcAft>
          <a:spcPct val="0"/>
        </a:spcAft>
        <a:buClr>
          <a:schemeClr val="hlink"/>
        </a:buClr>
        <a:buSzPct val="85000"/>
        <a:buFont typeface="Wingdings" panose="05000000000000000000" pitchFamily="2" charset="2"/>
        <a:buChar char="v"/>
        <a:defRPr sz="2000">
          <a:solidFill>
            <a:srgbClr val="3C3C5A"/>
          </a:solidFill>
          <a:latin typeface="+mn-lt"/>
          <a:ea typeface="+mn-ea"/>
        </a:defRPr>
      </a:lvl6pPr>
      <a:lvl7pPr marL="2971800" indent="-228600" algn="l" rtl="0" fontAlgn="base">
        <a:spcBef>
          <a:spcPct val="20000"/>
        </a:spcBef>
        <a:spcAft>
          <a:spcPct val="0"/>
        </a:spcAft>
        <a:buClr>
          <a:schemeClr val="hlink"/>
        </a:buClr>
        <a:buSzPct val="85000"/>
        <a:buFont typeface="Wingdings" panose="05000000000000000000" pitchFamily="2" charset="2"/>
        <a:buChar char="v"/>
        <a:defRPr sz="2000">
          <a:solidFill>
            <a:srgbClr val="3C3C5A"/>
          </a:solidFill>
          <a:latin typeface="+mn-lt"/>
          <a:ea typeface="+mn-ea"/>
        </a:defRPr>
      </a:lvl7pPr>
      <a:lvl8pPr marL="3429000" indent="-228600" algn="l" rtl="0" fontAlgn="base">
        <a:spcBef>
          <a:spcPct val="20000"/>
        </a:spcBef>
        <a:spcAft>
          <a:spcPct val="0"/>
        </a:spcAft>
        <a:buClr>
          <a:schemeClr val="hlink"/>
        </a:buClr>
        <a:buSzPct val="85000"/>
        <a:buFont typeface="Wingdings" panose="05000000000000000000" pitchFamily="2" charset="2"/>
        <a:buChar char="v"/>
        <a:defRPr sz="2000">
          <a:solidFill>
            <a:srgbClr val="3C3C5A"/>
          </a:solidFill>
          <a:latin typeface="+mn-lt"/>
          <a:ea typeface="+mn-ea"/>
        </a:defRPr>
      </a:lvl8pPr>
      <a:lvl9pPr marL="3886200" indent="-228600" algn="l" rtl="0" fontAlgn="base">
        <a:spcBef>
          <a:spcPct val="20000"/>
        </a:spcBef>
        <a:spcAft>
          <a:spcPct val="0"/>
        </a:spcAft>
        <a:buClr>
          <a:schemeClr val="hlink"/>
        </a:buClr>
        <a:buSzPct val="85000"/>
        <a:buFont typeface="Wingdings" panose="05000000000000000000" pitchFamily="2" charset="2"/>
        <a:buChar char="v"/>
        <a:defRPr sz="2000">
          <a:solidFill>
            <a:srgbClr val="3C3C5A"/>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图片 8"/>
          <p:cNvPicPr>
            <a:picLocks noChangeAspect="1"/>
          </p:cNvPicPr>
          <p:nvPr/>
        </p:nvPicPr>
        <p:blipFill>
          <a:blip r:embed="rId15"/>
          <a:stretch>
            <a:fillRect/>
          </a:stretch>
        </p:blipFill>
        <p:spPr>
          <a:xfrm>
            <a:off x="0" y="0"/>
            <a:ext cx="9144000" cy="6858000"/>
          </a:xfrm>
          <a:prstGeom prst="rect">
            <a:avLst/>
          </a:prstGeom>
          <a:noFill/>
          <a:ln w="9525">
            <a:noFill/>
          </a:ln>
        </p:spPr>
      </p:pic>
      <p:sp>
        <p:nvSpPr>
          <p:cNvPr id="1027" name="KSO_BT1"/>
          <p:cNvSpPr>
            <a:spLocks noGrp="1"/>
          </p:cNvSpPr>
          <p:nvPr>
            <p:ph type="title"/>
          </p:nvPr>
        </p:nvSpPr>
        <p:spPr>
          <a:xfrm>
            <a:off x="479425" y="-26987"/>
            <a:ext cx="8231188" cy="698500"/>
          </a:xfrm>
          <a:prstGeom prst="rect">
            <a:avLst/>
          </a:prstGeom>
          <a:noFill/>
          <a:ln w="9525">
            <a:noFill/>
          </a:ln>
        </p:spPr>
        <p:txBody>
          <a:bodyPr anchor="b"/>
          <a:lstStyle/>
          <a:p>
            <a:pPr lvl="0"/>
            <a:r>
              <a:rPr lang="zh-CN" altLang="en-US" dirty="0"/>
              <a:t>单击此处编辑母版标题样式</a:t>
            </a:r>
            <a:endParaRPr lang="en-US" altLang="zh-CN" dirty="0"/>
          </a:p>
        </p:txBody>
      </p:sp>
      <p:sp>
        <p:nvSpPr>
          <p:cNvPr id="1028" name="KSO_BC1"/>
          <p:cNvSpPr>
            <a:spLocks noGrp="1"/>
          </p:cNvSpPr>
          <p:nvPr>
            <p:ph type="body"/>
          </p:nvPr>
        </p:nvSpPr>
        <p:spPr>
          <a:xfrm>
            <a:off x="479425" y="1166813"/>
            <a:ext cx="8221663" cy="5280025"/>
          </a:xfrm>
          <a:prstGeom prst="rect">
            <a:avLst/>
          </a:prstGeom>
          <a:noFill/>
          <a:ln w="9525">
            <a:noFill/>
          </a:ln>
        </p:spPr>
        <p:txBody>
          <a:bodyPr anchor="t"/>
          <a:lstStyle/>
          <a:p>
            <a:pPr lvl="0"/>
            <a:r>
              <a:rPr lang="zh-CN" altLang="en-US" dirty="0"/>
              <a:t>单击此处编辑母版文本样式</a:t>
            </a:r>
          </a:p>
          <a:p>
            <a:pPr lvl="1" indent="-285750"/>
            <a:r>
              <a:rPr lang="zh-CN" altLang="en-US" dirty="0"/>
              <a:t>第二级</a:t>
            </a:r>
          </a:p>
        </p:txBody>
      </p:sp>
      <p:sp>
        <p:nvSpPr>
          <p:cNvPr id="4" name="KSO_FD"/>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KSO_FT"/>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KSO_FN"/>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lstStyle>
            <a:lvl1pPr algn="r">
              <a:defRPr sz="1200">
                <a:solidFill>
                  <a:srgbClr val="959696"/>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B805050-134A-4442-8D2E-920DAD56DBBB}" type="slidenum">
              <a:rPr kumimoji="0" lang="en-US" altLang="zh-CN" sz="1200" b="0" i="0" u="none" strike="noStrike" kern="1200" cap="none" spc="0" normalizeH="0" baseline="0" noProof="0" smtClean="0">
                <a:ln>
                  <a:noFill/>
                </a:ln>
                <a:solidFill>
                  <a:srgbClr val="959696"/>
                </a:solidFill>
                <a:effectLst/>
                <a:uLnTx/>
                <a:uFillTx/>
                <a:latin typeface="Arial" panose="020B060402020202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rgbClr val="959696"/>
              </a:solidFill>
              <a:effectLst/>
              <a:uLnTx/>
              <a:uFillTx/>
              <a:latin typeface="Arial" panose="020B0604020202020204" pitchFamily="34" charset="0"/>
              <a:ea typeface="宋体" panose="02010600030101010101" pitchFamily="2" charset="-122"/>
              <a:cs typeface="+mn-cs"/>
            </a:endParaRPr>
          </a:p>
        </p:txBody>
      </p:sp>
      <p:cxnSp>
        <p:nvCxnSpPr>
          <p:cNvPr id="12" name="直接连接符 11"/>
          <p:cNvCxnSpPr/>
          <p:nvPr/>
        </p:nvCxnSpPr>
        <p:spPr>
          <a:xfrm>
            <a:off x="479425" y="692150"/>
            <a:ext cx="823118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044"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 id="2147484055" r:id="rId12"/>
    <p:sldLayoutId id="2147484056" r:id="rId13"/>
  </p:sldLayoutIdLst>
  <p:hf sldNum="0" hdr="0" ftr="0" dt="0"/>
  <p:txStyles>
    <p:titleStyle>
      <a:lvl1pPr algn="ctr" rtl="0" eaLnBrk="0" fontAlgn="base" hangingPunct="0">
        <a:lnSpc>
          <a:spcPct val="90000"/>
        </a:lnSpc>
        <a:spcBef>
          <a:spcPct val="0"/>
        </a:spcBef>
        <a:spcAft>
          <a:spcPct val="0"/>
        </a:spcAft>
        <a:defRPr sz="3200" b="1" kern="1200">
          <a:solidFill>
            <a:srgbClr val="5D2513"/>
          </a:solidFill>
          <a:latin typeface="幼圆" panose="02010509060101010101" pitchFamily="49" charset="-122"/>
          <a:ea typeface="幼圆" panose="02010509060101010101" pitchFamily="49" charset="-122"/>
          <a:cs typeface="+mj-cs"/>
        </a:defRPr>
      </a:lvl1pPr>
      <a:lvl2pPr algn="ctr" rtl="0" eaLnBrk="0" fontAlgn="base" hangingPunct="0">
        <a:lnSpc>
          <a:spcPct val="90000"/>
        </a:lnSpc>
        <a:spcBef>
          <a:spcPct val="0"/>
        </a:spcBef>
        <a:spcAft>
          <a:spcPct val="0"/>
        </a:spcAft>
        <a:defRPr sz="3200" b="1">
          <a:solidFill>
            <a:srgbClr val="5D2513"/>
          </a:solidFill>
          <a:latin typeface="幼圆" panose="02010509060101010101" pitchFamily="49" charset="-122"/>
          <a:ea typeface="幼圆" panose="02010509060101010101" pitchFamily="49" charset="-122"/>
        </a:defRPr>
      </a:lvl2pPr>
      <a:lvl3pPr algn="ctr" rtl="0" eaLnBrk="0" fontAlgn="base" hangingPunct="0">
        <a:lnSpc>
          <a:spcPct val="90000"/>
        </a:lnSpc>
        <a:spcBef>
          <a:spcPct val="0"/>
        </a:spcBef>
        <a:spcAft>
          <a:spcPct val="0"/>
        </a:spcAft>
        <a:defRPr sz="3200" b="1">
          <a:solidFill>
            <a:srgbClr val="5D2513"/>
          </a:solidFill>
          <a:latin typeface="幼圆" panose="02010509060101010101" pitchFamily="49" charset="-122"/>
          <a:ea typeface="幼圆" panose="02010509060101010101" pitchFamily="49" charset="-122"/>
        </a:defRPr>
      </a:lvl3pPr>
      <a:lvl4pPr algn="ctr" rtl="0" eaLnBrk="0" fontAlgn="base" hangingPunct="0">
        <a:lnSpc>
          <a:spcPct val="90000"/>
        </a:lnSpc>
        <a:spcBef>
          <a:spcPct val="0"/>
        </a:spcBef>
        <a:spcAft>
          <a:spcPct val="0"/>
        </a:spcAft>
        <a:defRPr sz="3200" b="1">
          <a:solidFill>
            <a:srgbClr val="5D2513"/>
          </a:solidFill>
          <a:latin typeface="幼圆" panose="02010509060101010101" pitchFamily="49" charset="-122"/>
          <a:ea typeface="幼圆" panose="02010509060101010101" pitchFamily="49" charset="-122"/>
        </a:defRPr>
      </a:lvl4pPr>
      <a:lvl5pPr algn="ctr" rtl="0" eaLnBrk="0" fontAlgn="base" hangingPunct="0">
        <a:lnSpc>
          <a:spcPct val="90000"/>
        </a:lnSpc>
        <a:spcBef>
          <a:spcPct val="0"/>
        </a:spcBef>
        <a:spcAft>
          <a:spcPct val="0"/>
        </a:spcAft>
        <a:defRPr sz="3200" b="1">
          <a:solidFill>
            <a:srgbClr val="5D2513"/>
          </a:solidFill>
          <a:latin typeface="幼圆" panose="02010509060101010101" pitchFamily="49" charset="-122"/>
          <a:ea typeface="幼圆" panose="02010509060101010101" pitchFamily="49" charset="-122"/>
        </a:defRPr>
      </a:lvl5pPr>
      <a:lvl6pPr marL="457200" algn="ctr" rtl="0" fontAlgn="base">
        <a:lnSpc>
          <a:spcPct val="90000"/>
        </a:lnSpc>
        <a:spcBef>
          <a:spcPct val="0"/>
        </a:spcBef>
        <a:spcAft>
          <a:spcPct val="0"/>
        </a:spcAft>
        <a:defRPr sz="3200" b="1">
          <a:solidFill>
            <a:srgbClr val="5D2513"/>
          </a:solidFill>
          <a:latin typeface="幼圆" panose="02010509060101010101" pitchFamily="49" charset="-122"/>
          <a:ea typeface="幼圆" panose="02010509060101010101" pitchFamily="49" charset="-122"/>
        </a:defRPr>
      </a:lvl6pPr>
      <a:lvl7pPr marL="914400" algn="ctr" rtl="0" fontAlgn="base">
        <a:lnSpc>
          <a:spcPct val="90000"/>
        </a:lnSpc>
        <a:spcBef>
          <a:spcPct val="0"/>
        </a:spcBef>
        <a:spcAft>
          <a:spcPct val="0"/>
        </a:spcAft>
        <a:defRPr sz="3200" b="1">
          <a:solidFill>
            <a:srgbClr val="5D2513"/>
          </a:solidFill>
          <a:latin typeface="幼圆" panose="02010509060101010101" pitchFamily="49" charset="-122"/>
          <a:ea typeface="幼圆" panose="02010509060101010101" pitchFamily="49" charset="-122"/>
        </a:defRPr>
      </a:lvl7pPr>
      <a:lvl8pPr marL="1371600" algn="ctr" rtl="0" fontAlgn="base">
        <a:lnSpc>
          <a:spcPct val="90000"/>
        </a:lnSpc>
        <a:spcBef>
          <a:spcPct val="0"/>
        </a:spcBef>
        <a:spcAft>
          <a:spcPct val="0"/>
        </a:spcAft>
        <a:defRPr sz="3200" b="1">
          <a:solidFill>
            <a:srgbClr val="5D2513"/>
          </a:solidFill>
          <a:latin typeface="幼圆" panose="02010509060101010101" pitchFamily="49" charset="-122"/>
          <a:ea typeface="幼圆" panose="02010509060101010101" pitchFamily="49" charset="-122"/>
        </a:defRPr>
      </a:lvl8pPr>
      <a:lvl9pPr marL="1828800" algn="ctr" rtl="0" fontAlgn="base">
        <a:lnSpc>
          <a:spcPct val="90000"/>
        </a:lnSpc>
        <a:spcBef>
          <a:spcPct val="0"/>
        </a:spcBef>
        <a:spcAft>
          <a:spcPct val="0"/>
        </a:spcAft>
        <a:defRPr sz="3200" b="1">
          <a:solidFill>
            <a:srgbClr val="5D2513"/>
          </a:solidFill>
          <a:latin typeface="幼圆" panose="02010509060101010101" pitchFamily="49" charset="-122"/>
          <a:ea typeface="幼圆" panose="02010509060101010101" pitchFamily="49" charset="-122"/>
        </a:defRPr>
      </a:lvl9pPr>
    </p:titleStyle>
    <p:bodyStyle>
      <a:lvl1pPr marL="357505" indent="-357505" algn="just" rtl="0" eaLnBrk="0" fontAlgn="base" hangingPunct="0">
        <a:lnSpc>
          <a:spcPct val="110000"/>
        </a:lnSpc>
        <a:spcBef>
          <a:spcPts val="1400"/>
        </a:spcBef>
        <a:spcAft>
          <a:spcPct val="0"/>
        </a:spcAft>
        <a:buClr>
          <a:srgbClr val="956B21"/>
        </a:buClr>
        <a:buSzPct val="50000"/>
        <a:buFont typeface="Wingdings" panose="05000000000000000000" pitchFamily="2" charset="2"/>
        <a:buChar char="u"/>
        <a:defRPr sz="2400" b="1" kern="1200">
          <a:solidFill>
            <a:srgbClr val="0000FF"/>
          </a:solidFill>
          <a:latin typeface="幼圆" panose="02010509060101010101" pitchFamily="49" charset="-122"/>
          <a:ea typeface="幼圆" panose="02010509060101010101" pitchFamily="49" charset="-122"/>
          <a:cs typeface="+mn-cs"/>
        </a:defRPr>
      </a:lvl1pPr>
      <a:lvl2pPr marL="357505" indent="-285750" algn="just" rtl="0" eaLnBrk="0" fontAlgn="base" hangingPunct="0">
        <a:spcBef>
          <a:spcPct val="0"/>
        </a:spcBef>
        <a:spcAft>
          <a:spcPts val="600"/>
        </a:spcAft>
        <a:buClr>
          <a:srgbClr val="E2BD7B"/>
        </a:buClr>
        <a:buFont typeface="华文新魏" panose="02010800040101010101" pitchFamily="2" charset="-122"/>
        <a:buChar char=" "/>
        <a:defRPr sz="2400" b="1" kern="1200">
          <a:solidFill>
            <a:schemeClr val="tx1"/>
          </a:solidFill>
          <a:latin typeface="华文新魏" panose="02010800040101010101" pitchFamily="2" charset="-122"/>
          <a:ea typeface="华文新魏" panose="02010800040101010101" pitchFamily="2"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Rot="1" noChangeArrowheads="1"/>
          </p:cNvSpPr>
          <p:nvPr>
            <p:ph type="title"/>
          </p:nvPr>
        </p:nvSpPr>
        <p:spPr bwMode="auto">
          <a:xfrm>
            <a:off x="323850" y="0"/>
            <a:ext cx="8540750" cy="720725"/>
          </a:xfrm>
          <a:prstGeom prst="rect">
            <a:avLst/>
          </a:prstGeom>
          <a:noFill/>
          <a:ln>
            <a:noFill/>
          </a:ln>
          <a:effectLst/>
        </p:spPr>
        <p:txBody>
          <a:bodyPr vert="horz" wrap="square" lIns="91440" tIns="45720" rIns="91440" bIns="45720" numCol="1" anchor="ctr" anchorCtr="0" compatLnSpc="1"/>
          <a:lstStyle/>
          <a:p>
            <a:pPr lvl="0"/>
            <a:r>
              <a:rPr lang="zh-CN" altLang="en-US" smtClean="0"/>
              <a:t>单击此处编辑母版标题样式</a:t>
            </a:r>
          </a:p>
        </p:txBody>
      </p:sp>
      <p:sp>
        <p:nvSpPr>
          <p:cNvPr id="5123" name="Rectangle 3"/>
          <p:cNvSpPr>
            <a:spLocks noGrp="1" noRot="1" noChangeArrowheads="1"/>
          </p:cNvSpPr>
          <p:nvPr>
            <p:ph type="body" idx="1"/>
          </p:nvPr>
        </p:nvSpPr>
        <p:spPr bwMode="auto">
          <a:xfrm>
            <a:off x="323850" y="981075"/>
            <a:ext cx="8540750" cy="5184775"/>
          </a:xfrm>
          <a:prstGeom prst="rect">
            <a:avLst/>
          </a:prstGeom>
          <a:noFill/>
          <a:ln>
            <a:noFill/>
          </a:ln>
          <a:effec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124" name="Rectangle 4"/>
          <p:cNvSpPr>
            <a:spLocks noGrp="1" noChangeArrowheads="1"/>
          </p:cNvSpPr>
          <p:nvPr>
            <p:ph type="dt" sz="half" idx="2"/>
          </p:nvPr>
        </p:nvSpPr>
        <p:spPr bwMode="auto">
          <a:xfrm>
            <a:off x="301625" y="6245225"/>
            <a:ext cx="2289175" cy="476250"/>
          </a:xfrm>
          <a:prstGeom prst="rect">
            <a:avLst/>
          </a:prstGeom>
          <a:noFill/>
          <a:ln>
            <a:noFill/>
          </a:ln>
          <a:effectLst/>
        </p:spPr>
        <p:txBody>
          <a:bodyPr vert="horz" wrap="square" lIns="91440" tIns="45720" rIns="91440" bIns="45720" numCol="1" anchor="t" anchorCtr="0" compatLnSpc="1"/>
          <a:lstStyle>
            <a:lvl1pPr algn="l">
              <a:defRPr sz="1400">
                <a:latin typeface="Arial" panose="020B0604020202020204" pitchFamily="34" charset="0"/>
                <a:ea typeface="宋体" panose="02010600030101010101" pitchFamily="2" charset="-122"/>
              </a:defRPr>
            </a:lvl1pPr>
          </a:lstStyle>
          <a:p>
            <a:pPr>
              <a:defRPr/>
            </a:pPr>
            <a:endParaRPr lang="en-US" altLang="zh-CN"/>
          </a:p>
        </p:txBody>
      </p:sp>
      <p:sp>
        <p:nvSpPr>
          <p:cNvPr id="5125" name="Rectangle 5"/>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lstStyle>
            <a:lvl1pPr algn="ctr">
              <a:defRPr sz="1400">
                <a:latin typeface="Arial" panose="020B0604020202020204" pitchFamily="34" charset="0"/>
                <a:ea typeface="宋体" panose="02010600030101010101" pitchFamily="2" charset="-122"/>
              </a:defRPr>
            </a:lvl1pPr>
          </a:lstStyle>
          <a:p>
            <a:pPr>
              <a:defRPr/>
            </a:pPr>
            <a:endParaRPr lang="en-US" altLang="zh-CN"/>
          </a:p>
        </p:txBody>
      </p:sp>
      <p:sp>
        <p:nvSpPr>
          <p:cNvPr id="5126" name="Rectangle 6"/>
          <p:cNvSpPr>
            <a:spLocks noGrp="1" noChangeArrowheads="1"/>
          </p:cNvSpPr>
          <p:nvPr>
            <p:ph type="sldNum" sz="quarter" idx="4"/>
          </p:nvPr>
        </p:nvSpPr>
        <p:spPr bwMode="auto">
          <a:xfrm>
            <a:off x="6553200" y="6245225"/>
            <a:ext cx="2289175" cy="476250"/>
          </a:xfrm>
          <a:prstGeom prst="rect">
            <a:avLst/>
          </a:prstGeom>
          <a:noFill/>
          <a:ln>
            <a:noFill/>
          </a:ln>
          <a:effectLst/>
        </p:spPr>
        <p:txBody>
          <a:bodyPr vert="horz" wrap="square" lIns="91440" tIns="45720" rIns="91440" bIns="45720" numCol="1" anchor="t" anchorCtr="0" compatLnSpc="1"/>
          <a:lstStyle>
            <a:lvl1pPr algn="r">
              <a:defRPr sz="1400">
                <a:latin typeface="Arial" panose="020B0604020202020204" pitchFamily="34" charset="0"/>
                <a:ea typeface="宋体" panose="02010600030101010101" pitchFamily="2" charset="-122"/>
              </a:defRPr>
            </a:lvl1pPr>
          </a:lstStyle>
          <a:p>
            <a:pPr>
              <a:defRPr/>
            </a:pPr>
            <a:fld id="{07FB050E-5A2B-4D5E-A31E-B4BF46BBEEA9}" type="slidenum">
              <a:rPr lang="en-US" altLang="zh-CN"/>
              <a:t>‹#›</a:t>
            </a:fld>
            <a:endParaRPr lang="en-US" altLang="zh-CN"/>
          </a:p>
        </p:txBody>
      </p:sp>
    </p:spTree>
  </p:cSld>
  <p:clrMap bg1="lt1" tx1="dk1" bg2="lt2" tx2="dk2" accent1="accent1" accent2="accent2" accent3="accent3" accent4="accent4" accent5="accent5" accent6="accent6" hlink="hlink" folHlink="folHlink"/>
  <p:sldLayoutIdLst>
    <p:sldLayoutId id="2147484058" r:id="rId1"/>
    <p:sldLayoutId id="2147484059" r:id="rId2"/>
    <p:sldLayoutId id="2147484060" r:id="rId3"/>
    <p:sldLayoutId id="2147484061" r:id="rId4"/>
    <p:sldLayoutId id="2147484062" r:id="rId5"/>
    <p:sldLayoutId id="2147484063" r:id="rId6"/>
    <p:sldLayoutId id="2147484064" r:id="rId7"/>
    <p:sldLayoutId id="2147484065" r:id="rId8"/>
    <p:sldLayoutId id="2147484066" r:id="rId9"/>
    <p:sldLayoutId id="2147484067" r:id="rId10"/>
    <p:sldLayoutId id="2147484068" r:id="rId11"/>
    <p:sldLayoutId id="2147484069" r:id="rId12"/>
    <p:sldLayoutId id="2147484070" r:id="rId13"/>
  </p:sldLayoutIdLst>
  <p:txStyles>
    <p:titleStyle>
      <a:lvl1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marL="457200" algn="ctr" rtl="0" fontAlgn="base">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600" b="1">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3200">
          <a:solidFill>
            <a:srgbClr val="3C3C5A"/>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800">
          <a:solidFill>
            <a:schemeClr val="tx2"/>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4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rgbClr val="3C3C5A"/>
          </a:solidFill>
          <a:latin typeface="+mn-lt"/>
          <a:ea typeface="+mn-ea"/>
        </a:defRPr>
      </a:lvl5pPr>
      <a:lvl6pPr marL="2514600" indent="-228600" algn="l" rtl="0" fontAlgn="base">
        <a:spcBef>
          <a:spcPct val="20000"/>
        </a:spcBef>
        <a:spcAft>
          <a:spcPct val="0"/>
        </a:spcAft>
        <a:buClr>
          <a:schemeClr val="hlink"/>
        </a:buClr>
        <a:buSzPct val="85000"/>
        <a:buFont typeface="Wingdings" panose="05000000000000000000" pitchFamily="2" charset="2"/>
        <a:buChar char="v"/>
        <a:defRPr sz="2000">
          <a:solidFill>
            <a:srgbClr val="3C3C5A"/>
          </a:solidFill>
          <a:latin typeface="+mn-lt"/>
          <a:ea typeface="+mn-ea"/>
        </a:defRPr>
      </a:lvl6pPr>
      <a:lvl7pPr marL="2971800" indent="-228600" algn="l" rtl="0" fontAlgn="base">
        <a:spcBef>
          <a:spcPct val="20000"/>
        </a:spcBef>
        <a:spcAft>
          <a:spcPct val="0"/>
        </a:spcAft>
        <a:buClr>
          <a:schemeClr val="hlink"/>
        </a:buClr>
        <a:buSzPct val="85000"/>
        <a:buFont typeface="Wingdings" panose="05000000000000000000" pitchFamily="2" charset="2"/>
        <a:buChar char="v"/>
        <a:defRPr sz="2000">
          <a:solidFill>
            <a:srgbClr val="3C3C5A"/>
          </a:solidFill>
          <a:latin typeface="+mn-lt"/>
          <a:ea typeface="+mn-ea"/>
        </a:defRPr>
      </a:lvl7pPr>
      <a:lvl8pPr marL="3429000" indent="-228600" algn="l" rtl="0" fontAlgn="base">
        <a:spcBef>
          <a:spcPct val="20000"/>
        </a:spcBef>
        <a:spcAft>
          <a:spcPct val="0"/>
        </a:spcAft>
        <a:buClr>
          <a:schemeClr val="hlink"/>
        </a:buClr>
        <a:buSzPct val="85000"/>
        <a:buFont typeface="Wingdings" panose="05000000000000000000" pitchFamily="2" charset="2"/>
        <a:buChar char="v"/>
        <a:defRPr sz="2000">
          <a:solidFill>
            <a:srgbClr val="3C3C5A"/>
          </a:solidFill>
          <a:latin typeface="+mn-lt"/>
          <a:ea typeface="+mn-ea"/>
        </a:defRPr>
      </a:lvl8pPr>
      <a:lvl9pPr marL="3886200" indent="-228600" algn="l" rtl="0" fontAlgn="base">
        <a:spcBef>
          <a:spcPct val="20000"/>
        </a:spcBef>
        <a:spcAft>
          <a:spcPct val="0"/>
        </a:spcAft>
        <a:buClr>
          <a:schemeClr val="hlink"/>
        </a:buClr>
        <a:buSzPct val="85000"/>
        <a:buFont typeface="Wingdings" panose="05000000000000000000" pitchFamily="2" charset="2"/>
        <a:buChar char="v"/>
        <a:defRPr sz="2000">
          <a:solidFill>
            <a:srgbClr val="3C3C5A"/>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KSO_FD"/>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7478A0B5-5E02-4D4B-809B-D4A44CDCE7A2}" type="datetimeFigureOut">
              <a:rPr lang="zh-CN" altLang="en-US" smtClean="0">
                <a:solidFill>
                  <a:srgbClr val="5F5F5F">
                    <a:tint val="75000"/>
                  </a:srgbClr>
                </a:solidFill>
                <a:latin typeface="Arial"/>
                <a:ea typeface="幼圆"/>
              </a:rPr>
              <a:pPr fontAlgn="auto">
                <a:spcBef>
                  <a:spcPts val="0"/>
                </a:spcBef>
                <a:spcAft>
                  <a:spcPts val="0"/>
                </a:spcAft>
              </a:pPr>
              <a:t>2023/9/18</a:t>
            </a:fld>
            <a:endParaRPr lang="zh-CN" altLang="en-US">
              <a:solidFill>
                <a:srgbClr val="5F5F5F">
                  <a:tint val="75000"/>
                </a:srgbClr>
              </a:solidFill>
              <a:latin typeface="Arial"/>
              <a:ea typeface="幼圆"/>
            </a:endParaRPr>
          </a:p>
        </p:txBody>
      </p:sp>
      <p:sp>
        <p:nvSpPr>
          <p:cNvPr id="5" name="KSO_FT"/>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zh-CN" altLang="en-US">
              <a:solidFill>
                <a:srgbClr val="5F5F5F">
                  <a:tint val="75000"/>
                </a:srgbClr>
              </a:solidFill>
              <a:latin typeface="Arial"/>
              <a:ea typeface="幼圆"/>
            </a:endParaRPr>
          </a:p>
        </p:txBody>
      </p:sp>
      <p:sp>
        <p:nvSpPr>
          <p:cNvPr id="6" name="KSO_FN"/>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22AE7B70-93DD-4E2E-8A24-15AEC669443B}" type="slidenum">
              <a:rPr lang="zh-CN" altLang="en-US" smtClean="0">
                <a:solidFill>
                  <a:srgbClr val="5F5F5F">
                    <a:tint val="75000"/>
                  </a:srgbClr>
                </a:solidFill>
                <a:latin typeface="Arial"/>
                <a:ea typeface="幼圆"/>
              </a:rPr>
              <a:pPr fontAlgn="auto">
                <a:spcBef>
                  <a:spcPts val="0"/>
                </a:spcBef>
                <a:spcAft>
                  <a:spcPts val="0"/>
                </a:spcAft>
              </a:pPr>
              <a:t>‹#›</a:t>
            </a:fld>
            <a:endParaRPr lang="zh-CN" altLang="en-US">
              <a:solidFill>
                <a:srgbClr val="5F5F5F">
                  <a:tint val="75000"/>
                </a:srgbClr>
              </a:solidFill>
              <a:latin typeface="Arial"/>
              <a:ea typeface="幼圆"/>
            </a:endParaRPr>
          </a:p>
        </p:txBody>
      </p:sp>
      <p:sp>
        <p:nvSpPr>
          <p:cNvPr id="2" name="KSO_BT1"/>
          <p:cNvSpPr>
            <a:spLocks noGrp="1"/>
          </p:cNvSpPr>
          <p:nvPr>
            <p:ph type="title"/>
          </p:nvPr>
        </p:nvSpPr>
        <p:spPr>
          <a:xfrm>
            <a:off x="419098" y="162557"/>
            <a:ext cx="8292045" cy="699594"/>
          </a:xfrm>
          <a:prstGeom prst="rect">
            <a:avLst/>
          </a:prstGeom>
        </p:spPr>
        <p:txBody>
          <a:bodyPr vert="horz" lIns="91440" tIns="45720" rIns="91440" bIns="45720" rtlCol="0" anchor="b">
            <a:normAutofit/>
          </a:bodyPr>
          <a:lstStyle/>
          <a:p>
            <a:r>
              <a:rPr lang="zh-CN" altLang="en-US" dirty="0"/>
              <a:t>单击此处编辑母版标题样式</a:t>
            </a:r>
            <a:endParaRPr lang="en-US" dirty="0"/>
          </a:p>
        </p:txBody>
      </p:sp>
      <p:sp>
        <p:nvSpPr>
          <p:cNvPr id="3" name="KSO_BC1"/>
          <p:cNvSpPr>
            <a:spLocks noGrp="1"/>
          </p:cNvSpPr>
          <p:nvPr>
            <p:ph type="body" idx="1"/>
          </p:nvPr>
        </p:nvSpPr>
        <p:spPr>
          <a:xfrm>
            <a:off x="419098" y="1166952"/>
            <a:ext cx="8292045" cy="5302614"/>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p:txBody>
      </p:sp>
      <p:sp>
        <p:nvSpPr>
          <p:cNvPr id="8" name="Rectangle 10"/>
          <p:cNvSpPr>
            <a:spLocks noChangeArrowheads="1"/>
          </p:cNvSpPr>
          <p:nvPr userDrawn="1"/>
        </p:nvSpPr>
        <p:spPr bwMode="auto">
          <a:xfrm>
            <a:off x="0" y="6484981"/>
            <a:ext cx="9144000" cy="381727"/>
          </a:xfrm>
          <a:prstGeom prst="rect">
            <a:avLst/>
          </a:prstGeom>
          <a:solidFill>
            <a:srgbClr val="FA24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b="1">
                <a:solidFill>
                  <a:schemeClr val="tx1"/>
                </a:solidFill>
                <a:latin typeface="Arial" panose="020B0604020202020204" pitchFamily="34" charset="0"/>
                <a:ea typeface="宋体" panose="02010600030101010101" pitchFamily="2" charset="-122"/>
              </a:defRPr>
            </a:lvl1pPr>
            <a:lvl2pPr marL="742950" indent="-285750" eaLnBrk="0" hangingPunct="0">
              <a:defRPr sz="1600" b="1">
                <a:solidFill>
                  <a:schemeClr val="tx1"/>
                </a:solidFill>
                <a:latin typeface="Arial" panose="020B0604020202020204" pitchFamily="34" charset="0"/>
                <a:ea typeface="宋体" panose="02010600030101010101" pitchFamily="2" charset="-122"/>
              </a:defRPr>
            </a:lvl2pPr>
            <a:lvl3pPr marL="1143000" indent="-228600" eaLnBrk="0" hangingPunct="0">
              <a:defRPr sz="1600" b="1">
                <a:solidFill>
                  <a:schemeClr val="tx1"/>
                </a:solidFill>
                <a:latin typeface="Arial" panose="020B0604020202020204" pitchFamily="34" charset="0"/>
                <a:ea typeface="宋体" panose="02010600030101010101" pitchFamily="2" charset="-122"/>
              </a:defRPr>
            </a:lvl3pPr>
            <a:lvl4pPr marL="1600200" indent="-228600" eaLnBrk="0" hangingPunct="0">
              <a:defRPr sz="1600" b="1">
                <a:solidFill>
                  <a:schemeClr val="tx1"/>
                </a:solidFill>
                <a:latin typeface="Arial" panose="020B0604020202020204" pitchFamily="34" charset="0"/>
                <a:ea typeface="宋体" panose="02010600030101010101" pitchFamily="2" charset="-122"/>
              </a:defRPr>
            </a:lvl4pPr>
            <a:lvl5pPr marL="2057400" indent="-228600" eaLnBrk="0" hangingPunct="0">
              <a:defRPr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endParaRPr lang="zh-CN" altLang="en-US">
              <a:solidFill>
                <a:srgbClr val="5F5F5F"/>
              </a:solidFill>
            </a:endParaRPr>
          </a:p>
        </p:txBody>
      </p:sp>
      <p:pic>
        <p:nvPicPr>
          <p:cNvPr id="9" name="Picture 3" descr="C:\Users\Nir\Desktop\未vv标题-1.png"/>
          <p:cNvPicPr>
            <a:picLocks noChangeAspect="1" noChangeArrowheads="1"/>
          </p:cNvPicPr>
          <p:nvPr userDrawn="1"/>
        </p:nvPicPr>
        <p:blipFill rotWithShape="1">
          <a:blip r:embed="rId13" cstate="print">
            <a:extLst>
              <a:ext uri="{28A0092B-C50C-407E-A947-70E740481C1C}">
                <a14:useLocalDpi xmlns:a14="http://schemas.microsoft.com/office/drawing/2010/main" val="0"/>
              </a:ext>
            </a:extLst>
          </a:blip>
          <a:srcRect t="7571" r="31361" b="36814"/>
          <a:stretch>
            <a:fillRect/>
          </a:stretch>
        </p:blipFill>
        <p:spPr bwMode="auto">
          <a:xfrm>
            <a:off x="7679556" y="5701012"/>
            <a:ext cx="1455735" cy="1178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0"/>
          <p:cNvSpPr>
            <a:spLocks noChangeArrowheads="1"/>
          </p:cNvSpPr>
          <p:nvPr userDrawn="1"/>
        </p:nvSpPr>
        <p:spPr bwMode="auto">
          <a:xfrm>
            <a:off x="-8709" y="930280"/>
            <a:ext cx="9144000" cy="45719"/>
          </a:xfrm>
          <a:prstGeom prst="rect">
            <a:avLst/>
          </a:prstGeom>
          <a:solidFill>
            <a:srgbClr val="FA24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b="1">
                <a:solidFill>
                  <a:schemeClr val="tx1"/>
                </a:solidFill>
                <a:latin typeface="Arial" panose="020B0604020202020204" pitchFamily="34" charset="0"/>
                <a:ea typeface="宋体" panose="02010600030101010101" pitchFamily="2" charset="-122"/>
              </a:defRPr>
            </a:lvl1pPr>
            <a:lvl2pPr marL="742950" indent="-285750" eaLnBrk="0" hangingPunct="0">
              <a:defRPr sz="1600" b="1">
                <a:solidFill>
                  <a:schemeClr val="tx1"/>
                </a:solidFill>
                <a:latin typeface="Arial" panose="020B0604020202020204" pitchFamily="34" charset="0"/>
                <a:ea typeface="宋体" panose="02010600030101010101" pitchFamily="2" charset="-122"/>
              </a:defRPr>
            </a:lvl2pPr>
            <a:lvl3pPr marL="1143000" indent="-228600" eaLnBrk="0" hangingPunct="0">
              <a:defRPr sz="1600" b="1">
                <a:solidFill>
                  <a:schemeClr val="tx1"/>
                </a:solidFill>
                <a:latin typeface="Arial" panose="020B0604020202020204" pitchFamily="34" charset="0"/>
                <a:ea typeface="宋体" panose="02010600030101010101" pitchFamily="2" charset="-122"/>
              </a:defRPr>
            </a:lvl3pPr>
            <a:lvl4pPr marL="1600200" indent="-228600" eaLnBrk="0" hangingPunct="0">
              <a:defRPr sz="1600" b="1">
                <a:solidFill>
                  <a:schemeClr val="tx1"/>
                </a:solidFill>
                <a:latin typeface="Arial" panose="020B0604020202020204" pitchFamily="34" charset="0"/>
                <a:ea typeface="宋体" panose="02010600030101010101" pitchFamily="2" charset="-122"/>
              </a:defRPr>
            </a:lvl4pPr>
            <a:lvl5pPr marL="2057400" indent="-228600" eaLnBrk="0" hangingPunct="0">
              <a:defRPr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pPr>
            <a:endParaRPr lang="zh-CN" altLang="en-US">
              <a:solidFill>
                <a:srgbClr val="5F5F5F"/>
              </a:solidFill>
            </a:endParaRPr>
          </a:p>
        </p:txBody>
      </p:sp>
    </p:spTree>
    <p:extLst>
      <p:ext uri="{BB962C8B-B14F-4D97-AF65-F5344CB8AC3E}">
        <p14:creationId xmlns:p14="http://schemas.microsoft.com/office/powerpoint/2010/main" val="1125945197"/>
      </p:ext>
    </p:extLst>
  </p:cSld>
  <p:clrMap bg1="lt1" tx1="dk1" bg2="lt2" tx2="dk2" accent1="accent1" accent2="accent2" accent3="accent3" accent4="accent4" accent5="accent5" accent6="accent6" hlink="hlink" folHlink="folHlink"/>
  <p:sldLayoutIdLst>
    <p:sldLayoutId id="2147484072" r:id="rId1"/>
    <p:sldLayoutId id="2147484073" r:id="rId2"/>
    <p:sldLayoutId id="2147484074" r:id="rId3"/>
    <p:sldLayoutId id="2147484075" r:id="rId4"/>
    <p:sldLayoutId id="2147484076" r:id="rId5"/>
    <p:sldLayoutId id="2147484077" r:id="rId6"/>
    <p:sldLayoutId id="2147484078" r:id="rId7"/>
    <p:sldLayoutId id="2147484079" r:id="rId8"/>
    <p:sldLayoutId id="2147484080" r:id="rId9"/>
    <p:sldLayoutId id="2147484081" r:id="rId10"/>
    <p:sldLayoutId id="2147484082" r:id="rId11"/>
  </p:sldLayoutIdLst>
  <p:txStyles>
    <p:titleStyle>
      <a:lvl1pPr algn="l" defTabSz="914400" rtl="0" eaLnBrk="1" latinLnBrk="0" hangingPunct="1">
        <a:lnSpc>
          <a:spcPct val="90000"/>
        </a:lnSpc>
        <a:spcBef>
          <a:spcPct val="0"/>
        </a:spcBef>
        <a:buNone/>
        <a:defRPr sz="2800" b="0" i="0" kern="1200" baseline="0">
          <a:solidFill>
            <a:srgbClr val="C00000"/>
          </a:solidFill>
          <a:effectLst/>
          <a:latin typeface="+mj-ea"/>
          <a:ea typeface="+mj-ea"/>
          <a:cs typeface="+mj-cs"/>
        </a:defRPr>
      </a:lvl1pPr>
    </p:titleStyle>
    <p:bodyStyle>
      <a:lvl1pPr marL="357505" indent="-357505" algn="just" defTabSz="914400" rtl="0" eaLnBrk="1" latinLnBrk="0" hangingPunct="1">
        <a:lnSpc>
          <a:spcPct val="110000"/>
        </a:lnSpc>
        <a:spcBef>
          <a:spcPts val="600"/>
        </a:spcBef>
        <a:spcAft>
          <a:spcPts val="0"/>
        </a:spcAft>
        <a:buClr>
          <a:schemeClr val="accent1"/>
        </a:buClr>
        <a:buSzPct val="80000"/>
        <a:buFont typeface="Wingdings 2" panose="05020102010507070707" pitchFamily="18" charset="2"/>
        <a:buChar char=""/>
        <a:defRPr lang="zh-CN" altLang="en-US" sz="2000" kern="1200" baseline="0" dirty="0" smtClean="0">
          <a:solidFill>
            <a:schemeClr val="accent1"/>
          </a:solidFill>
          <a:latin typeface="+mn-ea"/>
          <a:ea typeface="+mn-ea"/>
          <a:cs typeface="+mn-cs"/>
        </a:defRPr>
      </a:lvl1pPr>
      <a:lvl2pPr marL="357505" indent="-357505" algn="just" defTabSz="914400" rtl="0" eaLnBrk="1" latinLnBrk="0" hangingPunct="1">
        <a:lnSpc>
          <a:spcPct val="120000"/>
        </a:lnSpc>
        <a:spcBef>
          <a:spcPts val="0"/>
        </a:spcBef>
        <a:spcAft>
          <a:spcPts val="600"/>
        </a:spcAft>
        <a:buClr>
          <a:schemeClr val="accent2">
            <a:lumMod val="60000"/>
            <a:lumOff val="40000"/>
          </a:schemeClr>
        </a:buClr>
        <a:buFont typeface="幼圆" panose="02010509060101010101" pitchFamily="49" charset="-122"/>
        <a:buChar char=" "/>
        <a:defRPr sz="1600" kern="1200" baseline="0">
          <a:solidFill>
            <a:schemeClr val="tx1"/>
          </a:solidFill>
          <a:latin typeface="+mn-ea"/>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blipFill dpi="0" rotWithShape="0">
          <a:blip r:embed="rId16"/>
          <a:srcRect/>
          <a:tile tx="0" ty="0" sx="100000" sy="100000" flip="none" algn="tl"/>
        </a:blipFill>
        <a:effectLst/>
      </p:bgPr>
    </p:bg>
    <p:spTree>
      <p:nvGrpSpPr>
        <p:cNvPr id="1" name=""/>
        <p:cNvGrpSpPr/>
        <p:nvPr/>
      </p:nvGrpSpPr>
      <p:grpSpPr>
        <a:xfrm>
          <a:off x="0" y="0"/>
          <a:ext cx="0" cy="0"/>
          <a:chOff x="0" y="0"/>
          <a:chExt cx="0" cy="0"/>
        </a:xfrm>
      </p:grpSpPr>
      <p:sp>
        <p:nvSpPr>
          <p:cNvPr id="5122" name="Rectangle 2"/>
          <p:cNvSpPr>
            <a:spLocks noGrp="1" noRot="1" noChangeArrowheads="1"/>
          </p:cNvSpPr>
          <p:nvPr>
            <p:ph type="title"/>
          </p:nvPr>
        </p:nvSpPr>
        <p:spPr bwMode="auto">
          <a:xfrm>
            <a:off x="250825" y="490538"/>
            <a:ext cx="8540750" cy="720725"/>
          </a:xfrm>
          <a:prstGeom prst="rect">
            <a:avLst/>
          </a:prstGeom>
          <a:noFill/>
          <a:ln>
            <a:noFill/>
          </a:ln>
          <a:effectLst/>
        </p:spPr>
        <p:txBody>
          <a:bodyPr vert="horz" wrap="square" lIns="91440" tIns="45720" rIns="91440" bIns="45720" numCol="1" anchor="ctr" anchorCtr="0" compatLnSpc="1"/>
          <a:lstStyle/>
          <a:p>
            <a:pPr lvl="0"/>
            <a:r>
              <a:rPr lang="zh-CN" altLang="en-US" smtClean="0"/>
              <a:t>单击此处编辑母版标题样式</a:t>
            </a:r>
          </a:p>
        </p:txBody>
      </p:sp>
      <p:sp>
        <p:nvSpPr>
          <p:cNvPr id="5123" name="Rectangle 3"/>
          <p:cNvSpPr>
            <a:spLocks noGrp="1" noRot="1" noChangeArrowheads="1"/>
          </p:cNvSpPr>
          <p:nvPr>
            <p:ph type="body" idx="1"/>
          </p:nvPr>
        </p:nvSpPr>
        <p:spPr bwMode="auto">
          <a:xfrm>
            <a:off x="250825" y="1268413"/>
            <a:ext cx="8540750" cy="5184775"/>
          </a:xfrm>
          <a:prstGeom prst="rect">
            <a:avLst/>
          </a:prstGeom>
          <a:noFill/>
          <a:ln>
            <a:noFill/>
          </a:ln>
          <a:effec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124" name="Rectangle 4"/>
          <p:cNvSpPr>
            <a:spLocks noGrp="1" noChangeArrowheads="1"/>
          </p:cNvSpPr>
          <p:nvPr>
            <p:ph type="dt" sz="half" idx="2"/>
          </p:nvPr>
        </p:nvSpPr>
        <p:spPr bwMode="auto">
          <a:xfrm>
            <a:off x="301625" y="6245225"/>
            <a:ext cx="2289175" cy="476250"/>
          </a:xfrm>
          <a:prstGeom prst="rect">
            <a:avLst/>
          </a:prstGeom>
          <a:noFill/>
          <a:ln>
            <a:noFill/>
          </a:ln>
          <a:effectLst/>
        </p:spPr>
        <p:txBody>
          <a:bodyPr vert="horz" wrap="square" lIns="91440" tIns="45720" rIns="91440" bIns="45720" numCol="1" anchor="t" anchorCtr="0" compatLnSpc="1"/>
          <a:lstStyle>
            <a:lvl1pPr>
              <a:lnSpc>
                <a:spcPct val="100000"/>
              </a:lnSpc>
              <a:spcBef>
                <a:spcPct val="0"/>
              </a:spcBef>
              <a:buClrTx/>
              <a:buSzTx/>
              <a:buFontTx/>
              <a:buNone/>
              <a:defRPr sz="1400" b="0">
                <a:latin typeface="Arial" panose="020B0604020202020204" pitchFamily="34" charset="0"/>
                <a:ea typeface="宋体" panose="02010600030101010101" pitchFamily="2" charset="-122"/>
              </a:defRPr>
            </a:lvl1pPr>
          </a:lstStyle>
          <a:p>
            <a:pPr fontAlgn="auto">
              <a:spcAft>
                <a:spcPts val="0"/>
              </a:spcAft>
              <a:defRPr/>
            </a:pPr>
            <a:endParaRPr lang="en-US" altLang="zh-CN">
              <a:solidFill>
                <a:srgbClr val="005FBE"/>
              </a:solidFill>
            </a:endParaRPr>
          </a:p>
        </p:txBody>
      </p:sp>
      <p:sp>
        <p:nvSpPr>
          <p:cNvPr id="5125" name="Rectangle 5"/>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lstStyle>
            <a:lvl1pPr algn="ctr">
              <a:lnSpc>
                <a:spcPct val="100000"/>
              </a:lnSpc>
              <a:spcBef>
                <a:spcPct val="0"/>
              </a:spcBef>
              <a:buClrTx/>
              <a:buSzTx/>
              <a:buFontTx/>
              <a:buNone/>
              <a:defRPr sz="1400" b="0">
                <a:latin typeface="Arial" panose="020B0604020202020204" pitchFamily="34" charset="0"/>
                <a:ea typeface="宋体" panose="02010600030101010101" pitchFamily="2" charset="-122"/>
              </a:defRPr>
            </a:lvl1pPr>
          </a:lstStyle>
          <a:p>
            <a:pPr fontAlgn="auto">
              <a:spcAft>
                <a:spcPts val="0"/>
              </a:spcAft>
              <a:defRPr/>
            </a:pPr>
            <a:endParaRPr lang="en-US" altLang="zh-CN">
              <a:solidFill>
                <a:srgbClr val="005FBE"/>
              </a:solidFill>
            </a:endParaRPr>
          </a:p>
        </p:txBody>
      </p:sp>
      <p:sp>
        <p:nvSpPr>
          <p:cNvPr id="5126" name="Rectangle 6"/>
          <p:cNvSpPr>
            <a:spLocks noGrp="1" noChangeArrowheads="1"/>
          </p:cNvSpPr>
          <p:nvPr>
            <p:ph type="sldNum" sz="quarter" idx="4"/>
          </p:nvPr>
        </p:nvSpPr>
        <p:spPr bwMode="auto">
          <a:xfrm>
            <a:off x="6553200" y="6245225"/>
            <a:ext cx="2289175" cy="476250"/>
          </a:xfrm>
          <a:prstGeom prst="rect">
            <a:avLst/>
          </a:prstGeom>
          <a:noFill/>
          <a:ln>
            <a:noFill/>
          </a:ln>
          <a:effectLst/>
        </p:spPr>
        <p:txBody>
          <a:bodyPr vert="horz" wrap="square" lIns="91440" tIns="45720" rIns="91440" bIns="45720" numCol="1" anchor="t" anchorCtr="0" compatLnSpc="1"/>
          <a:lstStyle>
            <a:lvl1pPr algn="r">
              <a:lnSpc>
                <a:spcPct val="100000"/>
              </a:lnSpc>
              <a:spcBef>
                <a:spcPct val="0"/>
              </a:spcBef>
              <a:buClrTx/>
              <a:buSzTx/>
              <a:buFontTx/>
              <a:buNone/>
              <a:defRPr sz="1400" b="0">
                <a:latin typeface="Arial" panose="020B0604020202020204" pitchFamily="34" charset="0"/>
                <a:ea typeface="宋体" panose="02010600030101010101" pitchFamily="2" charset="-122"/>
              </a:defRPr>
            </a:lvl1pPr>
          </a:lstStyle>
          <a:p>
            <a:pPr fontAlgn="auto">
              <a:spcAft>
                <a:spcPts val="0"/>
              </a:spcAft>
              <a:defRPr/>
            </a:pPr>
            <a:fld id="{B051437E-2C02-4087-A6E9-7D5F97E6A953}" type="slidenum">
              <a:rPr lang="en-US" altLang="zh-CN">
                <a:solidFill>
                  <a:srgbClr val="005FBE"/>
                </a:solidFill>
              </a:rPr>
              <a:pPr fontAlgn="auto">
                <a:spcAft>
                  <a:spcPts val="0"/>
                </a:spcAft>
                <a:defRPr/>
              </a:pPr>
              <a:t>‹#›</a:t>
            </a:fld>
            <a:endParaRPr lang="en-US" altLang="zh-CN">
              <a:solidFill>
                <a:srgbClr val="005FBE"/>
              </a:solidFill>
            </a:endParaRPr>
          </a:p>
        </p:txBody>
      </p:sp>
    </p:spTree>
    <p:extLst>
      <p:ext uri="{BB962C8B-B14F-4D97-AF65-F5344CB8AC3E}">
        <p14:creationId xmlns:p14="http://schemas.microsoft.com/office/powerpoint/2010/main" val="3495654144"/>
      </p:ext>
    </p:extLst>
  </p:cSld>
  <p:clrMap bg1="lt1" tx1="dk1" bg2="lt2" tx2="dk2" accent1="accent1" accent2="accent2" accent3="accent3" accent4="accent4" accent5="accent5" accent6="accent6" hlink="hlink" folHlink="folHlink"/>
  <p:sldLayoutIdLst>
    <p:sldLayoutId id="2147484084" r:id="rId1"/>
    <p:sldLayoutId id="2147484085" r:id="rId2"/>
    <p:sldLayoutId id="2147484086" r:id="rId3"/>
    <p:sldLayoutId id="2147484087" r:id="rId4"/>
    <p:sldLayoutId id="2147484088" r:id="rId5"/>
    <p:sldLayoutId id="2147484089" r:id="rId6"/>
    <p:sldLayoutId id="2147484090" r:id="rId7"/>
    <p:sldLayoutId id="2147484091" r:id="rId8"/>
    <p:sldLayoutId id="2147484092" r:id="rId9"/>
    <p:sldLayoutId id="2147484093" r:id="rId10"/>
    <p:sldLayoutId id="2147484094" r:id="rId11"/>
    <p:sldLayoutId id="2147484095" r:id="rId12"/>
    <p:sldLayoutId id="2147484096" r:id="rId13"/>
    <p:sldLayoutId id="2147484097" r:id="rId14"/>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barn(inVertical)">
                                      <p:cBhvr>
                                        <p:cTn id="7" dur="500"/>
                                        <p:tgtEl>
                                          <p:spTgt spid="5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123">
                                            <p:txEl>
                                              <p:pRg st="1" end="1"/>
                                            </p:txEl>
                                          </p:spTgt>
                                        </p:tgtEl>
                                        <p:attrNameLst>
                                          <p:attrName>style.visibility</p:attrName>
                                        </p:attrNameLst>
                                      </p:cBhvr>
                                      <p:to>
                                        <p:strVal val="visible"/>
                                      </p:to>
                                    </p:set>
                                    <p:animEffect transition="in" filter="barn(inVertical)">
                                      <p:cBhvr>
                                        <p:cTn id="12" dur="500"/>
                                        <p:tgtEl>
                                          <p:spTgt spid="5123">
                                            <p:txEl>
                                              <p:pRg st="1" end="1"/>
                                            </p:tx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5123">
                                            <p:txEl>
                                              <p:pRg st="2" end="2"/>
                                            </p:txEl>
                                          </p:spTgt>
                                        </p:tgtEl>
                                        <p:attrNameLst>
                                          <p:attrName>style.visibility</p:attrName>
                                        </p:attrNameLst>
                                      </p:cBhvr>
                                      <p:to>
                                        <p:strVal val="visible"/>
                                      </p:to>
                                    </p:set>
                                    <p:animEffect transition="in" filter="barn(inVertical)">
                                      <p:cBhvr>
                                        <p:cTn id="15" dur="500"/>
                                        <p:tgtEl>
                                          <p:spTgt spid="5123">
                                            <p:txEl>
                                              <p:pRg st="2" end="2"/>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5123">
                                            <p:txEl>
                                              <p:pRg st="3" end="3"/>
                                            </p:txEl>
                                          </p:spTgt>
                                        </p:tgtEl>
                                        <p:attrNameLst>
                                          <p:attrName>style.visibility</p:attrName>
                                        </p:attrNameLst>
                                      </p:cBhvr>
                                      <p:to>
                                        <p:strVal val="visible"/>
                                      </p:to>
                                    </p:set>
                                    <p:animEffect transition="in" filter="barn(inVertical)">
                                      <p:cBhvr>
                                        <p:cTn id="18" dur="500"/>
                                        <p:tgtEl>
                                          <p:spTgt spid="5123">
                                            <p:txEl>
                                              <p:pRg st="3" end="3"/>
                                            </p:txEl>
                                          </p:spTgt>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5123">
                                            <p:txEl>
                                              <p:pRg st="4" end="4"/>
                                            </p:txEl>
                                          </p:spTgt>
                                        </p:tgtEl>
                                        <p:attrNameLst>
                                          <p:attrName>style.visibility</p:attrName>
                                        </p:attrNameLst>
                                      </p:cBhvr>
                                      <p:to>
                                        <p:strVal val="visible"/>
                                      </p:to>
                                    </p:set>
                                    <p:animEffect transition="in" filter="barn(inVertical)">
                                      <p:cBhvr>
                                        <p:cTn id="21" dur="500"/>
                                        <p:tgtEl>
                                          <p:spTgt spid="51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bldLvl="5">
        <p:tmplLst>
          <p:tmpl lvl="1">
            <p:tnLst>
              <p:par>
                <p:cTn presetID="16" presetClass="entr" presetSubtype="21" fill="hold" nodeType="clickEffect">
                  <p:stCondLst>
                    <p:cond delay="0"/>
                  </p:stCondLst>
                  <p:childTnLst>
                    <p:set>
                      <p:cBhvr>
                        <p:cTn dur="1" fill="hold">
                          <p:stCondLst>
                            <p:cond delay="0"/>
                          </p:stCondLst>
                        </p:cTn>
                        <p:tgtEl>
                          <p:spTgt spid="5123"/>
                        </p:tgtEl>
                        <p:attrNameLst>
                          <p:attrName>style.visibility</p:attrName>
                        </p:attrNameLst>
                      </p:cBhvr>
                      <p:to>
                        <p:strVal val="visible"/>
                      </p:to>
                    </p:set>
                    <p:animEffect transition="in" filter="barn(inVertical)">
                      <p:cBhvr>
                        <p:cTn dur="500"/>
                        <p:tgtEl>
                          <p:spTgt spid="5123"/>
                        </p:tgtEl>
                      </p:cBhvr>
                    </p:animEffect>
                  </p:childTnLst>
                </p:cTn>
              </p:par>
            </p:tnLst>
          </p:tmpl>
          <p:tmpl lvl="2">
            <p:tnLst>
              <p:par>
                <p:cTn presetID="16" presetClass="entr" presetSubtype="21" fill="hold" nodeType="clickEffect">
                  <p:stCondLst>
                    <p:cond delay="0"/>
                  </p:stCondLst>
                  <p:childTnLst>
                    <p:set>
                      <p:cBhvr>
                        <p:cTn dur="1" fill="hold">
                          <p:stCondLst>
                            <p:cond delay="0"/>
                          </p:stCondLst>
                        </p:cTn>
                        <p:tgtEl>
                          <p:spTgt spid="5123"/>
                        </p:tgtEl>
                        <p:attrNameLst>
                          <p:attrName>style.visibility</p:attrName>
                        </p:attrNameLst>
                      </p:cBhvr>
                      <p:to>
                        <p:strVal val="visible"/>
                      </p:to>
                    </p:set>
                    <p:animEffect transition="in" filter="barn(inVertical)">
                      <p:cBhvr>
                        <p:cTn dur="500"/>
                        <p:tgtEl>
                          <p:spTgt spid="5123"/>
                        </p:tgtEl>
                      </p:cBhvr>
                    </p:animEffect>
                  </p:childTnLst>
                </p:cTn>
              </p:par>
            </p:tnLst>
          </p:tmpl>
          <p:tmpl lvl="3">
            <p:tnLst>
              <p:par>
                <p:cTn presetID="16" presetClass="entr" presetSubtype="21" fill="hold" nodeType="withEffect">
                  <p:stCondLst>
                    <p:cond delay="0"/>
                  </p:stCondLst>
                  <p:childTnLst>
                    <p:set>
                      <p:cBhvr>
                        <p:cTn dur="1" fill="hold">
                          <p:stCondLst>
                            <p:cond delay="0"/>
                          </p:stCondLst>
                        </p:cTn>
                        <p:tgtEl>
                          <p:spTgt spid="5123"/>
                        </p:tgtEl>
                        <p:attrNameLst>
                          <p:attrName>style.visibility</p:attrName>
                        </p:attrNameLst>
                      </p:cBhvr>
                      <p:to>
                        <p:strVal val="visible"/>
                      </p:to>
                    </p:set>
                    <p:animEffect transition="in" filter="barn(inVertical)">
                      <p:cBhvr>
                        <p:cTn dur="500"/>
                        <p:tgtEl>
                          <p:spTgt spid="5123"/>
                        </p:tgtEl>
                      </p:cBhvr>
                    </p:animEffect>
                  </p:childTnLst>
                </p:cTn>
              </p:par>
            </p:tnLst>
          </p:tmpl>
          <p:tmpl lvl="4">
            <p:tnLst>
              <p:par>
                <p:cTn presetID="16" presetClass="entr" presetSubtype="21" fill="hold" nodeType="withEffect">
                  <p:stCondLst>
                    <p:cond delay="0"/>
                  </p:stCondLst>
                  <p:childTnLst>
                    <p:set>
                      <p:cBhvr>
                        <p:cTn dur="1" fill="hold">
                          <p:stCondLst>
                            <p:cond delay="0"/>
                          </p:stCondLst>
                        </p:cTn>
                        <p:tgtEl>
                          <p:spTgt spid="5123"/>
                        </p:tgtEl>
                        <p:attrNameLst>
                          <p:attrName>style.visibility</p:attrName>
                        </p:attrNameLst>
                      </p:cBhvr>
                      <p:to>
                        <p:strVal val="visible"/>
                      </p:to>
                    </p:set>
                    <p:animEffect transition="in" filter="barn(inVertical)">
                      <p:cBhvr>
                        <p:cTn dur="500"/>
                        <p:tgtEl>
                          <p:spTgt spid="5123"/>
                        </p:tgtEl>
                      </p:cBhvr>
                    </p:animEffect>
                  </p:childTnLst>
                </p:cTn>
              </p:par>
            </p:tnLst>
          </p:tmpl>
          <p:tmpl lvl="5">
            <p:tnLst>
              <p:par>
                <p:cTn presetID="16" presetClass="entr" presetSubtype="21" fill="hold" nodeType="withEffect">
                  <p:stCondLst>
                    <p:cond delay="0"/>
                  </p:stCondLst>
                  <p:childTnLst>
                    <p:set>
                      <p:cBhvr>
                        <p:cTn dur="1" fill="hold">
                          <p:stCondLst>
                            <p:cond delay="0"/>
                          </p:stCondLst>
                        </p:cTn>
                        <p:tgtEl>
                          <p:spTgt spid="5123"/>
                        </p:tgtEl>
                        <p:attrNameLst>
                          <p:attrName>style.visibility</p:attrName>
                        </p:attrNameLst>
                      </p:cBhvr>
                      <p:to>
                        <p:strVal val="visible"/>
                      </p:to>
                    </p:set>
                    <p:animEffect transition="in" filter="barn(inVertical)">
                      <p:cBhvr>
                        <p:cTn dur="500"/>
                        <p:tgtEl>
                          <p:spTgt spid="5123"/>
                        </p:tgtEl>
                      </p:cBhvr>
                    </p:animEffect>
                  </p:childTnLst>
                </p:cTn>
              </p:par>
            </p:tnLst>
          </p:tmpl>
        </p:tmplLst>
      </p:bldP>
    </p:bldLst>
  </p:timing>
  <p:txStyles>
    <p:titleStyle>
      <a:lvl1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marL="457200" algn="ctr" rtl="0" fontAlgn="base">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600" b="1">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3200" b="1">
          <a:solidFill>
            <a:srgbClr val="3C3C5A"/>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800" b="1">
          <a:solidFill>
            <a:schemeClr val="tx2"/>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400" b="1">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anose="05000000000000000000" pitchFamily="2" charset="2"/>
        <a:buChar char="v"/>
        <a:defRPr sz="2000" b="1">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anose="05000000000000000000" pitchFamily="2" charset="2"/>
        <a:buChar char="v"/>
        <a:defRPr sz="2000" b="1">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anose="05000000000000000000" pitchFamily="2" charset="2"/>
        <a:buChar char="v"/>
        <a:defRPr sz="2000" b="1">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anose="05000000000000000000" pitchFamily="2" charset="2"/>
        <a:buChar char="v"/>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8" name="Picture 9" descr="GIF-396"/>
          <p:cNvPicPr>
            <a:picLocks noChangeAspect="1" noChangeArrowheads="1" noCrop="1"/>
          </p:cNvPicPr>
          <p:nvPr userDrawn="1"/>
        </p:nvPicPr>
        <p:blipFill>
          <a:blip r:embed="rId25">
            <a:extLst>
              <a:ext uri="{28A0092B-C50C-407E-A947-70E740481C1C}">
                <a14:useLocalDpi xmlns:a14="http://schemas.microsoft.com/office/drawing/2010/main" val="0"/>
              </a:ext>
            </a:extLst>
          </a:blip>
          <a:srcRect/>
          <a:stretch>
            <a:fillRect/>
          </a:stretch>
        </p:blipFill>
        <p:spPr bwMode="auto">
          <a:xfrm>
            <a:off x="0" y="688190"/>
            <a:ext cx="4640540" cy="72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2"/>
          <p:cNvSpPr>
            <a:spLocks noGrp="1" noChangeArrowheads="1"/>
          </p:cNvSpPr>
          <p:nvPr>
            <p:ph type="title"/>
          </p:nvPr>
        </p:nvSpPr>
        <p:spPr bwMode="auto">
          <a:xfrm>
            <a:off x="579459" y="-19081"/>
            <a:ext cx="7064703" cy="588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2040" tIns="41020" rIns="82040" bIns="41020" numCol="1" anchor="ctr" anchorCtr="0" compatLnSpc="1"/>
          <a:lstStyle/>
          <a:p>
            <a:pPr lvl="0"/>
            <a:r>
              <a:rPr lang="zh-CN" altLang="en-US" smtClean="0"/>
              <a:t>单击此处编辑母版标题样式</a:t>
            </a:r>
          </a:p>
        </p:txBody>
      </p:sp>
      <p:sp>
        <p:nvSpPr>
          <p:cNvPr id="20" name="Rectangle 3"/>
          <p:cNvSpPr>
            <a:spLocks noGrp="1" noChangeArrowheads="1"/>
          </p:cNvSpPr>
          <p:nvPr>
            <p:ph type="body" idx="1"/>
          </p:nvPr>
        </p:nvSpPr>
        <p:spPr bwMode="auto">
          <a:xfrm>
            <a:off x="775814" y="888060"/>
            <a:ext cx="7064703" cy="4320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2040" tIns="41020" rIns="82040" bIns="410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1" name="Rectangle 6"/>
          <p:cNvSpPr>
            <a:spLocks noGrp="1" noChangeArrowheads="1"/>
          </p:cNvSpPr>
          <p:nvPr>
            <p:ph type="sldNum" sz="quarter" idx="4"/>
          </p:nvPr>
        </p:nvSpPr>
        <p:spPr bwMode="auto">
          <a:xfrm>
            <a:off x="6549569" y="5692826"/>
            <a:ext cx="1731545" cy="403329"/>
          </a:xfrm>
          <a:prstGeom prst="rect">
            <a:avLst/>
          </a:prstGeom>
        </p:spPr>
        <p:txBody>
          <a:bodyPr vert="horz" wrap="square" lIns="82040" tIns="41020" rIns="82040" bIns="41020" numCol="1" anchor="t" anchorCtr="0" compatLnSpc="1"/>
          <a:lstStyle>
            <a:lvl1pPr algn="r" eaLnBrk="1" hangingPunct="1">
              <a:defRPr kumimoji="0" sz="1300" b="1">
                <a:solidFill>
                  <a:srgbClr val="000000"/>
                </a:solidFill>
                <a:latin typeface="Arial" panose="020B0604020202020204" pitchFamily="34" charset="0"/>
                <a:ea typeface="宋体" panose="02010600030101010101" pitchFamily="2" charset="-122"/>
              </a:defRPr>
            </a:lvl1pPr>
          </a:lstStyle>
          <a:p>
            <a:pPr>
              <a:defRPr/>
            </a:pPr>
            <a:fld id="{922B9A28-9510-4A9C-AA33-11C93B2D6977}" type="slidenum">
              <a:rPr lang="en-US" altLang="zh-CN"/>
              <a:t>‹#›</a:t>
            </a:fld>
            <a:endParaRPr lang="en-US" altLang="zh-CN"/>
          </a:p>
        </p:txBody>
      </p:sp>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 id="2147483762" r:id="rId17"/>
    <p:sldLayoutId id="2147483763" r:id="rId18"/>
    <p:sldLayoutId id="2147483764" r:id="rId19"/>
    <p:sldLayoutId id="2147483765" r:id="rId20"/>
    <p:sldLayoutId id="2147483766" r:id="rId21"/>
    <p:sldLayoutId id="2147483767" r:id="rId22"/>
    <p:sldLayoutId id="2147483768" r:id="rId23"/>
  </p:sldLayoutIdLst>
  <p:transition/>
  <p:timing>
    <p:tnLst>
      <p:par>
        <p:cTn id="1" dur="indefinite" restart="never" nodeType="tmRoot"/>
      </p:par>
    </p:tnLst>
  </p:timing>
  <p:hf hdr="0" ftr="0" dt="0"/>
  <p:txStyles>
    <p:titleStyle>
      <a:lvl1pPr algn="l" defTabSz="911225" rtl="0" eaLnBrk="0" fontAlgn="base" hangingPunct="0">
        <a:spcBef>
          <a:spcPct val="0"/>
        </a:spcBef>
        <a:spcAft>
          <a:spcPct val="0"/>
        </a:spcAft>
        <a:defRPr sz="3200" b="1">
          <a:solidFill>
            <a:srgbClr val="FF0000"/>
          </a:solidFill>
          <a:latin typeface="宋体" panose="02010600030101010101" pitchFamily="2" charset="-122"/>
          <a:ea typeface="宋体" panose="02010600030101010101" pitchFamily="2" charset="-122"/>
          <a:cs typeface="+mj-cs"/>
        </a:defRPr>
      </a:lvl1pPr>
      <a:lvl2pPr algn="l" defTabSz="911225" rtl="0" eaLnBrk="0" fontAlgn="base" hangingPunct="0">
        <a:spcBef>
          <a:spcPct val="0"/>
        </a:spcBef>
        <a:spcAft>
          <a:spcPct val="0"/>
        </a:spcAft>
        <a:defRPr sz="2200" b="1">
          <a:solidFill>
            <a:schemeClr val="accent2"/>
          </a:solidFill>
          <a:latin typeface="Arial" panose="020B0604020202020204" pitchFamily="34" charset="0"/>
          <a:ea typeface="楷体_GB2312" panose="02010609030101010101" pitchFamily="49" charset="-122"/>
        </a:defRPr>
      </a:lvl2pPr>
      <a:lvl3pPr algn="l" defTabSz="911225" rtl="0" eaLnBrk="0" fontAlgn="base" hangingPunct="0">
        <a:spcBef>
          <a:spcPct val="0"/>
        </a:spcBef>
        <a:spcAft>
          <a:spcPct val="0"/>
        </a:spcAft>
        <a:defRPr sz="2200" b="1">
          <a:solidFill>
            <a:schemeClr val="accent2"/>
          </a:solidFill>
          <a:latin typeface="Arial" panose="020B0604020202020204" pitchFamily="34" charset="0"/>
          <a:ea typeface="楷体_GB2312" panose="02010609030101010101" pitchFamily="49" charset="-122"/>
        </a:defRPr>
      </a:lvl3pPr>
      <a:lvl4pPr algn="l" defTabSz="911225" rtl="0" eaLnBrk="0" fontAlgn="base" hangingPunct="0">
        <a:spcBef>
          <a:spcPct val="0"/>
        </a:spcBef>
        <a:spcAft>
          <a:spcPct val="0"/>
        </a:spcAft>
        <a:defRPr sz="2200" b="1">
          <a:solidFill>
            <a:schemeClr val="accent2"/>
          </a:solidFill>
          <a:latin typeface="Arial" panose="020B0604020202020204" pitchFamily="34" charset="0"/>
          <a:ea typeface="楷体_GB2312" panose="02010609030101010101" pitchFamily="49" charset="-122"/>
        </a:defRPr>
      </a:lvl4pPr>
      <a:lvl5pPr algn="l" defTabSz="911225" rtl="0" eaLnBrk="0" fontAlgn="base" hangingPunct="0">
        <a:spcBef>
          <a:spcPct val="0"/>
        </a:spcBef>
        <a:spcAft>
          <a:spcPct val="0"/>
        </a:spcAft>
        <a:defRPr sz="2200" b="1">
          <a:solidFill>
            <a:schemeClr val="accent2"/>
          </a:solidFill>
          <a:latin typeface="Arial" panose="020B0604020202020204" pitchFamily="34" charset="0"/>
          <a:ea typeface="楷体_GB2312" panose="02010609030101010101" pitchFamily="49" charset="-122"/>
        </a:defRPr>
      </a:lvl5pPr>
      <a:lvl6pPr marL="410210" algn="l" defTabSz="913765" rtl="0" fontAlgn="base">
        <a:spcBef>
          <a:spcPct val="0"/>
        </a:spcBef>
        <a:spcAft>
          <a:spcPct val="0"/>
        </a:spcAft>
        <a:defRPr sz="2200" b="1">
          <a:solidFill>
            <a:schemeClr val="tx2"/>
          </a:solidFill>
          <a:latin typeface="Arial" panose="020B0604020202020204" pitchFamily="34" charset="0"/>
          <a:ea typeface="楷体_GB2312" panose="02010609030101010101" pitchFamily="49" charset="-122"/>
        </a:defRPr>
      </a:lvl6pPr>
      <a:lvl7pPr marL="820420" algn="l" defTabSz="913765" rtl="0" fontAlgn="base">
        <a:spcBef>
          <a:spcPct val="0"/>
        </a:spcBef>
        <a:spcAft>
          <a:spcPct val="0"/>
        </a:spcAft>
        <a:defRPr sz="2200" b="1">
          <a:solidFill>
            <a:schemeClr val="tx2"/>
          </a:solidFill>
          <a:latin typeface="Arial" panose="020B0604020202020204" pitchFamily="34" charset="0"/>
          <a:ea typeface="楷体_GB2312" panose="02010609030101010101" pitchFamily="49" charset="-122"/>
        </a:defRPr>
      </a:lvl7pPr>
      <a:lvl8pPr marL="1229995" algn="l" defTabSz="913765" rtl="0" fontAlgn="base">
        <a:spcBef>
          <a:spcPct val="0"/>
        </a:spcBef>
        <a:spcAft>
          <a:spcPct val="0"/>
        </a:spcAft>
        <a:defRPr sz="2200" b="1">
          <a:solidFill>
            <a:schemeClr val="tx2"/>
          </a:solidFill>
          <a:latin typeface="Arial" panose="020B0604020202020204" pitchFamily="34" charset="0"/>
          <a:ea typeface="楷体_GB2312" panose="02010609030101010101" pitchFamily="49" charset="-122"/>
        </a:defRPr>
      </a:lvl8pPr>
      <a:lvl9pPr marL="1640205" algn="l" defTabSz="913765" rtl="0" fontAlgn="base">
        <a:spcBef>
          <a:spcPct val="0"/>
        </a:spcBef>
        <a:spcAft>
          <a:spcPct val="0"/>
        </a:spcAft>
        <a:defRPr sz="2200" b="1">
          <a:solidFill>
            <a:schemeClr val="tx2"/>
          </a:solidFill>
          <a:latin typeface="Arial" panose="020B0604020202020204" pitchFamily="34" charset="0"/>
          <a:ea typeface="楷体_GB2312" panose="02010609030101010101" pitchFamily="49" charset="-122"/>
        </a:defRPr>
      </a:lvl9pPr>
    </p:titleStyle>
    <p:bodyStyle>
      <a:lvl1pPr marL="154940" indent="-154940" algn="just" defTabSz="911225" rtl="0" eaLnBrk="0" fontAlgn="base" hangingPunct="0">
        <a:lnSpc>
          <a:spcPct val="110000"/>
        </a:lnSpc>
        <a:spcBef>
          <a:spcPct val="40000"/>
        </a:spcBef>
        <a:spcAft>
          <a:spcPct val="0"/>
        </a:spcAft>
        <a:buSzPct val="80000"/>
        <a:buFont typeface="Wingdings" panose="05000000000000000000" pitchFamily="2" charset="2"/>
        <a:buChar char="n"/>
        <a:defRPr sz="2900" b="1">
          <a:solidFill>
            <a:srgbClr val="0000FF"/>
          </a:solidFill>
          <a:latin typeface="Times New Roman" panose="02020603050405020304" pitchFamily="18" charset="0"/>
          <a:ea typeface="宋体" panose="02010600030101010101" pitchFamily="2" charset="-122"/>
          <a:cs typeface="Times New Roman" panose="02020603050405020304" pitchFamily="18" charset="0"/>
        </a:defRPr>
      </a:lvl1pPr>
      <a:lvl2pPr marL="473075" indent="-153670" algn="just" defTabSz="911225" rtl="0" eaLnBrk="0" fontAlgn="base" hangingPunct="0">
        <a:lnSpc>
          <a:spcPct val="110000"/>
        </a:lnSpc>
        <a:spcBef>
          <a:spcPct val="40000"/>
        </a:spcBef>
        <a:spcAft>
          <a:spcPct val="0"/>
        </a:spcAft>
        <a:buSzPct val="80000"/>
        <a:buFont typeface="Arial" panose="020B0604020202020204" pitchFamily="34" charset="0"/>
        <a:buChar char="–"/>
        <a:defRPr sz="2500" b="1">
          <a:solidFill>
            <a:srgbClr val="002060"/>
          </a:solidFill>
          <a:latin typeface="Times New Roman" panose="02020603050405020304" pitchFamily="18" charset="0"/>
          <a:ea typeface="宋体" panose="02010600030101010101" pitchFamily="2" charset="-122"/>
          <a:cs typeface="Times New Roman" panose="02020603050405020304" pitchFamily="18" charset="0"/>
        </a:defRPr>
      </a:lvl2pPr>
      <a:lvl3pPr marL="1150620" indent="-224790" algn="l" defTabSz="911225" rtl="0" eaLnBrk="0" fontAlgn="base" hangingPunct="0">
        <a:spcBef>
          <a:spcPct val="20000"/>
        </a:spcBef>
        <a:spcAft>
          <a:spcPct val="0"/>
        </a:spcAft>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539875" indent="-224790" algn="l" defTabSz="911225" rtl="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1928495" indent="-224790" algn="l" defTabSz="911225" rtl="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340610" indent="-227965" algn="l" defTabSz="913765" rtl="0" fontAlgn="base">
        <a:spcBef>
          <a:spcPct val="20000"/>
        </a:spcBef>
        <a:spcAft>
          <a:spcPct val="0"/>
        </a:spcAft>
        <a:buChar char="»"/>
        <a:defRPr sz="2000">
          <a:solidFill>
            <a:schemeClr val="tx1"/>
          </a:solidFill>
          <a:latin typeface="+mn-lt"/>
          <a:ea typeface="宋体" panose="02010600030101010101" pitchFamily="2" charset="-122"/>
        </a:defRPr>
      </a:lvl6pPr>
      <a:lvl7pPr marL="2750820" indent="-227965" algn="l" defTabSz="913765" rtl="0" fontAlgn="base">
        <a:spcBef>
          <a:spcPct val="20000"/>
        </a:spcBef>
        <a:spcAft>
          <a:spcPct val="0"/>
        </a:spcAft>
        <a:buChar char="»"/>
        <a:defRPr sz="2000">
          <a:solidFill>
            <a:schemeClr val="tx1"/>
          </a:solidFill>
          <a:latin typeface="+mn-lt"/>
          <a:ea typeface="宋体" panose="02010600030101010101" pitchFamily="2" charset="-122"/>
        </a:defRPr>
      </a:lvl7pPr>
      <a:lvl8pPr marL="3161030" indent="-227965" algn="l" defTabSz="913765" rtl="0" fontAlgn="base">
        <a:spcBef>
          <a:spcPct val="20000"/>
        </a:spcBef>
        <a:spcAft>
          <a:spcPct val="0"/>
        </a:spcAft>
        <a:buChar char="»"/>
        <a:defRPr sz="2000">
          <a:solidFill>
            <a:schemeClr val="tx1"/>
          </a:solidFill>
          <a:latin typeface="+mn-lt"/>
          <a:ea typeface="宋体" panose="02010600030101010101" pitchFamily="2" charset="-122"/>
        </a:defRPr>
      </a:lvl8pPr>
      <a:lvl9pPr marL="3571240" indent="-227965" algn="l" defTabSz="913765" rtl="0" fontAlgn="base">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819785" rtl="0" eaLnBrk="1" latinLnBrk="0" hangingPunct="1">
        <a:defRPr sz="1600" kern="1200">
          <a:solidFill>
            <a:schemeClr val="tx1"/>
          </a:solidFill>
          <a:latin typeface="+mn-lt"/>
          <a:ea typeface="+mn-ea"/>
          <a:cs typeface="+mn-cs"/>
        </a:defRPr>
      </a:lvl1pPr>
      <a:lvl2pPr marL="410210" algn="l" defTabSz="819785" rtl="0" eaLnBrk="1" latinLnBrk="0" hangingPunct="1">
        <a:defRPr sz="1600" kern="1200">
          <a:solidFill>
            <a:schemeClr val="tx1"/>
          </a:solidFill>
          <a:latin typeface="+mn-lt"/>
          <a:ea typeface="+mn-ea"/>
          <a:cs typeface="+mn-cs"/>
        </a:defRPr>
      </a:lvl2pPr>
      <a:lvl3pPr marL="820420" algn="l" defTabSz="819785" rtl="0" eaLnBrk="1" latinLnBrk="0" hangingPunct="1">
        <a:defRPr sz="1600" kern="1200">
          <a:solidFill>
            <a:schemeClr val="tx1"/>
          </a:solidFill>
          <a:latin typeface="+mn-lt"/>
          <a:ea typeface="+mn-ea"/>
          <a:cs typeface="+mn-cs"/>
        </a:defRPr>
      </a:lvl3pPr>
      <a:lvl4pPr marL="1229995" algn="l" defTabSz="819785" rtl="0" eaLnBrk="1" latinLnBrk="0" hangingPunct="1">
        <a:defRPr sz="1600" kern="1200">
          <a:solidFill>
            <a:schemeClr val="tx1"/>
          </a:solidFill>
          <a:latin typeface="+mn-lt"/>
          <a:ea typeface="+mn-ea"/>
          <a:cs typeface="+mn-cs"/>
        </a:defRPr>
      </a:lvl4pPr>
      <a:lvl5pPr marL="1640205" algn="l" defTabSz="819785" rtl="0" eaLnBrk="1" latinLnBrk="0" hangingPunct="1">
        <a:defRPr sz="1600" kern="1200">
          <a:solidFill>
            <a:schemeClr val="tx1"/>
          </a:solidFill>
          <a:latin typeface="+mn-lt"/>
          <a:ea typeface="+mn-ea"/>
          <a:cs typeface="+mn-cs"/>
        </a:defRPr>
      </a:lvl5pPr>
      <a:lvl6pPr marL="2050415" algn="l" defTabSz="819785" rtl="0" eaLnBrk="1" latinLnBrk="0" hangingPunct="1">
        <a:defRPr sz="1600" kern="1200">
          <a:solidFill>
            <a:schemeClr val="tx1"/>
          </a:solidFill>
          <a:latin typeface="+mn-lt"/>
          <a:ea typeface="+mn-ea"/>
          <a:cs typeface="+mn-cs"/>
        </a:defRPr>
      </a:lvl6pPr>
      <a:lvl7pPr marL="2460625" algn="l" defTabSz="819785" rtl="0" eaLnBrk="1" latinLnBrk="0" hangingPunct="1">
        <a:defRPr sz="1600" kern="1200">
          <a:solidFill>
            <a:schemeClr val="tx1"/>
          </a:solidFill>
          <a:latin typeface="+mn-lt"/>
          <a:ea typeface="+mn-ea"/>
          <a:cs typeface="+mn-cs"/>
        </a:defRPr>
      </a:lvl7pPr>
      <a:lvl8pPr marL="2870200" algn="l" defTabSz="819785" rtl="0" eaLnBrk="1" latinLnBrk="0" hangingPunct="1">
        <a:defRPr sz="1600" kern="1200">
          <a:solidFill>
            <a:schemeClr val="tx1"/>
          </a:solidFill>
          <a:latin typeface="+mn-lt"/>
          <a:ea typeface="+mn-ea"/>
          <a:cs typeface="+mn-cs"/>
        </a:defRPr>
      </a:lvl8pPr>
      <a:lvl9pPr marL="3280410" algn="l" defTabSz="819785" rtl="0" eaLnBrk="1" latinLnBrk="0" hangingPunct="1">
        <a:defRPr sz="1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8"/>
          <p:cNvSpPr>
            <a:spLocks noGrp="1" noChangeArrowheads="1"/>
          </p:cNvSpPr>
          <p:nvPr>
            <p:ph type="title"/>
          </p:nvPr>
        </p:nvSpPr>
        <p:spPr bwMode="auto">
          <a:xfrm>
            <a:off x="406400" y="58738"/>
            <a:ext cx="7758113" cy="62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5123" name="Rectangle 9"/>
          <p:cNvSpPr>
            <a:spLocks noGrp="1" noChangeArrowheads="1"/>
          </p:cNvSpPr>
          <p:nvPr>
            <p:ph type="body" idx="1"/>
          </p:nvPr>
        </p:nvSpPr>
        <p:spPr bwMode="auto">
          <a:xfrm>
            <a:off x="457200" y="901700"/>
            <a:ext cx="8229600" cy="543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124" name="Rectangle 10"/>
          <p:cNvSpPr>
            <a:spLocks noChangeArrowheads="1"/>
          </p:cNvSpPr>
          <p:nvPr/>
        </p:nvSpPr>
        <p:spPr bwMode="gray">
          <a:xfrm rot="10800000">
            <a:off x="266700" y="679450"/>
            <a:ext cx="8277225" cy="28575"/>
          </a:xfrm>
          <a:prstGeom prst="rect">
            <a:avLst/>
          </a:prstGeom>
          <a:gradFill rotWithShape="0">
            <a:gsLst>
              <a:gs pos="0">
                <a:srgbClr val="3333FF"/>
              </a:gs>
              <a:gs pos="100000">
                <a:srgbClr val="F5F5F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lgn="ctr"/>
            <a:endParaRPr kumimoji="1" lang="zh-CN" altLang="zh-CN" sz="2400">
              <a:solidFill>
                <a:srgbClr val="000000"/>
              </a:solidFill>
              <a:latin typeface="Tahoma" panose="020B0604030504040204" pitchFamily="34" charset="0"/>
            </a:endParaRPr>
          </a:p>
        </p:txBody>
      </p:sp>
      <p:sp>
        <p:nvSpPr>
          <p:cNvPr id="164879" name="Rectangle 15"/>
          <p:cNvSpPr>
            <a:spLocks noGrp="1" noChangeArrowheads="1"/>
          </p:cNvSpPr>
          <p:nvPr>
            <p:ph type="ftr" sz="quarter" idx="3"/>
          </p:nvPr>
        </p:nvSpPr>
        <p:spPr bwMode="auto">
          <a:xfrm>
            <a:off x="1955800" y="6483350"/>
            <a:ext cx="5676900" cy="374650"/>
          </a:xfrm>
          <a:prstGeom prst="rect">
            <a:avLst/>
          </a:prstGeom>
          <a:noFill/>
          <a:ln>
            <a:noFill/>
          </a:ln>
          <a:effectLst/>
        </p:spPr>
        <p:txBody>
          <a:bodyPr vert="horz" wrap="square" lIns="91440" tIns="45720" rIns="91440" bIns="45720" numCol="1" anchor="t" anchorCtr="0" compatLnSpc="1"/>
          <a:lstStyle>
            <a:lvl1pPr algn="ctr">
              <a:spcBef>
                <a:spcPct val="0"/>
              </a:spcBef>
              <a:buClrTx/>
              <a:buSzTx/>
              <a:buFontTx/>
              <a:buNone/>
              <a:defRPr kumimoji="1" sz="1500" b="1">
                <a:solidFill>
                  <a:srgbClr val="3333FF"/>
                </a:solidFill>
                <a:latin typeface="微软雅黑" panose="020B0503020204020204" pitchFamily="34" charset="-122"/>
                <a:ea typeface="微软雅黑" panose="020B0503020204020204" pitchFamily="34" charset="-122"/>
              </a:defRPr>
            </a:lvl1pPr>
          </a:lstStyle>
          <a:p>
            <a:pPr>
              <a:defRPr/>
            </a:pPr>
            <a:endParaRPr lang="en-US" altLang="zh-CN"/>
          </a:p>
        </p:txBody>
      </p:sp>
      <p:sp>
        <p:nvSpPr>
          <p:cNvPr id="164880" name="Rectangle 16"/>
          <p:cNvSpPr>
            <a:spLocks noGrp="1" noChangeArrowheads="1"/>
          </p:cNvSpPr>
          <p:nvPr>
            <p:ph type="dt" sz="half" idx="2"/>
          </p:nvPr>
        </p:nvSpPr>
        <p:spPr bwMode="auto">
          <a:xfrm>
            <a:off x="381000" y="6483350"/>
            <a:ext cx="1574800" cy="374650"/>
          </a:xfrm>
          <a:prstGeom prst="rect">
            <a:avLst/>
          </a:prstGeom>
          <a:noFill/>
          <a:ln>
            <a:noFill/>
          </a:ln>
          <a:effectLst/>
        </p:spPr>
        <p:txBody>
          <a:bodyPr vert="horz" wrap="square" lIns="91440" tIns="45720" rIns="91440" bIns="45720" numCol="1" anchor="t" anchorCtr="0" compatLnSpc="1"/>
          <a:lstStyle>
            <a:lvl1pPr>
              <a:spcBef>
                <a:spcPct val="0"/>
              </a:spcBef>
              <a:buClrTx/>
              <a:buSzTx/>
              <a:buFontTx/>
              <a:buNone/>
              <a:defRPr kumimoji="1" sz="1500" b="1">
                <a:solidFill>
                  <a:srgbClr val="3333FF"/>
                </a:solidFill>
                <a:latin typeface="微软雅黑" panose="020B0503020204020204" pitchFamily="34" charset="-122"/>
                <a:ea typeface="微软雅黑" panose="020B0503020204020204" pitchFamily="34" charset="-122"/>
              </a:defRPr>
            </a:lvl1pPr>
          </a:lstStyle>
          <a:p>
            <a:pPr>
              <a:defRPr/>
            </a:pPr>
            <a:fld id="{880CA8AF-58E8-45A6-A1BC-E73DA00B5C08}" type="datetime1">
              <a:rPr lang="zh-CN" altLang="en-US"/>
              <a:t>2023/9/18</a:t>
            </a:fld>
            <a:endParaRPr lang="en-US" altLang="zh-CN"/>
          </a:p>
        </p:txBody>
      </p:sp>
    </p:spTree>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Lst>
  <p:timing>
    <p:tnLst>
      <p:par>
        <p:cTn id="1" dur="indefinite" restart="never" nodeType="tmRoot"/>
      </p:par>
    </p:tnLst>
  </p:timing>
  <p:hf hdr="0"/>
  <p:txStyles>
    <p:title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kumimoji="1" sz="4400" b="1">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kumimoji="1" sz="4400" b="1">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kumimoji="1" sz="4400" b="1">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kumimoji="1" sz="4400" b="1">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kumimoji="1" sz="4400" b="1">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kumimoji="1" sz="4400" b="1">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kumimoji="1" sz="4400" b="1">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Ø"/>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ü"/>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idx="4294967295"/>
          </p:nvPr>
        </p:nvSpPr>
        <p:spPr bwMode="auto">
          <a:xfrm>
            <a:off x="611188" y="-117476"/>
            <a:ext cx="7772400" cy="666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2051" name="Rectangle 3"/>
          <p:cNvSpPr>
            <a:spLocks noGrp="1" noChangeArrowheads="1"/>
          </p:cNvSpPr>
          <p:nvPr>
            <p:ph type="body" idx="9"/>
          </p:nvPr>
        </p:nvSpPr>
        <p:spPr bwMode="auto">
          <a:xfrm>
            <a:off x="827088" y="908056"/>
            <a:ext cx="7772400" cy="4897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2052" name="Picture 9" descr="GIF-39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0" y="457222"/>
            <a:ext cx="5105400" cy="82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tangle 6"/>
          <p:cNvSpPr>
            <a:spLocks noGrp="1" noChangeArrowheads="1"/>
          </p:cNvSpPr>
          <p:nvPr>
            <p:ph type="sldNum" sz="quarter" idx="4"/>
          </p:nvPr>
        </p:nvSpPr>
        <p:spPr bwMode="auto">
          <a:xfrm>
            <a:off x="7205663" y="6453188"/>
            <a:ext cx="1905000" cy="457200"/>
          </a:xfrm>
          <a:prstGeom prst="rect">
            <a:avLst/>
          </a:prstGeom>
          <a:noFill/>
          <a:ln>
            <a:noFill/>
          </a:ln>
          <a:effectLst/>
        </p:spPr>
        <p:txBody>
          <a:bodyPr vert="horz" wrap="square" lIns="91440" tIns="45720" rIns="91440" bIns="45720" numCol="1" anchor="t" anchorCtr="0" compatLnSpc="1"/>
          <a:lstStyle>
            <a:lvl1pPr algn="r" eaLnBrk="1" hangingPunct="1">
              <a:buFont typeface="Arial" panose="020B0604020202020204" pitchFamily="34" charset="0"/>
              <a:buNone/>
              <a:defRPr sz="1400" b="1">
                <a:solidFill>
                  <a:srgbClr val="000000"/>
                </a:solidFill>
                <a:latin typeface="Times New Roman" panose="02020603050405020304" pitchFamily="18" charset="0"/>
                <a:ea typeface="宋体" panose="02010600030101010101" pitchFamily="2" charset="-122"/>
              </a:defRPr>
            </a:lvl1pPr>
          </a:lstStyle>
          <a:p>
            <a:pPr>
              <a:spcBef>
                <a:spcPct val="0"/>
              </a:spcBef>
              <a:buClrTx/>
              <a:buSzTx/>
            </a:pPr>
            <a:fld id="{FFF9A6BD-0994-4024-921C-93FC140F3183}" type="slidenum">
              <a:rPr lang="en-US" altLang="zh-CN"/>
              <a:t>‹#›</a:t>
            </a:fld>
            <a:endParaRPr lang="en-US" altLang="zh-CN"/>
          </a:p>
        </p:txBody>
      </p:sp>
    </p:spTree>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5" r:id="rId12"/>
    <p:sldLayoutId id="2147483826" r:id="rId13"/>
    <p:sldLayoutId id="2147483827" r:id="rId14"/>
    <p:sldLayoutId id="2147483828" r:id="rId15"/>
    <p:sldLayoutId id="2147483829" r:id="rId16"/>
    <p:sldLayoutId id="2147483830" r:id="rId17"/>
    <p:sldLayoutId id="2147483831" r:id="rId18"/>
    <p:sldLayoutId id="2147483832" r:id="rId19"/>
  </p:sldLayoutIdLst>
  <p:transition>
    <p:blinds/>
  </p:transition>
  <p:hf hdr="0" ftr="0" dt="0"/>
  <p:txStyles>
    <p:titleStyle>
      <a:lvl1pPr algn="ctr" rtl="0" eaLnBrk="0" fontAlgn="base" hangingPunct="0">
        <a:spcBef>
          <a:spcPct val="0"/>
        </a:spcBef>
        <a:spcAft>
          <a:spcPct val="0"/>
        </a:spcAft>
        <a:defRPr sz="3600" b="1">
          <a:solidFill>
            <a:srgbClr val="FF0000"/>
          </a:solidFill>
          <a:latin typeface="+mj-lt"/>
          <a:ea typeface="+mj-ea"/>
          <a:cs typeface="+mj-cs"/>
        </a:defRPr>
      </a:lvl1pPr>
      <a:lvl2pPr algn="ctr"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Font typeface="Wingdings" panose="05000000000000000000" pitchFamily="2" charset="2"/>
        <a:buChar char="p"/>
        <a:defRPr sz="3200" b="1">
          <a:solidFill>
            <a:srgbClr val="A50021"/>
          </a:solidFill>
          <a:latin typeface="+mn-lt"/>
          <a:ea typeface="+mn-ea"/>
          <a:cs typeface="+mn-cs"/>
        </a:defRPr>
      </a:lvl1pPr>
      <a:lvl2pPr marL="742950" indent="-285750" algn="l" rtl="0" eaLnBrk="0" fontAlgn="base" hangingPunct="0">
        <a:spcBef>
          <a:spcPct val="20000"/>
        </a:spcBef>
        <a:spcAft>
          <a:spcPct val="0"/>
        </a:spcAft>
        <a:buChar char="–"/>
        <a:defRPr sz="2800" b="1">
          <a:solidFill>
            <a:srgbClr val="0000FF"/>
          </a:solidFill>
          <a:latin typeface="+mn-lt"/>
          <a:ea typeface="+mn-ea"/>
        </a:defRPr>
      </a:lvl2pPr>
      <a:lvl3pPr marL="1143000" indent="-228600" algn="l" rtl="0" eaLnBrk="0" fontAlgn="base" hangingPunct="0">
        <a:spcBef>
          <a:spcPct val="20000"/>
        </a:spcBef>
        <a:spcAft>
          <a:spcPct val="0"/>
        </a:spcAft>
        <a:buChar char="•"/>
        <a:defRPr sz="2400" b="1">
          <a:solidFill>
            <a:srgbClr val="0000FF"/>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bwMode="auto">
          <a:xfrm>
            <a:off x="457200" y="274638"/>
            <a:ext cx="62484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20483" name="Rectangle 3"/>
          <p:cNvSpPr>
            <a:spLocks noGrp="1" noChangeArrowheads="1"/>
          </p:cNvSpPr>
          <p:nvPr>
            <p:ph type="body" idx="9"/>
          </p:nvPr>
        </p:nvSpPr>
        <p:spPr bwMode="auto">
          <a:xfrm>
            <a:off x="228600" y="9906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23940" name="Rectangle 4"/>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lstStyle>
            <a:lvl1pPr eaLnBrk="1" hangingPunct="1">
              <a:spcBef>
                <a:spcPct val="0"/>
              </a:spcBef>
              <a:buClrTx/>
              <a:buSzTx/>
              <a:buFontTx/>
              <a:buNone/>
              <a:defRPr sz="1400">
                <a:solidFill>
                  <a:srgbClr val="000000"/>
                </a:solidFill>
                <a:latin typeface="Arial" panose="020B0604020202020204" pitchFamily="34" charset="0"/>
              </a:defRPr>
            </a:lvl1pPr>
          </a:lstStyle>
          <a:p>
            <a:pPr>
              <a:defRPr/>
            </a:pPr>
            <a:endParaRPr lang="en-US" altLang="zh-CN"/>
          </a:p>
        </p:txBody>
      </p:sp>
      <p:sp>
        <p:nvSpPr>
          <p:cNvPr id="423941" name="Rectangle 5"/>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lstStyle>
            <a:lvl1pPr algn="ctr" eaLnBrk="1" hangingPunct="1">
              <a:spcBef>
                <a:spcPct val="0"/>
              </a:spcBef>
              <a:buClrTx/>
              <a:buSzTx/>
              <a:buFontTx/>
              <a:buNone/>
              <a:defRPr sz="1400">
                <a:solidFill>
                  <a:srgbClr val="000000"/>
                </a:solidFill>
                <a:latin typeface="Arial" panose="020B0604020202020204" pitchFamily="34" charset="0"/>
              </a:defRPr>
            </a:lvl1pPr>
          </a:lstStyle>
          <a:p>
            <a:pPr>
              <a:defRPr/>
            </a:pPr>
            <a:endParaRPr lang="en-US" altLang="zh-CN"/>
          </a:p>
        </p:txBody>
      </p:sp>
      <p:sp>
        <p:nvSpPr>
          <p:cNvPr id="423942" name="Rectangle 6"/>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lstStyle>
            <a:lvl1pPr algn="r">
              <a:spcBef>
                <a:spcPct val="0"/>
              </a:spcBef>
              <a:buClrTx/>
              <a:buSzTx/>
              <a:buFontTx/>
              <a:buNone/>
              <a:defRPr sz="1800">
                <a:solidFill>
                  <a:srgbClr val="000000"/>
                </a:solidFill>
                <a:latin typeface="Arial" panose="020B0604020202020204" pitchFamily="34" charset="0"/>
              </a:defRPr>
            </a:lvl1pPr>
          </a:lstStyle>
          <a:p>
            <a:pPr>
              <a:defRPr/>
            </a:pPr>
            <a:fld id="{9E161E47-0DF5-4366-96F3-11AD152BC596}" type="slidenum">
              <a:rPr lang="en-US" altLang="zh-CN"/>
              <a:t>‹#›</a:t>
            </a:fld>
            <a:endParaRPr lang="en-US" altLang="zh-CN">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Lst>
  <p:txStyles>
    <p:titleStyle>
      <a:lvl1pPr algn="l" rtl="0" eaLnBrk="0" fontAlgn="base" hangingPunct="0">
        <a:spcBef>
          <a:spcPct val="0"/>
        </a:spcBef>
        <a:spcAft>
          <a:spcPct val="0"/>
        </a:spcAft>
        <a:defRPr sz="3600" b="1">
          <a:solidFill>
            <a:srgbClr val="003399"/>
          </a:solidFill>
          <a:latin typeface="+mj-lt"/>
          <a:ea typeface="+mj-ea"/>
          <a:cs typeface="+mj-cs"/>
        </a:defRPr>
      </a:lvl1pPr>
      <a:lvl2pPr algn="l" rtl="0" eaLnBrk="0" fontAlgn="base" hangingPunct="0">
        <a:spcBef>
          <a:spcPct val="0"/>
        </a:spcBef>
        <a:spcAft>
          <a:spcPct val="0"/>
        </a:spcAft>
        <a:defRPr sz="3600" b="1">
          <a:solidFill>
            <a:srgbClr val="003399"/>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600" b="1">
          <a:solidFill>
            <a:srgbClr val="003399"/>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600" b="1">
          <a:solidFill>
            <a:srgbClr val="003399"/>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600" b="1">
          <a:solidFill>
            <a:srgbClr val="003399"/>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600" b="1">
          <a:solidFill>
            <a:srgbClr val="003399"/>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600" b="1">
          <a:solidFill>
            <a:srgbClr val="003399"/>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600" b="1">
          <a:solidFill>
            <a:srgbClr val="003399"/>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600" b="1">
          <a:solidFill>
            <a:srgbClr val="003399"/>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rgbClr val="0000FF"/>
        </a:buClr>
        <a:buFont typeface="Wingdings" panose="05000000000000000000" pitchFamily="2" charset="2"/>
        <a:buChar char="u"/>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anose="05000000000000000000" pitchFamily="2" charset="2"/>
        <a:buChar char="l"/>
        <a:defRPr sz="2400" b="1">
          <a:solidFill>
            <a:schemeClr val="tx1"/>
          </a:solidFill>
          <a:latin typeface="+mn-lt"/>
          <a:ea typeface="+mn-ea"/>
        </a:defRPr>
      </a:lvl2pPr>
      <a:lvl3pPr marL="1143000" indent="-228600" algn="l" rtl="0" eaLnBrk="0" fontAlgn="base" hangingPunct="0">
        <a:spcBef>
          <a:spcPct val="20000"/>
        </a:spcBef>
        <a:spcAft>
          <a:spcPct val="0"/>
        </a:spcAft>
        <a:buClr>
          <a:srgbClr val="008000"/>
        </a:buClr>
        <a:buFont typeface="Wingdings" panose="05000000000000000000" pitchFamily="2" charset="2"/>
        <a:buChar char="Ø"/>
        <a:defRPr sz="2000" b="1">
          <a:solidFill>
            <a:schemeClr val="tx1"/>
          </a:solidFill>
          <a:latin typeface="+mn-lt"/>
          <a:ea typeface="+mn-ea"/>
        </a:defRPr>
      </a:lvl3pPr>
      <a:lvl4pPr marL="1600200" indent="-228600" algn="l" rtl="0" eaLnBrk="0" fontAlgn="base" hangingPunct="0">
        <a:spcBef>
          <a:spcPct val="20000"/>
        </a:spcBef>
        <a:spcAft>
          <a:spcPct val="0"/>
        </a:spcAft>
        <a:buClr>
          <a:srgbClr val="0033CC"/>
        </a:buClr>
        <a:buFont typeface="Wingdings" panose="05000000000000000000" pitchFamily="2" charset="2"/>
        <a:buChar char="p"/>
        <a:defRPr sz="20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idx="4294967295"/>
          </p:nvPr>
        </p:nvSpPr>
        <p:spPr bwMode="auto">
          <a:xfrm>
            <a:off x="611188" y="-117476"/>
            <a:ext cx="7772400" cy="666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2051" name="Rectangle 3"/>
          <p:cNvSpPr>
            <a:spLocks noGrp="1" noChangeArrowheads="1"/>
          </p:cNvSpPr>
          <p:nvPr>
            <p:ph type="body" idx="9"/>
          </p:nvPr>
        </p:nvSpPr>
        <p:spPr bwMode="auto">
          <a:xfrm>
            <a:off x="827088" y="908056"/>
            <a:ext cx="7772400" cy="4897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2052" name="Picture 9" descr="GIF-39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0" y="457222"/>
            <a:ext cx="5105400" cy="82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tangle 6"/>
          <p:cNvSpPr>
            <a:spLocks noGrp="1" noChangeArrowheads="1"/>
          </p:cNvSpPr>
          <p:nvPr>
            <p:ph type="sldNum" sz="quarter" idx="4"/>
          </p:nvPr>
        </p:nvSpPr>
        <p:spPr bwMode="auto">
          <a:xfrm>
            <a:off x="7205663" y="6453188"/>
            <a:ext cx="1905000" cy="457200"/>
          </a:xfrm>
          <a:prstGeom prst="rect">
            <a:avLst/>
          </a:prstGeom>
          <a:noFill/>
          <a:ln>
            <a:noFill/>
          </a:ln>
          <a:effectLst/>
        </p:spPr>
        <p:txBody>
          <a:bodyPr vert="horz" wrap="square" lIns="91440" tIns="45720" rIns="91440" bIns="45720" numCol="1" anchor="t" anchorCtr="0" compatLnSpc="1"/>
          <a:lstStyle>
            <a:lvl1pPr algn="r" eaLnBrk="1" hangingPunct="1">
              <a:buFont typeface="Arial" panose="020B0604020202020204" pitchFamily="34" charset="0"/>
              <a:buNone/>
              <a:defRPr sz="1400" b="1">
                <a:solidFill>
                  <a:srgbClr val="000000"/>
                </a:solidFill>
                <a:latin typeface="Times New Roman" panose="02020603050405020304" pitchFamily="18" charset="0"/>
                <a:ea typeface="宋体" panose="02010600030101010101" pitchFamily="2" charset="-122"/>
              </a:defRPr>
            </a:lvl1pPr>
          </a:lstStyle>
          <a:p>
            <a:fld id="{FFF9A6BD-0994-4024-921C-93FC140F3183}" type="slidenum">
              <a:rPr lang="en-US" altLang="zh-CN"/>
              <a:t>‹#›</a:t>
            </a:fld>
            <a:endParaRPr lang="en-US" altLang="zh-CN"/>
          </a:p>
        </p:txBody>
      </p:sp>
    </p:spTree>
  </p:cSld>
  <p:clrMap bg1="lt1" tx1="dk1" bg2="lt2" tx2="dk2" accent1="accent1" accent2="accent2" accent3="accent3" accent4="accent4" accent5="accent5" accent6="accent6" hlink="hlink" folHlink="folHlink"/>
  <p:sldLayoutIdLst>
    <p:sldLayoutId id="2147483933" r:id="rId1"/>
    <p:sldLayoutId id="2147483934" r:id="rId2"/>
    <p:sldLayoutId id="2147483935" r:id="rId3"/>
    <p:sldLayoutId id="2147483936" r:id="rId4"/>
    <p:sldLayoutId id="2147483937" r:id="rId5"/>
    <p:sldLayoutId id="2147483938" r:id="rId6"/>
    <p:sldLayoutId id="2147483939" r:id="rId7"/>
    <p:sldLayoutId id="2147483940" r:id="rId8"/>
    <p:sldLayoutId id="2147483941" r:id="rId9"/>
    <p:sldLayoutId id="2147483942" r:id="rId10"/>
    <p:sldLayoutId id="2147483943" r:id="rId11"/>
    <p:sldLayoutId id="2147483944" r:id="rId12"/>
    <p:sldLayoutId id="2147483945" r:id="rId13"/>
    <p:sldLayoutId id="2147483946" r:id="rId14"/>
    <p:sldLayoutId id="2147483947" r:id="rId15"/>
    <p:sldLayoutId id="2147483948" r:id="rId16"/>
    <p:sldLayoutId id="2147483949" r:id="rId17"/>
    <p:sldLayoutId id="2147483950" r:id="rId18"/>
    <p:sldLayoutId id="2147483951" r:id="rId19"/>
  </p:sldLayoutIdLst>
  <p:transition>
    <p:blinds/>
  </p:transition>
  <p:hf hdr="0" ftr="0" dt="0"/>
  <p:txStyles>
    <p:titleStyle>
      <a:lvl1pPr algn="ctr" rtl="0" eaLnBrk="0" fontAlgn="base" hangingPunct="0">
        <a:spcBef>
          <a:spcPct val="0"/>
        </a:spcBef>
        <a:spcAft>
          <a:spcPct val="0"/>
        </a:spcAft>
        <a:defRPr sz="3600" b="1">
          <a:solidFill>
            <a:srgbClr val="FF0000"/>
          </a:solidFill>
          <a:latin typeface="+mj-lt"/>
          <a:ea typeface="+mj-ea"/>
          <a:cs typeface="+mj-cs"/>
        </a:defRPr>
      </a:lvl1pPr>
      <a:lvl2pPr algn="ctr"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Font typeface="Wingdings" panose="05000000000000000000" pitchFamily="2" charset="2"/>
        <a:buChar char="p"/>
        <a:defRPr sz="3200" b="1">
          <a:solidFill>
            <a:srgbClr val="A50021"/>
          </a:solidFill>
          <a:latin typeface="+mn-lt"/>
          <a:ea typeface="+mn-ea"/>
          <a:cs typeface="+mn-cs"/>
        </a:defRPr>
      </a:lvl1pPr>
      <a:lvl2pPr marL="742950" indent="-285750" algn="l" rtl="0" eaLnBrk="0" fontAlgn="base" hangingPunct="0">
        <a:spcBef>
          <a:spcPct val="20000"/>
        </a:spcBef>
        <a:spcAft>
          <a:spcPct val="0"/>
        </a:spcAft>
        <a:buChar char="–"/>
        <a:defRPr sz="2800" b="1">
          <a:solidFill>
            <a:srgbClr val="0000FF"/>
          </a:solidFill>
          <a:latin typeface="+mn-lt"/>
          <a:ea typeface="+mn-ea"/>
        </a:defRPr>
      </a:lvl2pPr>
      <a:lvl3pPr marL="1143000" indent="-228600" algn="l" rtl="0" eaLnBrk="0" fontAlgn="base" hangingPunct="0">
        <a:spcBef>
          <a:spcPct val="20000"/>
        </a:spcBef>
        <a:spcAft>
          <a:spcPct val="0"/>
        </a:spcAft>
        <a:buChar char="•"/>
        <a:defRPr sz="2400" b="1">
          <a:solidFill>
            <a:srgbClr val="0000FF"/>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idx="4294967295"/>
          </p:nvPr>
        </p:nvSpPr>
        <p:spPr bwMode="auto">
          <a:xfrm>
            <a:off x="611188" y="-117476"/>
            <a:ext cx="7772400" cy="666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2051" name="Rectangle 3"/>
          <p:cNvSpPr>
            <a:spLocks noGrp="1" noChangeArrowheads="1"/>
          </p:cNvSpPr>
          <p:nvPr>
            <p:ph type="body" idx="9"/>
          </p:nvPr>
        </p:nvSpPr>
        <p:spPr bwMode="auto">
          <a:xfrm>
            <a:off x="827088" y="908056"/>
            <a:ext cx="7772400" cy="4897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2052" name="Picture 9" descr="GIF-39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0" y="457222"/>
            <a:ext cx="5105400" cy="82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tangle 6"/>
          <p:cNvSpPr>
            <a:spLocks noGrp="1" noChangeArrowheads="1"/>
          </p:cNvSpPr>
          <p:nvPr>
            <p:ph type="sldNum" sz="quarter" idx="4"/>
          </p:nvPr>
        </p:nvSpPr>
        <p:spPr bwMode="auto">
          <a:xfrm>
            <a:off x="7205663" y="6453188"/>
            <a:ext cx="1905000" cy="457200"/>
          </a:xfrm>
          <a:prstGeom prst="rect">
            <a:avLst/>
          </a:prstGeom>
          <a:noFill/>
          <a:ln>
            <a:noFill/>
          </a:ln>
          <a:effectLst/>
        </p:spPr>
        <p:txBody>
          <a:bodyPr vert="horz" wrap="square" lIns="91440" tIns="45720" rIns="91440" bIns="45720" numCol="1" anchor="t" anchorCtr="0" compatLnSpc="1"/>
          <a:lstStyle>
            <a:lvl1pPr algn="r" eaLnBrk="1" hangingPunct="1">
              <a:buFont typeface="Arial" panose="020B0604020202020204" pitchFamily="34" charset="0"/>
              <a:buNone/>
              <a:defRPr sz="1400" b="1">
                <a:solidFill>
                  <a:srgbClr val="000000"/>
                </a:solidFill>
                <a:latin typeface="Times New Roman" panose="02020603050405020304" pitchFamily="18" charset="0"/>
                <a:ea typeface="宋体" panose="02010600030101010101" pitchFamily="2" charset="-122"/>
              </a:defRPr>
            </a:lvl1pPr>
          </a:lstStyle>
          <a:p>
            <a:fld id="{FFF9A6BD-0994-4024-921C-93FC140F3183}" type="slidenum">
              <a:rPr lang="en-US" altLang="zh-CN"/>
              <a:t>‹#›</a:t>
            </a:fld>
            <a:endParaRPr lang="en-US" altLang="zh-CN"/>
          </a:p>
        </p:txBody>
      </p:sp>
    </p:spTree>
  </p:cSld>
  <p:clrMap bg1="lt1" tx1="dk1" bg2="lt2" tx2="dk2" accent1="accent1" accent2="accent2" accent3="accent3" accent4="accent4" accent5="accent5" accent6="accent6" hlink="hlink" folHlink="folHlink"/>
  <p:sldLayoutIdLst>
    <p:sldLayoutId id="2147483953" r:id="rId1"/>
    <p:sldLayoutId id="2147483954" r:id="rId2"/>
    <p:sldLayoutId id="2147483955" r:id="rId3"/>
    <p:sldLayoutId id="2147483956" r:id="rId4"/>
    <p:sldLayoutId id="2147483957" r:id="rId5"/>
    <p:sldLayoutId id="2147483958" r:id="rId6"/>
    <p:sldLayoutId id="2147483959" r:id="rId7"/>
    <p:sldLayoutId id="2147483960" r:id="rId8"/>
    <p:sldLayoutId id="2147483961" r:id="rId9"/>
    <p:sldLayoutId id="2147483962" r:id="rId10"/>
    <p:sldLayoutId id="2147483963" r:id="rId11"/>
    <p:sldLayoutId id="2147483964" r:id="rId12"/>
    <p:sldLayoutId id="2147483965" r:id="rId13"/>
    <p:sldLayoutId id="2147483966" r:id="rId14"/>
    <p:sldLayoutId id="2147483967" r:id="rId15"/>
    <p:sldLayoutId id="2147483968" r:id="rId16"/>
    <p:sldLayoutId id="2147483969" r:id="rId17"/>
    <p:sldLayoutId id="2147483970" r:id="rId18"/>
    <p:sldLayoutId id="2147483971" r:id="rId19"/>
  </p:sldLayoutIdLst>
  <p:transition>
    <p:blinds/>
  </p:transition>
  <p:hf hdr="0" ftr="0" dt="0"/>
  <p:txStyles>
    <p:titleStyle>
      <a:lvl1pPr algn="ctr" rtl="0" eaLnBrk="0" fontAlgn="base" hangingPunct="0">
        <a:spcBef>
          <a:spcPct val="0"/>
        </a:spcBef>
        <a:spcAft>
          <a:spcPct val="0"/>
        </a:spcAft>
        <a:defRPr sz="3600" b="1">
          <a:solidFill>
            <a:srgbClr val="FF0000"/>
          </a:solidFill>
          <a:latin typeface="+mj-lt"/>
          <a:ea typeface="+mj-ea"/>
          <a:cs typeface="+mj-cs"/>
        </a:defRPr>
      </a:lvl1pPr>
      <a:lvl2pPr algn="ctr"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Font typeface="Wingdings" panose="05000000000000000000" pitchFamily="2" charset="2"/>
        <a:buChar char="p"/>
        <a:defRPr sz="3200" b="1">
          <a:solidFill>
            <a:srgbClr val="A50021"/>
          </a:solidFill>
          <a:latin typeface="+mn-lt"/>
          <a:ea typeface="+mn-ea"/>
          <a:cs typeface="+mn-cs"/>
        </a:defRPr>
      </a:lvl1pPr>
      <a:lvl2pPr marL="742950" indent="-285750" algn="l" rtl="0" eaLnBrk="0" fontAlgn="base" hangingPunct="0">
        <a:spcBef>
          <a:spcPct val="20000"/>
        </a:spcBef>
        <a:spcAft>
          <a:spcPct val="0"/>
        </a:spcAft>
        <a:buChar char="–"/>
        <a:defRPr sz="2800" b="1">
          <a:solidFill>
            <a:srgbClr val="0000FF"/>
          </a:solidFill>
          <a:latin typeface="+mn-lt"/>
          <a:ea typeface="+mn-ea"/>
        </a:defRPr>
      </a:lvl2pPr>
      <a:lvl3pPr marL="1143000" indent="-228600" algn="l" rtl="0" eaLnBrk="0" fontAlgn="base" hangingPunct="0">
        <a:spcBef>
          <a:spcPct val="20000"/>
        </a:spcBef>
        <a:spcAft>
          <a:spcPct val="0"/>
        </a:spcAft>
        <a:buChar char="•"/>
        <a:defRPr sz="2400" b="1">
          <a:solidFill>
            <a:srgbClr val="0000FF"/>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idx="4294967295"/>
          </p:nvPr>
        </p:nvSpPr>
        <p:spPr bwMode="auto">
          <a:xfrm>
            <a:off x="611188" y="-117476"/>
            <a:ext cx="7772400" cy="666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2051" name="Rectangle 3"/>
          <p:cNvSpPr>
            <a:spLocks noGrp="1" noChangeArrowheads="1"/>
          </p:cNvSpPr>
          <p:nvPr>
            <p:ph type="body" idx="9"/>
          </p:nvPr>
        </p:nvSpPr>
        <p:spPr bwMode="auto">
          <a:xfrm>
            <a:off x="827088" y="908056"/>
            <a:ext cx="7772400" cy="4897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2052" name="Picture 9" descr="GIF-39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457222"/>
            <a:ext cx="5105400" cy="82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tangle 6"/>
          <p:cNvSpPr>
            <a:spLocks noGrp="1" noChangeArrowheads="1"/>
          </p:cNvSpPr>
          <p:nvPr>
            <p:ph type="sldNum" sz="quarter" idx="4"/>
          </p:nvPr>
        </p:nvSpPr>
        <p:spPr bwMode="auto">
          <a:xfrm>
            <a:off x="7205663" y="6453188"/>
            <a:ext cx="1905000" cy="457200"/>
          </a:xfrm>
          <a:prstGeom prst="rect">
            <a:avLst/>
          </a:prstGeom>
          <a:noFill/>
          <a:ln>
            <a:noFill/>
          </a:ln>
          <a:effectLst/>
        </p:spPr>
        <p:txBody>
          <a:bodyPr vert="horz" wrap="square" lIns="91440" tIns="45720" rIns="91440" bIns="45720" numCol="1" anchor="t" anchorCtr="0" compatLnSpc="1"/>
          <a:lstStyle>
            <a:lvl1pPr algn="r">
              <a:defRPr sz="1400" b="1" smtClean="0">
                <a:solidFill>
                  <a:srgbClr val="000000"/>
                </a:solidFill>
                <a:latin typeface="Times New Roman" panose="02020603050405020304" pitchFamily="18" charset="0"/>
                <a:ea typeface="宋体" panose="02010600030101010101" pitchFamily="2" charset="-122"/>
              </a:defRPr>
            </a:lvl1pPr>
          </a:lstStyle>
          <a:p>
            <a:pPr>
              <a:buFont typeface="Arial" panose="020B0604020202020204" pitchFamily="34" charset="0"/>
              <a:buNone/>
              <a:defRPr/>
            </a:pPr>
            <a:fld id="{7C1A2782-859E-4A55-A282-AFAAC19D4A81}" type="slidenum">
              <a:rPr lang="en-US" altLang="zh-CN"/>
              <a:t>‹#›</a:t>
            </a:fld>
            <a:endParaRPr lang="en-US" altLang="zh-CN"/>
          </a:p>
        </p:txBody>
      </p:sp>
    </p:spTree>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 id="2147483985" r:id="rId13"/>
  </p:sldLayoutIdLst>
  <p:transition>
    <p:blinds/>
  </p:transition>
  <p:hf hdr="0" ftr="0" dt="0"/>
  <p:txStyles>
    <p:titleStyle>
      <a:lvl1pPr algn="ctr" rtl="0" eaLnBrk="0" fontAlgn="base" hangingPunct="0">
        <a:spcBef>
          <a:spcPct val="0"/>
        </a:spcBef>
        <a:spcAft>
          <a:spcPct val="0"/>
        </a:spcAft>
        <a:defRPr sz="3600" b="1">
          <a:solidFill>
            <a:srgbClr val="FF0000"/>
          </a:solidFill>
          <a:latin typeface="+mj-lt"/>
          <a:ea typeface="+mj-ea"/>
          <a:cs typeface="+mj-cs"/>
        </a:defRPr>
      </a:lvl1pPr>
      <a:lvl2pPr algn="ctr"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Font typeface="Wingdings" panose="05000000000000000000" pitchFamily="2" charset="2"/>
        <a:buChar char="p"/>
        <a:defRPr sz="3200" b="1">
          <a:solidFill>
            <a:srgbClr val="A50021"/>
          </a:solidFill>
          <a:latin typeface="+mn-lt"/>
          <a:ea typeface="+mn-ea"/>
          <a:cs typeface="+mn-cs"/>
        </a:defRPr>
      </a:lvl1pPr>
      <a:lvl2pPr marL="742950" indent="-285750" algn="l" rtl="0" eaLnBrk="0" fontAlgn="base" hangingPunct="0">
        <a:spcBef>
          <a:spcPct val="20000"/>
        </a:spcBef>
        <a:spcAft>
          <a:spcPct val="0"/>
        </a:spcAft>
        <a:buChar char="–"/>
        <a:defRPr sz="2800" b="1">
          <a:solidFill>
            <a:srgbClr val="0000FF"/>
          </a:solidFill>
          <a:latin typeface="+mn-lt"/>
          <a:ea typeface="+mn-ea"/>
        </a:defRPr>
      </a:lvl2pPr>
      <a:lvl3pPr marL="1143000" indent="-228600" algn="l" rtl="0" eaLnBrk="0" fontAlgn="base" hangingPunct="0">
        <a:spcBef>
          <a:spcPct val="20000"/>
        </a:spcBef>
        <a:spcAft>
          <a:spcPct val="0"/>
        </a:spcAft>
        <a:buChar char="•"/>
        <a:defRPr sz="2400" b="1">
          <a:solidFill>
            <a:srgbClr val="0000FF"/>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blipFill rotWithShape="0">
          <a:blip r:embed="rId16"/>
          <a:stretch>
            <a:fillRect/>
          </a:stretch>
        </a:blipFill>
        <a:effectLst/>
      </p:bgPr>
    </p:bg>
    <p:spTree>
      <p:nvGrpSpPr>
        <p:cNvPr id="1" name=""/>
        <p:cNvGrpSpPr/>
        <p:nvPr/>
      </p:nvGrpSpPr>
      <p:grpSpPr>
        <a:xfrm>
          <a:off x="0" y="0"/>
          <a:ext cx="0" cy="0"/>
          <a:chOff x="0" y="0"/>
          <a:chExt cx="0" cy="0"/>
        </a:xfrm>
      </p:grpSpPr>
      <p:sp>
        <p:nvSpPr>
          <p:cNvPr id="5122" name="Rectangle 2"/>
          <p:cNvSpPr>
            <a:spLocks noGrp="1" noRot="1" noChangeArrowheads="1"/>
          </p:cNvSpPr>
          <p:nvPr>
            <p:ph type="title"/>
          </p:nvPr>
        </p:nvSpPr>
        <p:spPr bwMode="auto">
          <a:xfrm>
            <a:off x="250825" y="490538"/>
            <a:ext cx="8540750" cy="720725"/>
          </a:xfrm>
          <a:prstGeom prst="rect">
            <a:avLst/>
          </a:prstGeom>
          <a:noFill/>
          <a:ln>
            <a:noFill/>
          </a:ln>
          <a:effectLst/>
        </p:spPr>
        <p:txBody>
          <a:bodyPr vert="horz" wrap="square" lIns="91440" tIns="45720" rIns="91440" bIns="45720" numCol="1" anchor="ctr" anchorCtr="0" compatLnSpc="1"/>
          <a:lstStyle/>
          <a:p>
            <a:pPr lvl="0"/>
            <a:r>
              <a:rPr lang="zh-CN" altLang="en-US" smtClean="0"/>
              <a:t>单击此处编辑母版标题样式</a:t>
            </a:r>
          </a:p>
        </p:txBody>
      </p:sp>
      <p:sp>
        <p:nvSpPr>
          <p:cNvPr id="5123" name="Rectangle 3"/>
          <p:cNvSpPr>
            <a:spLocks noGrp="1" noRot="1" noChangeArrowheads="1"/>
          </p:cNvSpPr>
          <p:nvPr>
            <p:ph type="body" idx="1"/>
          </p:nvPr>
        </p:nvSpPr>
        <p:spPr bwMode="auto">
          <a:xfrm>
            <a:off x="250825" y="1268413"/>
            <a:ext cx="8540750" cy="5184775"/>
          </a:xfrm>
          <a:prstGeom prst="rect">
            <a:avLst/>
          </a:prstGeom>
          <a:noFill/>
          <a:ln>
            <a:noFill/>
          </a:ln>
          <a:effec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124" name="Rectangle 4"/>
          <p:cNvSpPr>
            <a:spLocks noGrp="1" noChangeArrowheads="1"/>
          </p:cNvSpPr>
          <p:nvPr>
            <p:ph type="dt" sz="half" idx="2"/>
          </p:nvPr>
        </p:nvSpPr>
        <p:spPr bwMode="auto">
          <a:xfrm>
            <a:off x="301625" y="6245225"/>
            <a:ext cx="2289175" cy="476250"/>
          </a:xfrm>
          <a:prstGeom prst="rect">
            <a:avLst/>
          </a:prstGeom>
          <a:noFill/>
          <a:ln>
            <a:noFill/>
          </a:ln>
          <a:effectLst/>
        </p:spPr>
        <p:txBody>
          <a:bodyPr vert="horz" wrap="square" lIns="91440" tIns="45720" rIns="91440" bIns="45720" numCol="1" anchor="t" anchorCtr="0" compatLnSpc="1"/>
          <a:lstStyle>
            <a:lvl1pPr>
              <a:defRPr sz="14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25" name="Rectangle 5"/>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lstStyle>
            <a:lvl1pPr algn="ctr">
              <a:defRPr sz="1400">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26" name="Rectangle 6"/>
          <p:cNvSpPr>
            <a:spLocks noGrp="1" noChangeArrowheads="1"/>
          </p:cNvSpPr>
          <p:nvPr>
            <p:ph type="sldNum" sz="quarter" idx="4"/>
          </p:nvPr>
        </p:nvSpPr>
        <p:spPr bwMode="auto">
          <a:xfrm>
            <a:off x="6553200" y="6245225"/>
            <a:ext cx="2289175" cy="476250"/>
          </a:xfrm>
          <a:prstGeom prst="rect">
            <a:avLst/>
          </a:prstGeom>
          <a:noFill/>
          <a:ln>
            <a:noFill/>
          </a:ln>
          <a:effectLst/>
        </p:spPr>
        <p:txBody>
          <a:bodyPr vert="horz" wrap="square" lIns="91440" tIns="45720" rIns="91440" bIns="45720" numCol="1" anchor="t" anchorCtr="0" compatLnSpc="1"/>
          <a:lstStyle/>
          <a:p>
            <a:pPr lvl="0" algn="r" eaLnBrk="1" hangingPunct="1"/>
            <a:fld id="{9A0DB2DC-4C9A-4742-B13C-FB6460FD3503}" type="slidenum">
              <a:rPr lang="en-US" altLang="zh-CN" sz="1400" dirty="0"/>
              <a:t>‹#›</a:t>
            </a:fld>
            <a:endParaRPr lang="en-US" altLang="zh-CN" sz="1400" dirty="0"/>
          </a:p>
        </p:txBody>
      </p:sp>
    </p:spTree>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 id="2147484011" r:id="rId13"/>
    <p:sldLayoutId id="2147484012" r:id="rId14"/>
  </p:sldLayoutIdLst>
  <p:hf sldNum="0" hdr="0" ftr="0" dt="0"/>
  <p:txStyles>
    <p:titleStyle>
      <a:lvl1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marL="457200" algn="ctr" rtl="0" fontAlgn="base">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600" b="1">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3200">
          <a:solidFill>
            <a:srgbClr val="3C3C5A"/>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800">
          <a:solidFill>
            <a:schemeClr val="tx2"/>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4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6.xml"/><Relationship Id="rId1" Type="http://schemas.openxmlformats.org/officeDocument/2006/relationships/tags" Target="../tags/tag2.xml"/><Relationship Id="rId4" Type="http://schemas.openxmlformats.org/officeDocument/2006/relationships/image" Target="../media/image13.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www.dangdang.com/publish/%BF%C6%D1%A7%B3%F6%B0%E6%C9%E7_1"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latin typeface="方正粗黑宋简体" pitchFamily="2" charset="-122"/>
                <a:ea typeface="方正粗黑宋简体" pitchFamily="2" charset="-122"/>
              </a:rPr>
              <a:t>通信网理论</a:t>
            </a:r>
            <a:endParaRPr lang="zh-CN" altLang="en-US" dirty="0">
              <a:latin typeface="方正粗黑宋简体" pitchFamily="2" charset="-122"/>
              <a:ea typeface="方正粗黑宋简体" pitchFamily="2" charset="-122"/>
            </a:endParaRPr>
          </a:p>
        </p:txBody>
      </p:sp>
      <p:sp>
        <p:nvSpPr>
          <p:cNvPr id="3" name="内容占位符 2"/>
          <p:cNvSpPr>
            <a:spLocks noGrp="1"/>
          </p:cNvSpPr>
          <p:nvPr>
            <p:ph idx="1"/>
          </p:nvPr>
        </p:nvSpPr>
        <p:spPr/>
        <p:txBody>
          <a:bodyPr/>
          <a:lstStyle/>
          <a:p>
            <a:pPr>
              <a:defRPr/>
            </a:pPr>
            <a:r>
              <a:rPr lang="zh-CN" altLang="en-US" dirty="0" smtClean="0">
                <a:solidFill>
                  <a:srgbClr val="FF0000"/>
                </a:solidFill>
                <a:latin typeface="方正粗黑宋简体" pitchFamily="2" charset="-122"/>
                <a:ea typeface="方正粗黑宋简体" pitchFamily="2" charset="-122"/>
              </a:rPr>
              <a:t>第</a:t>
            </a:r>
            <a:r>
              <a:rPr lang="en-US" altLang="zh-CN" dirty="0" smtClean="0">
                <a:solidFill>
                  <a:srgbClr val="FF0000"/>
                </a:solidFill>
                <a:latin typeface="方正粗黑宋简体" pitchFamily="2" charset="-122"/>
                <a:ea typeface="方正粗黑宋简体" pitchFamily="2" charset="-122"/>
              </a:rPr>
              <a:t>1</a:t>
            </a:r>
            <a:r>
              <a:rPr lang="zh-CN" altLang="en-US" dirty="0" smtClean="0">
                <a:solidFill>
                  <a:srgbClr val="FF0000"/>
                </a:solidFill>
                <a:latin typeface="方正粗黑宋简体" pitchFamily="2" charset="-122"/>
                <a:ea typeface="方正粗黑宋简体" pitchFamily="2" charset="-122"/>
              </a:rPr>
              <a:t>章 引论</a:t>
            </a:r>
            <a:endParaRPr lang="en-US" altLang="zh-CN" dirty="0" smtClean="0">
              <a:solidFill>
                <a:srgbClr val="FF0000"/>
              </a:solidFill>
              <a:latin typeface="方正粗黑宋简体" pitchFamily="2" charset="-122"/>
              <a:ea typeface="方正粗黑宋简体" pitchFamily="2" charset="-122"/>
            </a:endParaRPr>
          </a:p>
          <a:p>
            <a:pPr>
              <a:defRPr/>
            </a:pPr>
            <a:r>
              <a:rPr lang="zh-CN" altLang="en-US" dirty="0" smtClean="0">
                <a:latin typeface="方正粗黑宋简体" pitchFamily="2" charset="-122"/>
                <a:ea typeface="方正粗黑宋简体" pitchFamily="2" charset="-122"/>
              </a:rPr>
              <a:t>第</a:t>
            </a:r>
            <a:r>
              <a:rPr lang="en-US" altLang="zh-CN" dirty="0" smtClean="0">
                <a:latin typeface="方正粗黑宋简体" pitchFamily="2" charset="-122"/>
                <a:ea typeface="方正粗黑宋简体" pitchFamily="2" charset="-122"/>
              </a:rPr>
              <a:t>2</a:t>
            </a:r>
            <a:r>
              <a:rPr lang="zh-CN" altLang="en-US" dirty="0" smtClean="0">
                <a:latin typeface="方正粗黑宋简体" pitchFamily="2" charset="-122"/>
                <a:ea typeface="方正粗黑宋简体" pitchFamily="2" charset="-122"/>
              </a:rPr>
              <a:t>章 </a:t>
            </a:r>
            <a:r>
              <a:rPr lang="zh-CN" altLang="en-US" dirty="0" smtClean="0">
                <a:latin typeface="方正粗黑宋简体" pitchFamily="2" charset="-122"/>
                <a:ea typeface="方正粗黑宋简体" pitchFamily="2" charset="-122"/>
              </a:rPr>
              <a:t>网内业务分析</a:t>
            </a:r>
            <a:endParaRPr lang="en-US" altLang="zh-CN" dirty="0" smtClean="0">
              <a:latin typeface="方正粗黑宋简体" pitchFamily="2" charset="-122"/>
              <a:ea typeface="方正粗黑宋简体" pitchFamily="2" charset="-122"/>
            </a:endParaRPr>
          </a:p>
          <a:p>
            <a:pPr>
              <a:defRPr/>
            </a:pPr>
            <a:r>
              <a:rPr lang="zh-CN" altLang="en-US" dirty="0" smtClean="0">
                <a:latin typeface="方正粗黑宋简体" pitchFamily="2" charset="-122"/>
                <a:ea typeface="方正粗黑宋简体" pitchFamily="2" charset="-122"/>
              </a:rPr>
              <a:t>第</a:t>
            </a:r>
            <a:r>
              <a:rPr lang="en-US" altLang="zh-CN" dirty="0" smtClean="0">
                <a:latin typeface="方正粗黑宋简体" pitchFamily="2" charset="-122"/>
                <a:ea typeface="方正粗黑宋简体" pitchFamily="2" charset="-122"/>
              </a:rPr>
              <a:t>3</a:t>
            </a:r>
            <a:r>
              <a:rPr lang="zh-CN" altLang="en-US" dirty="0" smtClean="0">
                <a:latin typeface="方正粗黑宋简体" pitchFamily="2" charset="-122"/>
                <a:ea typeface="方正粗黑宋简体" pitchFamily="2" charset="-122"/>
              </a:rPr>
              <a:t>章 通信网</a:t>
            </a:r>
            <a:r>
              <a:rPr lang="zh-CN" altLang="en-US" dirty="0" smtClean="0">
                <a:latin typeface="方正粗黑宋简体" pitchFamily="2" charset="-122"/>
                <a:ea typeface="方正粗黑宋简体" pitchFamily="2" charset="-122"/>
              </a:rPr>
              <a:t>网络结构</a:t>
            </a:r>
            <a:endParaRPr lang="en-US" altLang="zh-CN" dirty="0">
              <a:latin typeface="方正粗黑宋简体" pitchFamily="2" charset="-122"/>
              <a:ea typeface="方正粗黑宋简体" pitchFamily="2" charset="-122"/>
            </a:endParaRPr>
          </a:p>
          <a:p>
            <a:pPr>
              <a:defRPr/>
            </a:pPr>
            <a:r>
              <a:rPr lang="zh-CN" altLang="en-US" dirty="0" smtClean="0">
                <a:latin typeface="方正粗黑宋简体" pitchFamily="2" charset="-122"/>
                <a:ea typeface="方正粗黑宋简体" pitchFamily="2" charset="-122"/>
              </a:rPr>
              <a:t>第</a:t>
            </a:r>
            <a:r>
              <a:rPr lang="en-US" altLang="zh-CN" dirty="0" smtClean="0">
                <a:latin typeface="方正粗黑宋简体" pitchFamily="2" charset="-122"/>
                <a:ea typeface="方正粗黑宋简体" pitchFamily="2" charset="-122"/>
              </a:rPr>
              <a:t>4</a:t>
            </a:r>
            <a:r>
              <a:rPr lang="zh-CN" altLang="en-US" dirty="0" smtClean="0">
                <a:latin typeface="方正粗黑宋简体" pitchFamily="2" charset="-122"/>
                <a:ea typeface="方正粗黑宋简体" pitchFamily="2" charset="-122"/>
              </a:rPr>
              <a:t>章 </a:t>
            </a:r>
            <a:r>
              <a:rPr lang="zh-CN" altLang="en-US" dirty="0" smtClean="0">
                <a:latin typeface="方正粗黑宋简体" pitchFamily="2" charset="-122"/>
                <a:ea typeface="方正粗黑宋简体" pitchFamily="2" charset="-122"/>
              </a:rPr>
              <a:t>匹配理论与染色理论</a:t>
            </a:r>
            <a:endParaRPr lang="en-US" altLang="zh-CN" dirty="0" smtClean="0">
              <a:latin typeface="方正粗黑宋简体" pitchFamily="2" charset="-122"/>
              <a:ea typeface="方正粗黑宋简体" pitchFamily="2" charset="-122"/>
            </a:endParaRPr>
          </a:p>
          <a:p>
            <a:pPr>
              <a:defRPr/>
            </a:pPr>
            <a:r>
              <a:rPr lang="zh-CN" altLang="en-US" dirty="0" smtClean="0">
                <a:latin typeface="方正粗黑宋简体" pitchFamily="2" charset="-122"/>
                <a:ea typeface="方正粗黑宋简体" pitchFamily="2" charset="-122"/>
              </a:rPr>
              <a:t>第</a:t>
            </a:r>
            <a:r>
              <a:rPr lang="en-US" altLang="zh-CN" dirty="0" smtClean="0">
                <a:latin typeface="方正粗黑宋简体" pitchFamily="2" charset="-122"/>
                <a:ea typeface="方正粗黑宋简体" pitchFamily="2" charset="-122"/>
              </a:rPr>
              <a:t>5</a:t>
            </a:r>
            <a:r>
              <a:rPr lang="zh-CN" altLang="en-US" dirty="0" smtClean="0">
                <a:latin typeface="方正粗黑宋简体" pitchFamily="2" charset="-122"/>
                <a:ea typeface="方正粗黑宋简体" pitchFamily="2" charset="-122"/>
              </a:rPr>
              <a:t>章 </a:t>
            </a:r>
            <a:r>
              <a:rPr lang="zh-CN" altLang="en-US" dirty="0" smtClean="0">
                <a:latin typeface="方正粗黑宋简体" pitchFamily="2" charset="-122"/>
                <a:ea typeface="方正粗黑宋简体" pitchFamily="2" charset="-122"/>
              </a:rPr>
              <a:t>网络流理论与算法</a:t>
            </a:r>
            <a:endParaRPr lang="en-US" altLang="zh-CN" dirty="0" smtClean="0">
              <a:latin typeface="方正粗黑宋简体" pitchFamily="2" charset="-122"/>
              <a:ea typeface="方正粗黑宋简体" pitchFamily="2" charset="-122"/>
            </a:endParaRPr>
          </a:p>
          <a:p>
            <a:pPr>
              <a:defRPr/>
            </a:pPr>
            <a:r>
              <a:rPr lang="zh-CN" altLang="en-US" dirty="0" smtClean="0">
                <a:latin typeface="方正粗黑宋简体" pitchFamily="2" charset="-122"/>
                <a:ea typeface="方正粗黑宋简体" pitchFamily="2" charset="-122"/>
              </a:rPr>
              <a:t>第</a:t>
            </a:r>
            <a:r>
              <a:rPr lang="en-US" altLang="zh-CN" dirty="0" smtClean="0">
                <a:latin typeface="方正粗黑宋简体" pitchFamily="2" charset="-122"/>
                <a:ea typeface="方正粗黑宋简体" pitchFamily="2" charset="-122"/>
              </a:rPr>
              <a:t>6</a:t>
            </a:r>
            <a:r>
              <a:rPr lang="zh-CN" altLang="en-US" dirty="0" smtClean="0">
                <a:latin typeface="方正粗黑宋简体" pitchFamily="2" charset="-122"/>
                <a:ea typeface="方正粗黑宋简体" pitchFamily="2" charset="-122"/>
              </a:rPr>
              <a:t>章 </a:t>
            </a:r>
            <a:r>
              <a:rPr lang="zh-CN" altLang="en-US" dirty="0" smtClean="0">
                <a:latin typeface="方正粗黑宋简体" pitchFamily="2" charset="-122"/>
                <a:ea typeface="方正粗黑宋简体" pitchFamily="2" charset="-122"/>
              </a:rPr>
              <a:t>通信网的可靠性</a:t>
            </a:r>
          </a:p>
          <a:p>
            <a:pPr>
              <a:defRPr/>
            </a:pPr>
            <a:r>
              <a:rPr lang="zh-CN" altLang="en-US" dirty="0" smtClean="0">
                <a:latin typeface="方正粗黑宋简体" pitchFamily="2" charset="-122"/>
                <a:ea typeface="方正粗黑宋简体" pitchFamily="2" charset="-122"/>
              </a:rPr>
              <a:t>第</a:t>
            </a:r>
            <a:r>
              <a:rPr lang="en-US" altLang="zh-CN" dirty="0" smtClean="0">
                <a:latin typeface="方正粗黑宋简体" pitchFamily="2" charset="-122"/>
                <a:ea typeface="方正粗黑宋简体" pitchFamily="2" charset="-122"/>
              </a:rPr>
              <a:t>7</a:t>
            </a:r>
            <a:r>
              <a:rPr lang="zh-CN" altLang="en-US" dirty="0" smtClean="0">
                <a:latin typeface="方正粗黑宋简体" pitchFamily="2" charset="-122"/>
                <a:ea typeface="方正粗黑宋简体" pitchFamily="2" charset="-122"/>
              </a:rPr>
              <a:t>章 </a:t>
            </a:r>
            <a:r>
              <a:rPr lang="zh-CN" altLang="en-US" dirty="0">
                <a:latin typeface="方正粗黑宋简体" pitchFamily="2" charset="-122"/>
                <a:ea typeface="方正粗黑宋简体" pitchFamily="2" charset="-122"/>
              </a:rPr>
              <a:t>多址技术系统分析</a:t>
            </a:r>
          </a:p>
          <a:p>
            <a:pPr>
              <a:defRPr/>
            </a:pPr>
            <a:endParaRPr lang="zh-CN" altLang="en-US" dirty="0">
              <a:latin typeface="方正粗黑宋简体" pitchFamily="2" charset="-122"/>
              <a:ea typeface="方正粗黑宋简体"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1052513"/>
            <a:ext cx="8540750" cy="5184775"/>
          </a:xfrm>
        </p:spPr>
        <p:txBody>
          <a:bodyPr/>
          <a:lstStyle/>
          <a:p>
            <a:r>
              <a:rPr lang="zh-CN" altLang="en-US" sz="2800" dirty="0" smtClean="0">
                <a:solidFill>
                  <a:srgbClr val="FF0000"/>
                </a:solidFill>
              </a:rPr>
              <a:t>选做</a:t>
            </a:r>
            <a:r>
              <a:rPr lang="en-US" altLang="zh-CN" sz="2800" dirty="0" smtClean="0">
                <a:solidFill>
                  <a:srgbClr val="FF0000"/>
                </a:solidFill>
              </a:rPr>
              <a:t>3</a:t>
            </a:r>
            <a:r>
              <a:rPr lang="zh-CN" altLang="en-US" sz="2800" dirty="0">
                <a:solidFill>
                  <a:srgbClr val="FF0000"/>
                </a:solidFill>
                <a:cs typeface="方正粗黑宋简体" panose="02000000000000000000" charset="-122"/>
              </a:rPr>
              <a:t> （实践） </a:t>
            </a:r>
            <a:r>
              <a:rPr lang="zh-CN" altLang="en-US" sz="2800" dirty="0" smtClean="0">
                <a:solidFill>
                  <a:srgbClr val="FF0000"/>
                </a:solidFill>
              </a:rPr>
              <a:t>：</a:t>
            </a:r>
            <a:r>
              <a:rPr lang="zh-CN" altLang="en-US" sz="2800" dirty="0">
                <a:solidFill>
                  <a:srgbClr val="FF0000"/>
                </a:solidFill>
                <a:sym typeface="+mn-ea"/>
              </a:rPr>
              <a:t>重现排队论的起源研究过程，</a:t>
            </a:r>
            <a:r>
              <a:rPr lang="zh-CN" altLang="en-US" sz="2800" dirty="0">
                <a:solidFill>
                  <a:srgbClr val="FF0000"/>
                </a:solidFill>
              </a:rPr>
              <a:t>科学组织电信</a:t>
            </a:r>
            <a:r>
              <a:rPr lang="zh-CN" altLang="en-US" sz="2800" dirty="0" smtClean="0">
                <a:solidFill>
                  <a:srgbClr val="FF0000"/>
                </a:solidFill>
              </a:rPr>
              <a:t>网。</a:t>
            </a:r>
            <a:r>
              <a:rPr lang="zh-CN" altLang="en-US" sz="2800" dirty="0" smtClean="0"/>
              <a:t>认真</a:t>
            </a:r>
            <a:r>
              <a:rPr lang="zh-CN" altLang="en-US" sz="2800" dirty="0"/>
              <a:t>阅读爱尔兰（A.K.Erlang）等科学研究者的相关文献，自主设计相关课题，</a:t>
            </a:r>
            <a:r>
              <a:rPr lang="zh-CN" altLang="en-US" sz="2800" dirty="0">
                <a:sym typeface="+mn-ea"/>
              </a:rPr>
              <a:t>重现排队论的起源研究过程，或者利用排队或话务理论</a:t>
            </a:r>
            <a:r>
              <a:rPr lang="zh-CN" altLang="en-US" sz="2800" dirty="0"/>
              <a:t>完成系统设计和规划，</a:t>
            </a:r>
            <a:r>
              <a:rPr lang="zh-CN" altLang="en-US" sz="2800" dirty="0">
                <a:sym typeface="+mn-ea"/>
              </a:rPr>
              <a:t>计算呼损、时延等性能指标，以达到</a:t>
            </a:r>
            <a:r>
              <a:rPr lang="zh-CN" altLang="en-US" sz="2800" dirty="0"/>
              <a:t>对输入、呼损、信道、主备线和公用备线等有深入的认识，明白以合理的费用，如何科学地组织电信网，以提供能使用户满意的良好服务等目标。</a:t>
            </a:r>
          </a:p>
          <a:p>
            <a:r>
              <a:rPr lang="zh-CN" altLang="en-US" sz="2800" dirty="0">
                <a:solidFill>
                  <a:srgbClr val="FF0000"/>
                </a:solidFill>
              </a:rPr>
              <a:t>网上提交日期：</a:t>
            </a:r>
            <a:r>
              <a:rPr lang="zh-CN" altLang="en-US" sz="2800" dirty="0"/>
              <a:t>倒数</a:t>
            </a:r>
            <a:r>
              <a:rPr lang="zh-CN" altLang="en-US" sz="2800" dirty="0" smtClean="0"/>
              <a:t>第</a:t>
            </a:r>
            <a:r>
              <a:rPr lang="en-US" altLang="zh-CN" sz="2800" dirty="0" smtClean="0"/>
              <a:t>1</a:t>
            </a:r>
            <a:r>
              <a:rPr lang="zh-CN" altLang="en-US" sz="2800" dirty="0" smtClean="0"/>
              <a:t>次上课</a:t>
            </a:r>
            <a:endParaRPr lang="zh-CN" altLang="en-US" sz="2800" dirty="0"/>
          </a:p>
        </p:txBody>
      </p:sp>
      <p:sp>
        <p:nvSpPr>
          <p:cNvPr id="4" name="标题 3"/>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41971691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3200" dirty="0">
                <a:solidFill>
                  <a:srgbClr val="FF0000"/>
                </a:solidFill>
                <a:latin typeface="方正粗黑宋简体" panose="02000000000000000000" charset="-122"/>
                <a:ea typeface="方正粗黑宋简体" panose="02000000000000000000" charset="-122"/>
                <a:cs typeface="方正粗黑宋简体" panose="02000000000000000000" charset="-122"/>
                <a:sym typeface="+mn-ea"/>
              </a:rPr>
              <a:t>选</a:t>
            </a:r>
            <a:r>
              <a:rPr lang="zh-CN" altLang="en-US" sz="3200" dirty="0" smtClean="0">
                <a:solidFill>
                  <a:srgbClr val="FF0000"/>
                </a:solidFill>
                <a:latin typeface="方正粗黑宋简体" panose="02000000000000000000" charset="-122"/>
                <a:ea typeface="方正粗黑宋简体" panose="02000000000000000000" charset="-122"/>
                <a:cs typeface="方正粗黑宋简体" panose="02000000000000000000" charset="-122"/>
                <a:sym typeface="+mn-ea"/>
              </a:rPr>
              <a:t>做</a:t>
            </a:r>
            <a:r>
              <a:rPr lang="en-US" altLang="zh-CN" sz="3200" dirty="0" smtClean="0">
                <a:solidFill>
                  <a:srgbClr val="FF0000"/>
                </a:solidFill>
                <a:latin typeface="方正粗黑宋简体" panose="02000000000000000000" charset="-122"/>
                <a:ea typeface="方正粗黑宋简体" panose="02000000000000000000" charset="-122"/>
                <a:cs typeface="方正粗黑宋简体" panose="02000000000000000000" charset="-122"/>
                <a:sym typeface="+mn-ea"/>
              </a:rPr>
              <a:t>4</a:t>
            </a:r>
            <a:r>
              <a:rPr lang="zh-CN" altLang="en-US" sz="3200" dirty="0" smtClean="0">
                <a:solidFill>
                  <a:srgbClr val="FF0000"/>
                </a:solidFill>
                <a:latin typeface="方正粗黑宋简体" panose="02000000000000000000" charset="-122"/>
                <a:ea typeface="方正粗黑宋简体" panose="02000000000000000000" charset="-122"/>
                <a:cs typeface="方正粗黑宋简体" panose="02000000000000000000" charset="-122"/>
              </a:rPr>
              <a:t>（</a:t>
            </a:r>
            <a:r>
              <a:rPr lang="zh-CN" altLang="en-US" sz="3200" dirty="0">
                <a:solidFill>
                  <a:srgbClr val="FF0000"/>
                </a:solidFill>
                <a:latin typeface="方正粗黑宋简体" panose="02000000000000000000" charset="-122"/>
                <a:ea typeface="方正粗黑宋简体" panose="02000000000000000000" charset="-122"/>
                <a:cs typeface="方正粗黑宋简体" panose="02000000000000000000" charset="-122"/>
              </a:rPr>
              <a:t>调研</a:t>
            </a:r>
            <a:r>
              <a:rPr lang="zh-CN" altLang="en-US" sz="3200" dirty="0" smtClean="0">
                <a:solidFill>
                  <a:srgbClr val="FF0000"/>
                </a:solidFill>
                <a:latin typeface="方正粗黑宋简体" panose="02000000000000000000" charset="-122"/>
                <a:ea typeface="方正粗黑宋简体" panose="02000000000000000000" charset="-122"/>
                <a:cs typeface="方正粗黑宋简体" panose="02000000000000000000" charset="-122"/>
              </a:rPr>
              <a:t>）</a:t>
            </a:r>
            <a:r>
              <a:rPr lang="zh-CN" altLang="en-US" sz="3200" dirty="0" smtClean="0">
                <a:solidFill>
                  <a:srgbClr val="FF0000"/>
                </a:solidFill>
                <a:latin typeface="方正粗黑宋简体" panose="02000000000000000000" charset="-122"/>
                <a:ea typeface="方正粗黑宋简体" panose="02000000000000000000" charset="-122"/>
                <a:cs typeface="方正粗黑宋简体" panose="02000000000000000000" charset="-122"/>
              </a:rPr>
              <a:t>：</a:t>
            </a:r>
            <a:r>
              <a:rPr lang="zh-CN" altLang="en-US" sz="3200" dirty="0">
                <a:latin typeface="方正粗黑宋简体" panose="02000000000000000000" charset="-122"/>
                <a:ea typeface="方正粗黑宋简体" panose="02000000000000000000" charset="-122"/>
                <a:cs typeface="方正粗黑宋简体" panose="02000000000000000000" charset="-122"/>
              </a:rPr>
              <a:t>从ARPANET网络开始，调研通信网络发展过程中路由算法的发展及演变，总结通信网络在路由算法发展中的问题，思考其可能的解决方法，跟已有方法进行对比。</a:t>
            </a:r>
          </a:p>
          <a:p>
            <a:endParaRPr lang="zh-CN" altLang="en-US" sz="3200" dirty="0">
              <a:latin typeface="方正粗黑宋简体" panose="02000000000000000000" charset="-122"/>
              <a:ea typeface="方正粗黑宋简体" panose="02000000000000000000" charset="-122"/>
              <a:cs typeface="方正粗黑宋简体" panose="02000000000000000000" charset="-122"/>
            </a:endParaRPr>
          </a:p>
          <a:p>
            <a:r>
              <a:rPr lang="zh-CN" altLang="en-US" sz="3200" dirty="0">
                <a:solidFill>
                  <a:srgbClr val="FF0000"/>
                </a:solidFill>
                <a:latin typeface="方正粗黑宋简体" panose="02000000000000000000" charset="-122"/>
                <a:ea typeface="方正粗黑宋简体" panose="02000000000000000000" charset="-122"/>
                <a:cs typeface="方正粗黑宋简体" panose="02000000000000000000" charset="-122"/>
                <a:sym typeface="+mn-ea"/>
              </a:rPr>
              <a:t>网上提交日期：</a:t>
            </a:r>
            <a:r>
              <a:rPr lang="zh-CN" altLang="en-US" sz="3200" dirty="0">
                <a:latin typeface="方正粗黑宋简体" panose="02000000000000000000" charset="-122"/>
                <a:ea typeface="方正粗黑宋简体" panose="02000000000000000000" charset="-122"/>
                <a:cs typeface="方正粗黑宋简体" panose="02000000000000000000" charset="-122"/>
                <a:sym typeface="+mn-ea"/>
              </a:rPr>
              <a:t>倒数第</a:t>
            </a:r>
            <a:r>
              <a:rPr lang="en-US" altLang="zh-CN" sz="3200" dirty="0">
                <a:latin typeface="方正粗黑宋简体" panose="02000000000000000000" charset="-122"/>
                <a:ea typeface="方正粗黑宋简体" panose="02000000000000000000" charset="-122"/>
                <a:cs typeface="方正粗黑宋简体" panose="02000000000000000000" charset="-122"/>
                <a:sym typeface="+mn-ea"/>
              </a:rPr>
              <a:t>1</a:t>
            </a:r>
            <a:r>
              <a:rPr lang="zh-CN" altLang="en-US" sz="3200" dirty="0">
                <a:latin typeface="方正粗黑宋简体" panose="02000000000000000000" charset="-122"/>
                <a:ea typeface="方正粗黑宋简体" panose="02000000000000000000" charset="-122"/>
                <a:cs typeface="方正粗黑宋简体" panose="02000000000000000000" charset="-122"/>
                <a:sym typeface="+mn-ea"/>
              </a:rPr>
              <a:t>次上课</a:t>
            </a:r>
            <a:endParaRPr lang="zh-CN" altLang="en-US" sz="3200" dirty="0">
              <a:latin typeface="方正粗黑宋简体" panose="02000000000000000000" charset="-122"/>
              <a:ea typeface="方正粗黑宋简体" panose="02000000000000000000" charset="-122"/>
              <a:cs typeface="方正粗黑宋简体" panose="02000000000000000000" charset="-122"/>
            </a:endParaRPr>
          </a:p>
          <a:p>
            <a:endParaRPr lang="zh-CN" altLang="en-US" sz="3200" dirty="0">
              <a:latin typeface="方正粗黑宋简体" panose="02000000000000000000" charset="-122"/>
              <a:ea typeface="方正粗黑宋简体" panose="02000000000000000000" charset="-122"/>
              <a:cs typeface="方正粗黑宋简体" panose="02000000000000000000" charset="-122"/>
            </a:endParaRPr>
          </a:p>
        </p:txBody>
      </p:sp>
      <p:sp>
        <p:nvSpPr>
          <p:cNvPr id="4" name="标题 3"/>
          <p:cNvSpPr>
            <a:spLocks noGrp="1"/>
          </p:cNvSpPr>
          <p:nvPr>
            <p:ph type="title"/>
          </p:nvPr>
        </p:nvSpPr>
        <p:spPr/>
        <p:txBody>
          <a:bodyPr/>
          <a:lstStyle/>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3200" dirty="0">
                <a:solidFill>
                  <a:srgbClr val="FF0000"/>
                </a:solidFill>
                <a:latin typeface="方正粗黑宋简体" panose="02000000000000000000" charset="-122"/>
                <a:ea typeface="方正粗黑宋简体" panose="02000000000000000000" charset="-122"/>
                <a:cs typeface="方正粗黑宋简体" panose="02000000000000000000" charset="-122"/>
                <a:sym typeface="+mn-ea"/>
              </a:rPr>
              <a:t>选</a:t>
            </a:r>
            <a:r>
              <a:rPr lang="zh-CN" altLang="en-US" sz="3200" dirty="0" smtClean="0">
                <a:solidFill>
                  <a:srgbClr val="FF0000"/>
                </a:solidFill>
                <a:latin typeface="方正粗黑宋简体" panose="02000000000000000000" charset="-122"/>
                <a:ea typeface="方正粗黑宋简体" panose="02000000000000000000" charset="-122"/>
                <a:cs typeface="方正粗黑宋简体" panose="02000000000000000000" charset="-122"/>
                <a:sym typeface="+mn-ea"/>
              </a:rPr>
              <a:t>做</a:t>
            </a:r>
            <a:r>
              <a:rPr lang="en-US" altLang="zh-CN" sz="3200" dirty="0" smtClean="0">
                <a:solidFill>
                  <a:srgbClr val="FF0000"/>
                </a:solidFill>
                <a:latin typeface="方正粗黑宋简体" panose="02000000000000000000" charset="-122"/>
                <a:ea typeface="方正粗黑宋简体" panose="02000000000000000000" charset="-122"/>
                <a:cs typeface="方正粗黑宋简体" panose="02000000000000000000" charset="-122"/>
                <a:sym typeface="+mn-ea"/>
              </a:rPr>
              <a:t>5</a:t>
            </a:r>
            <a:r>
              <a:rPr lang="zh-CN" altLang="en-US" sz="3200" dirty="0" smtClean="0">
                <a:solidFill>
                  <a:srgbClr val="FF0000"/>
                </a:solidFill>
                <a:latin typeface="方正粗黑宋简体" panose="02000000000000000000" charset="-122"/>
                <a:ea typeface="方正粗黑宋简体" panose="02000000000000000000" charset="-122"/>
                <a:cs typeface="方正粗黑宋简体" panose="02000000000000000000" charset="-122"/>
              </a:rPr>
              <a:t>（</a:t>
            </a:r>
            <a:r>
              <a:rPr lang="zh-CN" altLang="en-US" sz="3200" dirty="0">
                <a:solidFill>
                  <a:srgbClr val="FF0000"/>
                </a:solidFill>
                <a:latin typeface="方正粗黑宋简体" panose="02000000000000000000" charset="-122"/>
                <a:ea typeface="方正粗黑宋简体" panose="02000000000000000000" charset="-122"/>
                <a:cs typeface="方正粗黑宋简体" panose="02000000000000000000" charset="-122"/>
              </a:rPr>
              <a:t>调研） </a:t>
            </a:r>
            <a:r>
              <a:rPr lang="zh-CN" altLang="en-US" sz="3200" dirty="0" smtClean="0">
                <a:solidFill>
                  <a:srgbClr val="FF0000"/>
                </a:solidFill>
                <a:latin typeface="方正粗黑宋简体" panose="02000000000000000000" charset="-122"/>
                <a:ea typeface="方正粗黑宋简体" panose="02000000000000000000" charset="-122"/>
                <a:cs typeface="方正粗黑宋简体" panose="02000000000000000000" charset="-122"/>
                <a:sym typeface="+mn-ea"/>
              </a:rPr>
              <a:t>：</a:t>
            </a:r>
            <a:r>
              <a:rPr lang="zh-CN" altLang="en-US" sz="3200" dirty="0" smtClean="0">
                <a:latin typeface="方正粗黑宋简体" panose="02000000000000000000" charset="-122"/>
                <a:ea typeface="方正粗黑宋简体" panose="02000000000000000000" charset="-122"/>
                <a:sym typeface="+mn-ea"/>
              </a:rPr>
              <a:t>调查通信领域近三年前沿学术论文中有关最短路径算法、匹配算法、染色算法等的研究。给出论文名称、算法名称及思想</a:t>
            </a:r>
            <a:r>
              <a:rPr lang="zh-CN" altLang="en-US" sz="3200" dirty="0">
                <a:latin typeface="方正粗黑宋简体" panose="02000000000000000000" charset="-122"/>
                <a:ea typeface="方正粗黑宋简体" panose="02000000000000000000" charset="-122"/>
                <a:sym typeface="+mn-ea"/>
              </a:rPr>
              <a:t>、大致</a:t>
            </a:r>
            <a:r>
              <a:rPr lang="zh-CN" altLang="en-US" sz="3200" dirty="0" smtClean="0">
                <a:latin typeface="方正粗黑宋简体" panose="02000000000000000000" charset="-122"/>
                <a:ea typeface="方正粗黑宋简体" panose="02000000000000000000" charset="-122"/>
                <a:sym typeface="+mn-ea"/>
              </a:rPr>
              <a:t>描述，指出其所解决的主要问题及存在问题。</a:t>
            </a:r>
            <a:endParaRPr lang="zh-CN" altLang="en-US" sz="3200" dirty="0"/>
          </a:p>
          <a:p>
            <a:endParaRPr lang="zh-CN" altLang="en-US" sz="3200" dirty="0"/>
          </a:p>
        </p:txBody>
      </p:sp>
      <p:sp>
        <p:nvSpPr>
          <p:cNvPr id="4" name="文本框 3"/>
          <p:cNvSpPr txBox="1"/>
          <p:nvPr/>
        </p:nvSpPr>
        <p:spPr>
          <a:xfrm>
            <a:off x="971550" y="4797425"/>
            <a:ext cx="5697855" cy="583565"/>
          </a:xfrm>
          <a:prstGeom prst="rect">
            <a:avLst/>
          </a:prstGeom>
          <a:noFill/>
        </p:spPr>
        <p:txBody>
          <a:bodyPr wrap="none" rtlCol="0" anchor="t">
            <a:spAutoFit/>
          </a:bodyPr>
          <a:lstStyle/>
          <a:p>
            <a:r>
              <a:rPr lang="zh-CN" altLang="en-US" sz="3200">
                <a:solidFill>
                  <a:srgbClr val="FF0000"/>
                </a:solidFill>
                <a:latin typeface="方正粗黑宋简体" panose="02000000000000000000" charset="-122"/>
                <a:ea typeface="方正粗黑宋简体" panose="02000000000000000000" charset="-122"/>
                <a:cs typeface="方正粗黑宋简体" panose="02000000000000000000" charset="-122"/>
                <a:sym typeface="+mn-ea"/>
              </a:rPr>
              <a:t>网上提交日期：</a:t>
            </a:r>
            <a:r>
              <a:rPr lang="zh-CN" altLang="en-US" sz="3200">
                <a:latin typeface="方正粗黑宋简体" panose="02000000000000000000" charset="-122"/>
                <a:ea typeface="方正粗黑宋简体" panose="02000000000000000000" charset="-122"/>
                <a:cs typeface="方正粗黑宋简体" panose="02000000000000000000" charset="-122"/>
                <a:sym typeface="+mn-ea"/>
              </a:rPr>
              <a:t>倒数第</a:t>
            </a:r>
            <a:r>
              <a:rPr lang="en-US" altLang="zh-CN" sz="3200">
                <a:latin typeface="方正粗黑宋简体" panose="02000000000000000000" charset="-122"/>
                <a:ea typeface="方正粗黑宋简体" panose="02000000000000000000" charset="-122"/>
                <a:cs typeface="方正粗黑宋简体" panose="02000000000000000000" charset="-122"/>
                <a:sym typeface="+mn-ea"/>
              </a:rPr>
              <a:t>1</a:t>
            </a:r>
            <a:r>
              <a:rPr lang="zh-CN" altLang="en-US" sz="3200">
                <a:latin typeface="方正粗黑宋简体" panose="02000000000000000000" charset="-122"/>
                <a:ea typeface="方正粗黑宋简体" panose="02000000000000000000" charset="-122"/>
                <a:cs typeface="方正粗黑宋简体" panose="02000000000000000000" charset="-122"/>
                <a:sym typeface="+mn-ea"/>
              </a:rPr>
              <a:t>次上课</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3200" dirty="0">
                <a:solidFill>
                  <a:srgbClr val="FF0000"/>
                </a:solidFill>
                <a:latin typeface="方正粗黑宋简体" panose="02000000000000000000" charset="-122"/>
                <a:ea typeface="方正粗黑宋简体" panose="02000000000000000000" charset="-122"/>
                <a:cs typeface="方正粗黑宋简体" panose="02000000000000000000" charset="-122"/>
                <a:sym typeface="+mn-ea"/>
              </a:rPr>
              <a:t>选</a:t>
            </a:r>
            <a:r>
              <a:rPr lang="zh-CN" altLang="en-US" sz="3200" dirty="0" smtClean="0">
                <a:solidFill>
                  <a:srgbClr val="FF0000"/>
                </a:solidFill>
                <a:latin typeface="方正粗黑宋简体" panose="02000000000000000000" charset="-122"/>
                <a:ea typeface="方正粗黑宋简体" panose="02000000000000000000" charset="-122"/>
                <a:cs typeface="方正粗黑宋简体" panose="02000000000000000000" charset="-122"/>
                <a:sym typeface="+mn-ea"/>
              </a:rPr>
              <a:t>做</a:t>
            </a:r>
            <a:r>
              <a:rPr lang="en-US" altLang="zh-CN" sz="3200" dirty="0" smtClean="0">
                <a:solidFill>
                  <a:srgbClr val="FF0000"/>
                </a:solidFill>
                <a:latin typeface="方正粗黑宋简体" panose="02000000000000000000" charset="-122"/>
                <a:ea typeface="方正粗黑宋简体" panose="02000000000000000000" charset="-122"/>
                <a:cs typeface="方正粗黑宋简体" panose="02000000000000000000" charset="-122"/>
                <a:sym typeface="+mn-ea"/>
              </a:rPr>
              <a:t>6</a:t>
            </a:r>
            <a:r>
              <a:rPr lang="zh-CN" altLang="en-US" sz="3200" dirty="0" smtClean="0">
                <a:solidFill>
                  <a:srgbClr val="FF0000"/>
                </a:solidFill>
                <a:latin typeface="方正粗黑宋简体" panose="02000000000000000000" charset="-122"/>
                <a:ea typeface="方正粗黑宋简体" panose="02000000000000000000" charset="-122"/>
                <a:cs typeface="方正粗黑宋简体" panose="02000000000000000000" charset="-122"/>
              </a:rPr>
              <a:t>（</a:t>
            </a:r>
            <a:r>
              <a:rPr lang="zh-CN" altLang="en-US" sz="3200" dirty="0">
                <a:solidFill>
                  <a:srgbClr val="FF0000"/>
                </a:solidFill>
                <a:latin typeface="方正粗黑宋简体" panose="02000000000000000000" charset="-122"/>
                <a:ea typeface="方正粗黑宋简体" panose="02000000000000000000" charset="-122"/>
                <a:cs typeface="方正粗黑宋简体" panose="02000000000000000000" charset="-122"/>
              </a:rPr>
              <a:t>实践） ：</a:t>
            </a:r>
            <a:r>
              <a:rPr lang="zh-CN" altLang="en-US" sz="3200" dirty="0">
                <a:latin typeface="方正粗黑宋简体" panose="02000000000000000000" charset="-122"/>
                <a:ea typeface="方正粗黑宋简体" panose="02000000000000000000" charset="-122"/>
                <a:cs typeface="方正粗黑宋简体" panose="02000000000000000000" charset="-122"/>
              </a:rPr>
              <a:t>结合站址规划原理，对重庆邮电大学或黄桷垭等实际地理环境，进行站址规划。</a:t>
            </a:r>
          </a:p>
          <a:p>
            <a:endParaRPr lang="zh-CN" altLang="en-US" sz="3200" dirty="0">
              <a:latin typeface="方正粗黑宋简体" panose="02000000000000000000" charset="-122"/>
              <a:ea typeface="方正粗黑宋简体" panose="02000000000000000000" charset="-122"/>
              <a:cs typeface="方正粗黑宋简体" panose="02000000000000000000" charset="-122"/>
            </a:endParaRPr>
          </a:p>
          <a:p>
            <a:r>
              <a:rPr lang="zh-CN" altLang="en-US" sz="3200" dirty="0">
                <a:solidFill>
                  <a:srgbClr val="FF0000"/>
                </a:solidFill>
                <a:latin typeface="方正粗黑宋简体" panose="02000000000000000000" charset="-122"/>
                <a:ea typeface="方正粗黑宋简体" panose="02000000000000000000" charset="-122"/>
                <a:cs typeface="方正粗黑宋简体" panose="02000000000000000000" charset="-122"/>
                <a:sym typeface="+mn-ea"/>
              </a:rPr>
              <a:t>网上提交日期：</a:t>
            </a:r>
            <a:r>
              <a:rPr lang="zh-CN" altLang="en-US" sz="3200" dirty="0">
                <a:latin typeface="方正粗黑宋简体" panose="02000000000000000000" charset="-122"/>
                <a:ea typeface="方正粗黑宋简体" panose="02000000000000000000" charset="-122"/>
                <a:cs typeface="方正粗黑宋简体" panose="02000000000000000000" charset="-122"/>
                <a:sym typeface="+mn-ea"/>
              </a:rPr>
              <a:t>倒数第</a:t>
            </a:r>
            <a:r>
              <a:rPr lang="en-US" altLang="zh-CN" sz="3200" dirty="0">
                <a:latin typeface="方正粗黑宋简体" panose="02000000000000000000" charset="-122"/>
                <a:ea typeface="方正粗黑宋简体" panose="02000000000000000000" charset="-122"/>
                <a:cs typeface="方正粗黑宋简体" panose="02000000000000000000" charset="-122"/>
                <a:sym typeface="+mn-ea"/>
              </a:rPr>
              <a:t>1</a:t>
            </a:r>
            <a:r>
              <a:rPr lang="zh-CN" altLang="en-US" sz="3200" dirty="0">
                <a:latin typeface="方正粗黑宋简体" panose="02000000000000000000" charset="-122"/>
                <a:ea typeface="方正粗黑宋简体" panose="02000000000000000000" charset="-122"/>
                <a:cs typeface="方正粗黑宋简体" panose="02000000000000000000" charset="-122"/>
                <a:sym typeface="+mn-ea"/>
              </a:rPr>
              <a:t>次上课</a:t>
            </a:r>
            <a:endParaRPr lang="zh-CN" altLang="en-US" sz="3200" dirty="0">
              <a:latin typeface="方正粗黑宋简体" panose="02000000000000000000" charset="-122"/>
              <a:ea typeface="方正粗黑宋简体" panose="02000000000000000000" charset="-122"/>
              <a:cs typeface="方正粗黑宋简体" panose="02000000000000000000" charset="-122"/>
            </a:endParaRPr>
          </a:p>
          <a:p>
            <a:endParaRPr lang="zh-CN" altLang="en-US" sz="3200" dirty="0">
              <a:latin typeface="方正粗黑宋简体" panose="02000000000000000000" charset="-122"/>
              <a:ea typeface="方正粗黑宋简体" panose="02000000000000000000" charset="-122"/>
              <a:cs typeface="方正粗黑宋简体" panose="02000000000000000000" charset="-122"/>
            </a:endParaRPr>
          </a:p>
        </p:txBody>
      </p:sp>
      <p:sp>
        <p:nvSpPr>
          <p:cNvPr id="4" name="标题 3"/>
          <p:cNvSpPr>
            <a:spLocks noGrp="1"/>
          </p:cNvSpPr>
          <p:nvPr>
            <p:ph type="title"/>
          </p:nvPr>
        </p:nvSpPr>
        <p:spPr/>
        <p:txBody>
          <a:bodyPr/>
          <a:lstStyle/>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solidFill>
                  <a:srgbClr val="FF0000"/>
                </a:solidFill>
                <a:latin typeface="方正粗黑宋简体" panose="02000000000000000000" charset="-122"/>
                <a:ea typeface="方正粗黑宋简体" panose="02000000000000000000" charset="-122"/>
                <a:cs typeface="方正粗黑宋简体" panose="02000000000000000000" charset="-122"/>
              </a:rPr>
              <a:t>选</a:t>
            </a:r>
            <a:r>
              <a:rPr lang="zh-CN" altLang="en-US" dirty="0" smtClean="0">
                <a:solidFill>
                  <a:srgbClr val="FF0000"/>
                </a:solidFill>
                <a:latin typeface="方正粗黑宋简体" panose="02000000000000000000" charset="-122"/>
                <a:ea typeface="方正粗黑宋简体" panose="02000000000000000000" charset="-122"/>
                <a:cs typeface="方正粗黑宋简体" panose="02000000000000000000" charset="-122"/>
              </a:rPr>
              <a:t>做</a:t>
            </a:r>
            <a:r>
              <a:rPr lang="en-US" altLang="zh-CN" dirty="0" smtClean="0">
                <a:solidFill>
                  <a:srgbClr val="FF0000"/>
                </a:solidFill>
                <a:latin typeface="方正粗黑宋简体" panose="02000000000000000000" charset="-122"/>
                <a:ea typeface="方正粗黑宋简体" panose="02000000000000000000" charset="-122"/>
                <a:cs typeface="方正粗黑宋简体" panose="02000000000000000000" charset="-122"/>
              </a:rPr>
              <a:t>7</a:t>
            </a:r>
            <a:r>
              <a:rPr lang="zh-CN" altLang="en-US" dirty="0" smtClean="0">
                <a:solidFill>
                  <a:srgbClr val="FF0000"/>
                </a:solidFill>
                <a:latin typeface="方正粗黑宋简体" panose="02000000000000000000" charset="-122"/>
                <a:ea typeface="方正粗黑宋简体" panose="02000000000000000000" charset="-122"/>
                <a:cs typeface="方正粗黑宋简体" panose="02000000000000000000" charset="-122"/>
              </a:rPr>
              <a:t> </a:t>
            </a:r>
            <a:r>
              <a:rPr lang="zh-CN" altLang="en-US" dirty="0">
                <a:solidFill>
                  <a:srgbClr val="FF0000"/>
                </a:solidFill>
                <a:latin typeface="方正粗黑宋简体" panose="02000000000000000000" charset="-122"/>
                <a:ea typeface="方正粗黑宋简体" panose="02000000000000000000" charset="-122"/>
                <a:cs typeface="方正粗黑宋简体" panose="02000000000000000000" charset="-122"/>
              </a:rPr>
              <a:t>（实践） ：</a:t>
            </a:r>
            <a:r>
              <a:rPr lang="zh-CN" altLang="en-US" dirty="0">
                <a:latin typeface="方正粗黑宋简体" panose="02000000000000000000" charset="-122"/>
                <a:ea typeface="方正粗黑宋简体" panose="02000000000000000000" charset="-122"/>
                <a:cs typeface="方正粗黑宋简体" panose="02000000000000000000" charset="-122"/>
              </a:rPr>
              <a:t>将所学的匹配或染色理论，运用到你所研究的领域或者通信网络中，进行规划设计，要求有具体的应用场景描述及所解决问题的描述，提出具体的算法模型或流程。</a:t>
            </a:r>
          </a:p>
          <a:p>
            <a:endParaRPr lang="en-US" altLang="zh-CN" dirty="0">
              <a:latin typeface="方正粗黑宋简体" panose="02000000000000000000" charset="-122"/>
              <a:ea typeface="方正粗黑宋简体" panose="02000000000000000000" charset="-122"/>
              <a:cs typeface="方正粗黑宋简体" panose="02000000000000000000" charset="-122"/>
            </a:endParaRPr>
          </a:p>
          <a:p>
            <a:endParaRPr lang="en-US" altLang="zh-CN" dirty="0">
              <a:latin typeface="方正粗黑宋简体" panose="02000000000000000000" charset="-122"/>
              <a:ea typeface="方正粗黑宋简体" panose="02000000000000000000" charset="-122"/>
              <a:cs typeface="方正粗黑宋简体" panose="02000000000000000000" charset="-122"/>
            </a:endParaRPr>
          </a:p>
        </p:txBody>
      </p:sp>
      <p:sp>
        <p:nvSpPr>
          <p:cNvPr id="4" name="文本框 3"/>
          <p:cNvSpPr txBox="1"/>
          <p:nvPr/>
        </p:nvSpPr>
        <p:spPr>
          <a:xfrm>
            <a:off x="971550" y="4149090"/>
            <a:ext cx="5697855" cy="583565"/>
          </a:xfrm>
          <a:prstGeom prst="rect">
            <a:avLst/>
          </a:prstGeom>
          <a:noFill/>
        </p:spPr>
        <p:txBody>
          <a:bodyPr wrap="none" rtlCol="0" anchor="t">
            <a:spAutoFit/>
          </a:bodyPr>
          <a:lstStyle/>
          <a:p>
            <a:r>
              <a:rPr lang="zh-CN" altLang="en-US" sz="3200">
                <a:solidFill>
                  <a:srgbClr val="FF0000"/>
                </a:solidFill>
                <a:latin typeface="方正粗黑宋简体" panose="02000000000000000000" charset="-122"/>
                <a:ea typeface="方正粗黑宋简体" panose="02000000000000000000" charset="-122"/>
                <a:cs typeface="方正粗黑宋简体" panose="02000000000000000000" charset="-122"/>
                <a:sym typeface="+mn-ea"/>
              </a:rPr>
              <a:t>网上提交日期：</a:t>
            </a:r>
            <a:r>
              <a:rPr lang="zh-CN" altLang="en-US" sz="3200">
                <a:latin typeface="方正粗黑宋简体" panose="02000000000000000000" charset="-122"/>
                <a:ea typeface="方正粗黑宋简体" panose="02000000000000000000" charset="-122"/>
                <a:cs typeface="方正粗黑宋简体" panose="02000000000000000000" charset="-122"/>
                <a:sym typeface="+mn-ea"/>
              </a:rPr>
              <a:t>倒数第</a:t>
            </a:r>
            <a:r>
              <a:rPr lang="en-US" altLang="zh-CN" sz="3200">
                <a:latin typeface="方正粗黑宋简体" panose="02000000000000000000" charset="-122"/>
                <a:ea typeface="方正粗黑宋简体" panose="02000000000000000000" charset="-122"/>
                <a:cs typeface="方正粗黑宋简体" panose="02000000000000000000" charset="-122"/>
                <a:sym typeface="+mn-ea"/>
              </a:rPr>
              <a:t>1</a:t>
            </a:r>
            <a:r>
              <a:rPr lang="zh-CN" altLang="en-US" sz="3200">
                <a:latin typeface="方正粗黑宋简体" panose="02000000000000000000" charset="-122"/>
                <a:ea typeface="方正粗黑宋简体" panose="02000000000000000000" charset="-122"/>
                <a:cs typeface="方正粗黑宋简体" panose="02000000000000000000" charset="-122"/>
                <a:sym typeface="+mn-ea"/>
              </a:rPr>
              <a:t>次上课</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half" idx="1"/>
          </p:nvPr>
        </p:nvSpPr>
        <p:spPr>
          <a:xfrm>
            <a:off x="250825" y="1268730"/>
            <a:ext cx="8388350" cy="5184775"/>
          </a:xfrm>
        </p:spPr>
        <p:txBody>
          <a:bodyPr/>
          <a:lstStyle/>
          <a:p>
            <a:r>
              <a:rPr lang="zh-CN" altLang="en-US" sz="3200" dirty="0">
                <a:solidFill>
                  <a:srgbClr val="FF0000"/>
                </a:solidFill>
                <a:latin typeface="方正粗黑宋简体" panose="02000000000000000000" charset="-122"/>
                <a:ea typeface="方正粗黑宋简体" panose="02000000000000000000" charset="-122"/>
                <a:cs typeface="方正粗黑宋简体" panose="02000000000000000000" charset="-122"/>
              </a:rPr>
              <a:t>选</a:t>
            </a:r>
            <a:r>
              <a:rPr lang="zh-CN" altLang="en-US" sz="3200" dirty="0" smtClean="0">
                <a:solidFill>
                  <a:srgbClr val="FF0000"/>
                </a:solidFill>
                <a:latin typeface="方正粗黑宋简体" panose="02000000000000000000" charset="-122"/>
                <a:ea typeface="方正粗黑宋简体" panose="02000000000000000000" charset="-122"/>
                <a:cs typeface="方正粗黑宋简体" panose="02000000000000000000" charset="-122"/>
              </a:rPr>
              <a:t>做</a:t>
            </a:r>
            <a:r>
              <a:rPr lang="en-US" altLang="zh-CN" sz="3200" dirty="0" smtClean="0">
                <a:solidFill>
                  <a:srgbClr val="FF0000"/>
                </a:solidFill>
                <a:latin typeface="方正粗黑宋简体" panose="02000000000000000000" charset="-122"/>
                <a:ea typeface="方正粗黑宋简体" panose="02000000000000000000" charset="-122"/>
                <a:cs typeface="方正粗黑宋简体" panose="02000000000000000000" charset="-122"/>
              </a:rPr>
              <a:t>8</a:t>
            </a:r>
            <a:r>
              <a:rPr lang="zh-CN" altLang="en-US" sz="3200" dirty="0" smtClean="0">
                <a:solidFill>
                  <a:srgbClr val="FF0000"/>
                </a:solidFill>
                <a:latin typeface="方正粗黑宋简体" panose="02000000000000000000" charset="-122"/>
                <a:ea typeface="方正粗黑宋简体" panose="02000000000000000000" charset="-122"/>
                <a:cs typeface="方正粗黑宋简体" panose="02000000000000000000" charset="-122"/>
              </a:rPr>
              <a:t> </a:t>
            </a:r>
            <a:r>
              <a:rPr lang="zh-CN" altLang="en-US" sz="3200" dirty="0">
                <a:solidFill>
                  <a:srgbClr val="FF0000"/>
                </a:solidFill>
                <a:latin typeface="方正粗黑宋简体" panose="02000000000000000000" charset="-122"/>
                <a:ea typeface="方正粗黑宋简体" panose="02000000000000000000" charset="-122"/>
                <a:cs typeface="方正粗黑宋简体" panose="02000000000000000000" charset="-122"/>
              </a:rPr>
              <a:t>（调研） </a:t>
            </a:r>
            <a:r>
              <a:rPr lang="zh-CN" altLang="en-US" sz="3200" dirty="0" smtClean="0">
                <a:solidFill>
                  <a:srgbClr val="FF0000"/>
                </a:solidFill>
                <a:latin typeface="方正粗黑宋简体" panose="02000000000000000000" charset="-122"/>
                <a:ea typeface="方正粗黑宋简体" panose="02000000000000000000" charset="-122"/>
                <a:cs typeface="方正粗黑宋简体" panose="02000000000000000000" charset="-122"/>
              </a:rPr>
              <a:t>：</a:t>
            </a:r>
            <a:r>
              <a:rPr lang="zh-CN" altLang="en-US" sz="3200" dirty="0">
                <a:latin typeface="方正粗黑宋简体" panose="02000000000000000000" charset="-122"/>
                <a:ea typeface="方正粗黑宋简体" panose="02000000000000000000" charset="-122"/>
                <a:cs typeface="方正粗黑宋简体" panose="02000000000000000000" charset="-122"/>
              </a:rPr>
              <a:t>调研以前及现在通信网络中多址接入技术的应用情况。包括我国及其他国家采用的卫星、无线局域网、有线局域网、移动蜂窝网络中采用的多址技术，明白通信网络发展中的变革、兴盛和衰落等。</a:t>
            </a:r>
          </a:p>
          <a:p>
            <a:r>
              <a:rPr lang="zh-CN" altLang="en-US" sz="3200" dirty="0">
                <a:latin typeface="方正粗黑宋简体" panose="02000000000000000000" charset="-122"/>
                <a:ea typeface="方正粗黑宋简体" panose="02000000000000000000" charset="-122"/>
                <a:cs typeface="方正粗黑宋简体" panose="02000000000000000000" charset="-122"/>
              </a:rPr>
              <a:t>要求：以思维导图的形式总结</a:t>
            </a:r>
          </a:p>
          <a:p>
            <a:r>
              <a:rPr lang="zh-CN" altLang="en-US" sz="3200" dirty="0">
                <a:solidFill>
                  <a:srgbClr val="FF0000"/>
                </a:solidFill>
                <a:latin typeface="方正粗黑宋简体" panose="02000000000000000000" charset="-122"/>
                <a:ea typeface="方正粗黑宋简体" panose="02000000000000000000" charset="-122"/>
                <a:cs typeface="方正粗黑宋简体" panose="02000000000000000000" charset="-122"/>
                <a:sym typeface="+mn-ea"/>
              </a:rPr>
              <a:t>网上提交日期</a:t>
            </a:r>
            <a:r>
              <a:rPr lang="zh-CN" altLang="en-US" sz="3200" dirty="0" smtClean="0">
                <a:solidFill>
                  <a:srgbClr val="FF0000"/>
                </a:solidFill>
                <a:latin typeface="方正粗黑宋简体" panose="02000000000000000000" charset="-122"/>
                <a:ea typeface="方正粗黑宋简体" panose="02000000000000000000" charset="-122"/>
                <a:cs typeface="方正粗黑宋简体" panose="02000000000000000000" charset="-122"/>
                <a:sym typeface="+mn-ea"/>
              </a:rPr>
              <a:t>：</a:t>
            </a:r>
            <a:r>
              <a:rPr lang="zh-CN" altLang="en-US" sz="3200" dirty="0">
                <a:latin typeface="方正粗黑宋简体" panose="02000000000000000000" charset="-122"/>
                <a:ea typeface="方正粗黑宋简体" panose="02000000000000000000" charset="-122"/>
                <a:cs typeface="方正粗黑宋简体" panose="02000000000000000000" charset="-122"/>
                <a:sym typeface="+mn-ea"/>
              </a:rPr>
              <a:t>倒数第</a:t>
            </a:r>
            <a:r>
              <a:rPr lang="en-US" altLang="zh-CN" sz="3200" dirty="0">
                <a:latin typeface="方正粗黑宋简体" panose="02000000000000000000" charset="-122"/>
                <a:ea typeface="方正粗黑宋简体" panose="02000000000000000000" charset="-122"/>
                <a:cs typeface="方正粗黑宋简体" panose="02000000000000000000" charset="-122"/>
                <a:sym typeface="+mn-ea"/>
              </a:rPr>
              <a:t>1</a:t>
            </a:r>
            <a:r>
              <a:rPr lang="zh-CN" altLang="en-US" sz="3200" dirty="0">
                <a:latin typeface="方正粗黑宋简体" panose="02000000000000000000" charset="-122"/>
                <a:ea typeface="方正粗黑宋简体" panose="02000000000000000000" charset="-122"/>
                <a:cs typeface="方正粗黑宋简体" panose="02000000000000000000" charset="-122"/>
                <a:sym typeface="+mn-ea"/>
              </a:rPr>
              <a:t>次上课</a:t>
            </a:r>
            <a:endParaRPr lang="zh-CN" altLang="en-US" sz="3200" dirty="0">
              <a:latin typeface="方正粗黑宋简体" panose="02000000000000000000" charset="-122"/>
              <a:ea typeface="方正粗黑宋简体" panose="02000000000000000000" charset="-122"/>
              <a:cs typeface="方正粗黑宋简体" panose="02000000000000000000" charset="-122"/>
            </a:endParaRPr>
          </a:p>
          <a:p>
            <a:endParaRPr lang="zh-CN" altLang="en-US" sz="3200" dirty="0">
              <a:latin typeface="方正粗黑宋简体" panose="02000000000000000000" charset="-122"/>
              <a:ea typeface="方正粗黑宋简体" panose="02000000000000000000" charset="-122"/>
              <a:cs typeface="方正粗黑宋简体" panose="02000000000000000000" charset="-122"/>
            </a:endParaRPr>
          </a:p>
          <a:p>
            <a:endParaRPr lang="zh-CN" altLang="en-US" sz="3200" dirty="0">
              <a:latin typeface="方正粗黑宋简体" panose="02000000000000000000" charset="-122"/>
              <a:ea typeface="方正粗黑宋简体" panose="02000000000000000000" charset="-122"/>
              <a:cs typeface="方正粗黑宋简体" panose="02000000000000000000" charset="-122"/>
            </a:endParaRPr>
          </a:p>
        </p:txBody>
      </p:sp>
      <p:sp>
        <p:nvSpPr>
          <p:cNvPr id="4" name="标题 3"/>
          <p:cNvSpPr>
            <a:spLocks noGrp="1"/>
          </p:cNvSpPr>
          <p:nvPr>
            <p:ph type="title"/>
          </p:nvPr>
        </p:nvSpPr>
        <p:spPr/>
        <p:txBody>
          <a:bodyPr/>
          <a:lstStyle/>
          <a:p>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sz="half" idx="1"/>
          </p:nvPr>
        </p:nvSpPr>
        <p:spPr>
          <a:xfrm>
            <a:off x="250825" y="1268730"/>
            <a:ext cx="8272145" cy="5184775"/>
          </a:xfrm>
        </p:spPr>
        <p:txBody>
          <a:bodyPr/>
          <a:lstStyle/>
          <a:p>
            <a:r>
              <a:rPr lang="zh-CN" altLang="en-US" dirty="0">
                <a:solidFill>
                  <a:srgbClr val="FF0000"/>
                </a:solidFill>
                <a:latin typeface="方正粗黑宋简体" panose="02000000000000000000" charset="-122"/>
                <a:ea typeface="方正粗黑宋简体" panose="02000000000000000000" charset="-122"/>
                <a:cs typeface="方正粗黑宋简体" panose="02000000000000000000" charset="-122"/>
                <a:sym typeface="+mn-ea"/>
              </a:rPr>
              <a:t>选</a:t>
            </a:r>
            <a:r>
              <a:rPr lang="zh-CN" altLang="en-US" dirty="0" smtClean="0">
                <a:solidFill>
                  <a:srgbClr val="FF0000"/>
                </a:solidFill>
                <a:latin typeface="方正粗黑宋简体" panose="02000000000000000000" charset="-122"/>
                <a:ea typeface="方正粗黑宋简体" panose="02000000000000000000" charset="-122"/>
                <a:cs typeface="方正粗黑宋简体" panose="02000000000000000000" charset="-122"/>
                <a:sym typeface="+mn-ea"/>
              </a:rPr>
              <a:t>做</a:t>
            </a:r>
            <a:r>
              <a:rPr lang="en-US" altLang="zh-CN" dirty="0" smtClean="0">
                <a:solidFill>
                  <a:srgbClr val="FF0000"/>
                </a:solidFill>
                <a:latin typeface="方正粗黑宋简体" panose="02000000000000000000" charset="-122"/>
                <a:ea typeface="方正粗黑宋简体" panose="02000000000000000000" charset="-122"/>
                <a:cs typeface="方正粗黑宋简体" panose="02000000000000000000" charset="-122"/>
                <a:sym typeface="+mn-ea"/>
              </a:rPr>
              <a:t>9</a:t>
            </a:r>
            <a:r>
              <a:rPr lang="zh-CN" altLang="en-US" dirty="0" smtClean="0">
                <a:solidFill>
                  <a:srgbClr val="FF0000"/>
                </a:solidFill>
                <a:latin typeface="方正粗黑宋简体" panose="02000000000000000000" charset="-122"/>
                <a:ea typeface="方正粗黑宋简体" panose="02000000000000000000" charset="-122"/>
                <a:cs typeface="方正粗黑宋简体" panose="02000000000000000000" charset="-122"/>
              </a:rPr>
              <a:t> </a:t>
            </a:r>
            <a:r>
              <a:rPr lang="zh-CN" altLang="en-US" dirty="0">
                <a:solidFill>
                  <a:srgbClr val="FF0000"/>
                </a:solidFill>
                <a:latin typeface="方正粗黑宋简体" panose="02000000000000000000" charset="-122"/>
                <a:ea typeface="方正粗黑宋简体" panose="02000000000000000000" charset="-122"/>
                <a:cs typeface="方正粗黑宋简体" panose="02000000000000000000" charset="-122"/>
              </a:rPr>
              <a:t>（实践） ：</a:t>
            </a:r>
            <a:r>
              <a:rPr lang="zh-CN" altLang="en-US" dirty="0">
                <a:latin typeface="方正粗黑宋简体" panose="02000000000000000000" charset="-122"/>
                <a:ea typeface="方正粗黑宋简体" panose="02000000000000000000" charset="-122"/>
                <a:cs typeface="方正粗黑宋简体" panose="02000000000000000000" charset="-122"/>
              </a:rPr>
              <a:t>以通信网络中某一系统或其他系统总体可靠性指标要求为例，进行可靠性设计。</a:t>
            </a:r>
          </a:p>
        </p:txBody>
      </p:sp>
      <p:sp>
        <p:nvSpPr>
          <p:cNvPr id="4" name="文本框 3"/>
          <p:cNvSpPr txBox="1"/>
          <p:nvPr/>
        </p:nvSpPr>
        <p:spPr>
          <a:xfrm>
            <a:off x="971550" y="4149090"/>
            <a:ext cx="5753498" cy="584775"/>
          </a:xfrm>
          <a:prstGeom prst="rect">
            <a:avLst/>
          </a:prstGeom>
          <a:noFill/>
        </p:spPr>
        <p:txBody>
          <a:bodyPr wrap="none" rtlCol="0" anchor="t">
            <a:spAutoFit/>
          </a:bodyPr>
          <a:lstStyle/>
          <a:p>
            <a:r>
              <a:rPr lang="zh-CN" altLang="en-US" sz="3200" dirty="0">
                <a:solidFill>
                  <a:srgbClr val="FF0000"/>
                </a:solidFill>
                <a:latin typeface="方正粗黑宋简体" panose="02000000000000000000" charset="-122"/>
                <a:ea typeface="方正粗黑宋简体" panose="02000000000000000000" charset="-122"/>
                <a:cs typeface="方正粗黑宋简体" panose="02000000000000000000" charset="-122"/>
                <a:sym typeface="+mn-ea"/>
              </a:rPr>
              <a:t>网上提交日期</a:t>
            </a:r>
            <a:r>
              <a:rPr lang="zh-CN" altLang="en-US" sz="3200" dirty="0" smtClean="0">
                <a:solidFill>
                  <a:srgbClr val="FF0000"/>
                </a:solidFill>
                <a:latin typeface="方正粗黑宋简体" panose="02000000000000000000" charset="-122"/>
                <a:ea typeface="方正粗黑宋简体" panose="02000000000000000000" charset="-122"/>
                <a:cs typeface="方正粗黑宋简体" panose="02000000000000000000" charset="-122"/>
                <a:sym typeface="+mn-ea"/>
              </a:rPr>
              <a:t>：</a:t>
            </a:r>
            <a:r>
              <a:rPr lang="zh-CN" altLang="en-US" sz="3200" dirty="0">
                <a:latin typeface="方正粗黑宋简体" panose="02000000000000000000" charset="-122"/>
                <a:ea typeface="方正粗黑宋简体" panose="02000000000000000000" charset="-122"/>
                <a:cs typeface="方正粗黑宋简体" panose="02000000000000000000" charset="-122"/>
                <a:sym typeface="+mn-ea"/>
              </a:rPr>
              <a:t>倒数第</a:t>
            </a:r>
            <a:r>
              <a:rPr lang="en-US" altLang="zh-CN" sz="3200" dirty="0">
                <a:latin typeface="方正粗黑宋简体" panose="02000000000000000000" charset="-122"/>
                <a:ea typeface="方正粗黑宋简体" panose="02000000000000000000" charset="-122"/>
                <a:cs typeface="方正粗黑宋简体" panose="02000000000000000000" charset="-122"/>
                <a:sym typeface="+mn-ea"/>
              </a:rPr>
              <a:t>1</a:t>
            </a:r>
            <a:r>
              <a:rPr lang="zh-CN" altLang="en-US" sz="3200" dirty="0">
                <a:latin typeface="方正粗黑宋简体" panose="02000000000000000000" charset="-122"/>
                <a:ea typeface="方正粗黑宋简体" panose="02000000000000000000" charset="-122"/>
                <a:cs typeface="方正粗黑宋简体" panose="02000000000000000000" charset="-122"/>
                <a:sym typeface="+mn-ea"/>
              </a:rPr>
              <a:t>次上课</a:t>
            </a:r>
            <a:endParaRPr lang="zh-CN" altLang="en-US" sz="3200" dirty="0">
              <a:latin typeface="方正粗黑宋简体" panose="02000000000000000000" charset="-122"/>
              <a:ea typeface="方正粗黑宋简体" panose="02000000000000000000" charset="-122"/>
              <a:cs typeface="方正粗黑宋简体" panose="02000000000000000000"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latin typeface="方正粗黑宋简体" pitchFamily="2" charset="-122"/>
                <a:ea typeface="方正粗黑宋简体" pitchFamily="2" charset="-122"/>
              </a:rPr>
              <a:t>网络编程作业</a:t>
            </a:r>
          </a:p>
        </p:txBody>
      </p:sp>
      <p:sp>
        <p:nvSpPr>
          <p:cNvPr id="3" name="文本占位符 2"/>
          <p:cNvSpPr>
            <a:spLocks noGrp="1"/>
          </p:cNvSpPr>
          <p:nvPr>
            <p:ph type="body" sz="half" idx="1"/>
          </p:nvPr>
        </p:nvSpPr>
        <p:spPr>
          <a:xfrm>
            <a:off x="2339752" y="2204864"/>
            <a:ext cx="4248472" cy="2088232"/>
          </a:xfrm>
        </p:spPr>
        <p:txBody>
          <a:bodyPr/>
          <a:lstStyle/>
          <a:p>
            <a:r>
              <a:rPr lang="zh-CN" altLang="en-US" dirty="0" smtClean="0">
                <a:solidFill>
                  <a:srgbClr val="FF0000"/>
                </a:solidFill>
                <a:latin typeface="方正粗黑宋简体" pitchFamily="2" charset="-122"/>
                <a:ea typeface="方正粗黑宋简体" pitchFamily="2" charset="-122"/>
              </a:rPr>
              <a:t>占</a:t>
            </a:r>
            <a:r>
              <a:rPr lang="en-US" altLang="zh-CN" dirty="0" smtClean="0">
                <a:solidFill>
                  <a:srgbClr val="FF0000"/>
                </a:solidFill>
                <a:latin typeface="方正粗黑宋简体" pitchFamily="2" charset="-122"/>
                <a:ea typeface="方正粗黑宋简体" pitchFamily="2" charset="-122"/>
              </a:rPr>
              <a:t>10%</a:t>
            </a:r>
          </a:p>
          <a:p>
            <a:r>
              <a:rPr lang="zh-CN" altLang="en-US" dirty="0" smtClean="0">
                <a:solidFill>
                  <a:srgbClr val="FF0000"/>
                </a:solidFill>
                <a:latin typeface="方正粗黑宋简体" pitchFamily="2" charset="-122"/>
                <a:ea typeface="方正粗黑宋简体" pitchFamily="2" charset="-122"/>
              </a:rPr>
              <a:t>每人必做</a:t>
            </a:r>
            <a:r>
              <a:rPr lang="en-US" altLang="zh-CN" dirty="0" smtClean="0">
                <a:solidFill>
                  <a:srgbClr val="FF0000"/>
                </a:solidFill>
                <a:latin typeface="方正粗黑宋简体" pitchFamily="2" charset="-122"/>
                <a:ea typeface="方正粗黑宋简体" pitchFamily="2" charset="-122"/>
              </a:rPr>
              <a:t>1</a:t>
            </a:r>
            <a:r>
              <a:rPr lang="zh-CN" altLang="en-US" dirty="0" smtClean="0">
                <a:solidFill>
                  <a:srgbClr val="FF0000"/>
                </a:solidFill>
                <a:latin typeface="方正粗黑宋简体" pitchFamily="2" charset="-122"/>
                <a:ea typeface="方正粗黑宋简体" pitchFamily="2" charset="-122"/>
              </a:rPr>
              <a:t>项，</a:t>
            </a:r>
            <a:endParaRPr lang="en-US" altLang="zh-CN" dirty="0" smtClean="0">
              <a:solidFill>
                <a:srgbClr val="FF0000"/>
              </a:solidFill>
              <a:latin typeface="方正粗黑宋简体" pitchFamily="2" charset="-122"/>
              <a:ea typeface="方正粗黑宋简体" pitchFamily="2" charset="-122"/>
            </a:endParaRPr>
          </a:p>
          <a:p>
            <a:r>
              <a:rPr lang="zh-CN" altLang="en-US" dirty="0" smtClean="0">
                <a:solidFill>
                  <a:srgbClr val="FF0000"/>
                </a:solidFill>
                <a:latin typeface="方正粗黑宋简体" pitchFamily="2" charset="-122"/>
                <a:ea typeface="方正粗黑宋简体" pitchFamily="2" charset="-122"/>
              </a:rPr>
              <a:t>不限于以下内容</a:t>
            </a:r>
            <a:endParaRPr lang="en-US" altLang="zh-CN" dirty="0">
              <a:solidFill>
                <a:srgbClr val="FF0000"/>
              </a:solidFill>
              <a:latin typeface="方正粗黑宋简体" pitchFamily="2" charset="-122"/>
              <a:ea typeface="方正粗黑宋简体"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925" y="189230"/>
            <a:ext cx="9024620" cy="720725"/>
          </a:xfrm>
        </p:spPr>
        <p:txBody>
          <a:bodyPr/>
          <a:lstStyle/>
          <a:p>
            <a:r>
              <a:rPr lang="zh-CN" altLang="en-US" sz="3200" dirty="0">
                <a:solidFill>
                  <a:srgbClr val="FF0000"/>
                </a:solidFill>
                <a:sym typeface="+mn-ea"/>
              </a:rPr>
              <a:t>网络编程：</a:t>
            </a:r>
            <a:br>
              <a:rPr lang="zh-CN" altLang="en-US" sz="3200" dirty="0">
                <a:solidFill>
                  <a:srgbClr val="FF0000"/>
                </a:solidFill>
                <a:sym typeface="+mn-ea"/>
              </a:rPr>
            </a:br>
            <a:endParaRPr lang="zh-CN" altLang="en-US" sz="3200" dirty="0">
              <a:solidFill>
                <a:srgbClr val="FF0000"/>
              </a:solidFill>
              <a:sym typeface="+mn-ea"/>
            </a:endParaRPr>
          </a:p>
        </p:txBody>
      </p:sp>
      <p:sp>
        <p:nvSpPr>
          <p:cNvPr id="3" name="文本占位符 2"/>
          <p:cNvSpPr>
            <a:spLocks noGrp="1"/>
          </p:cNvSpPr>
          <p:nvPr>
            <p:ph type="body" sz="half" idx="1"/>
          </p:nvPr>
        </p:nvSpPr>
        <p:spPr>
          <a:xfrm>
            <a:off x="250825" y="1268730"/>
            <a:ext cx="8540115" cy="5184775"/>
          </a:xfrm>
        </p:spPr>
        <p:txBody>
          <a:bodyPr/>
          <a:lstStyle/>
          <a:p>
            <a:pPr marL="342900" indent="-342900" eaLnBrk="0" fontAlgn="base" hangingPunct="0">
              <a:spcBef>
                <a:spcPct val="20000"/>
              </a:spcBef>
              <a:spcAft>
                <a:spcPct val="0"/>
              </a:spcAft>
              <a:buClr>
                <a:schemeClr val="hlink"/>
              </a:buClr>
              <a:buSzPct val="75000"/>
              <a:buFont typeface="Wingdings" panose="05000000000000000000" pitchFamily="2" charset="2"/>
              <a:buChar char="v"/>
            </a:pPr>
            <a:r>
              <a:rPr lang="zh-CN" sz="3600" dirty="0">
                <a:solidFill>
                  <a:srgbClr val="FF0000"/>
                </a:solidFill>
                <a:latin typeface="方正粗黑宋简体" panose="02000000000000000000" charset="-122"/>
                <a:ea typeface="方正粗黑宋简体" panose="02000000000000000000" charset="-122"/>
                <a:cs typeface="方正粗黑宋简体" panose="02000000000000000000" charset="-122"/>
                <a:sym typeface="+mn-ea"/>
              </a:rPr>
              <a:t>选做1：</a:t>
            </a:r>
            <a:r>
              <a:rPr lang="zh-CN" altLang="en-US" sz="3600" dirty="0">
                <a:latin typeface="方正粗黑宋简体" panose="02000000000000000000" charset="-122"/>
                <a:ea typeface="方正粗黑宋简体" panose="02000000000000000000" charset="-122"/>
                <a:cs typeface="方正粗黑宋简体" panose="02000000000000000000" charset="-122"/>
                <a:sym typeface="+mn-ea"/>
              </a:rPr>
              <a:t>编程实现两个或以上的路由选择算法，对不同的算法进行对比分析，</a:t>
            </a:r>
            <a:r>
              <a:rPr lang="zh-CN" altLang="en-US" sz="3600" b="1" dirty="0">
                <a:solidFill>
                  <a:schemeClr val="tx1"/>
                </a:solidFill>
                <a:effectLst>
                  <a:outerShdw blurRad="38100" dist="38100" dir="2700000" algn="tl">
                    <a:srgbClr val="C0C0C0"/>
                  </a:outerShdw>
                </a:effectLst>
                <a:latin typeface="方正粗黑宋简体" panose="02000000000000000000" charset="-122"/>
                <a:ea typeface="方正粗黑宋简体" panose="02000000000000000000" charset="-122"/>
                <a:cs typeface="方正粗黑宋简体" panose="02000000000000000000" charset="-122"/>
                <a:sym typeface="+mn-ea"/>
              </a:rPr>
              <a:t>计算自己所编写算法的时间复杂度</a:t>
            </a:r>
            <a:endParaRPr lang="zh-CN" altLang="en-US" sz="3600" b="1" dirty="0">
              <a:solidFill>
                <a:schemeClr val="tx1"/>
              </a:solidFill>
              <a:effectLst>
                <a:outerShdw blurRad="38100" dist="38100" dir="2700000" algn="tl">
                  <a:srgbClr val="C0C0C0"/>
                </a:outerShdw>
              </a:effectLst>
              <a:cs typeface="+mn-cs"/>
            </a:endParaRPr>
          </a:p>
          <a:p>
            <a:r>
              <a:rPr lang="zh-CN" dirty="0">
                <a:solidFill>
                  <a:srgbClr val="FF0000"/>
                </a:solidFill>
                <a:latin typeface="方正粗黑宋简体" panose="02000000000000000000" charset="-122"/>
                <a:ea typeface="方正粗黑宋简体" panose="02000000000000000000" charset="-122"/>
                <a:cs typeface="方正粗黑宋简体" panose="02000000000000000000" charset="-122"/>
              </a:rPr>
              <a:t>选做</a:t>
            </a:r>
            <a:r>
              <a:rPr lang="en-US" altLang="zh-CN" dirty="0">
                <a:solidFill>
                  <a:srgbClr val="FF0000"/>
                </a:solidFill>
                <a:latin typeface="方正粗黑宋简体" panose="02000000000000000000" charset="-122"/>
                <a:ea typeface="方正粗黑宋简体" panose="02000000000000000000" charset="-122"/>
                <a:cs typeface="方正粗黑宋简体" panose="02000000000000000000" charset="-122"/>
              </a:rPr>
              <a:t>2</a:t>
            </a:r>
            <a:r>
              <a:rPr lang="zh-CN" altLang="en-US" dirty="0">
                <a:solidFill>
                  <a:srgbClr val="FF0000"/>
                </a:solidFill>
                <a:latin typeface="方正粗黑宋简体" panose="02000000000000000000" charset="-122"/>
                <a:ea typeface="方正粗黑宋简体" panose="02000000000000000000" charset="-122"/>
                <a:cs typeface="方正粗黑宋简体" panose="02000000000000000000" charset="-122"/>
              </a:rPr>
              <a:t>：</a:t>
            </a:r>
            <a:r>
              <a:rPr lang="zh-CN" altLang="en-US" dirty="0">
                <a:latin typeface="方正粗黑宋简体" panose="02000000000000000000" charset="-122"/>
                <a:ea typeface="方正粗黑宋简体" panose="02000000000000000000" charset="-122"/>
                <a:cs typeface="方正粗黑宋简体" panose="02000000000000000000" charset="-122"/>
              </a:rPr>
              <a:t>对典型的多址接入技术进行仿真研究。了解不同技术的优缺点，明白其应用场合，</a:t>
            </a:r>
            <a:r>
              <a:rPr lang="zh-CN" altLang="en-US" dirty="0">
                <a:latin typeface="方正粗黑宋简体" panose="02000000000000000000" charset="-122"/>
                <a:ea typeface="方正粗黑宋简体" panose="02000000000000000000" charset="-122"/>
                <a:cs typeface="方正粗黑宋简体" panose="02000000000000000000" charset="-122"/>
                <a:sym typeface="+mn-ea"/>
              </a:rPr>
              <a:t>计算自己所编写算法的时间复杂度</a:t>
            </a:r>
            <a:r>
              <a:rPr lang="zh-CN" altLang="en-US" dirty="0">
                <a:latin typeface="方正粗黑宋简体" panose="02000000000000000000" charset="-122"/>
                <a:ea typeface="方正粗黑宋简体" panose="02000000000000000000" charset="-122"/>
                <a:cs typeface="方正粗黑宋简体" panose="02000000000000000000" charset="-122"/>
              </a:rPr>
              <a:t>。</a:t>
            </a:r>
          </a:p>
        </p:txBody>
      </p:sp>
      <p:sp>
        <p:nvSpPr>
          <p:cNvPr id="4" name="文本框 3"/>
          <p:cNvSpPr txBox="1"/>
          <p:nvPr/>
        </p:nvSpPr>
        <p:spPr>
          <a:xfrm>
            <a:off x="971550" y="5805805"/>
            <a:ext cx="6104255" cy="583565"/>
          </a:xfrm>
          <a:prstGeom prst="rect">
            <a:avLst/>
          </a:prstGeom>
          <a:noFill/>
        </p:spPr>
        <p:txBody>
          <a:bodyPr wrap="none" rtlCol="0" anchor="t">
            <a:spAutoFit/>
          </a:bodyPr>
          <a:lstStyle/>
          <a:p>
            <a:r>
              <a:rPr lang="zh-CN" altLang="en-US" sz="3200">
                <a:solidFill>
                  <a:srgbClr val="FF0000"/>
                </a:solidFill>
                <a:latin typeface="方正粗黑宋简体" panose="02000000000000000000" charset="-122"/>
                <a:ea typeface="方正粗黑宋简体" panose="02000000000000000000" charset="-122"/>
                <a:cs typeface="方正粗黑宋简体" panose="02000000000000000000" charset="-122"/>
                <a:sym typeface="+mn-ea"/>
              </a:rPr>
              <a:t>网上提交日期：</a:t>
            </a:r>
            <a:r>
              <a:rPr lang="zh-CN" altLang="en-US" sz="3200">
                <a:latin typeface="方正粗黑宋简体" panose="02000000000000000000" charset="-122"/>
                <a:ea typeface="方正粗黑宋简体" panose="02000000000000000000" charset="-122"/>
                <a:cs typeface="方正粗黑宋简体" panose="02000000000000000000" charset="-122"/>
                <a:sym typeface="+mn-ea"/>
              </a:rPr>
              <a:t>课程结束后</a:t>
            </a:r>
            <a:r>
              <a:rPr lang="en-US" altLang="zh-CN" sz="3200">
                <a:latin typeface="方正粗黑宋简体" panose="02000000000000000000" charset="-122"/>
                <a:ea typeface="方正粗黑宋简体" panose="02000000000000000000" charset="-122"/>
                <a:cs typeface="方正粗黑宋简体" panose="02000000000000000000" charset="-122"/>
                <a:sym typeface="+mn-ea"/>
              </a:rPr>
              <a:t>1</a:t>
            </a:r>
            <a:r>
              <a:rPr lang="zh-CN" altLang="en-US" sz="3200">
                <a:latin typeface="方正粗黑宋简体" panose="02000000000000000000" charset="-122"/>
                <a:ea typeface="方正粗黑宋简体" panose="02000000000000000000" charset="-122"/>
                <a:cs typeface="方正粗黑宋简体" panose="02000000000000000000" charset="-122"/>
                <a:sym typeface="+mn-ea"/>
              </a:rPr>
              <a:t>周内</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solidFill>
                  <a:srgbClr val="FF0000"/>
                </a:solidFill>
              </a:rPr>
              <a:t>选做</a:t>
            </a:r>
            <a:r>
              <a:rPr lang="en-US" altLang="zh-CN" dirty="0" smtClean="0">
                <a:solidFill>
                  <a:srgbClr val="FF0000"/>
                </a:solidFill>
              </a:rPr>
              <a:t>3</a:t>
            </a:r>
            <a:r>
              <a:rPr lang="zh-CN" altLang="en-US" dirty="0" smtClean="0">
                <a:solidFill>
                  <a:srgbClr val="FF0000"/>
                </a:solidFill>
              </a:rPr>
              <a:t>（</a:t>
            </a:r>
            <a:r>
              <a:rPr lang="zh-CN" altLang="en-US" dirty="0">
                <a:solidFill>
                  <a:srgbClr val="FF0000"/>
                </a:solidFill>
              </a:rPr>
              <a:t>实践）</a:t>
            </a:r>
            <a:r>
              <a:rPr lang="zh-CN" altLang="en-US" dirty="0"/>
              <a:t>建立马尔可夫链：结合中国实际，对新冠受感染的人数，中国人口增长过程、青蛙的跳跃、液体中微粒的布朗运动、自由电子在电子层中的跳跃等过程建立马尔可夫链，并分析其性能指标。</a:t>
            </a:r>
          </a:p>
          <a:p>
            <a:r>
              <a:rPr lang="zh-CN" altLang="en-US" dirty="0">
                <a:solidFill>
                  <a:srgbClr val="FF0000"/>
                </a:solidFill>
                <a:sym typeface="+mn-ea"/>
              </a:rPr>
              <a:t>网上提交日期：</a:t>
            </a:r>
            <a:r>
              <a:rPr lang="zh-CN" altLang="en-US" dirty="0">
                <a:sym typeface="+mn-ea"/>
              </a:rPr>
              <a:t>倒数</a:t>
            </a:r>
            <a:r>
              <a:rPr lang="zh-CN" altLang="en-US" dirty="0" smtClean="0">
                <a:sym typeface="+mn-ea"/>
              </a:rPr>
              <a:t>第</a:t>
            </a:r>
            <a:r>
              <a:rPr lang="en-US" altLang="zh-CN" dirty="0" smtClean="0">
                <a:sym typeface="+mn-ea"/>
              </a:rPr>
              <a:t>1</a:t>
            </a:r>
            <a:r>
              <a:rPr lang="zh-CN" altLang="en-US" dirty="0" smtClean="0">
                <a:sym typeface="+mn-ea"/>
              </a:rPr>
              <a:t>次上课</a:t>
            </a:r>
            <a:endParaRPr lang="zh-CN" altLang="en-US" dirty="0"/>
          </a:p>
        </p:txBody>
      </p:sp>
    </p:spTree>
    <p:extLst>
      <p:ext uri="{BB962C8B-B14F-4D97-AF65-F5344CB8AC3E}">
        <p14:creationId xmlns:p14="http://schemas.microsoft.com/office/powerpoint/2010/main" val="3202652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Rot="1" noChangeArrowheads="1"/>
          </p:cNvSpPr>
          <p:nvPr>
            <p:ph type="ctrTitle"/>
          </p:nvPr>
        </p:nvSpPr>
        <p:spPr/>
        <p:txBody>
          <a:bodyPr/>
          <a:lstStyle/>
          <a:p>
            <a:pPr eaLnBrk="1" hangingPunct="1">
              <a:defRPr/>
            </a:pPr>
            <a:r>
              <a:rPr lang="zh-CN" altLang="en-US" dirty="0" smtClean="0">
                <a:latin typeface="方正粗黑宋简体" pitchFamily="2" charset="-122"/>
                <a:ea typeface="方正粗黑宋简体" pitchFamily="2" charset="-122"/>
              </a:rPr>
              <a:t>第一章 引论</a:t>
            </a:r>
          </a:p>
        </p:txBody>
      </p:sp>
      <p:sp>
        <p:nvSpPr>
          <p:cNvPr id="2051" name="Rectangle 3"/>
          <p:cNvSpPr>
            <a:spLocks noGrp="1" noRot="1" noChangeArrowheads="1"/>
          </p:cNvSpPr>
          <p:nvPr>
            <p:ph type="subTitle" idx="1"/>
          </p:nvPr>
        </p:nvSpPr>
        <p:spPr/>
        <p:txBody>
          <a:bodyPr/>
          <a:lstStyle/>
          <a:p>
            <a:pPr eaLnBrk="1" hangingPunct="1">
              <a:defRPr/>
            </a:pPr>
            <a:endParaRPr lang="zh-CN" altLang="en-US" sz="32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Rot="1" noChangeArrowheads="1"/>
          </p:cNvSpPr>
          <p:nvPr>
            <p:ph idx="1"/>
          </p:nvPr>
        </p:nvSpPr>
        <p:spPr>
          <a:xfrm>
            <a:off x="323850" y="1673225"/>
            <a:ext cx="8688705" cy="1468755"/>
          </a:xfrm>
        </p:spPr>
        <p:txBody>
          <a:bodyPr lIns="68580" tIns="34290" rIns="68580" bIns="34290"/>
          <a:lstStyle/>
          <a:p>
            <a:r>
              <a:rPr lang="zh-CN" altLang="en-US" sz="3200">
                <a:solidFill>
                  <a:srgbClr val="FF0000"/>
                </a:solidFill>
                <a:cs typeface="方正粗黑宋简体" panose="02000000000000000000" charset="-122"/>
                <a:sym typeface="+mn-ea"/>
              </a:rPr>
              <a:t>必做</a:t>
            </a:r>
            <a:r>
              <a:rPr lang="zh-CN" altLang="en-US" sz="3200" b="0" smtClean="0">
                <a:solidFill>
                  <a:srgbClr val="FF0000"/>
                </a:solidFill>
                <a:effectLst/>
              </a:rPr>
              <a:t>：</a:t>
            </a:r>
            <a:r>
              <a:rPr lang="zh-CN" altLang="en-US" sz="3200" kern="1200">
                <a:solidFill>
                  <a:schemeClr val="tx2">
                    <a:lumMod val="60000"/>
                    <a:lumOff val="40000"/>
                  </a:schemeClr>
                </a:solidFill>
                <a:cs typeface="方正粗黑宋简体" panose="02000000000000000000" charset="-122"/>
              </a:rPr>
              <a:t>结合教材习题5.1和5.3及某实际网络的及流量规划要求，完成流量最大化和最佳流的配置，理解最大化与最佳化的不同概念。</a:t>
            </a:r>
          </a:p>
        </p:txBody>
      </p:sp>
      <p:sp>
        <p:nvSpPr>
          <p:cNvPr id="4" name="矩形 3"/>
          <p:cNvSpPr/>
          <p:nvPr/>
        </p:nvSpPr>
        <p:spPr>
          <a:xfrm>
            <a:off x="539750" y="128588"/>
            <a:ext cx="4608513" cy="400050"/>
          </a:xfrm>
          <a:prstGeom prst="rect">
            <a:avLst/>
          </a:prstGeom>
        </p:spPr>
        <p:txBody>
          <a:bodyPr>
            <a:spAutoFit/>
          </a:bodyPr>
          <a:lstStyle/>
          <a:p>
            <a:pPr>
              <a:defRPr/>
            </a:pPr>
            <a:r>
              <a:rPr lang="zh-CN" altLang="zh-CN" sz="2000" kern="0" dirty="0">
                <a:solidFill>
                  <a:srgbClr val="003399"/>
                </a:solidFill>
                <a:effectLst>
                  <a:outerShdw blurRad="38100" dist="38100" dir="2700000" algn="tl">
                    <a:srgbClr val="C0C0C0"/>
                  </a:outerShdw>
                </a:effectLst>
                <a:latin typeface="方正粗黑宋简体" panose="02000000000000000000" charset="-122"/>
                <a:ea typeface="方正粗黑宋简体" panose="02000000000000000000" charset="-122"/>
                <a:cs typeface="+mj-cs"/>
              </a:rPr>
              <a:t>理论指导实践，科学解决问题</a:t>
            </a:r>
            <a:endParaRPr lang="zh-CN" altLang="en-US" dirty="0"/>
          </a:p>
        </p:txBody>
      </p:sp>
      <p:sp>
        <p:nvSpPr>
          <p:cNvPr id="2" name="标题 1"/>
          <p:cNvSpPr>
            <a:spLocks noGrp="1"/>
          </p:cNvSpPr>
          <p:nvPr>
            <p:ph type="title"/>
          </p:nvPr>
        </p:nvSpPr>
        <p:spPr>
          <a:xfrm>
            <a:off x="251460" y="692468"/>
            <a:ext cx="8540750" cy="720725"/>
          </a:xfrm>
        </p:spPr>
        <p:txBody>
          <a:bodyPr/>
          <a:lstStyle/>
          <a:p>
            <a:r>
              <a:rPr lang="zh-CN" altLang="en-US" dirty="0" smtClean="0"/>
              <a:t>个人必做作业</a:t>
            </a:r>
            <a:endParaRPr lang="zh-CN" altLang="en-US" dirty="0"/>
          </a:p>
        </p:txBody>
      </p:sp>
      <p:sp>
        <p:nvSpPr>
          <p:cNvPr id="3" name="文本框 2"/>
          <p:cNvSpPr txBox="1"/>
          <p:nvPr/>
        </p:nvSpPr>
        <p:spPr>
          <a:xfrm>
            <a:off x="971550" y="4149090"/>
            <a:ext cx="5697855" cy="583565"/>
          </a:xfrm>
          <a:prstGeom prst="rect">
            <a:avLst/>
          </a:prstGeom>
          <a:noFill/>
        </p:spPr>
        <p:txBody>
          <a:bodyPr wrap="none" rtlCol="0" anchor="t">
            <a:spAutoFit/>
          </a:bodyPr>
          <a:lstStyle/>
          <a:p>
            <a:r>
              <a:rPr lang="zh-CN" altLang="en-US" sz="3200">
                <a:solidFill>
                  <a:srgbClr val="FF0000"/>
                </a:solidFill>
                <a:latin typeface="方正粗黑宋简体" panose="02000000000000000000" charset="-122"/>
                <a:ea typeface="方正粗黑宋简体" panose="02000000000000000000" charset="-122"/>
                <a:cs typeface="方正粗黑宋简体" panose="02000000000000000000" charset="-122"/>
                <a:sym typeface="+mn-ea"/>
              </a:rPr>
              <a:t>网上提交日期：</a:t>
            </a:r>
            <a:r>
              <a:rPr lang="zh-CN" altLang="en-US" sz="3200">
                <a:latin typeface="方正粗黑宋简体" panose="02000000000000000000" charset="-122"/>
                <a:ea typeface="方正粗黑宋简体" panose="02000000000000000000" charset="-122"/>
                <a:cs typeface="方正粗黑宋简体" panose="02000000000000000000" charset="-122"/>
                <a:sym typeface="+mn-ea"/>
              </a:rPr>
              <a:t>倒数第</a:t>
            </a:r>
            <a:r>
              <a:rPr lang="en-US" altLang="zh-CN" sz="3200">
                <a:latin typeface="方正粗黑宋简体" panose="02000000000000000000" charset="-122"/>
                <a:ea typeface="方正粗黑宋简体" panose="02000000000000000000" charset="-122"/>
                <a:cs typeface="方正粗黑宋简体" panose="02000000000000000000" charset="-122"/>
                <a:sym typeface="+mn-ea"/>
              </a:rPr>
              <a:t>1</a:t>
            </a:r>
            <a:r>
              <a:rPr lang="zh-CN" altLang="en-US" sz="3200">
                <a:latin typeface="方正粗黑宋简体" panose="02000000000000000000" charset="-122"/>
                <a:ea typeface="方正粗黑宋简体" panose="02000000000000000000" charset="-122"/>
                <a:cs typeface="方正粗黑宋简体" panose="02000000000000000000" charset="-122"/>
                <a:sym typeface="+mn-ea"/>
              </a:rPr>
              <a:t>次上课</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Text Box 2"/>
          <p:cNvSpPr txBox="1">
            <a:spLocks noChangeArrowheads="1"/>
          </p:cNvSpPr>
          <p:nvPr/>
        </p:nvSpPr>
        <p:spPr bwMode="auto">
          <a:xfrm>
            <a:off x="457200" y="679450"/>
            <a:ext cx="8077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9C2D1A"/>
              </a:buClr>
              <a:buFont typeface="Wingdings" panose="05000000000000000000" pitchFamily="2" charset="2"/>
              <a:buChar char="q"/>
            </a:pPr>
            <a:r>
              <a:rPr kumimoji="1" lang="zh-CN" altLang="en-US" sz="3600" b="1" dirty="0">
                <a:solidFill>
                  <a:srgbClr val="FF0000"/>
                </a:solidFill>
                <a:latin typeface="方正粗黑宋简体" pitchFamily="2" charset="-122"/>
                <a:ea typeface="方正粗黑宋简体" pitchFamily="2" charset="-122"/>
              </a:rPr>
              <a:t>课程的考核及要求</a:t>
            </a:r>
            <a:r>
              <a:rPr kumimoji="1" lang="en-US" altLang="zh-CN" sz="3600" b="1" dirty="0">
                <a:solidFill>
                  <a:srgbClr val="FF0000"/>
                </a:solidFill>
                <a:latin typeface="方正粗黑宋简体" pitchFamily="2" charset="-122"/>
                <a:ea typeface="方正粗黑宋简体" pitchFamily="2" charset="-122"/>
              </a:rPr>
              <a:t>:</a:t>
            </a:r>
            <a:r>
              <a:rPr kumimoji="1" lang="zh-CN" altLang="en-US" sz="3600" b="1" dirty="0">
                <a:solidFill>
                  <a:srgbClr val="000000"/>
                </a:solidFill>
                <a:latin typeface="方正粗黑宋简体" pitchFamily="2" charset="-122"/>
                <a:ea typeface="方正粗黑宋简体" pitchFamily="2" charset="-122"/>
              </a:rPr>
              <a:t>注重过程学习</a:t>
            </a:r>
            <a:endParaRPr kumimoji="1" lang="en-US" altLang="zh-CN" sz="3600" b="1" dirty="0">
              <a:solidFill>
                <a:srgbClr val="000000"/>
              </a:solidFill>
              <a:latin typeface="方正粗黑宋简体" pitchFamily="2" charset="-122"/>
              <a:ea typeface="方正粗黑宋简体" pitchFamily="2" charset="-122"/>
            </a:endParaRPr>
          </a:p>
        </p:txBody>
      </p:sp>
      <p:graphicFrame>
        <p:nvGraphicFramePr>
          <p:cNvPr id="7221" name="Group 53"/>
          <p:cNvGraphicFramePr>
            <a:graphicFrameLocks noGrp="1"/>
          </p:cNvGraphicFramePr>
          <p:nvPr>
            <p:custDataLst>
              <p:tags r:id="rId1"/>
            </p:custDataLst>
            <p:extLst>
              <p:ext uri="{D42A27DB-BD31-4B8C-83A1-F6EECF244321}">
                <p14:modId xmlns:p14="http://schemas.microsoft.com/office/powerpoint/2010/main" val="1199352293"/>
              </p:ext>
            </p:extLst>
          </p:nvPr>
        </p:nvGraphicFramePr>
        <p:xfrm>
          <a:off x="1259633" y="1365250"/>
          <a:ext cx="7056783" cy="3989730"/>
        </p:xfrm>
        <a:graphic>
          <a:graphicData uri="http://schemas.openxmlformats.org/drawingml/2006/table">
            <a:tbl>
              <a:tblPr/>
              <a:tblGrid>
                <a:gridCol w="3744415"/>
                <a:gridCol w="2160240"/>
                <a:gridCol w="1152128"/>
              </a:tblGrid>
              <a:tr h="375413">
                <a:tc>
                  <a:txBody>
                    <a:bodyPr/>
                    <a:lstStyle/>
                    <a:p>
                      <a:pPr marL="0" marR="0" lvl="0" indent="0" algn="ctr" defTabSz="914400" rtl="0" eaLnBrk="1" fontAlgn="ctr" latinLnBrk="0" hangingPunct="1">
                        <a:lnSpc>
                          <a:spcPct val="150000"/>
                        </a:lnSpc>
                        <a:spcBef>
                          <a:spcPts val="600"/>
                        </a:spcBef>
                        <a:spcAft>
                          <a:spcPct val="0"/>
                        </a:spcAft>
                        <a:buClrTx/>
                        <a:buSzTx/>
                        <a:buFontTx/>
                        <a:buNone/>
                      </a:pPr>
                      <a:r>
                        <a:rPr kumimoji="0" lang="zh-CN" altLang="en-US" sz="2800" b="1" i="0" u="none" strike="noStrike" cap="none" normalizeH="0" baseline="0" dirty="0" smtClean="0">
                          <a:ln>
                            <a:noFill/>
                          </a:ln>
                          <a:solidFill>
                            <a:srgbClr val="3333FF"/>
                          </a:solidFill>
                          <a:effectLst/>
                          <a:latin typeface="方正粗黑宋简体" pitchFamily="2" charset="-122"/>
                          <a:ea typeface="方正粗黑宋简体" pitchFamily="2" charset="-122"/>
                        </a:rPr>
                        <a:t>考核项目</a:t>
                      </a:r>
                    </a:p>
                  </a:txBody>
                  <a:tcPr marL="9525" marR="9525" marT="953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blipFill dpi="0" rotWithShape="1">
                      <a:blip r:embed="rId4"/>
                      <a:srcRect/>
                      <a:tile tx="0" ty="0" sx="100000" sy="100000" flip="none" algn="tl"/>
                    </a:blipFill>
                  </a:tcPr>
                </a:tc>
                <a:tc>
                  <a:txBody>
                    <a:bodyPr/>
                    <a:lstStyle/>
                    <a:p>
                      <a:pPr marL="0" marR="0" lvl="0" indent="0" algn="l" defTabSz="914400" rtl="0" eaLnBrk="1" fontAlgn="ctr" latinLnBrk="0" hangingPunct="1">
                        <a:lnSpc>
                          <a:spcPct val="150000"/>
                        </a:lnSpc>
                        <a:spcBef>
                          <a:spcPts val="600"/>
                        </a:spcBef>
                        <a:spcAft>
                          <a:spcPct val="0"/>
                        </a:spcAft>
                        <a:buClrTx/>
                        <a:buSzTx/>
                        <a:buFontTx/>
                        <a:buNone/>
                      </a:pPr>
                      <a:r>
                        <a:rPr kumimoji="0" lang="zh-CN" altLang="en-US" sz="2800" b="1" i="0" u="none" strike="noStrike" cap="none" normalizeH="0" baseline="0" dirty="0" smtClean="0">
                          <a:ln>
                            <a:noFill/>
                          </a:ln>
                          <a:solidFill>
                            <a:srgbClr val="3333FF"/>
                          </a:solidFill>
                          <a:effectLst/>
                          <a:latin typeface="方正粗黑宋简体" pitchFamily="2" charset="-122"/>
                          <a:ea typeface="方正粗黑宋简体" pitchFamily="2" charset="-122"/>
                        </a:rPr>
                        <a:t>次数及分值</a:t>
                      </a:r>
                    </a:p>
                  </a:txBody>
                  <a:tcPr marL="9525" marR="9525" marT="953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blipFill dpi="0" rotWithShape="1">
                      <a:blip r:embed="rId4"/>
                      <a:srcRect/>
                      <a:tile tx="0" ty="0" sx="100000" sy="100000" flip="none" algn="tl"/>
                    </a:blipFill>
                  </a:tcPr>
                </a:tc>
                <a:tc>
                  <a:txBody>
                    <a:bodyPr/>
                    <a:lstStyle/>
                    <a:p>
                      <a:pPr marL="0" marR="0" lvl="0" indent="0" algn="l" defTabSz="914400" rtl="0" eaLnBrk="1" fontAlgn="ctr" latinLnBrk="0" hangingPunct="1">
                        <a:lnSpc>
                          <a:spcPct val="150000"/>
                        </a:lnSpc>
                        <a:spcBef>
                          <a:spcPts val="600"/>
                        </a:spcBef>
                        <a:spcAft>
                          <a:spcPct val="0"/>
                        </a:spcAft>
                        <a:buClrTx/>
                        <a:buSzTx/>
                        <a:buFontTx/>
                        <a:buNone/>
                      </a:pPr>
                      <a:r>
                        <a:rPr kumimoji="0" lang="zh-CN" altLang="en-US" sz="2800" b="1" i="0" u="none" strike="noStrike" cap="none" normalizeH="0" baseline="0" smtClean="0">
                          <a:ln>
                            <a:noFill/>
                          </a:ln>
                          <a:solidFill>
                            <a:srgbClr val="3333FF"/>
                          </a:solidFill>
                          <a:effectLst/>
                          <a:latin typeface="方正粗黑宋简体" pitchFamily="2" charset="-122"/>
                          <a:ea typeface="方正粗黑宋简体" pitchFamily="2" charset="-122"/>
                        </a:rPr>
                        <a:t>备注</a:t>
                      </a:r>
                    </a:p>
                  </a:txBody>
                  <a:tcPr marL="9525" marR="9525" marT="953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blipFill dpi="0" rotWithShape="1">
                      <a:blip r:embed="rId4"/>
                      <a:srcRect/>
                      <a:tile tx="0" ty="0" sx="100000" sy="100000" flip="none" algn="tl"/>
                    </a:blipFill>
                  </a:tcPr>
                </a:tc>
              </a:tr>
              <a:tr h="375413">
                <a:tc>
                  <a:txBody>
                    <a:bodyPr/>
                    <a:lstStyle/>
                    <a:p>
                      <a:pPr marL="0" marR="0" lvl="0" indent="0" algn="ctr" defTabSz="914400" rtl="0" eaLnBrk="1" fontAlgn="ctr" latinLnBrk="0" hangingPunct="1">
                        <a:lnSpc>
                          <a:spcPct val="150000"/>
                        </a:lnSpc>
                        <a:spcBef>
                          <a:spcPts val="600"/>
                        </a:spcBef>
                        <a:spcAft>
                          <a:spcPct val="0"/>
                        </a:spcAft>
                        <a:buClrTx/>
                        <a:buSzTx/>
                        <a:buFontTx/>
                        <a:buNone/>
                      </a:pPr>
                      <a:r>
                        <a:rPr kumimoji="0" lang="zh-CN" altLang="en-US" sz="2800" b="1" i="0" u="none" strike="noStrike" cap="none" normalizeH="0" baseline="0" dirty="0" smtClean="0">
                          <a:ln>
                            <a:noFill/>
                          </a:ln>
                          <a:solidFill>
                            <a:srgbClr val="000000"/>
                          </a:solidFill>
                          <a:effectLst/>
                          <a:latin typeface="方正粗黑宋简体" pitchFamily="2" charset="-122"/>
                          <a:ea typeface="方正粗黑宋简体" pitchFamily="2" charset="-122"/>
                        </a:rPr>
                        <a:t>作业</a:t>
                      </a:r>
                    </a:p>
                  </a:txBody>
                  <a:tcPr marL="9525" marR="9525" marT="953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blipFill dpi="0" rotWithShape="1">
                      <a:blip r:embed="rId4"/>
                      <a:srcRect/>
                      <a:tile tx="0" ty="0" sx="100000" sy="100000" flip="none" algn="tl"/>
                    </a:blipFill>
                  </a:tcPr>
                </a:tc>
                <a:tc>
                  <a:txBody>
                    <a:bodyPr/>
                    <a:lstStyle/>
                    <a:p>
                      <a:pPr marL="0" marR="0" lvl="0" indent="0" algn="ctr" defTabSz="914400" rtl="0" eaLnBrk="1" fontAlgn="ctr" latinLnBrk="0" hangingPunct="1">
                        <a:lnSpc>
                          <a:spcPct val="150000"/>
                        </a:lnSpc>
                        <a:spcBef>
                          <a:spcPts val="600"/>
                        </a:spcBef>
                        <a:spcAft>
                          <a:spcPct val="0"/>
                        </a:spcAft>
                        <a:buClrTx/>
                        <a:buSzTx/>
                        <a:buFontTx/>
                        <a:buNone/>
                      </a:pPr>
                      <a:r>
                        <a:rPr kumimoji="0" lang="en-US" altLang="zh-CN" sz="2800" b="1" i="0" u="none" strike="noStrike" cap="none" normalizeH="0" baseline="0" dirty="0" smtClean="0">
                          <a:ln>
                            <a:noFill/>
                          </a:ln>
                          <a:solidFill>
                            <a:srgbClr val="000000"/>
                          </a:solidFill>
                          <a:effectLst/>
                          <a:latin typeface="方正粗黑宋简体" pitchFamily="2" charset="-122"/>
                          <a:ea typeface="方正粗黑宋简体" pitchFamily="2" charset="-122"/>
                        </a:rPr>
                        <a:t>20%</a:t>
                      </a:r>
                    </a:p>
                  </a:txBody>
                  <a:tcPr marL="9525" marR="9525" marT="953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blipFill dpi="0" rotWithShape="1">
                      <a:blip r:embed="rId4"/>
                      <a:srcRect/>
                      <a:tile tx="0" ty="0" sx="100000" sy="100000" flip="none" algn="tl"/>
                    </a:blipFill>
                  </a:tcPr>
                </a:tc>
                <a:tc>
                  <a:txBody>
                    <a:bodyPr/>
                    <a:lstStyle/>
                    <a:p>
                      <a:pPr marL="0" marR="0" lvl="0" indent="0" algn="ctr" defTabSz="914400" rtl="0" eaLnBrk="1" fontAlgn="ctr" latinLnBrk="0" hangingPunct="1">
                        <a:lnSpc>
                          <a:spcPct val="150000"/>
                        </a:lnSpc>
                        <a:spcBef>
                          <a:spcPts val="600"/>
                        </a:spcBef>
                        <a:spcAft>
                          <a:spcPct val="0"/>
                        </a:spcAft>
                        <a:buClrTx/>
                        <a:buSzTx/>
                        <a:buFontTx/>
                        <a:buNone/>
                      </a:pPr>
                      <a:endParaRPr kumimoji="0" lang="zh-CN" altLang="en-US" sz="2800" b="1" i="0" u="none" strike="noStrike" cap="none" normalizeH="0" baseline="0" dirty="0" smtClean="0">
                        <a:ln>
                          <a:noFill/>
                        </a:ln>
                        <a:solidFill>
                          <a:srgbClr val="000000"/>
                        </a:solidFill>
                        <a:effectLst/>
                        <a:latin typeface="方正粗黑宋简体" pitchFamily="2" charset="-122"/>
                        <a:ea typeface="方正粗黑宋简体" pitchFamily="2" charset="-122"/>
                      </a:endParaRPr>
                    </a:p>
                  </a:txBody>
                  <a:tcPr marL="9525" marR="9525" marT="953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blipFill dpi="0" rotWithShape="1">
                      <a:blip r:embed="rId4"/>
                      <a:srcRect/>
                      <a:tile tx="0" ty="0" sx="100000" sy="100000" flip="none" algn="tl"/>
                    </a:blipFill>
                  </a:tcPr>
                </a:tc>
              </a:tr>
              <a:tr h="375285">
                <a:tc>
                  <a:txBody>
                    <a:bodyPr/>
                    <a:lstStyle/>
                    <a:p>
                      <a:pPr marL="0" marR="0" lvl="0" indent="0" algn="ctr" defTabSz="914400" rtl="0" eaLnBrk="1" fontAlgn="ctr" latinLnBrk="0" hangingPunct="1">
                        <a:lnSpc>
                          <a:spcPct val="150000"/>
                        </a:lnSpc>
                        <a:spcBef>
                          <a:spcPts val="600"/>
                        </a:spcBef>
                        <a:spcAft>
                          <a:spcPct val="0"/>
                        </a:spcAft>
                        <a:buClrTx/>
                        <a:buSzTx/>
                        <a:buFontTx/>
                        <a:buNone/>
                      </a:pPr>
                      <a:r>
                        <a:rPr kumimoji="0" lang="zh-CN" altLang="en-US" sz="2800" b="1" i="0" u="none" strike="noStrike" cap="none" normalizeH="0" baseline="0" dirty="0" smtClean="0">
                          <a:ln>
                            <a:noFill/>
                          </a:ln>
                          <a:solidFill>
                            <a:srgbClr val="000000"/>
                          </a:solidFill>
                          <a:effectLst/>
                          <a:latin typeface="方正粗黑宋简体" pitchFamily="2" charset="-122"/>
                          <a:ea typeface="方正粗黑宋简体" pitchFamily="2" charset="-122"/>
                        </a:rPr>
                        <a:t>调研或设计</a:t>
                      </a:r>
                      <a:endParaRPr kumimoji="0" lang="zh-CN" altLang="en-US" sz="2800" b="1" i="0" u="none" strike="noStrike" cap="none" normalizeH="0" baseline="0" dirty="0" smtClean="0">
                        <a:ln>
                          <a:noFill/>
                        </a:ln>
                        <a:solidFill>
                          <a:srgbClr val="000000"/>
                        </a:solidFill>
                        <a:effectLst/>
                        <a:latin typeface="方正粗黑宋简体" pitchFamily="2" charset="-122"/>
                        <a:ea typeface="方正粗黑宋简体" pitchFamily="2" charset="-122"/>
                      </a:endParaRPr>
                    </a:p>
                  </a:txBody>
                  <a:tcPr marL="9525" marR="9525" marT="953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blipFill dpi="0" rotWithShape="1">
                      <a:blip r:embed="rId4"/>
                      <a:srcRect/>
                      <a:tile tx="0" ty="0" sx="100000" sy="100000" flip="none" algn="tl"/>
                    </a:blipFill>
                  </a:tcPr>
                </a:tc>
                <a:tc>
                  <a:txBody>
                    <a:bodyPr/>
                    <a:lstStyle/>
                    <a:p>
                      <a:pPr marL="0" marR="0" lvl="0" indent="0" algn="ctr" defTabSz="914400" rtl="0" eaLnBrk="1" fontAlgn="ctr" latinLnBrk="0" hangingPunct="1">
                        <a:lnSpc>
                          <a:spcPct val="150000"/>
                        </a:lnSpc>
                        <a:spcBef>
                          <a:spcPts val="600"/>
                        </a:spcBef>
                        <a:spcAft>
                          <a:spcPct val="0"/>
                        </a:spcAft>
                        <a:buClrTx/>
                        <a:buSzTx/>
                        <a:buFontTx/>
                        <a:buNone/>
                      </a:pPr>
                      <a:r>
                        <a:rPr kumimoji="0" lang="en-US" altLang="zh-CN" sz="2800" b="1" i="0" u="none" strike="noStrike" cap="none" normalizeH="0" baseline="0" dirty="0" smtClean="0">
                          <a:ln>
                            <a:noFill/>
                          </a:ln>
                          <a:solidFill>
                            <a:srgbClr val="000000"/>
                          </a:solidFill>
                          <a:effectLst/>
                          <a:latin typeface="方正粗黑宋简体" pitchFamily="2" charset="-122"/>
                          <a:ea typeface="方正粗黑宋简体" pitchFamily="2" charset="-122"/>
                        </a:rPr>
                        <a:t>10%</a:t>
                      </a:r>
                    </a:p>
                  </a:txBody>
                  <a:tcPr marL="9525" marR="9525" marT="953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blipFill dpi="0" rotWithShape="1">
                      <a:blip r:embed="rId4"/>
                      <a:srcRect/>
                      <a:tile tx="0" ty="0" sx="100000" sy="100000" flip="none" algn="tl"/>
                    </a:blipFill>
                  </a:tcPr>
                </a:tc>
                <a:tc>
                  <a:txBody>
                    <a:bodyPr/>
                    <a:lstStyle/>
                    <a:p>
                      <a:pPr marL="0" marR="0" lvl="0" indent="0" algn="ctr" defTabSz="914400" rtl="0" eaLnBrk="1" fontAlgn="ctr" latinLnBrk="0" hangingPunct="1">
                        <a:lnSpc>
                          <a:spcPct val="150000"/>
                        </a:lnSpc>
                        <a:spcBef>
                          <a:spcPts val="600"/>
                        </a:spcBef>
                        <a:spcAft>
                          <a:spcPct val="0"/>
                        </a:spcAft>
                        <a:buClrTx/>
                        <a:buSzTx/>
                        <a:buFontTx/>
                        <a:buNone/>
                      </a:pPr>
                      <a:endParaRPr kumimoji="0" lang="zh-CN" altLang="en-US" sz="2800" b="1" i="0" u="none" strike="noStrike" cap="none" normalizeH="0" baseline="0" dirty="0" smtClean="0">
                        <a:ln>
                          <a:noFill/>
                        </a:ln>
                        <a:solidFill>
                          <a:srgbClr val="000000"/>
                        </a:solidFill>
                        <a:effectLst/>
                        <a:latin typeface="方正粗黑宋简体" pitchFamily="2" charset="-122"/>
                        <a:ea typeface="方正粗黑宋简体" pitchFamily="2" charset="-122"/>
                      </a:endParaRPr>
                    </a:p>
                  </a:txBody>
                  <a:tcPr marL="9525" marR="9525" marT="953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blipFill dpi="0" rotWithShape="1">
                      <a:blip r:embed="rId4"/>
                      <a:srcRect/>
                      <a:tile tx="0" ty="0" sx="100000" sy="100000" flip="none" algn="tl"/>
                    </a:blipFill>
                  </a:tcPr>
                </a:tc>
              </a:tr>
              <a:tr h="741680">
                <a:tc>
                  <a:txBody>
                    <a:bodyPr/>
                    <a:lstStyle/>
                    <a:p>
                      <a:pPr marL="0" marR="0" lvl="0" indent="0" algn="ctr" defTabSz="914400" rtl="0" eaLnBrk="1" fontAlgn="ctr" latinLnBrk="0" hangingPunct="1">
                        <a:lnSpc>
                          <a:spcPct val="150000"/>
                        </a:lnSpc>
                        <a:spcBef>
                          <a:spcPts val="600"/>
                        </a:spcBef>
                        <a:spcAft>
                          <a:spcPct val="0"/>
                        </a:spcAft>
                        <a:buClrTx/>
                        <a:buSzTx/>
                        <a:buFontTx/>
                        <a:buNone/>
                      </a:pPr>
                      <a:r>
                        <a:rPr kumimoji="0" lang="zh-CN" altLang="en-US" sz="2800" b="1" i="0" u="none" strike="noStrike" cap="none" normalizeH="0" baseline="0" dirty="0" smtClean="0">
                          <a:ln>
                            <a:noFill/>
                          </a:ln>
                          <a:solidFill>
                            <a:srgbClr val="000000"/>
                          </a:solidFill>
                          <a:effectLst/>
                          <a:latin typeface="方正粗黑宋简体" pitchFamily="2" charset="-122"/>
                          <a:ea typeface="方正粗黑宋简体" pitchFamily="2" charset="-122"/>
                        </a:rPr>
                        <a:t>算法编程</a:t>
                      </a:r>
                    </a:p>
                  </a:txBody>
                  <a:tcPr marL="9525" marR="9525" marT="953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blipFill dpi="0" rotWithShape="1">
                      <a:blip r:embed="rId4"/>
                      <a:srcRect/>
                      <a:tile tx="0" ty="0" sx="100000" sy="100000" flip="none" algn="tl"/>
                    </a:blipFill>
                  </a:tcPr>
                </a:tc>
                <a:tc>
                  <a:txBody>
                    <a:bodyPr/>
                    <a:lstStyle/>
                    <a:p>
                      <a:pPr marL="0" marR="0" lvl="0" indent="0" algn="ctr" defTabSz="914400" rtl="0" eaLnBrk="1" fontAlgn="ctr" latinLnBrk="0" hangingPunct="1">
                        <a:lnSpc>
                          <a:spcPct val="150000"/>
                        </a:lnSpc>
                        <a:spcBef>
                          <a:spcPts val="600"/>
                        </a:spcBef>
                        <a:spcAft>
                          <a:spcPct val="0"/>
                        </a:spcAft>
                        <a:buClrTx/>
                        <a:buSzTx/>
                        <a:buFontTx/>
                        <a:buNone/>
                      </a:pPr>
                      <a:r>
                        <a:rPr kumimoji="0" lang="en-US" altLang="zh-CN" sz="2800" b="1" i="0" u="none" strike="noStrike" cap="none" normalizeH="0" baseline="0" dirty="0" smtClean="0">
                          <a:ln>
                            <a:noFill/>
                          </a:ln>
                          <a:solidFill>
                            <a:srgbClr val="000000"/>
                          </a:solidFill>
                          <a:effectLst/>
                          <a:latin typeface="方正粗黑宋简体" pitchFamily="2" charset="-122"/>
                          <a:ea typeface="方正粗黑宋简体" pitchFamily="2" charset="-122"/>
                        </a:rPr>
                        <a:t>10%</a:t>
                      </a:r>
                    </a:p>
                  </a:txBody>
                  <a:tcPr marL="9525" marR="9525" marT="953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blipFill dpi="0" rotWithShape="1">
                      <a:blip r:embed="rId4"/>
                      <a:srcRect/>
                      <a:tile tx="0" ty="0" sx="100000" sy="100000" flip="none" algn="tl"/>
                    </a:blipFill>
                  </a:tcPr>
                </a:tc>
                <a:tc>
                  <a:txBody>
                    <a:bodyPr/>
                    <a:lstStyle/>
                    <a:p>
                      <a:pPr marL="0" marR="0" lvl="0" indent="0" algn="ctr" defTabSz="914400" rtl="0" eaLnBrk="1" fontAlgn="ctr" latinLnBrk="0" hangingPunct="1">
                        <a:lnSpc>
                          <a:spcPct val="150000"/>
                        </a:lnSpc>
                        <a:spcBef>
                          <a:spcPts val="600"/>
                        </a:spcBef>
                        <a:spcAft>
                          <a:spcPct val="0"/>
                        </a:spcAft>
                        <a:buClrTx/>
                        <a:buSzTx/>
                        <a:buFontTx/>
                        <a:buNone/>
                      </a:pPr>
                      <a:endParaRPr kumimoji="0" lang="zh-CN" altLang="en-US" sz="2800" b="1" i="0" u="none" strike="noStrike" cap="none" normalizeH="0" baseline="0" dirty="0" smtClean="0">
                        <a:ln>
                          <a:noFill/>
                        </a:ln>
                        <a:solidFill>
                          <a:srgbClr val="000000"/>
                        </a:solidFill>
                        <a:effectLst/>
                        <a:latin typeface="方正粗黑宋简体" pitchFamily="2" charset="-122"/>
                        <a:ea typeface="方正粗黑宋简体" pitchFamily="2" charset="-122"/>
                      </a:endParaRPr>
                    </a:p>
                  </a:txBody>
                  <a:tcPr marL="9525" marR="9525" marT="953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blipFill dpi="0" rotWithShape="1">
                      <a:blip r:embed="rId4"/>
                      <a:srcRect/>
                      <a:tile tx="0" ty="0" sx="100000" sy="100000" flip="none" algn="tl"/>
                    </a:blipFill>
                  </a:tcPr>
                </a:tc>
              </a:tr>
              <a:tr h="375413">
                <a:tc>
                  <a:txBody>
                    <a:bodyPr/>
                    <a:lstStyle/>
                    <a:p>
                      <a:pPr marL="0" marR="0" lvl="0" indent="0" algn="ctr" defTabSz="914400" rtl="0" eaLnBrk="1" fontAlgn="ctr" latinLnBrk="0" hangingPunct="1">
                        <a:lnSpc>
                          <a:spcPct val="150000"/>
                        </a:lnSpc>
                        <a:spcBef>
                          <a:spcPts val="600"/>
                        </a:spcBef>
                        <a:spcAft>
                          <a:spcPct val="0"/>
                        </a:spcAft>
                        <a:buClrTx/>
                        <a:buSzTx/>
                        <a:buFontTx/>
                        <a:buNone/>
                      </a:pPr>
                      <a:r>
                        <a:rPr kumimoji="0" lang="zh-CN" altLang="en-US" sz="2800" b="1" i="0" u="none" strike="noStrike" cap="none" normalizeH="0" baseline="0" dirty="0" smtClean="0">
                          <a:ln>
                            <a:noFill/>
                          </a:ln>
                          <a:solidFill>
                            <a:srgbClr val="000000"/>
                          </a:solidFill>
                          <a:effectLst/>
                          <a:latin typeface="方正粗黑宋简体" pitchFamily="2" charset="-122"/>
                          <a:ea typeface="方正粗黑宋简体" pitchFamily="2" charset="-122"/>
                        </a:rPr>
                        <a:t>期末考试</a:t>
                      </a:r>
                      <a:r>
                        <a:rPr kumimoji="0" lang="zh-CN" altLang="en-US" sz="2800" b="1" i="0" u="none" strike="noStrike" cap="none" normalizeH="0" baseline="0" dirty="0" smtClean="0">
                          <a:ln>
                            <a:noFill/>
                          </a:ln>
                          <a:solidFill>
                            <a:srgbClr val="FF0000"/>
                          </a:solidFill>
                          <a:effectLst/>
                          <a:latin typeface="方正粗黑宋简体" pitchFamily="2" charset="-122"/>
                          <a:ea typeface="方正粗黑宋简体" pitchFamily="2" charset="-122"/>
                        </a:rPr>
                        <a:t>（闭卷统考）</a:t>
                      </a:r>
                      <a:endParaRPr kumimoji="0" lang="zh-CN" altLang="en-US" sz="2800" b="1" i="0" u="none" strike="noStrike" cap="none" normalizeH="0" baseline="0" dirty="0" smtClean="0">
                        <a:ln>
                          <a:noFill/>
                        </a:ln>
                        <a:solidFill>
                          <a:srgbClr val="000000"/>
                        </a:solidFill>
                        <a:effectLst/>
                        <a:latin typeface="方正粗黑宋简体" pitchFamily="2" charset="-122"/>
                        <a:ea typeface="方正粗黑宋简体" pitchFamily="2" charset="-122"/>
                      </a:endParaRPr>
                    </a:p>
                  </a:txBody>
                  <a:tcPr marL="9525" marR="9525" marT="953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blipFill dpi="0" rotWithShape="1">
                      <a:blip r:embed="rId4"/>
                      <a:srcRect/>
                      <a:tile tx="0" ty="0" sx="100000" sy="100000" flip="none" algn="tl"/>
                    </a:blipFill>
                  </a:tcPr>
                </a:tc>
                <a:tc>
                  <a:txBody>
                    <a:bodyPr/>
                    <a:lstStyle/>
                    <a:p>
                      <a:pPr marL="0" marR="0" lvl="0" indent="0" algn="ctr" defTabSz="914400" rtl="0" eaLnBrk="1" fontAlgn="ctr" latinLnBrk="0" hangingPunct="1">
                        <a:lnSpc>
                          <a:spcPct val="150000"/>
                        </a:lnSpc>
                        <a:spcBef>
                          <a:spcPts val="600"/>
                        </a:spcBef>
                        <a:spcAft>
                          <a:spcPct val="0"/>
                        </a:spcAft>
                        <a:buClrTx/>
                        <a:buSzTx/>
                        <a:buFontTx/>
                        <a:buNone/>
                      </a:pPr>
                      <a:r>
                        <a:rPr kumimoji="0" lang="en-US" altLang="zh-CN" sz="2800" b="1" i="0" u="none" strike="noStrike" cap="none" normalizeH="0" baseline="0" dirty="0" smtClean="0">
                          <a:ln>
                            <a:noFill/>
                          </a:ln>
                          <a:solidFill>
                            <a:srgbClr val="000000"/>
                          </a:solidFill>
                          <a:effectLst/>
                          <a:latin typeface="方正粗黑宋简体" pitchFamily="2" charset="-122"/>
                          <a:ea typeface="方正粗黑宋简体" pitchFamily="2" charset="-122"/>
                        </a:rPr>
                        <a:t> 60%</a:t>
                      </a:r>
                    </a:p>
                  </a:txBody>
                  <a:tcPr marL="9525" marR="9525" marT="953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blipFill dpi="0" rotWithShape="1">
                      <a:blip r:embed="rId4"/>
                      <a:srcRect/>
                      <a:tile tx="0" ty="0" sx="100000" sy="100000" flip="none" algn="tl"/>
                    </a:blipFill>
                  </a:tcPr>
                </a:tc>
                <a:tc>
                  <a:txBody>
                    <a:bodyPr/>
                    <a:lstStyle/>
                    <a:p>
                      <a:pPr marL="0" marR="0" lvl="0" indent="0" algn="ctr" defTabSz="914400" rtl="0" eaLnBrk="1" fontAlgn="ctr" latinLnBrk="0" hangingPunct="1">
                        <a:lnSpc>
                          <a:spcPct val="150000"/>
                        </a:lnSpc>
                        <a:spcBef>
                          <a:spcPts val="600"/>
                        </a:spcBef>
                        <a:spcAft>
                          <a:spcPct val="0"/>
                        </a:spcAft>
                        <a:buClrTx/>
                        <a:buSzTx/>
                        <a:buFontTx/>
                        <a:buNone/>
                      </a:pPr>
                      <a:endParaRPr kumimoji="0" lang="zh-CN" altLang="en-US" sz="2800" b="1" i="0" u="none" strike="noStrike" cap="none" normalizeH="0" baseline="0" dirty="0" smtClean="0">
                        <a:ln>
                          <a:noFill/>
                        </a:ln>
                        <a:solidFill>
                          <a:srgbClr val="000000"/>
                        </a:solidFill>
                        <a:effectLst/>
                        <a:latin typeface="方正粗黑宋简体" pitchFamily="2" charset="-122"/>
                        <a:ea typeface="方正粗黑宋简体" pitchFamily="2" charset="-122"/>
                      </a:endParaRPr>
                    </a:p>
                  </a:txBody>
                  <a:tcPr marL="9525" marR="9525" marT="953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blipFill dpi="0" rotWithShape="1">
                      <a:blip r:embed="rId4"/>
                      <a:srcRect/>
                      <a:tile tx="0" ty="0" sx="100000" sy="100000" flip="none" algn="tl"/>
                    </a:blipFill>
                  </a:tcPr>
                </a:tc>
              </a:tr>
              <a:tr h="375413">
                <a:tc>
                  <a:txBody>
                    <a:bodyPr/>
                    <a:lstStyle/>
                    <a:p>
                      <a:pPr marL="0" marR="0" lvl="0" indent="0" algn="ctr" defTabSz="914400" rtl="0" eaLnBrk="1" fontAlgn="ctr" latinLnBrk="0" hangingPunct="1">
                        <a:lnSpc>
                          <a:spcPct val="150000"/>
                        </a:lnSpc>
                        <a:spcBef>
                          <a:spcPts val="600"/>
                        </a:spcBef>
                        <a:spcAft>
                          <a:spcPct val="0"/>
                        </a:spcAft>
                        <a:buClrTx/>
                        <a:buSzTx/>
                        <a:buFontTx/>
                        <a:buNone/>
                      </a:pPr>
                      <a:r>
                        <a:rPr kumimoji="0" lang="zh-CN" altLang="en-US" sz="2800" b="1" i="0" u="none" strike="noStrike" cap="none" normalizeH="0" baseline="0" dirty="0" smtClean="0">
                          <a:ln>
                            <a:noFill/>
                          </a:ln>
                          <a:solidFill>
                            <a:srgbClr val="000000"/>
                          </a:solidFill>
                          <a:effectLst/>
                          <a:latin typeface="方正粗黑宋简体" pitchFamily="2" charset="-122"/>
                          <a:ea typeface="方正粗黑宋简体" pitchFamily="2" charset="-122"/>
                        </a:rPr>
                        <a:t>合计</a:t>
                      </a:r>
                    </a:p>
                  </a:txBody>
                  <a:tcPr marL="9525" marR="9525" marT="953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blipFill dpi="0" rotWithShape="1">
                      <a:blip r:embed="rId4"/>
                      <a:srcRect/>
                      <a:tile tx="0" ty="0" sx="100000" sy="100000" flip="none" algn="tl"/>
                    </a:blipFill>
                  </a:tcPr>
                </a:tc>
                <a:tc>
                  <a:txBody>
                    <a:bodyPr/>
                    <a:lstStyle/>
                    <a:p>
                      <a:pPr marL="0" marR="0" lvl="0" indent="0" algn="ctr" defTabSz="914400" rtl="0" eaLnBrk="1" fontAlgn="ctr" latinLnBrk="0" hangingPunct="1">
                        <a:lnSpc>
                          <a:spcPct val="150000"/>
                        </a:lnSpc>
                        <a:spcBef>
                          <a:spcPts val="600"/>
                        </a:spcBef>
                        <a:spcAft>
                          <a:spcPct val="0"/>
                        </a:spcAft>
                        <a:buClrTx/>
                        <a:buSzTx/>
                        <a:buFontTx/>
                        <a:buNone/>
                      </a:pPr>
                      <a:r>
                        <a:rPr kumimoji="0" lang="en-US" altLang="zh-CN" sz="2800" b="1" i="0" u="none" strike="noStrike" cap="none" normalizeH="0" baseline="0" dirty="0" smtClean="0">
                          <a:ln>
                            <a:noFill/>
                          </a:ln>
                          <a:solidFill>
                            <a:srgbClr val="000000"/>
                          </a:solidFill>
                          <a:effectLst/>
                          <a:latin typeface="方正粗黑宋简体" pitchFamily="2" charset="-122"/>
                          <a:ea typeface="方正粗黑宋简体" pitchFamily="2" charset="-122"/>
                        </a:rPr>
                        <a:t>    100%</a:t>
                      </a:r>
                    </a:p>
                  </a:txBody>
                  <a:tcPr marL="9525" marR="9525" marT="953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blipFill dpi="0" rotWithShape="1">
                      <a:blip r:embed="rId4"/>
                      <a:srcRect/>
                      <a:tile tx="0" ty="0" sx="100000" sy="100000" flip="none" algn="tl"/>
                    </a:blipFill>
                  </a:tcPr>
                </a:tc>
                <a:tc>
                  <a:txBody>
                    <a:bodyPr/>
                    <a:lstStyle/>
                    <a:p>
                      <a:pPr marL="0" marR="0" lvl="0" indent="0" algn="ctr" defTabSz="914400" rtl="0" eaLnBrk="1" fontAlgn="ctr" latinLnBrk="0" hangingPunct="1">
                        <a:lnSpc>
                          <a:spcPct val="150000"/>
                        </a:lnSpc>
                        <a:spcBef>
                          <a:spcPts val="600"/>
                        </a:spcBef>
                        <a:spcAft>
                          <a:spcPct val="0"/>
                        </a:spcAft>
                        <a:buClrTx/>
                        <a:buSzTx/>
                        <a:buFontTx/>
                        <a:buNone/>
                      </a:pPr>
                      <a:endParaRPr kumimoji="0" lang="zh-CN" altLang="en-US" sz="2800" b="1" i="0" u="none" strike="noStrike" cap="none" normalizeH="0" baseline="0" dirty="0" smtClean="0">
                        <a:ln>
                          <a:noFill/>
                        </a:ln>
                        <a:solidFill>
                          <a:srgbClr val="000000"/>
                        </a:solidFill>
                        <a:effectLst/>
                        <a:latin typeface="方正粗黑宋简体" pitchFamily="2" charset="-122"/>
                        <a:ea typeface="方正粗黑宋简体" pitchFamily="2" charset="-122"/>
                      </a:endParaRPr>
                    </a:p>
                  </a:txBody>
                  <a:tcPr marL="9525" marR="9525" marT="953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blipFill dpi="0" rotWithShape="1">
                      <a:blip r:embed="rId4"/>
                      <a:srcRect/>
                      <a:tile tx="0" ty="0" sx="100000" sy="100000" flip="none" algn="tl"/>
                    </a:blipFill>
                  </a:tcPr>
                </a:tc>
              </a:tr>
            </a:tbl>
          </a:graphicData>
        </a:graphic>
      </p:graphicFrame>
    </p:spTree>
  </p:cSld>
  <p:clrMapOvr>
    <a:masterClrMapping/>
  </p:clrMapOvr>
  <p:transition advTm="1068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50210">
                                            <p:txEl>
                                              <p:pRg st="0" end="0"/>
                                            </p:txEl>
                                          </p:spTgt>
                                        </p:tgtEl>
                                        <p:attrNameLst>
                                          <p:attrName>style.visibility</p:attrName>
                                        </p:attrNameLst>
                                      </p:cBhvr>
                                      <p:to>
                                        <p:strVal val="visible"/>
                                      </p:to>
                                    </p:set>
                                    <p:animEffect transition="in" filter="slide(fromBottom)">
                                      <p:cBhvr>
                                        <p:cTn id="7" dur="500"/>
                                        <p:tgtEl>
                                          <p:spTgt spid="3502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0"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Text Box 2"/>
          <p:cNvSpPr txBox="1">
            <a:spLocks noChangeArrowheads="1"/>
          </p:cNvSpPr>
          <p:nvPr/>
        </p:nvSpPr>
        <p:spPr bwMode="auto">
          <a:xfrm>
            <a:off x="457200" y="609600"/>
            <a:ext cx="8077200" cy="233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Font typeface="Wingdings" panose="05000000000000000000" pitchFamily="2" charset="2"/>
              <a:buChar char="q"/>
            </a:pPr>
            <a:r>
              <a:rPr kumimoji="1" lang="zh-CN" altLang="en-US" sz="4400" b="1" dirty="0">
                <a:solidFill>
                  <a:schemeClr val="accent2"/>
                </a:solidFill>
                <a:latin typeface="方正粗黑宋简体" pitchFamily="2" charset="-122"/>
                <a:ea typeface="方正粗黑宋简体" pitchFamily="2" charset="-122"/>
              </a:rPr>
              <a:t>课程特点：</a:t>
            </a:r>
          </a:p>
          <a:p>
            <a:pPr eaLnBrk="1" hangingPunct="1">
              <a:lnSpc>
                <a:spcPct val="150000"/>
              </a:lnSpc>
              <a:buFont typeface="Wingdings" panose="05000000000000000000" pitchFamily="2" charset="2"/>
              <a:buChar char="q"/>
            </a:pPr>
            <a:endParaRPr kumimoji="1" lang="zh-CN" altLang="en-US" sz="2400" b="1" dirty="0">
              <a:latin typeface="方正粗黑宋简体" pitchFamily="2" charset="-122"/>
              <a:ea typeface="方正粗黑宋简体" pitchFamily="2" charset="-122"/>
            </a:endParaRPr>
          </a:p>
          <a:p>
            <a:pPr eaLnBrk="1" hangingPunct="1">
              <a:buClr>
                <a:srgbClr val="9C2D1A"/>
              </a:buClr>
              <a:buFont typeface="Wingdings" panose="05000000000000000000" pitchFamily="2" charset="2"/>
              <a:buChar char="q"/>
            </a:pPr>
            <a:r>
              <a:rPr kumimoji="1" lang="zh-CN" altLang="en-US" sz="4400" b="1" dirty="0">
                <a:solidFill>
                  <a:schemeClr val="accent2"/>
                </a:solidFill>
                <a:latin typeface="方正粗黑宋简体" pitchFamily="2" charset="-122"/>
                <a:ea typeface="方正粗黑宋简体" pitchFamily="2" charset="-122"/>
              </a:rPr>
              <a:t>课程的考核及要求</a:t>
            </a:r>
            <a:r>
              <a:rPr kumimoji="1" lang="en-US" altLang="zh-CN" sz="4400" b="1" dirty="0">
                <a:solidFill>
                  <a:schemeClr val="accent2"/>
                </a:solidFill>
                <a:latin typeface="方正粗黑宋简体" pitchFamily="2" charset="-122"/>
                <a:ea typeface="方正粗黑宋简体" pitchFamily="2" charset="-122"/>
              </a:rPr>
              <a:t>:</a:t>
            </a:r>
            <a:r>
              <a:rPr kumimoji="1" lang="zh-CN" altLang="en-US" sz="4400" b="1" dirty="0">
                <a:solidFill>
                  <a:srgbClr val="FF0000"/>
                </a:solidFill>
                <a:latin typeface="方正粗黑宋简体" pitchFamily="2" charset="-122"/>
                <a:ea typeface="方正粗黑宋简体" pitchFamily="2" charset="-122"/>
              </a:rPr>
              <a:t>闭卷</a:t>
            </a:r>
            <a:endParaRPr kumimoji="1" lang="en-US" altLang="zh-CN" sz="4400" b="1" dirty="0">
              <a:solidFill>
                <a:srgbClr val="FF0000"/>
              </a:solidFill>
              <a:latin typeface="方正粗黑宋简体" pitchFamily="2" charset="-122"/>
              <a:ea typeface="方正粗黑宋简体" pitchFamily="2" charset="-122"/>
            </a:endParaRPr>
          </a:p>
        </p:txBody>
      </p:sp>
    </p:spTree>
  </p:cSld>
  <p:clrMapOvr>
    <a:masterClrMapping/>
  </p:clrMapOvr>
  <p:transition advTm="1068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50210">
                                            <p:txEl>
                                              <p:pRg st="0" end="0"/>
                                            </p:txEl>
                                          </p:spTgt>
                                        </p:tgtEl>
                                        <p:attrNameLst>
                                          <p:attrName>style.visibility</p:attrName>
                                        </p:attrNameLst>
                                      </p:cBhvr>
                                      <p:to>
                                        <p:strVal val="visible"/>
                                      </p:to>
                                    </p:set>
                                    <p:animEffect transition="in" filter="slide(fromBottom)">
                                      <p:cBhvr>
                                        <p:cTn id="7" dur="500"/>
                                        <p:tgtEl>
                                          <p:spTgt spid="3502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50210">
                                            <p:txEl>
                                              <p:pRg st="2" end="2"/>
                                            </p:txEl>
                                          </p:spTgt>
                                        </p:tgtEl>
                                        <p:attrNameLst>
                                          <p:attrName>style.visibility</p:attrName>
                                        </p:attrNameLst>
                                      </p:cBhvr>
                                      <p:to>
                                        <p:strVal val="visible"/>
                                      </p:to>
                                    </p:set>
                                    <p:animEffect transition="in" filter="slide(fromBottom)">
                                      <p:cBhvr>
                                        <p:cTn id="12" dur="500"/>
                                        <p:tgtEl>
                                          <p:spTgt spid="3502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0"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a:xfrm>
            <a:off x="251520" y="404664"/>
            <a:ext cx="8767762" cy="612775"/>
          </a:xfrm>
        </p:spPr>
        <p:txBody>
          <a:bodyPr/>
          <a:lstStyle/>
          <a:p>
            <a:pPr algn="l" eaLnBrk="1" hangingPunct="1">
              <a:defRPr/>
            </a:pPr>
            <a:r>
              <a:rPr lang="zh-CN" altLang="en-US" dirty="0" smtClean="0">
                <a:latin typeface="方正粗黑宋简体" pitchFamily="2" charset="-122"/>
                <a:ea typeface="方正粗黑宋简体" pitchFamily="2" charset="-122"/>
              </a:rPr>
              <a:t>参考教材</a:t>
            </a:r>
          </a:p>
        </p:txBody>
      </p:sp>
      <p:graphicFrame>
        <p:nvGraphicFramePr>
          <p:cNvPr id="285767" name="Group 71"/>
          <p:cNvGraphicFramePr>
            <a:graphicFrameLocks noGrp="1"/>
          </p:cNvGraphicFramePr>
          <p:nvPr>
            <p:extLst>
              <p:ext uri="{D42A27DB-BD31-4B8C-83A1-F6EECF244321}">
                <p14:modId xmlns:p14="http://schemas.microsoft.com/office/powerpoint/2010/main" val="530241284"/>
              </p:ext>
            </p:extLst>
          </p:nvPr>
        </p:nvGraphicFramePr>
        <p:xfrm>
          <a:off x="251520" y="1196752"/>
          <a:ext cx="8696325" cy="5636286"/>
        </p:xfrm>
        <a:graphic>
          <a:graphicData uri="http://schemas.openxmlformats.org/drawingml/2006/table">
            <a:tbl>
              <a:tblPr/>
              <a:tblGrid>
                <a:gridCol w="2863977"/>
                <a:gridCol w="2968349"/>
                <a:gridCol w="2863999"/>
              </a:tblGrid>
              <a:tr h="70404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dirty="0" smtClean="0">
                          <a:ln>
                            <a:noFill/>
                          </a:ln>
                          <a:solidFill>
                            <a:srgbClr val="FF0000"/>
                          </a:solidFill>
                          <a:effectLst/>
                          <a:latin typeface="方正粗黑宋简体" pitchFamily="2" charset="-122"/>
                          <a:ea typeface="方正粗黑宋简体" pitchFamily="2" charset="-122"/>
                        </a:rPr>
                        <a:t>通信网理论基础</a:t>
                      </a:r>
                    </a:p>
                  </a:txBody>
                  <a:tcPr marL="91435" marR="91435" marT="45722" marB="4572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dirty="0" smtClean="0">
                          <a:ln>
                            <a:noFill/>
                          </a:ln>
                          <a:solidFill>
                            <a:srgbClr val="FF0000"/>
                          </a:solidFill>
                          <a:effectLst/>
                          <a:latin typeface="方正粗黑宋简体" pitchFamily="2" charset="-122"/>
                          <a:ea typeface="方正粗黑宋简体" pitchFamily="2" charset="-122"/>
                        </a:rPr>
                        <a:t>周炯槃等</a:t>
                      </a:r>
                    </a:p>
                  </a:txBody>
                  <a:tcPr marL="91435" marR="91435" marT="45722" marB="4572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dirty="0" smtClean="0">
                          <a:ln>
                            <a:noFill/>
                          </a:ln>
                          <a:solidFill>
                            <a:srgbClr val="FF0000"/>
                          </a:solidFill>
                          <a:effectLst/>
                          <a:latin typeface="方正粗黑宋简体" pitchFamily="2" charset="-122"/>
                          <a:ea typeface="方正粗黑宋简体" pitchFamily="2" charset="-122"/>
                        </a:rPr>
                        <a:t>人民邮电出版社</a:t>
                      </a:r>
                    </a:p>
                  </a:txBody>
                  <a:tcPr marL="91435" marR="91435" marT="45722" marB="4572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7627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dirty="0" smtClean="0">
                          <a:ln>
                            <a:noFill/>
                          </a:ln>
                          <a:solidFill>
                            <a:srgbClr val="FF0000"/>
                          </a:solidFill>
                          <a:effectLst/>
                          <a:latin typeface="方正粗黑宋简体" pitchFamily="2" charset="-122"/>
                          <a:ea typeface="方正粗黑宋简体" pitchFamily="2" charset="-122"/>
                        </a:rPr>
                        <a:t>图论与网络流理论</a:t>
                      </a:r>
                    </a:p>
                  </a:txBody>
                  <a:tcPr marL="91435" marR="91435" marT="45722" marB="4572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dirty="0" smtClean="0">
                          <a:ln>
                            <a:noFill/>
                          </a:ln>
                          <a:solidFill>
                            <a:srgbClr val="FF0000"/>
                          </a:solidFill>
                          <a:effectLst/>
                          <a:latin typeface="方正粗黑宋简体" pitchFamily="2" charset="-122"/>
                          <a:ea typeface="方正粗黑宋简体" pitchFamily="2" charset="-122"/>
                        </a:rPr>
                        <a:t>高随祥</a:t>
                      </a:r>
                    </a:p>
                  </a:txBody>
                  <a:tcPr marL="91435" marR="91435" marT="45722" marB="4572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dirty="0" smtClean="0">
                          <a:ln>
                            <a:noFill/>
                          </a:ln>
                          <a:solidFill>
                            <a:srgbClr val="FF0000"/>
                          </a:solidFill>
                          <a:effectLst/>
                          <a:latin typeface="方正粗黑宋简体" pitchFamily="2" charset="-122"/>
                          <a:ea typeface="方正粗黑宋简体" pitchFamily="2" charset="-122"/>
                        </a:rPr>
                        <a:t>高等教育出版社</a:t>
                      </a:r>
                    </a:p>
                  </a:txBody>
                  <a:tcPr marL="91435" marR="91435" marT="45722" marB="4572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7627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kern="1200" cap="none" normalizeH="0" baseline="0" dirty="0" smtClean="0">
                          <a:ln>
                            <a:noFill/>
                          </a:ln>
                          <a:solidFill>
                            <a:srgbClr val="FF0000"/>
                          </a:solidFill>
                          <a:effectLst/>
                          <a:latin typeface="方正粗黑宋简体" pitchFamily="2" charset="-122"/>
                          <a:ea typeface="方正粗黑宋简体" pitchFamily="2" charset="-122"/>
                          <a:cs typeface="+mn-cs"/>
                        </a:rPr>
                        <a:t>阻塞流理论及其应用（第二版）</a:t>
                      </a:r>
                    </a:p>
                  </a:txBody>
                  <a:tcPr marL="91435" marR="91435" marT="45722" marB="4572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defRPr/>
                      </a:pPr>
                      <a:r>
                        <a:rPr kumimoji="1" lang="en-US" altLang="en-US" sz="2800" b="1" i="0" u="none" strike="noStrike" kern="1200" cap="none" normalizeH="0" baseline="0" noProof="1" smtClean="0">
                          <a:ln>
                            <a:noFill/>
                          </a:ln>
                          <a:solidFill>
                            <a:srgbClr val="FF0000"/>
                          </a:solidFill>
                          <a:effectLst/>
                          <a:latin typeface="方正粗黑宋简体" pitchFamily="2" charset="-122"/>
                          <a:ea typeface="方正粗黑宋简体" pitchFamily="2" charset="-122"/>
                          <a:cs typeface="+mn-cs"/>
                        </a:rPr>
                        <a:t>宁宣熙等</a:t>
                      </a:r>
                      <a:endParaRPr kumimoji="1" lang="zh-CN" altLang="en-US" sz="2800" b="1" i="0" u="none" strike="noStrike" kern="1200" cap="none" normalizeH="0" baseline="0" dirty="0" smtClean="0">
                        <a:ln>
                          <a:noFill/>
                        </a:ln>
                        <a:solidFill>
                          <a:srgbClr val="FF0000"/>
                        </a:solidFill>
                        <a:effectLst/>
                        <a:latin typeface="方正粗黑宋简体" pitchFamily="2" charset="-122"/>
                        <a:ea typeface="方正粗黑宋简体" pitchFamily="2" charset="-122"/>
                        <a:cs typeface="+mn-cs"/>
                      </a:endParaRPr>
                    </a:p>
                  </a:txBody>
                  <a:tcPr marL="91435" marR="91435" marT="45722" marB="4572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en-US" sz="2800" b="1" i="0" u="none" strike="noStrike" kern="1200" cap="none" normalizeH="0" baseline="0" noProof="1" smtClean="0">
                          <a:ln>
                            <a:noFill/>
                          </a:ln>
                          <a:solidFill>
                            <a:srgbClr val="FF0000"/>
                          </a:solidFill>
                          <a:effectLst/>
                          <a:latin typeface="方正粗黑宋简体" pitchFamily="2" charset="-122"/>
                          <a:ea typeface="方正粗黑宋简体" pitchFamily="2" charset="-122"/>
                          <a:cs typeface="+mn-cs"/>
                        </a:rPr>
                        <a:t>科学出版社</a:t>
                      </a:r>
                      <a:endParaRPr kumimoji="1" lang="zh-CN" altLang="en-US" sz="2800" b="1" i="0" u="none" strike="noStrike" kern="1200" cap="none" normalizeH="0" baseline="0" dirty="0" smtClean="0">
                        <a:ln>
                          <a:noFill/>
                        </a:ln>
                        <a:solidFill>
                          <a:srgbClr val="FF0000"/>
                        </a:solidFill>
                        <a:effectLst/>
                        <a:latin typeface="方正粗黑宋简体" pitchFamily="2" charset="-122"/>
                        <a:ea typeface="方正粗黑宋简体" pitchFamily="2" charset="-122"/>
                        <a:cs typeface="+mn-cs"/>
                      </a:endParaRPr>
                    </a:p>
                  </a:txBody>
                  <a:tcPr marL="91435" marR="91435" marT="45722" marB="4572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7627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defRPr/>
                      </a:pPr>
                      <a:r>
                        <a:rPr kumimoji="1" lang="zh-CN" altLang="zh-CN" sz="2800" b="1" i="0" u="none" strike="noStrike" kern="1200" cap="none" normalizeH="0" baseline="0" dirty="0" smtClean="0">
                          <a:ln>
                            <a:noFill/>
                          </a:ln>
                          <a:solidFill>
                            <a:schemeClr val="tx1"/>
                          </a:solidFill>
                          <a:effectLst/>
                          <a:latin typeface="方正粗黑宋简体" pitchFamily="2" charset="-122"/>
                          <a:ea typeface="方正粗黑宋简体" pitchFamily="2" charset="-122"/>
                          <a:cs typeface="+mn-cs"/>
                        </a:rPr>
                        <a:t>网络最优化</a:t>
                      </a:r>
                      <a:r>
                        <a:rPr kumimoji="1" lang="en-US" altLang="zh-CN" sz="2800" b="1" i="0" u="none" strike="noStrike" kern="1200" cap="none" normalizeH="0" baseline="0" dirty="0" smtClean="0">
                          <a:ln>
                            <a:noFill/>
                          </a:ln>
                          <a:solidFill>
                            <a:schemeClr val="tx1"/>
                          </a:solidFill>
                          <a:effectLst/>
                          <a:latin typeface="方正粗黑宋简体" pitchFamily="2" charset="-122"/>
                          <a:ea typeface="方正粗黑宋简体" pitchFamily="2" charset="-122"/>
                          <a:cs typeface="+mn-cs"/>
                        </a:rPr>
                        <a:t> </a:t>
                      </a:r>
                      <a:endParaRPr kumimoji="1" lang="zh-CN" altLang="en-US" sz="2800" b="1" i="0" u="none" strike="noStrike" kern="1200" cap="none" normalizeH="0" baseline="0" dirty="0" smtClean="0">
                        <a:ln>
                          <a:noFill/>
                        </a:ln>
                        <a:solidFill>
                          <a:schemeClr val="tx1"/>
                        </a:solidFill>
                        <a:effectLst/>
                        <a:latin typeface="方正粗黑宋简体" pitchFamily="2" charset="-122"/>
                        <a:ea typeface="方正粗黑宋简体" pitchFamily="2" charset="-122"/>
                        <a:cs typeface="+mn-cs"/>
                      </a:endParaRPr>
                    </a:p>
                  </a:txBody>
                  <a:tcPr marL="91435" marR="91435" marT="45722" marB="4572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defRPr/>
                      </a:pPr>
                      <a:r>
                        <a:rPr kumimoji="1" lang="en-US" altLang="zh-CN" sz="2800" b="1" i="0" u="none" strike="noStrike" kern="1200" cap="none" normalizeH="0" baseline="0" dirty="0" smtClean="0">
                          <a:ln>
                            <a:noFill/>
                          </a:ln>
                          <a:solidFill>
                            <a:schemeClr val="tx1"/>
                          </a:solidFill>
                          <a:effectLst/>
                          <a:latin typeface="方正粗黑宋简体" pitchFamily="2" charset="-122"/>
                          <a:ea typeface="方正粗黑宋简体" pitchFamily="2" charset="-122"/>
                          <a:cs typeface="+mn-cs"/>
                        </a:rPr>
                        <a:t>谢政</a:t>
                      </a:r>
                      <a:endParaRPr kumimoji="1" lang="zh-CN" altLang="en-US" sz="2800" b="1" i="0" u="none" strike="noStrike" kern="1200" cap="none" normalizeH="0" baseline="0" dirty="0" smtClean="0">
                        <a:ln>
                          <a:noFill/>
                        </a:ln>
                        <a:solidFill>
                          <a:schemeClr val="tx1"/>
                        </a:solidFill>
                        <a:effectLst/>
                        <a:latin typeface="方正粗黑宋简体" pitchFamily="2" charset="-122"/>
                        <a:ea typeface="方正粗黑宋简体" pitchFamily="2" charset="-122"/>
                        <a:cs typeface="+mn-cs"/>
                      </a:endParaRPr>
                    </a:p>
                  </a:txBody>
                  <a:tcPr marL="91435" marR="91435" marT="45722" marB="4572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defRPr/>
                      </a:pPr>
                      <a:r>
                        <a:rPr kumimoji="1" lang="en-US" altLang="zh-CN" sz="2800" b="1" i="0" u="none" strike="noStrike" kern="1200" cap="none" normalizeH="0" baseline="0" dirty="0" err="1" smtClean="0">
                          <a:ln>
                            <a:noFill/>
                          </a:ln>
                          <a:solidFill>
                            <a:schemeClr val="tx1"/>
                          </a:solidFill>
                          <a:effectLst/>
                          <a:latin typeface="方正粗黑宋简体" pitchFamily="2" charset="-122"/>
                          <a:ea typeface="方正粗黑宋简体" pitchFamily="2" charset="-122"/>
                          <a:cs typeface="+mn-cs"/>
                          <a:hlinkClick r:id="rId3"/>
                        </a:rPr>
                        <a:t>科学出版社</a:t>
                      </a:r>
                      <a:endParaRPr kumimoji="1" lang="zh-CN" altLang="en-US" sz="2800" b="1" i="0" u="none" strike="noStrike" kern="1200" cap="none" normalizeH="0" baseline="0" dirty="0" smtClean="0">
                        <a:ln>
                          <a:noFill/>
                        </a:ln>
                        <a:solidFill>
                          <a:schemeClr val="tx1"/>
                        </a:solidFill>
                        <a:effectLst/>
                        <a:latin typeface="方正粗黑宋简体" pitchFamily="2" charset="-122"/>
                        <a:ea typeface="方正粗黑宋简体" pitchFamily="2" charset="-122"/>
                        <a:cs typeface="+mn-cs"/>
                      </a:endParaRPr>
                    </a:p>
                  </a:txBody>
                  <a:tcPr marL="91435" marR="91435" marT="45722" marB="4572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7627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zh-CN" sz="2800" b="1" i="0" u="none" strike="noStrike" kern="1200" cap="none" normalizeH="0" baseline="0" dirty="0" smtClean="0">
                          <a:ln>
                            <a:noFill/>
                          </a:ln>
                          <a:solidFill>
                            <a:schemeClr val="tx1"/>
                          </a:solidFill>
                          <a:effectLst/>
                          <a:latin typeface="方正粗黑宋简体" pitchFamily="2" charset="-122"/>
                          <a:ea typeface="方正粗黑宋简体" pitchFamily="2" charset="-122"/>
                          <a:cs typeface="+mn-cs"/>
                        </a:rPr>
                        <a:t>网络流优化高效智能算法及其应用</a:t>
                      </a:r>
                      <a:endParaRPr kumimoji="1" lang="zh-CN" altLang="en-US" sz="2800" b="1" i="0" u="none" strike="noStrike" kern="1200" cap="none" normalizeH="0" baseline="0" dirty="0" smtClean="0">
                        <a:ln>
                          <a:noFill/>
                        </a:ln>
                        <a:solidFill>
                          <a:schemeClr val="tx1"/>
                        </a:solidFill>
                        <a:effectLst/>
                        <a:latin typeface="方正粗黑宋简体" pitchFamily="2" charset="-122"/>
                        <a:ea typeface="方正粗黑宋简体" pitchFamily="2" charset="-122"/>
                        <a:cs typeface="+mn-cs"/>
                      </a:endParaRPr>
                    </a:p>
                  </a:txBody>
                  <a:tcPr marL="91435" marR="91435" marT="45722" marB="4572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kern="1200" cap="none" normalizeH="0" baseline="0" dirty="0" smtClean="0">
                          <a:ln>
                            <a:noFill/>
                          </a:ln>
                          <a:solidFill>
                            <a:schemeClr val="tx1"/>
                          </a:solidFill>
                          <a:effectLst/>
                          <a:latin typeface="方正粗黑宋简体" pitchFamily="2" charset="-122"/>
                          <a:ea typeface="方正粗黑宋简体" pitchFamily="2" charset="-122"/>
                          <a:cs typeface="+mn-cs"/>
                        </a:rPr>
                        <a:t>谢凡荣、贾仁安</a:t>
                      </a:r>
                      <a:r>
                        <a:rPr kumimoji="1" lang="en-US" altLang="zh-CN" sz="2800" b="1" i="0" u="none" strike="noStrike" kern="1200" cap="none" normalizeH="0" baseline="0" dirty="0" smtClean="0">
                          <a:ln>
                            <a:noFill/>
                          </a:ln>
                          <a:solidFill>
                            <a:schemeClr val="tx1"/>
                          </a:solidFill>
                          <a:effectLst/>
                          <a:latin typeface="方正粗黑宋简体" pitchFamily="2" charset="-122"/>
                          <a:ea typeface="方正粗黑宋简体" pitchFamily="2" charset="-122"/>
                          <a:cs typeface="+mn-cs"/>
                        </a:rPr>
                        <a:t> </a:t>
                      </a:r>
                      <a:endParaRPr kumimoji="1" lang="zh-CN" altLang="en-US" sz="2800" b="1" i="0" u="none" strike="noStrike" kern="1200" cap="none" normalizeH="0" baseline="0" dirty="0" smtClean="0">
                        <a:ln>
                          <a:noFill/>
                        </a:ln>
                        <a:solidFill>
                          <a:schemeClr val="tx1"/>
                        </a:solidFill>
                        <a:effectLst/>
                        <a:latin typeface="方正粗黑宋简体" pitchFamily="2" charset="-122"/>
                        <a:ea typeface="方正粗黑宋简体" pitchFamily="2" charset="-122"/>
                        <a:cs typeface="+mn-cs"/>
                      </a:endParaRPr>
                    </a:p>
                  </a:txBody>
                  <a:tcPr marL="91435" marR="91435" marT="45722" marB="4572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kern="1200" cap="none" normalizeH="0" baseline="0" dirty="0" smtClean="0">
                          <a:ln>
                            <a:noFill/>
                          </a:ln>
                          <a:solidFill>
                            <a:schemeClr val="tx1"/>
                          </a:solidFill>
                          <a:effectLst/>
                          <a:latin typeface="方正粗黑宋简体" pitchFamily="2" charset="-122"/>
                          <a:ea typeface="方正粗黑宋简体" pitchFamily="2" charset="-122"/>
                          <a:cs typeface="+mn-cs"/>
                        </a:rPr>
                        <a:t>科学出版社</a:t>
                      </a:r>
                    </a:p>
                  </a:txBody>
                  <a:tcPr marL="91435" marR="91435" marT="45722" marB="4572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7627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kern="1200" cap="none" normalizeH="0" baseline="0" dirty="0" smtClean="0">
                          <a:ln>
                            <a:noFill/>
                          </a:ln>
                          <a:solidFill>
                            <a:schemeClr val="tx1"/>
                          </a:solidFill>
                          <a:effectLst/>
                          <a:latin typeface="方正粗黑宋简体" pitchFamily="2" charset="-122"/>
                          <a:ea typeface="方正粗黑宋简体" pitchFamily="2" charset="-122"/>
                          <a:cs typeface="+mn-cs"/>
                        </a:rPr>
                        <a:t>现代交换原理 </a:t>
                      </a:r>
                    </a:p>
                  </a:txBody>
                  <a:tcPr marL="91435" marR="91435" marT="45722" marB="4572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kern="1200" cap="none" normalizeH="0" baseline="0" dirty="0" smtClean="0">
                          <a:ln>
                            <a:noFill/>
                          </a:ln>
                          <a:solidFill>
                            <a:schemeClr val="tx1"/>
                          </a:solidFill>
                          <a:effectLst/>
                          <a:latin typeface="方正粗黑宋简体" pitchFamily="2" charset="-122"/>
                          <a:ea typeface="方正粗黑宋简体" pitchFamily="2" charset="-122"/>
                          <a:cs typeface="+mn-cs"/>
                        </a:rPr>
                        <a:t>张毅、余翔等</a:t>
                      </a:r>
                    </a:p>
                  </a:txBody>
                  <a:tcPr marL="91435" marR="91435" marT="45722" marB="4572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kern="1200" cap="none" normalizeH="0" baseline="0" dirty="0" smtClean="0">
                          <a:ln>
                            <a:noFill/>
                          </a:ln>
                          <a:solidFill>
                            <a:schemeClr val="tx1"/>
                          </a:solidFill>
                          <a:effectLst/>
                          <a:latin typeface="方正粗黑宋简体" pitchFamily="2" charset="-122"/>
                          <a:ea typeface="方正粗黑宋简体" pitchFamily="2" charset="-122"/>
                          <a:cs typeface="+mn-cs"/>
                        </a:rPr>
                        <a:t>科学出版社</a:t>
                      </a:r>
                    </a:p>
                  </a:txBody>
                  <a:tcPr marL="91435" marR="91435" marT="45722" marB="4572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183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dirty="0" smtClean="0">
                          <a:ln>
                            <a:noFill/>
                          </a:ln>
                          <a:solidFill>
                            <a:schemeClr val="tx1"/>
                          </a:solidFill>
                          <a:effectLst/>
                          <a:latin typeface="方正粗黑宋简体" pitchFamily="2" charset="-122"/>
                          <a:ea typeface="方正粗黑宋简体" pitchFamily="2" charset="-122"/>
                        </a:rPr>
                        <a:t>计算机网络</a:t>
                      </a:r>
                      <a:endParaRPr kumimoji="1" lang="en-US" altLang="zh-CN" sz="2800" b="1" i="0" u="none" strike="noStrike" cap="none" normalizeH="0" baseline="0" dirty="0" smtClean="0">
                        <a:ln>
                          <a:noFill/>
                        </a:ln>
                        <a:solidFill>
                          <a:schemeClr val="tx1"/>
                        </a:solidFill>
                        <a:effectLst/>
                        <a:latin typeface="方正粗黑宋简体" pitchFamily="2" charset="-122"/>
                        <a:ea typeface="方正粗黑宋简体" pitchFamily="2" charset="-122"/>
                      </a:endParaRPr>
                    </a:p>
                  </a:txBody>
                  <a:tcPr marL="91435" marR="91435" marT="45722" marB="4572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dirty="0" smtClean="0">
                          <a:ln>
                            <a:noFill/>
                          </a:ln>
                          <a:solidFill>
                            <a:schemeClr val="tx1"/>
                          </a:solidFill>
                          <a:effectLst/>
                          <a:latin typeface="方正粗黑宋简体" pitchFamily="2" charset="-122"/>
                          <a:ea typeface="方正粗黑宋简体" pitchFamily="2" charset="-122"/>
                        </a:rPr>
                        <a:t>谢希仁等</a:t>
                      </a:r>
                    </a:p>
                  </a:txBody>
                  <a:tcPr marL="91435" marR="91435" marT="45722" marB="4572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dirty="0" smtClean="0">
                          <a:ln>
                            <a:noFill/>
                          </a:ln>
                          <a:solidFill>
                            <a:schemeClr val="tx1"/>
                          </a:solidFill>
                          <a:effectLst/>
                          <a:latin typeface="方正粗黑宋简体" pitchFamily="2" charset="-122"/>
                          <a:ea typeface="方正粗黑宋简体" pitchFamily="2" charset="-122"/>
                        </a:rPr>
                        <a:t>电子工业出版社</a:t>
                      </a:r>
                    </a:p>
                  </a:txBody>
                  <a:tcPr marL="91435" marR="91435" marT="45722" marB="4572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solidFill>
                      <a:schemeClr val="bg1"/>
                    </a:solidFill>
                  </a:tcPr>
                </a:tc>
              </a:tr>
            </a:tbl>
          </a:graphicData>
        </a:graphic>
      </p:graphicFrame>
    </p:spTree>
  </p:cSld>
  <p:clrMapOvr>
    <a:masterClrMapping/>
  </p:clrMapOvr>
  <p:transition advTm="4784"/>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850" y="476250"/>
            <a:ext cx="8540750" cy="720725"/>
          </a:xfrm>
        </p:spPr>
        <p:txBody>
          <a:bodyPr/>
          <a:lstStyle/>
          <a:p>
            <a:pPr algn="l">
              <a:defRPr/>
            </a:pPr>
            <a:r>
              <a:rPr lang="zh-CN" altLang="en-US" sz="3600" dirty="0" smtClean="0">
                <a:latin typeface="方正粗黑宋简体" pitchFamily="2" charset="-122"/>
                <a:ea typeface="方正粗黑宋简体" pitchFamily="2" charset="-122"/>
              </a:rPr>
              <a:t>自学第一章并完成调研总结报告，报告中包括以下的内容</a:t>
            </a:r>
            <a:r>
              <a:rPr lang="zh-CN" altLang="en-US" sz="3600" dirty="0" smtClean="0">
                <a:latin typeface="方正粗黑宋简体" pitchFamily="2" charset="-122"/>
                <a:ea typeface="方正粗黑宋简体" pitchFamily="2" charset="-122"/>
              </a:rPr>
              <a:t>（选做</a:t>
            </a:r>
            <a:r>
              <a:rPr lang="zh-CN" altLang="en-US" sz="3600" dirty="0" smtClean="0">
                <a:latin typeface="方正粗黑宋简体" pitchFamily="2" charset="-122"/>
                <a:ea typeface="方正粗黑宋简体" pitchFamily="2" charset="-122"/>
              </a:rPr>
              <a:t>，不计分</a:t>
            </a:r>
            <a:r>
              <a:rPr lang="zh-CN" altLang="en-US" sz="3600" dirty="0" smtClean="0">
                <a:latin typeface="方正粗黑宋简体" pitchFamily="2" charset="-122"/>
                <a:ea typeface="方正粗黑宋简体" pitchFamily="2" charset="-122"/>
              </a:rPr>
              <a:t>）</a:t>
            </a:r>
            <a:r>
              <a:rPr lang="zh-CN" altLang="en-US" sz="3600" dirty="0" smtClean="0">
                <a:latin typeface="方正粗黑宋简体" pitchFamily="2" charset="-122"/>
                <a:ea typeface="方正粗黑宋简体" pitchFamily="2" charset="-122"/>
              </a:rPr>
              <a:t>：</a:t>
            </a:r>
            <a:endParaRPr lang="zh-CN" altLang="en-US" sz="3600" dirty="0">
              <a:latin typeface="方正粗黑宋简体" pitchFamily="2" charset="-122"/>
              <a:ea typeface="方正粗黑宋简体" pitchFamily="2" charset="-122"/>
            </a:endParaRPr>
          </a:p>
        </p:txBody>
      </p:sp>
      <p:sp>
        <p:nvSpPr>
          <p:cNvPr id="3" name="内容占位符 2"/>
          <p:cNvSpPr>
            <a:spLocks noGrp="1"/>
          </p:cNvSpPr>
          <p:nvPr>
            <p:ph idx="1"/>
          </p:nvPr>
        </p:nvSpPr>
        <p:spPr>
          <a:xfrm>
            <a:off x="0" y="1484313"/>
            <a:ext cx="9143999" cy="5184775"/>
          </a:xfrm>
        </p:spPr>
        <p:txBody>
          <a:bodyPr/>
          <a:lstStyle/>
          <a:p>
            <a:pPr marL="342900" lvl="2" indent="-342900">
              <a:buSzPct val="75000"/>
              <a:defRPr/>
            </a:pPr>
            <a:r>
              <a:rPr lang="en-US" altLang="zh-CN" sz="3200" b="1" dirty="0">
                <a:solidFill>
                  <a:schemeClr val="tx1"/>
                </a:solidFill>
                <a:effectLst>
                  <a:outerShdw blurRad="38100" dist="38100" dir="2700000" algn="tl">
                    <a:srgbClr val="C0C0C0"/>
                  </a:outerShdw>
                </a:effectLst>
                <a:latin typeface="方正粗黑宋简体" pitchFamily="2" charset="-122"/>
                <a:ea typeface="方正粗黑宋简体" pitchFamily="2" charset="-122"/>
                <a:cs typeface="+mn-cs"/>
              </a:rPr>
              <a:t>1</a:t>
            </a:r>
            <a:r>
              <a:rPr lang="zh-CN" altLang="en-US" sz="3200" b="1" dirty="0" smtClean="0">
                <a:solidFill>
                  <a:schemeClr val="tx1"/>
                </a:solidFill>
                <a:effectLst>
                  <a:outerShdw blurRad="38100" dist="38100" dir="2700000" algn="tl">
                    <a:srgbClr val="C0C0C0"/>
                  </a:outerShdw>
                </a:effectLst>
                <a:latin typeface="方正粗黑宋简体" pitchFamily="2" charset="-122"/>
                <a:ea typeface="方正粗黑宋简体" pitchFamily="2" charset="-122"/>
                <a:cs typeface="+mn-cs"/>
              </a:rPr>
              <a:t>、当今典型网络的</a:t>
            </a:r>
            <a:r>
              <a:rPr lang="zh-CN" altLang="en-US" sz="3200" b="1" dirty="0">
                <a:solidFill>
                  <a:schemeClr val="tx1"/>
                </a:solidFill>
                <a:effectLst>
                  <a:outerShdw blurRad="38100" dist="38100" dir="2700000" algn="tl">
                    <a:srgbClr val="C0C0C0"/>
                  </a:outerShdw>
                </a:effectLst>
                <a:latin typeface="方正粗黑宋简体" pitchFamily="2" charset="-122"/>
                <a:ea typeface="方正粗黑宋简体" pitchFamily="2" charset="-122"/>
                <a:cs typeface="+mn-cs"/>
              </a:rPr>
              <a:t>终端设备、传输线路、交换</a:t>
            </a:r>
            <a:r>
              <a:rPr lang="zh-CN" altLang="en-US" sz="3200" b="1" dirty="0" smtClean="0">
                <a:solidFill>
                  <a:schemeClr val="tx1"/>
                </a:solidFill>
                <a:effectLst>
                  <a:outerShdw blurRad="38100" dist="38100" dir="2700000" algn="tl">
                    <a:srgbClr val="C0C0C0"/>
                  </a:outerShdw>
                </a:effectLst>
                <a:latin typeface="方正粗黑宋简体" pitchFamily="2" charset="-122"/>
                <a:ea typeface="方正粗黑宋简体" pitchFamily="2" charset="-122"/>
                <a:cs typeface="+mn-cs"/>
              </a:rPr>
              <a:t>设备，主要设备的工作</a:t>
            </a:r>
            <a:r>
              <a:rPr lang="zh-CN" altLang="en-US" sz="3200" b="1" dirty="0">
                <a:solidFill>
                  <a:schemeClr val="tx1"/>
                </a:solidFill>
                <a:effectLst>
                  <a:outerShdw blurRad="38100" dist="38100" dir="2700000" algn="tl">
                    <a:srgbClr val="C0C0C0"/>
                  </a:outerShdw>
                </a:effectLst>
                <a:latin typeface="方正粗黑宋简体" pitchFamily="2" charset="-122"/>
                <a:ea typeface="方正粗黑宋简体" pitchFamily="2" charset="-122"/>
                <a:cs typeface="+mn-cs"/>
              </a:rPr>
              <a:t>原理和功能。</a:t>
            </a:r>
            <a:endParaRPr lang="en-US" altLang="zh-CN" sz="3200" b="1" dirty="0">
              <a:solidFill>
                <a:schemeClr val="tx1"/>
              </a:solidFill>
              <a:effectLst>
                <a:outerShdw blurRad="38100" dist="38100" dir="2700000" algn="tl">
                  <a:srgbClr val="C0C0C0"/>
                </a:outerShdw>
              </a:effectLst>
              <a:latin typeface="方正粗黑宋简体" pitchFamily="2" charset="-122"/>
              <a:ea typeface="方正粗黑宋简体" pitchFamily="2" charset="-122"/>
              <a:cs typeface="+mn-cs"/>
            </a:endParaRPr>
          </a:p>
          <a:p>
            <a:pPr>
              <a:defRPr/>
            </a:pPr>
            <a:r>
              <a:rPr lang="en-US" altLang="zh-CN" sz="3200" dirty="0">
                <a:latin typeface="方正粗黑宋简体" pitchFamily="2" charset="-122"/>
                <a:ea typeface="方正粗黑宋简体" pitchFamily="2" charset="-122"/>
              </a:rPr>
              <a:t>2</a:t>
            </a:r>
            <a:r>
              <a:rPr lang="zh-CN" altLang="en-US" sz="3200" dirty="0" smtClean="0">
                <a:latin typeface="方正粗黑宋简体" pitchFamily="2" charset="-122"/>
                <a:ea typeface="方正粗黑宋简体" pitchFamily="2" charset="-122"/>
              </a:rPr>
              <a:t>、通信网的典型协议及作用。</a:t>
            </a:r>
            <a:endParaRPr lang="en-US" altLang="zh-CN" sz="3200" dirty="0" smtClean="0">
              <a:latin typeface="方正粗黑宋简体" pitchFamily="2" charset="-122"/>
              <a:ea typeface="方正粗黑宋简体" pitchFamily="2" charset="-122"/>
            </a:endParaRPr>
          </a:p>
          <a:p>
            <a:pPr>
              <a:defRPr/>
            </a:pPr>
            <a:r>
              <a:rPr lang="en-US" altLang="zh-CN" sz="3200" dirty="0" smtClean="0">
                <a:latin typeface="方正粗黑宋简体" pitchFamily="2" charset="-122"/>
                <a:ea typeface="方正粗黑宋简体" pitchFamily="2" charset="-122"/>
              </a:rPr>
              <a:t>3</a:t>
            </a:r>
            <a:r>
              <a:rPr lang="zh-CN" altLang="en-US" sz="3200" dirty="0" smtClean="0">
                <a:latin typeface="方正粗黑宋简体" pitchFamily="2" charset="-122"/>
                <a:ea typeface="方正粗黑宋简体" pitchFamily="2" charset="-122"/>
              </a:rPr>
              <a:t>、目前典型通信网常用性能指标及统计方式。</a:t>
            </a:r>
            <a:endParaRPr lang="en-US" altLang="zh-CN" sz="3200" dirty="0" smtClean="0">
              <a:latin typeface="方正粗黑宋简体" pitchFamily="2" charset="-122"/>
              <a:ea typeface="方正粗黑宋简体" pitchFamily="2" charset="-122"/>
            </a:endParaRPr>
          </a:p>
          <a:p>
            <a:pPr>
              <a:defRPr/>
            </a:pPr>
            <a:r>
              <a:rPr lang="en-US" altLang="zh-CN" sz="3200" dirty="0" smtClean="0">
                <a:latin typeface="方正粗黑宋简体" pitchFamily="2" charset="-122"/>
                <a:ea typeface="方正粗黑宋简体" pitchFamily="2" charset="-122"/>
              </a:rPr>
              <a:t>4、</a:t>
            </a:r>
            <a:r>
              <a:rPr lang="zh-CN" altLang="en-US" sz="3200" dirty="0" smtClean="0">
                <a:latin typeface="方正粗黑宋简体" pitchFamily="2" charset="-122"/>
                <a:ea typeface="方正粗黑宋简体" pitchFamily="2" charset="-122"/>
              </a:rPr>
              <a:t>通信网中有哪些理论及其应用情况。</a:t>
            </a:r>
            <a:endParaRPr lang="en-US" altLang="zh-CN" sz="3200" dirty="0" smtClean="0">
              <a:latin typeface="方正粗黑宋简体" pitchFamily="2" charset="-122"/>
              <a:ea typeface="方正粗黑宋简体" pitchFamily="2" charset="-122"/>
            </a:endParaRPr>
          </a:p>
          <a:p>
            <a:pPr marL="0" indent="0" algn="ctr">
              <a:buFont typeface="Wingdings" panose="05000000000000000000" pitchFamily="2" charset="2"/>
              <a:buNone/>
              <a:defRPr/>
            </a:pPr>
            <a:r>
              <a:rPr lang="zh-CN" altLang="en-US" sz="3200" dirty="0" smtClean="0">
                <a:solidFill>
                  <a:schemeClr val="accent2">
                    <a:lumMod val="75000"/>
                  </a:schemeClr>
                </a:solidFill>
                <a:latin typeface="方正粗黑宋简体" pitchFamily="2" charset="-122"/>
                <a:ea typeface="方正粗黑宋简体" pitchFamily="2" charset="-122"/>
              </a:rPr>
              <a:t>提交报告时间：第</a:t>
            </a:r>
            <a:r>
              <a:rPr lang="en-US" altLang="zh-CN" sz="3200" dirty="0" smtClean="0">
                <a:solidFill>
                  <a:schemeClr val="accent2">
                    <a:lumMod val="75000"/>
                  </a:schemeClr>
                </a:solidFill>
                <a:latin typeface="方正粗黑宋简体" pitchFamily="2" charset="-122"/>
                <a:ea typeface="方正粗黑宋简体" pitchFamily="2" charset="-122"/>
              </a:rPr>
              <a:t>3</a:t>
            </a:r>
            <a:r>
              <a:rPr lang="zh-CN" altLang="en-US" sz="3200" dirty="0" smtClean="0">
                <a:solidFill>
                  <a:schemeClr val="accent2">
                    <a:lumMod val="75000"/>
                  </a:schemeClr>
                </a:solidFill>
                <a:latin typeface="方正粗黑宋简体" pitchFamily="2" charset="-122"/>
                <a:ea typeface="方正粗黑宋简体" pitchFamily="2" charset="-122"/>
              </a:rPr>
              <a:t>次上课期间</a:t>
            </a:r>
            <a:endParaRPr lang="zh-CN" altLang="en-US" sz="3200" dirty="0">
              <a:solidFill>
                <a:schemeClr val="accent2">
                  <a:lumMod val="75000"/>
                </a:schemeClr>
              </a:solidFill>
              <a:latin typeface="方正粗黑宋简体" pitchFamily="2" charset="-122"/>
              <a:ea typeface="方正粗黑宋简体"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latin typeface="方正粗黑宋简体" pitchFamily="2" charset="-122"/>
                <a:ea typeface="方正粗黑宋简体" pitchFamily="2" charset="-122"/>
              </a:rPr>
              <a:t>调研</a:t>
            </a:r>
            <a:r>
              <a:rPr lang="zh-CN" altLang="en-US" dirty="0" smtClean="0">
                <a:latin typeface="方正粗黑宋简体" pitchFamily="2" charset="-122"/>
                <a:ea typeface="方正粗黑宋简体" pitchFamily="2" charset="-122"/>
              </a:rPr>
              <a:t>或设计</a:t>
            </a:r>
            <a:r>
              <a:rPr lang="zh-CN" altLang="zh-CN" dirty="0" smtClean="0">
                <a:latin typeface="方正粗黑宋简体" pitchFamily="2" charset="-122"/>
                <a:ea typeface="方正粗黑宋简体" pitchFamily="2" charset="-122"/>
              </a:rPr>
              <a:t>作业</a:t>
            </a:r>
            <a:endParaRPr lang="zh-CN" altLang="zh-CN" dirty="0">
              <a:latin typeface="方正粗黑宋简体" pitchFamily="2" charset="-122"/>
              <a:ea typeface="方正粗黑宋简体" pitchFamily="2" charset="-122"/>
            </a:endParaRPr>
          </a:p>
        </p:txBody>
      </p:sp>
      <p:sp>
        <p:nvSpPr>
          <p:cNvPr id="4" name="标题 1"/>
          <p:cNvSpPr txBox="1">
            <a:spLocks/>
          </p:cNvSpPr>
          <p:nvPr/>
        </p:nvSpPr>
        <p:spPr bwMode="auto">
          <a:xfrm>
            <a:off x="1187624" y="2636267"/>
            <a:ext cx="7713166" cy="720725"/>
          </a:xfrm>
          <a:prstGeom prst="rect">
            <a:avLst/>
          </a:prstGeom>
          <a:noFill/>
          <a:ln>
            <a:noFill/>
          </a:ln>
          <a:effectLst/>
        </p:spPr>
        <p:txBody>
          <a:bodyPr vert="horz" wrap="square" lIns="91440" tIns="45720" rIns="91440" bIns="45720" numCol="1" anchor="ctr" anchorCtr="0" compatLnSpc="1"/>
          <a:lstStyle>
            <a:lvl1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marL="457200" algn="ctr" rtl="0" fontAlgn="base">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571500" indent="-571500" algn="l">
              <a:buFont typeface="Arial" pitchFamily="34" charset="0"/>
              <a:buChar char="•"/>
            </a:pPr>
            <a:r>
              <a:rPr lang="zh-CN" altLang="en-US" dirty="0" smtClean="0">
                <a:solidFill>
                  <a:srgbClr val="FF0000"/>
                </a:solidFill>
                <a:latin typeface="方正粗黑宋简体" pitchFamily="2" charset="-122"/>
                <a:ea typeface="方正粗黑宋简体" pitchFamily="2" charset="-122"/>
              </a:rPr>
              <a:t>占</a:t>
            </a:r>
            <a:r>
              <a:rPr lang="en-US" altLang="zh-CN" dirty="0" smtClean="0">
                <a:solidFill>
                  <a:srgbClr val="FF0000"/>
                </a:solidFill>
                <a:latin typeface="方正粗黑宋简体" pitchFamily="2" charset="-122"/>
                <a:ea typeface="方正粗黑宋简体" pitchFamily="2" charset="-122"/>
              </a:rPr>
              <a:t>10%</a:t>
            </a:r>
          </a:p>
          <a:p>
            <a:pPr marL="571500" indent="-571500" algn="l">
              <a:buFont typeface="Arial" pitchFamily="34" charset="0"/>
              <a:buChar char="•"/>
            </a:pPr>
            <a:r>
              <a:rPr lang="zh-CN" altLang="en-US" dirty="0" smtClean="0">
                <a:solidFill>
                  <a:srgbClr val="FF0000"/>
                </a:solidFill>
                <a:latin typeface="方正粗黑宋简体" pitchFamily="2" charset="-122"/>
                <a:ea typeface="方正粗黑宋简体" pitchFamily="2" charset="-122"/>
              </a:rPr>
              <a:t>每人必须完成</a:t>
            </a:r>
            <a:r>
              <a:rPr lang="en-US" altLang="zh-CN" dirty="0" smtClean="0">
                <a:solidFill>
                  <a:srgbClr val="FF0000"/>
                </a:solidFill>
                <a:latin typeface="方正粗黑宋简体" pitchFamily="2" charset="-122"/>
                <a:ea typeface="方正粗黑宋简体" pitchFamily="2" charset="-122"/>
              </a:rPr>
              <a:t>1</a:t>
            </a:r>
            <a:r>
              <a:rPr lang="zh-CN" altLang="en-US" dirty="0" smtClean="0">
                <a:solidFill>
                  <a:srgbClr val="FF0000"/>
                </a:solidFill>
                <a:latin typeface="方正粗黑宋简体" pitchFamily="2" charset="-122"/>
                <a:ea typeface="方正粗黑宋简体" pitchFamily="2" charset="-122"/>
              </a:rPr>
              <a:t>项</a:t>
            </a:r>
            <a:endParaRPr lang="en-US" altLang="zh-CN" dirty="0" smtClean="0">
              <a:solidFill>
                <a:srgbClr val="FF0000"/>
              </a:solidFill>
              <a:latin typeface="方正粗黑宋简体" pitchFamily="2" charset="-122"/>
              <a:ea typeface="方正粗黑宋简体" pitchFamily="2" charset="-122"/>
            </a:endParaRPr>
          </a:p>
          <a:p>
            <a:pPr marL="571500" indent="-571500" algn="l">
              <a:buFont typeface="Arial" pitchFamily="34" charset="0"/>
              <a:buChar char="•"/>
            </a:pPr>
            <a:r>
              <a:rPr lang="zh-CN" altLang="en-US" dirty="0" smtClean="0">
                <a:solidFill>
                  <a:srgbClr val="FF0000"/>
                </a:solidFill>
                <a:latin typeface="方正粗黑宋简体" pitchFamily="2" charset="-122"/>
                <a:ea typeface="方正粗黑宋简体" pitchFamily="2" charset="-122"/>
              </a:rPr>
              <a:t>不限于以下内容</a:t>
            </a:r>
            <a:endParaRPr lang="zh-CN" altLang="zh-CN" dirty="0">
              <a:solidFill>
                <a:srgbClr val="FF0000"/>
              </a:solidFill>
              <a:latin typeface="方正粗黑宋简体" pitchFamily="2" charset="-122"/>
              <a:ea typeface="方正粗黑宋简体"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sz="2800" b="1" dirty="0" smtClean="0">
                <a:solidFill>
                  <a:srgbClr val="FF0000"/>
                </a:solidFill>
                <a:latin typeface="方正粗黑宋简体" panose="02000000000000000000" charset="-122"/>
                <a:ea typeface="方正粗黑宋简体" panose="02000000000000000000" charset="-122"/>
                <a:cs typeface="方正粗黑宋简体" panose="02000000000000000000" charset="-122"/>
              </a:rPr>
              <a:t>选做</a:t>
            </a:r>
            <a:r>
              <a:rPr lang="en-US" altLang="zh-CN" sz="2800" b="1" dirty="0" smtClean="0">
                <a:solidFill>
                  <a:srgbClr val="FF0000"/>
                </a:solidFill>
                <a:latin typeface="方正粗黑宋简体" panose="02000000000000000000" charset="-122"/>
                <a:ea typeface="方正粗黑宋简体" panose="02000000000000000000" charset="-122"/>
                <a:cs typeface="方正粗黑宋简体" panose="02000000000000000000" charset="-122"/>
              </a:rPr>
              <a:t>1</a:t>
            </a:r>
            <a:r>
              <a:rPr lang="zh-CN" altLang="en-US" sz="2800" b="1" dirty="0" smtClean="0">
                <a:solidFill>
                  <a:srgbClr val="FF0000"/>
                </a:solidFill>
                <a:latin typeface="方正粗黑宋简体" panose="02000000000000000000" charset="-122"/>
                <a:ea typeface="方正粗黑宋简体" panose="02000000000000000000" charset="-122"/>
                <a:cs typeface="方正粗黑宋简体" panose="02000000000000000000" charset="-122"/>
              </a:rPr>
              <a:t>（调研）</a:t>
            </a:r>
            <a:r>
              <a:rPr sz="2800" b="1" dirty="0" smtClean="0">
                <a:solidFill>
                  <a:srgbClr val="FF0000"/>
                </a:solidFill>
                <a:latin typeface="方正粗黑宋简体" panose="02000000000000000000" charset="-122"/>
                <a:ea typeface="方正粗黑宋简体" panose="02000000000000000000" charset="-122"/>
                <a:cs typeface="方正粗黑宋简体" panose="02000000000000000000" charset="-122"/>
              </a:rPr>
              <a:t>：</a:t>
            </a:r>
            <a:r>
              <a:rPr lang="en-US" altLang="zh-CN" sz="2800" b="1" dirty="0">
                <a:solidFill>
                  <a:srgbClr val="FF0000"/>
                </a:solidFill>
                <a:latin typeface="方正粗黑宋简体" panose="02000000000000000000" charset="-122"/>
                <a:ea typeface="方正粗黑宋简体" panose="02000000000000000000" charset="-122"/>
                <a:cs typeface="方正粗黑宋简体" panose="02000000000000000000" charset="-122"/>
              </a:rPr>
              <a:t>“</a:t>
            </a:r>
            <a:r>
              <a:rPr sz="2800" b="1" dirty="0">
                <a:solidFill>
                  <a:srgbClr val="FF0000"/>
                </a:solidFill>
                <a:latin typeface="方正粗黑宋简体" panose="02000000000000000000" charset="-122"/>
                <a:ea typeface="方正粗黑宋简体" panose="02000000000000000000" charset="-122"/>
                <a:cs typeface="方正粗黑宋简体" panose="02000000000000000000" charset="-122"/>
                <a:sym typeface="+mn-ea"/>
              </a:rPr>
              <a:t>通信网络中理论的逐步完善和探索更新过程</a:t>
            </a:r>
            <a:r>
              <a:rPr lang="en-US" altLang="zh-CN" sz="2800" b="1" dirty="0">
                <a:solidFill>
                  <a:srgbClr val="FF0000"/>
                </a:solidFill>
                <a:latin typeface="方正粗黑宋简体" panose="02000000000000000000" charset="-122"/>
                <a:ea typeface="方正粗黑宋简体" panose="02000000000000000000" charset="-122"/>
                <a:cs typeface="方正粗黑宋简体" panose="02000000000000000000" charset="-122"/>
                <a:sym typeface="+mn-ea"/>
              </a:rPr>
              <a:t>”</a:t>
            </a:r>
            <a:r>
              <a:rPr sz="2800" b="1" dirty="0">
                <a:solidFill>
                  <a:srgbClr val="FF0000"/>
                </a:solidFill>
                <a:latin typeface="方正粗黑宋简体" panose="02000000000000000000" charset="-122"/>
                <a:ea typeface="方正粗黑宋简体" panose="02000000000000000000" charset="-122"/>
                <a:cs typeface="方正粗黑宋简体" panose="02000000000000000000" charset="-122"/>
                <a:sym typeface="+mn-ea"/>
              </a:rPr>
              <a:t>调研</a:t>
            </a:r>
          </a:p>
          <a:p>
            <a:pPr lvl="1"/>
            <a:r>
              <a:rPr lang="zh-CN" sz="2400" b="1" dirty="0">
                <a:solidFill>
                  <a:srgbClr val="0A16B6"/>
                </a:solidFill>
                <a:latin typeface="方正粗黑宋简体" panose="02000000000000000000" charset="-122"/>
                <a:ea typeface="方正粗黑宋简体" panose="02000000000000000000" charset="-122"/>
                <a:cs typeface="方正粗黑宋简体" panose="02000000000000000000" charset="-122"/>
                <a:sym typeface="+mn-ea"/>
              </a:rPr>
              <a:t>调研</a:t>
            </a:r>
            <a:r>
              <a:rPr sz="2400" b="1" dirty="0" err="1">
                <a:solidFill>
                  <a:srgbClr val="0A16B6"/>
                </a:solidFill>
                <a:latin typeface="方正粗黑宋简体" panose="02000000000000000000" charset="-122"/>
                <a:ea typeface="方正粗黑宋简体" panose="02000000000000000000" charset="-122"/>
                <a:cs typeface="方正粗黑宋简体" panose="02000000000000000000" charset="-122"/>
                <a:sym typeface="+mn-ea"/>
              </a:rPr>
              <a:t>通信网络理论发展和应用过程中，科研和建设人员不断</a:t>
            </a:r>
            <a:r>
              <a:rPr lang="zh-CN" altLang="en-US" sz="2400" b="1" dirty="0">
                <a:solidFill>
                  <a:srgbClr val="0A16B6"/>
                </a:solidFill>
                <a:latin typeface="方正粗黑宋简体" panose="02000000000000000000" charset="-122"/>
                <a:ea typeface="方正粗黑宋简体" panose="02000000000000000000" charset="-122"/>
                <a:cs typeface="方正粗黑宋简体" panose="02000000000000000000" charset="-122"/>
              </a:rPr>
              <a:t>发现通信网络领域存在的问题，并用科学的方法进行解决的案例和事迹，并形成报告。可以就通信网络中某一关键理论的不断完善和建设过程进行调研，如路由、排队与调度、接入、频谱或信道资源分配、流量分配及优化、可靠性理论、安全控制、业务流控制或流量工程、站点选择、</a:t>
            </a:r>
            <a:r>
              <a:rPr lang="en-US" altLang="zh-CN" sz="2400" b="1" dirty="0" err="1">
                <a:solidFill>
                  <a:srgbClr val="0A16B6"/>
                </a:solidFill>
                <a:latin typeface="方正粗黑宋简体" panose="02000000000000000000" charset="-122"/>
                <a:ea typeface="方正粗黑宋简体" panose="02000000000000000000" charset="-122"/>
                <a:cs typeface="方正粗黑宋简体" panose="02000000000000000000" charset="-122"/>
              </a:rPr>
              <a:t>QoS</a:t>
            </a:r>
            <a:r>
              <a:rPr sz="2400" b="1" dirty="0" err="1">
                <a:solidFill>
                  <a:srgbClr val="0A16B6"/>
                </a:solidFill>
                <a:latin typeface="方正粗黑宋简体" panose="02000000000000000000" charset="-122"/>
                <a:ea typeface="方正粗黑宋简体" panose="02000000000000000000" charset="-122"/>
                <a:cs typeface="方正粗黑宋简体" panose="02000000000000000000" charset="-122"/>
              </a:rPr>
              <a:t>控制、数据转发等各方面</a:t>
            </a:r>
            <a:r>
              <a:rPr lang="zh-CN" altLang="en-US" sz="2400" b="1" dirty="0">
                <a:solidFill>
                  <a:srgbClr val="0A16B6"/>
                </a:solidFill>
                <a:latin typeface="方正粗黑宋简体" panose="02000000000000000000" charset="-122"/>
                <a:ea typeface="方正粗黑宋简体" panose="02000000000000000000" charset="-122"/>
                <a:cs typeface="方正粗黑宋简体" panose="02000000000000000000" charset="-122"/>
              </a:rPr>
              <a:t>。</a:t>
            </a:r>
            <a:endParaRPr lang="zh-CN" altLang="en-US" sz="2400" b="1" dirty="0">
              <a:latin typeface="方正粗黑宋简体" panose="02000000000000000000" charset="-122"/>
              <a:ea typeface="方正粗黑宋简体" panose="02000000000000000000" charset="-122"/>
              <a:cs typeface="方正粗黑宋简体" panose="02000000000000000000" charset="-122"/>
            </a:endParaRPr>
          </a:p>
          <a:p>
            <a:endParaRPr lang="zh-CN" altLang="en-US" sz="2400" b="1" dirty="0">
              <a:latin typeface="方正粗黑宋简体" panose="02000000000000000000" charset="-122"/>
              <a:ea typeface="方正粗黑宋简体" panose="02000000000000000000" charset="-122"/>
              <a:cs typeface="方正粗黑宋简体" panose="02000000000000000000" charset="-122"/>
            </a:endParaRPr>
          </a:p>
          <a:p>
            <a:r>
              <a:rPr lang="zh-CN" altLang="en-US" sz="2400" dirty="0">
                <a:solidFill>
                  <a:srgbClr val="FF0000"/>
                </a:solidFill>
                <a:latin typeface="方正粗黑宋简体" panose="02000000000000000000" charset="-122"/>
                <a:ea typeface="方正粗黑宋简体" panose="02000000000000000000" charset="-122"/>
                <a:cs typeface="方正粗黑宋简体" panose="02000000000000000000" charset="-122"/>
                <a:sym typeface="+mn-ea"/>
              </a:rPr>
              <a:t>网上提交日期：</a:t>
            </a:r>
            <a:r>
              <a:rPr lang="zh-CN" altLang="en-US" sz="2400" dirty="0">
                <a:latin typeface="方正粗黑宋简体" panose="02000000000000000000" charset="-122"/>
                <a:ea typeface="方正粗黑宋简体" panose="02000000000000000000" charset="-122"/>
                <a:cs typeface="方正粗黑宋简体" panose="02000000000000000000" charset="-122"/>
                <a:sym typeface="+mn-ea"/>
              </a:rPr>
              <a:t>倒数第</a:t>
            </a:r>
            <a:r>
              <a:rPr lang="en-US" altLang="zh-CN" sz="2400" dirty="0">
                <a:latin typeface="方正粗黑宋简体" panose="02000000000000000000" charset="-122"/>
                <a:ea typeface="方正粗黑宋简体" panose="02000000000000000000" charset="-122"/>
                <a:cs typeface="方正粗黑宋简体" panose="02000000000000000000" charset="-122"/>
                <a:sym typeface="+mn-ea"/>
              </a:rPr>
              <a:t>1</a:t>
            </a:r>
            <a:r>
              <a:rPr lang="zh-CN" altLang="en-US" sz="2400" dirty="0">
                <a:latin typeface="方正粗黑宋简体" panose="02000000000000000000" charset="-122"/>
                <a:ea typeface="方正粗黑宋简体" panose="02000000000000000000" charset="-122"/>
                <a:cs typeface="方正粗黑宋简体" panose="02000000000000000000" charset="-122"/>
                <a:sym typeface="+mn-ea"/>
              </a:rPr>
              <a:t>次上课</a:t>
            </a:r>
            <a:endParaRPr lang="zh-CN" altLang="en-US" sz="2400" dirty="0">
              <a:latin typeface="方正粗黑宋简体" panose="02000000000000000000" charset="-122"/>
              <a:ea typeface="方正粗黑宋简体" panose="02000000000000000000" charset="-122"/>
              <a:cs typeface="方正粗黑宋简体" panose="02000000000000000000" charset="-122"/>
            </a:endParaRPr>
          </a:p>
          <a:p>
            <a:endParaRPr lang="zh-CN" altLang="en-US" sz="2400" b="1" dirty="0">
              <a:latin typeface="方正粗黑宋简体" panose="02000000000000000000" charset="-122"/>
              <a:ea typeface="方正粗黑宋简体" panose="02000000000000000000" charset="-122"/>
              <a:cs typeface="方正粗黑宋简体" panose="02000000000000000000" charset="-122"/>
              <a:sym typeface="+mn-ea"/>
            </a:endParaRPr>
          </a:p>
        </p:txBody>
      </p:sp>
      <p:sp>
        <p:nvSpPr>
          <p:cNvPr id="4" name="标题 3"/>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7510220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3200" dirty="0" smtClean="0">
                <a:solidFill>
                  <a:srgbClr val="FF0000"/>
                </a:solidFill>
                <a:latin typeface="方正粗黑宋简体" panose="02000000000000000000" charset="-122"/>
                <a:ea typeface="方正粗黑宋简体" panose="02000000000000000000" charset="-122"/>
                <a:cs typeface="方正粗黑宋简体" panose="02000000000000000000" charset="-122"/>
              </a:rPr>
              <a:t>选做</a:t>
            </a:r>
            <a:r>
              <a:rPr lang="en-US" altLang="zh-CN" sz="3200" dirty="0" smtClean="0">
                <a:solidFill>
                  <a:srgbClr val="FF0000"/>
                </a:solidFill>
                <a:latin typeface="方正粗黑宋简体" panose="02000000000000000000" charset="-122"/>
                <a:ea typeface="方正粗黑宋简体" panose="02000000000000000000" charset="-122"/>
                <a:cs typeface="方正粗黑宋简体" panose="02000000000000000000" charset="-122"/>
              </a:rPr>
              <a:t>2</a:t>
            </a:r>
            <a:r>
              <a:rPr lang="zh-CN" altLang="en-US" sz="3200" dirty="0" smtClean="0">
                <a:solidFill>
                  <a:srgbClr val="FF0000"/>
                </a:solidFill>
                <a:latin typeface="方正粗黑宋简体" panose="02000000000000000000" charset="-122"/>
                <a:ea typeface="方正粗黑宋简体" panose="02000000000000000000" charset="-122"/>
                <a:cs typeface="方正粗黑宋简体" panose="02000000000000000000" charset="-122"/>
              </a:rPr>
              <a:t>（实践）：</a:t>
            </a:r>
            <a:r>
              <a:rPr lang="zh-CN" altLang="en-US" sz="3200" dirty="0">
                <a:solidFill>
                  <a:srgbClr val="0A16B6"/>
                </a:solidFill>
                <a:latin typeface="方正粗黑宋简体" panose="02000000000000000000" charset="-122"/>
                <a:ea typeface="方正粗黑宋简体" panose="02000000000000000000" charset="-122"/>
                <a:cs typeface="方正粗黑宋简体" panose="02000000000000000000" charset="-122"/>
              </a:rPr>
              <a:t>假设某同学毕业后将进行自主创业，如开设某公司或某超市等，请结合内容给出创业计划，利用排队论理论，调研顾客到达及消费情况、服务员服务时间、顾客忠诚度培养、异常情况等，估算公司或商店需要的服务员人数、成本和收益。</a:t>
            </a:r>
          </a:p>
          <a:p>
            <a:r>
              <a:rPr lang="zh-CN" altLang="en-US" sz="3200" dirty="0">
                <a:solidFill>
                  <a:srgbClr val="FF0000"/>
                </a:solidFill>
                <a:latin typeface="方正粗黑宋简体" panose="02000000000000000000" charset="-122"/>
                <a:ea typeface="方正粗黑宋简体" panose="02000000000000000000" charset="-122"/>
                <a:cs typeface="方正粗黑宋简体" panose="02000000000000000000" charset="-122"/>
                <a:sym typeface="+mn-ea"/>
              </a:rPr>
              <a:t>网上提交日期：</a:t>
            </a:r>
            <a:r>
              <a:rPr lang="zh-CN" altLang="en-US" sz="3200" dirty="0">
                <a:solidFill>
                  <a:srgbClr val="0A16B6"/>
                </a:solidFill>
                <a:latin typeface="方正粗黑宋简体" panose="02000000000000000000" charset="-122"/>
                <a:ea typeface="方正粗黑宋简体" panose="02000000000000000000" charset="-122"/>
                <a:cs typeface="方正粗黑宋简体" panose="02000000000000000000" charset="-122"/>
                <a:sym typeface="+mn-ea"/>
              </a:rPr>
              <a:t>倒数</a:t>
            </a:r>
            <a:r>
              <a:rPr lang="zh-CN" altLang="en-US" sz="3200" dirty="0" smtClean="0">
                <a:solidFill>
                  <a:srgbClr val="0A16B6"/>
                </a:solidFill>
                <a:latin typeface="方正粗黑宋简体" panose="02000000000000000000" charset="-122"/>
                <a:ea typeface="方正粗黑宋简体" panose="02000000000000000000" charset="-122"/>
                <a:cs typeface="方正粗黑宋简体" panose="02000000000000000000" charset="-122"/>
                <a:sym typeface="+mn-ea"/>
              </a:rPr>
              <a:t>第</a:t>
            </a:r>
            <a:r>
              <a:rPr lang="en-US" altLang="zh-CN" sz="3200" dirty="0" smtClean="0">
                <a:solidFill>
                  <a:srgbClr val="0A16B6"/>
                </a:solidFill>
                <a:latin typeface="方正粗黑宋简体" panose="02000000000000000000" charset="-122"/>
                <a:ea typeface="方正粗黑宋简体" panose="02000000000000000000" charset="-122"/>
                <a:cs typeface="方正粗黑宋简体" panose="02000000000000000000" charset="-122"/>
                <a:sym typeface="+mn-ea"/>
              </a:rPr>
              <a:t>1</a:t>
            </a:r>
            <a:r>
              <a:rPr lang="zh-CN" altLang="en-US" sz="3200" dirty="0" smtClean="0">
                <a:solidFill>
                  <a:srgbClr val="0A16B6"/>
                </a:solidFill>
                <a:latin typeface="方正粗黑宋简体" panose="02000000000000000000" charset="-122"/>
                <a:ea typeface="方正粗黑宋简体" panose="02000000000000000000" charset="-122"/>
                <a:cs typeface="方正粗黑宋简体" panose="02000000000000000000" charset="-122"/>
                <a:sym typeface="+mn-ea"/>
              </a:rPr>
              <a:t>次</a:t>
            </a:r>
            <a:r>
              <a:rPr lang="zh-CN" altLang="en-US" sz="3200" dirty="0">
                <a:solidFill>
                  <a:srgbClr val="0A16B6"/>
                </a:solidFill>
                <a:latin typeface="方正粗黑宋简体" panose="02000000000000000000" charset="-122"/>
                <a:ea typeface="方正粗黑宋简体" panose="02000000000000000000" charset="-122"/>
                <a:cs typeface="方正粗黑宋简体" panose="02000000000000000000" charset="-122"/>
                <a:sym typeface="+mn-ea"/>
              </a:rPr>
              <a:t>上课</a:t>
            </a:r>
            <a:endParaRPr lang="zh-CN" altLang="en-US" sz="3200" dirty="0">
              <a:solidFill>
                <a:srgbClr val="0A16B6"/>
              </a:solidFill>
              <a:latin typeface="方正粗黑宋简体" panose="02000000000000000000" charset="-122"/>
              <a:ea typeface="方正粗黑宋简体" panose="02000000000000000000" charset="-122"/>
              <a:cs typeface="方正粗黑宋简体" panose="02000000000000000000" charset="-122"/>
            </a:endParaRPr>
          </a:p>
          <a:p>
            <a:pPr marL="0" indent="0">
              <a:buNone/>
            </a:pPr>
            <a:endParaRPr lang="zh-CN" altLang="en-US" dirty="0">
              <a:solidFill>
                <a:srgbClr val="0A16B6"/>
              </a:solidFill>
              <a:latin typeface="方正粗黑宋简体" panose="02000000000000000000" charset="-122"/>
              <a:ea typeface="方正粗黑宋简体" panose="02000000000000000000" charset="-122"/>
              <a:cs typeface="方正粗黑宋简体" panose="02000000000000000000" charset="-122"/>
            </a:endParaRPr>
          </a:p>
          <a:p>
            <a:endParaRPr lang="zh-CN" altLang="en-US" dirty="0">
              <a:solidFill>
                <a:srgbClr val="0A16B6"/>
              </a:solidFill>
              <a:latin typeface="方正粗黑宋简体" panose="02000000000000000000" charset="-122"/>
              <a:ea typeface="方正粗黑宋简体" panose="02000000000000000000" charset="-122"/>
              <a:cs typeface="方正粗黑宋简体" panose="02000000000000000000" charset="-122"/>
            </a:endParaRPr>
          </a:p>
          <a:p>
            <a:endParaRPr lang="zh-CN" altLang="en-US" dirty="0"/>
          </a:p>
        </p:txBody>
      </p:sp>
    </p:spTree>
    <p:extLst>
      <p:ext uri="{BB962C8B-B14F-4D97-AF65-F5344CB8AC3E}">
        <p14:creationId xmlns:p14="http://schemas.microsoft.com/office/powerpoint/2010/main" val="21543681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zNkMjVlMGEyNmFjMTU4YWYxZGVlNDQzYTAwNmVmYjUifQ=="/>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40769740-4de5-4b48-866e-494b9e71c70f}"/>
</p:tagLst>
</file>

<file path=ppt/theme/theme1.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0.xml><?xml version="1.0" encoding="utf-8"?>
<a:theme xmlns:a="http://schemas.openxmlformats.org/drawingml/2006/main" name="3_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1.xml><?xml version="1.0" encoding="utf-8"?>
<a:theme xmlns:a="http://schemas.openxmlformats.org/drawingml/2006/main" name="4_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2.xml><?xml version="1.0" encoding="utf-8"?>
<a:theme xmlns:a="http://schemas.openxmlformats.org/drawingml/2006/main" name="A000120140530A18PPBG">
  <a:themeElements>
    <a:clrScheme name="kso_RED4">
      <a:dk1>
        <a:srgbClr val="494B4D"/>
      </a:dk1>
      <a:lt1>
        <a:srgbClr val="FFFFFF"/>
      </a:lt1>
      <a:dk2>
        <a:srgbClr val="3D3F41"/>
      </a:dk2>
      <a:lt2>
        <a:srgbClr val="FFFFFF"/>
      </a:lt2>
      <a:accent1>
        <a:srgbClr val="C68F2C"/>
      </a:accent1>
      <a:accent2>
        <a:srgbClr val="BB4A27"/>
      </a:accent2>
      <a:accent3>
        <a:srgbClr val="E68C68"/>
      </a:accent3>
      <a:accent4>
        <a:srgbClr val="8F2578"/>
      </a:accent4>
      <a:accent5>
        <a:srgbClr val="DCD834"/>
      </a:accent5>
      <a:accent6>
        <a:srgbClr val="9FBE3C"/>
      </a:accent6>
      <a:hlink>
        <a:srgbClr val="00B0F0"/>
      </a:hlink>
      <a:folHlink>
        <a:srgbClr val="AFB2B4"/>
      </a:folHlink>
    </a:clrScheme>
    <a:fontScheme name="KSO主题6">
      <a:majorFont>
        <a:latin typeface="Elephant"/>
        <a:ea typeface="幼圆"/>
        <a:cs typeface=""/>
      </a:majorFont>
      <a:minorFont>
        <a:latin typeface="Calibri"/>
        <a:ea typeface="华文新魏"/>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3.xml><?xml version="1.0" encoding="utf-8"?>
<a:theme xmlns:a="http://schemas.openxmlformats.org/drawingml/2006/main" name="5_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4.xml><?xml version="1.0" encoding="utf-8"?>
<a:theme xmlns:a="http://schemas.openxmlformats.org/drawingml/2006/main" name="A000120140530A99PPBG">
  <a:themeElements>
    <a:clrScheme name="自定义 385">
      <a:dk1>
        <a:srgbClr val="5F5F5F"/>
      </a:dk1>
      <a:lt1>
        <a:srgbClr val="FFFFFF"/>
      </a:lt1>
      <a:dk2>
        <a:srgbClr val="5F5F5F"/>
      </a:dk2>
      <a:lt2>
        <a:srgbClr val="FFFFFF"/>
      </a:lt2>
      <a:accent1>
        <a:srgbClr val="A9250F"/>
      </a:accent1>
      <a:accent2>
        <a:srgbClr val="FB4E3F"/>
      </a:accent2>
      <a:accent3>
        <a:srgbClr val="FC8492"/>
      </a:accent3>
      <a:accent4>
        <a:srgbClr val="FAB480"/>
      </a:accent4>
      <a:accent5>
        <a:srgbClr val="84ADE4"/>
      </a:accent5>
      <a:accent6>
        <a:srgbClr val="FFC000"/>
      </a:accent6>
      <a:hlink>
        <a:srgbClr val="00B0F0"/>
      </a:hlink>
      <a:folHlink>
        <a:srgbClr val="AFB2B4"/>
      </a:folHlink>
    </a:clrScheme>
    <a:fontScheme name="自定义 7">
      <a:majorFont>
        <a:latin typeface="Arial"/>
        <a:ea typeface="微软雅黑"/>
        <a:cs typeface=""/>
      </a:majorFont>
      <a:minorFont>
        <a:latin typeface="Arial"/>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6_诗情画意">
  <a:themeElements>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演示文稿1">
  <a:themeElements>
    <a:clrScheme name="演示文稿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演示文稿1">
      <a:majorFont>
        <a:latin typeface="Arial"/>
        <a:ea typeface="楷体_GB2312"/>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101787" tIns="50892" rIns="101787" bIns="50892" numCol="1" anchor="t" anchorCtr="0" compatLnSpc="1"/>
      <a:lstStyle>
        <a:defPPr marL="176530" marR="0" indent="-176530" algn="just" defTabSz="1019175" rtl="0" eaLnBrk="1" fontAlgn="base" latinLnBrk="0" hangingPunct="1">
          <a:lnSpc>
            <a:spcPct val="110000"/>
          </a:lnSpc>
          <a:spcBef>
            <a:spcPct val="40000"/>
          </a:spcBef>
          <a:spcAft>
            <a:spcPct val="0"/>
          </a:spcAft>
          <a:buClrTx/>
          <a:buSzPct val="80000"/>
          <a:buFont typeface="Wingdings" panose="05000000000000000000" pitchFamily="2" charset="2"/>
          <a:buChar char="n"/>
          <a:defRPr kumimoji="0" lang="zh-CN" altLang="en-US" sz="1800" b="1" i="1" u="none" strike="noStrike" cap="none" normalizeH="0" baseline="0" smtClean="0">
            <a:ln>
              <a:noFill/>
            </a:ln>
            <a:solidFill>
              <a:schemeClr val="tx1"/>
            </a:solidFill>
            <a:effectLst/>
            <a:latin typeface="楷体_GB2312" panose="02010609030101010101" pitchFamily="49" charset="-122"/>
            <a:ea typeface="楷体_GB2312" panose="02010609030101010101"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101787" tIns="50892" rIns="101787" bIns="50892" numCol="1" anchor="t" anchorCtr="0" compatLnSpc="1"/>
      <a:lstStyle>
        <a:defPPr marL="176530" marR="0" indent="-176530" algn="just" defTabSz="1019175" rtl="0" eaLnBrk="1" fontAlgn="base" latinLnBrk="0" hangingPunct="1">
          <a:lnSpc>
            <a:spcPct val="110000"/>
          </a:lnSpc>
          <a:spcBef>
            <a:spcPct val="40000"/>
          </a:spcBef>
          <a:spcAft>
            <a:spcPct val="0"/>
          </a:spcAft>
          <a:buClrTx/>
          <a:buSzPct val="80000"/>
          <a:buFont typeface="Wingdings" panose="05000000000000000000" pitchFamily="2" charset="2"/>
          <a:buChar char="n"/>
          <a:defRPr kumimoji="0" lang="zh-CN" altLang="en-US" sz="1800" b="1" i="1" u="none" strike="noStrike" cap="none" normalizeH="0" baseline="0" smtClean="0">
            <a:ln>
              <a:noFill/>
            </a:ln>
            <a:solidFill>
              <a:schemeClr val="tx1"/>
            </a:solidFill>
            <a:effectLst/>
            <a:latin typeface="楷体_GB2312" panose="02010609030101010101" pitchFamily="49" charset="-122"/>
            <a:ea typeface="楷体_GB2312" panose="02010609030101010101" pitchFamily="49" charset="-122"/>
          </a:defRPr>
        </a:defPPr>
      </a:lstStyle>
    </a:lnDef>
  </a:objectDefaults>
  <a:extraClrSchemeLst>
    <a:extraClrScheme>
      <a:clrScheme name="演示文稿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演示文稿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演示文稿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演示文稿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演示文稿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演示文稿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演示文稿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演示文稿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演示文稿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演示文稿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演示文稿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演示文稿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2_Blends">
  <a:themeElements>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_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n"/>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n"/>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1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1_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1_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4_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0099"/>
      </a:hlink>
      <a:folHlink>
        <a:srgbClr val="993366"/>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Tx/>
          <a:buNone/>
          <a:def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Tx/>
          <a:buNone/>
          <a:def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6_自定义设计方案">
  <a:themeElements>
    <a:clrScheme name="5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5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5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5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5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5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5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5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5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5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5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5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5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6.xml><?xml version="1.0" encoding="utf-8"?>
<a:theme xmlns:a="http://schemas.openxmlformats.org/drawingml/2006/main" name="32_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0099"/>
      </a:hlink>
      <a:folHlink>
        <a:srgbClr val="993366"/>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Tx/>
          <a:buNone/>
          <a:def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Tx/>
          <a:buNone/>
          <a:def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7.xml><?xml version="1.0" encoding="utf-8"?>
<a:theme xmlns:a="http://schemas.openxmlformats.org/drawingml/2006/main" name="9_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0099"/>
      </a:hlink>
      <a:folHlink>
        <a:srgbClr val="993366"/>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Tx/>
          <a:buNone/>
          <a:def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Tx/>
          <a:buNone/>
          <a:def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8.xml><?xml version="1.0" encoding="utf-8"?>
<a:theme xmlns:a="http://schemas.openxmlformats.org/drawingml/2006/main" name="25_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0099"/>
      </a:hlink>
      <a:folHlink>
        <a:srgbClr val="993366"/>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Tx/>
          <a:buNone/>
          <a:def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Tx/>
          <a:buNone/>
          <a:def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9.xml><?xml version="1.0" encoding="utf-8"?>
<a:theme xmlns:a="http://schemas.openxmlformats.org/drawingml/2006/main" name="2_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CDESIGNL</Template>
  <TotalTime>31</TotalTime>
  <Words>1524</Words>
  <Application>Microsoft Office PowerPoint</Application>
  <PresentationFormat>全屏显示(4:3)</PresentationFormat>
  <Paragraphs>113</Paragraphs>
  <Slides>20</Slides>
  <Notes>8</Notes>
  <HiddenSlides>0</HiddenSlides>
  <MMClips>0</MMClips>
  <ScaleCrop>false</ScaleCrop>
  <HeadingPairs>
    <vt:vector size="4" baseType="variant">
      <vt:variant>
        <vt:lpstr>主题</vt:lpstr>
      </vt:variant>
      <vt:variant>
        <vt:i4>15</vt:i4>
      </vt:variant>
      <vt:variant>
        <vt:lpstr>幻灯片标题</vt:lpstr>
      </vt:variant>
      <vt:variant>
        <vt:i4>20</vt:i4>
      </vt:variant>
    </vt:vector>
  </HeadingPairs>
  <TitlesOfParts>
    <vt:vector size="35" baseType="lpstr">
      <vt:lpstr>诗情画意</vt:lpstr>
      <vt:lpstr>演示文稿1</vt:lpstr>
      <vt:lpstr>2_Blends</vt:lpstr>
      <vt:lpstr>4_默认设计模板</vt:lpstr>
      <vt:lpstr>6_自定义设计方案</vt:lpstr>
      <vt:lpstr>32_默认设计模板</vt:lpstr>
      <vt:lpstr>9_默认设计模板</vt:lpstr>
      <vt:lpstr>25_默认设计模板</vt:lpstr>
      <vt:lpstr>2_诗情画意</vt:lpstr>
      <vt:lpstr>3_诗情画意</vt:lpstr>
      <vt:lpstr>4_诗情画意</vt:lpstr>
      <vt:lpstr>A000120140530A18PPBG</vt:lpstr>
      <vt:lpstr>5_诗情画意</vt:lpstr>
      <vt:lpstr>A000120140530A99PPBG</vt:lpstr>
      <vt:lpstr>6_诗情画意</vt:lpstr>
      <vt:lpstr>通信网理论</vt:lpstr>
      <vt:lpstr>第一章 引论</vt:lpstr>
      <vt:lpstr>PowerPoint 演示文稿</vt:lpstr>
      <vt:lpstr>PowerPoint 演示文稿</vt:lpstr>
      <vt:lpstr>参考教材</vt:lpstr>
      <vt:lpstr>自学第一章并完成调研总结报告，报告中包括以下的内容（选做，不计分）：</vt:lpstr>
      <vt:lpstr>调研或设计作业</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网络编程作业</vt:lpstr>
      <vt:lpstr>网络编程： </vt:lpstr>
      <vt:lpstr>PowerPoint 演示文稿</vt:lpstr>
      <vt:lpstr>个人必做作业</vt:lpstr>
    </vt:vector>
  </TitlesOfParts>
  <Company>XCBXYJ</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Lenovo</dc:creator>
  <cp:lastModifiedBy>xuchb</cp:lastModifiedBy>
  <cp:revision>428</cp:revision>
  <dcterms:created xsi:type="dcterms:W3CDTF">2011-07-25T07:27:00Z</dcterms:created>
  <dcterms:modified xsi:type="dcterms:W3CDTF">2023-09-18T02:25:47Z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2052-11.1.0.12358</vt:lpwstr>
  </property>
  <property fmtid="{D5CDD505-2E9C-101B-9397-08002B2CF9AE}" pid="3" name="ICV">
    <vt:lpwstr>C648CFD98E5F4B0B8BC9AD0395908F14</vt:lpwstr>
  </property>
</Properties>
</file>