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7ABF2-3CD0-44B9-8C4A-9ED938512D1A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EE22A-CF08-46F0-A0E4-E7ECDBD2D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0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EE22A-CF08-46F0-A0E4-E7ECDBD2DB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>
          <a:xfrm>
            <a:off x="1914" y="5243130"/>
            <a:ext cx="9141714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5" name="天空"/>
          <p:cNvSpPr/>
          <p:nvPr/>
        </p:nvSpPr>
        <p:spPr>
          <a:xfrm>
            <a:off x="1914" y="0"/>
            <a:ext cx="9141714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069" y="5497898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069" y="5221111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069" y="5961106"/>
            <a:ext cx="9141714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9404" y="1309047"/>
            <a:ext cx="7202092" cy="2667000"/>
          </a:xfrm>
        </p:spPr>
        <p:txBody>
          <a:bodyPr anchor="b">
            <a:noAutofit/>
          </a:bodyPr>
          <a:lstStyle>
            <a:lvl1pPr algn="ctr" latinLnBrk="0"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9404" y="4038600"/>
            <a:ext cx="72009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440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440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0360" y="1309047"/>
            <a:ext cx="7200939" cy="2667000"/>
          </a:xfrm>
        </p:spPr>
        <p:txBody>
          <a:bodyPr anchor="b">
            <a:normAutofit/>
          </a:bodyPr>
          <a:lstStyle>
            <a:lvl1pPr algn="ctr" latinLnBrk="0">
              <a:defRPr lang="zh-TW"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70360" y="4038600"/>
            <a:ext cx="72009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TW" altLang="en-US"/>
              <a:pPr/>
              <a:t>2017/5/16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05840" y="1572768"/>
            <a:ext cx="3429000" cy="414223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9160" y="1572768"/>
            <a:ext cx="3429000" cy="414223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05840" y="2365861"/>
            <a:ext cx="3429000" cy="334914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09160" y="1572768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9160" y="2365861"/>
            <a:ext cx="3429000" cy="334914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0310" y="685800"/>
            <a:ext cx="5143500" cy="4572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70310" y="685800"/>
            <a:ext cx="51435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8" name="水3"/>
          <p:cNvSpPr/>
          <p:nvPr/>
        </p:nvSpPr>
        <p:spPr>
          <a:xfrm>
            <a:off x="1914" y="6064102"/>
            <a:ext cx="9141714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069" y="6256182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069" y="5979395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05841" y="265176"/>
            <a:ext cx="713231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713232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fld id="{663FF743-00C6-43C8-B104-84C77D3FF2D8}" type="datetimeFigureOut">
              <a:rPr lang="zh-TW" altLang="en-US" smtClean="0"/>
              <a:pPr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fld id="{6CEF0538-3B90-420F-BA3E-6A6D35AB04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800" kern="1200">
          <a:solidFill>
            <a:schemeClr val="accent2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TW" sz="20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TW" sz="18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6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rstWork20170505-1.1/Mai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altLang="en-US" sz="4000" dirty="0" smtClean="0">
                <a:solidFill>
                  <a:schemeClr val="tx1"/>
                </a:solidFill>
              </a:rPr>
              <a:t>智慧系統整合人才養成班</a:t>
            </a:r>
            <a:r>
              <a:rPr lang="en-US" altLang="en-US" sz="2000" dirty="0" smtClean="0">
                <a:solidFill>
                  <a:schemeClr val="tx1"/>
                </a:solidFill>
              </a:rPr>
              <a:t>SMIT01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643734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>
                <a:solidFill>
                  <a:schemeClr val="tx1"/>
                </a:solidFill>
              </a:rPr>
              <a:t>指導老師：錢達智　老師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tx1"/>
                </a:solidFill>
              </a:rPr>
              <a:t>　　學生</a:t>
            </a:r>
            <a:r>
              <a:rPr lang="zh-TW" altLang="en-US" sz="2000" dirty="0" smtClean="0">
                <a:solidFill>
                  <a:schemeClr val="tx1"/>
                </a:solidFill>
              </a:rPr>
              <a:t>：廖宏</a:t>
            </a:r>
            <a:r>
              <a:rPr lang="zh-TW" altLang="en-US" sz="2000" dirty="0" smtClean="0">
                <a:solidFill>
                  <a:schemeClr val="tx1"/>
                </a:solidFill>
              </a:rPr>
              <a:t>晉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初</a:t>
            </a:r>
            <a:r>
              <a:rPr lang="zh-TW" altLang="en-US" dirty="0" smtClean="0"/>
              <a:t>希望製作小巧有趣的遊戲，所以選定了這個題目：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		</a:t>
            </a:r>
            <a:r>
              <a:rPr lang="en-US" altLang="zh-TW" sz="3200" dirty="0" smtClean="0"/>
              <a:t>『</a:t>
            </a:r>
            <a:r>
              <a:rPr lang="zh-TW" altLang="en-US" sz="3200" dirty="0" smtClean="0"/>
              <a:t>麥當勞連連看</a:t>
            </a:r>
            <a:r>
              <a:rPr lang="en-US" altLang="zh-TW" sz="3200" dirty="0" smtClean="0"/>
              <a:t>』</a:t>
            </a:r>
          </a:p>
          <a:p>
            <a:r>
              <a:rPr lang="zh-TW" altLang="en-US" dirty="0" smtClean="0"/>
              <a:t>圖片素材採用了知名速食店的麥當勞餐點系列</a:t>
            </a:r>
            <a:endParaRPr lang="en-US" altLang="zh-TW" dirty="0" smtClean="0"/>
          </a:p>
          <a:p>
            <a:r>
              <a:rPr lang="zh-TW" altLang="en-US" dirty="0" smtClean="0"/>
              <a:t>聲音</a:t>
            </a:r>
            <a:r>
              <a:rPr lang="zh-TW" altLang="en-US" dirty="0" smtClean="0"/>
              <a:t>效果加</a:t>
            </a:r>
            <a:r>
              <a:rPr lang="zh-TW" altLang="en-US" dirty="0"/>
              <a:t>入</a:t>
            </a:r>
            <a:r>
              <a:rPr lang="zh-TW" altLang="en-US" dirty="0" smtClean="0"/>
              <a:t>了鈴響以及麥當勞廣告的節錄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960">
            <a:off x="6444207" y="5366396"/>
            <a:ext cx="1080121" cy="920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654853"/>
            <a:ext cx="432048" cy="3680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4593">
            <a:off x="7984457" y="4749300"/>
            <a:ext cx="520956" cy="44377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畫面中有５種類、共１０個餐點</a:t>
            </a:r>
            <a:endParaRPr lang="en-US" altLang="zh-TW" dirty="0" smtClean="0"/>
          </a:p>
          <a:p>
            <a:r>
              <a:rPr lang="zh-TW" altLang="en-US" dirty="0" smtClean="0"/>
              <a:t>將其相同者配對作成連線</a:t>
            </a:r>
            <a:endParaRPr lang="en-US" altLang="zh-TW" dirty="0" smtClean="0"/>
          </a:p>
          <a:p>
            <a:r>
              <a:rPr lang="zh-TW" altLang="en-US" dirty="0" smtClean="0"/>
              <a:t>完成全部的連線以達成通關</a:t>
            </a:r>
            <a:endParaRPr lang="en-US" altLang="zh-TW" dirty="0" smtClean="0"/>
          </a:p>
          <a:p>
            <a:r>
              <a:rPr lang="zh-TW" altLang="en-US" dirty="0" smtClean="0"/>
              <a:t>試玩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/>
              <a:t>			</a:t>
            </a:r>
            <a:r>
              <a:rPr lang="zh-TW" altLang="en-US" sz="2400" dirty="0" smtClean="0">
                <a:hlinkClick r:id="rId3" action="ppaction://hlinkfile"/>
              </a:rPr>
              <a:t>麥當勞連連看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210">
            <a:off x="6493797" y="5238913"/>
            <a:ext cx="1080927" cy="9207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4212">
            <a:off x="7334222" y="5106497"/>
            <a:ext cx="1025819" cy="8738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9052">
            <a:off x="8452258" y="4676707"/>
            <a:ext cx="448555" cy="38210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主體採用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語法</a:t>
            </a:r>
            <a:r>
              <a:rPr lang="zh-TW" altLang="en-US" dirty="0" smtClean="0"/>
              <a:t>並</a:t>
            </a:r>
            <a:r>
              <a:rPr lang="zh-TW" altLang="en-US" dirty="0"/>
              <a:t>引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en-US" altLang="zh-TW" dirty="0" smtClean="0"/>
          </a:p>
          <a:p>
            <a:r>
              <a:rPr lang="zh-TW" altLang="en-US" dirty="0" smtClean="0"/>
              <a:t>畫面及物件以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繪製並使用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修飾</a:t>
            </a:r>
            <a:endParaRPr lang="en-US" altLang="zh-TW" dirty="0" smtClean="0"/>
          </a:p>
          <a:p>
            <a:r>
              <a:rPr lang="zh-TW" altLang="en-US" smtClean="0"/>
              <a:t>遊戲共運用四</a:t>
            </a:r>
            <a:r>
              <a:rPr lang="zh-TW" altLang="en-US" dirty="0" smtClean="0"/>
              <a:t>個陣列</a:t>
            </a:r>
            <a:endParaRPr lang="en-US" altLang="zh-TW" dirty="0" smtClean="0"/>
          </a:p>
          <a:p>
            <a:r>
              <a:rPr lang="zh-TW" altLang="en-US" dirty="0" smtClean="0"/>
              <a:t>不重複的亂數</a:t>
            </a:r>
            <a:endParaRPr lang="en-US" altLang="zh-TW" dirty="0" smtClean="0"/>
          </a:p>
          <a:p>
            <a:r>
              <a:rPr lang="zh-TW" altLang="en-US" dirty="0" smtClean="0"/>
              <a:t>過關條件的判</a:t>
            </a:r>
            <a:r>
              <a:rPr lang="zh-TW" altLang="en-US" dirty="0"/>
              <a:t>定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2442">
            <a:off x="6999690" y="5066055"/>
            <a:ext cx="1020188" cy="8690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242">
            <a:off x="6618470" y="5132506"/>
            <a:ext cx="1068294" cy="9100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073">
            <a:off x="8366215" y="5004743"/>
            <a:ext cx="786744" cy="6701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5840" y="2023072"/>
            <a:ext cx="7132320" cy="414223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" indent="0"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</a:rPr>
              <a:t>心得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" indent="0" algn="ctr">
              <a:buNone/>
            </a:pP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05840" y="2023072"/>
            <a:ext cx="713232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TW" sz="2000" kern="12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TW" sz="1800" kern="12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600" kern="12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TW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endParaRPr lang="zh-TW" altLang="en-US" sz="4000" dirty="0" smtClean="0">
              <a:solidFill>
                <a:schemeClr val="tx1"/>
              </a:solidFill>
            </a:endParaRPr>
          </a:p>
          <a:p>
            <a:pPr marL="45720" indent="0" algn="ctr">
              <a:buFont typeface="Arial" pitchFamily="34" charset="0"/>
              <a:buNone/>
            </a:pPr>
            <a:r>
              <a:rPr lang="zh-TW" altLang="en-US" sz="4000" dirty="0" smtClean="0">
                <a:solidFill>
                  <a:schemeClr val="tx1"/>
                </a:solidFill>
              </a:rPr>
              <a:t>謝謝大家</a:t>
            </a:r>
          </a:p>
          <a:p>
            <a:pPr marL="45720" indent="0" algn="ctr">
              <a:buFont typeface="Arial" pitchFamily="34" charset="0"/>
              <a:buNone/>
            </a:pP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63080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tf02895256</Template>
  <TotalTime>681</TotalTime>
  <Words>94</Words>
  <Application>Microsoft Office PowerPoint</Application>
  <PresentationFormat>如螢幕大小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Georgia</vt:lpstr>
      <vt:lpstr>Ocean 16x9</vt:lpstr>
      <vt:lpstr>智慧系統整合人才養成班SMIT01</vt:lpstr>
      <vt:lpstr>主題發想</vt:lpstr>
      <vt:lpstr>遊戲設計</vt:lpstr>
      <vt:lpstr>程式運用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小遊戲：連連看</dc:title>
  <dc:creator>Mac</dc:creator>
  <cp:lastModifiedBy>Jim</cp:lastModifiedBy>
  <cp:revision>80</cp:revision>
  <dcterms:created xsi:type="dcterms:W3CDTF">2017-05-16T01:44:55Z</dcterms:created>
  <dcterms:modified xsi:type="dcterms:W3CDTF">2017-05-16T15:32:02Z</dcterms:modified>
</cp:coreProperties>
</file>