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Co-occurence: buying different brands on the same trip can cause negative cross price elasticity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Co-occurence: buying different brands on the same trip can cause negative cross price elasticity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28785" l="832" r="19090" t="0"/>
          <a:stretch/>
        </p:blipFill>
        <p:spPr>
          <a:xfrm>
            <a:off x="-1163975" y="-79125"/>
            <a:ext cx="10307974" cy="52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 amt="70000"/>
          </a:blip>
          <a:srcRect b="0" l="19672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ctrTitle"/>
          </p:nvPr>
        </p:nvSpPr>
        <p:spPr>
          <a:xfrm>
            <a:off x="158275" y="2926350"/>
            <a:ext cx="4544400" cy="211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Instant Coffee User Analysis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Data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30,000 Transactions of instant coffee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XX Brands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XX Shops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Variables created: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Proxy for blah blah blah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findings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Brands, Stores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Price / Purchase Analysis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Elasticities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Market Share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etc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findings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Side by side analysis: Light vs Heavy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User Behaviour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Purchasing habits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Household characteristics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Distribution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Promotions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Conclusion / Summary / Reccomendation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Brainstorm together...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APPENDIX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More in depth info: what was done to the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Summary / Analysis of 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Comparison of models -&gt; choice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Statistical significance of variables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User behaviour variables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