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0380-9DAE-4702-BEB8-CE76AD37B6CB}" type="datetimeFigureOut">
              <a:rPr lang="en-US" smtClean="0"/>
              <a:t>2020-04-03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05F7-EB6F-41D9-81B6-0537B9B2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5842" y="2416665"/>
            <a:ext cx="1879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1800" y="3759664"/>
            <a:ext cx="2954866" cy="80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values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3745442" y="2746865"/>
            <a:ext cx="496358" cy="141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18986" y="3294565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88200" y="2260600"/>
            <a:ext cx="3420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Calculations/analysis/functions e.g. mean()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7" idx="2"/>
          </p:cNvCxnSpPr>
          <p:nvPr/>
        </p:nvCxnSpPr>
        <p:spPr>
          <a:xfrm flipV="1">
            <a:off x="7196666" y="3234267"/>
            <a:ext cx="1701801" cy="9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2997" y="1219769"/>
            <a:ext cx="334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Avoid/remove missing-ness with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2008" y="723900"/>
            <a:ext cx="2912533" cy="94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Removal: filter / na.rm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0"/>
            <a:endCxn id="11" idx="3"/>
          </p:cNvCxnSpPr>
          <p:nvPr/>
        </p:nvCxnSpPr>
        <p:spPr>
          <a:xfrm flipH="1" flipV="1">
            <a:off x="7024541" y="1198033"/>
            <a:ext cx="1873926" cy="106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3198" y="3721100"/>
            <a:ext cx="176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Disturbs/breaks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0"/>
            <a:endCxn id="11" idx="1"/>
          </p:cNvCxnSpPr>
          <p:nvPr/>
        </p:nvCxnSpPr>
        <p:spPr>
          <a:xfrm flipV="1">
            <a:off x="2805642" y="1198033"/>
            <a:ext cx="1306366" cy="121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9115" y="1041399"/>
            <a:ext cx="191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Commonly handled by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77999" y="5808598"/>
            <a:ext cx="2192868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at random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85166" y="5808598"/>
            <a:ext cx="2192868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Systematic missing-ness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3676650" y="3337880"/>
            <a:ext cx="474134" cy="4728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3" idx="2"/>
          </p:cNvCxnSpPr>
          <p:nvPr/>
        </p:nvCxnSpPr>
        <p:spPr>
          <a:xfrm flipV="1">
            <a:off x="3913717" y="4563997"/>
            <a:ext cx="1805516" cy="90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4766" y="496616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 as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309099" y="4288691"/>
            <a:ext cx="2599267" cy="73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 process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>
            <a:off x="6392333" y="5808598"/>
            <a:ext cx="114300" cy="829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20932" y="5821299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Diagnose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83550" y="5939264"/>
            <a:ext cx="2597149" cy="699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8" idx="1"/>
            <a:endCxn id="32" idx="1"/>
          </p:cNvCxnSpPr>
          <p:nvPr/>
        </p:nvCxnSpPr>
        <p:spPr>
          <a:xfrm>
            <a:off x="6506633" y="6223465"/>
            <a:ext cx="1576917" cy="65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40417" y="5335495"/>
            <a:ext cx="23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of missing-ness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2" idx="0"/>
            <a:endCxn id="27" idx="2"/>
          </p:cNvCxnSpPr>
          <p:nvPr/>
        </p:nvCxnSpPr>
        <p:spPr>
          <a:xfrm flipV="1">
            <a:off x="9382125" y="5023796"/>
            <a:ext cx="1226608" cy="91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030841" y="5375823"/>
            <a:ext cx="16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Tells us about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11015" y="3759663"/>
            <a:ext cx="1748414" cy="100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Types, </a:t>
            </a:r>
            <a:r>
              <a:rPr lang="en-US" dirty="0" err="1" smtClean="0"/>
              <a:t>NA_integer</a:t>
            </a:r>
            <a:r>
              <a:rPr lang="en-US" dirty="0" smtClean="0"/>
              <a:t>, </a:t>
            </a:r>
            <a:r>
              <a:rPr lang="en-US" dirty="0" err="1" smtClean="0"/>
              <a:t>NA_logical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2" idx="1"/>
            <a:endCxn id="41" idx="0"/>
          </p:cNvCxnSpPr>
          <p:nvPr/>
        </p:nvCxnSpPr>
        <p:spPr>
          <a:xfrm flipH="1">
            <a:off x="1085222" y="2746865"/>
            <a:ext cx="780620" cy="101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5629" y="3004582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11015" y="211015"/>
            <a:ext cx="1979526" cy="83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Imputation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2" idx="0"/>
            <a:endCxn id="46" idx="2"/>
          </p:cNvCxnSpPr>
          <p:nvPr/>
        </p:nvCxnSpPr>
        <p:spPr>
          <a:xfrm flipH="1" flipV="1">
            <a:off x="1200778" y="1041400"/>
            <a:ext cx="1604864" cy="137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" idx="0"/>
            <a:endCxn id="46" idx="2"/>
          </p:cNvCxnSpPr>
          <p:nvPr/>
        </p:nvCxnSpPr>
        <p:spPr>
          <a:xfrm flipH="1" flipV="1">
            <a:off x="1200778" y="1041400"/>
            <a:ext cx="4518455" cy="271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4555" y="1714785"/>
            <a:ext cx="191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Robustly handled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1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Leach, Jim</dc:creator>
  <cp:lastModifiedBy>Leach, Jim</cp:lastModifiedBy>
  <cp:revision>2</cp:revision>
  <dcterms:created xsi:type="dcterms:W3CDTF">2020-04-03T18:16:36Z</dcterms:created>
  <dcterms:modified xsi:type="dcterms:W3CDTF">2020-04-03T19:27:15Z</dcterms:modified>
</cp:coreProperties>
</file>