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14EA-30D7-47B6-9A9E-1702887157CA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77C-A8C8-4C47-AD68-A73EE0957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3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14EA-30D7-47B6-9A9E-1702887157CA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77C-A8C8-4C47-AD68-A73EE0957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14EA-30D7-47B6-9A9E-1702887157CA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77C-A8C8-4C47-AD68-A73EE0957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4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14EA-30D7-47B6-9A9E-1702887157CA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77C-A8C8-4C47-AD68-A73EE0957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14EA-30D7-47B6-9A9E-1702887157CA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77C-A8C8-4C47-AD68-A73EE0957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14EA-30D7-47B6-9A9E-1702887157CA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77C-A8C8-4C47-AD68-A73EE0957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14EA-30D7-47B6-9A9E-1702887157CA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77C-A8C8-4C47-AD68-A73EE0957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8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14EA-30D7-47B6-9A9E-1702887157CA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77C-A8C8-4C47-AD68-A73EE0957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14EA-30D7-47B6-9A9E-1702887157CA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77C-A8C8-4C47-AD68-A73EE0957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6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14EA-30D7-47B6-9A9E-1702887157CA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77C-A8C8-4C47-AD68-A73EE0957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6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14EA-30D7-47B6-9A9E-1702887157CA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E77C-A8C8-4C47-AD68-A73EE0957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614EA-30D7-47B6-9A9E-1702887157CA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E77C-A8C8-4C47-AD68-A73EE0957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8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13703" y="546170"/>
            <a:ext cx="118040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Subsetting</a:t>
            </a:r>
            <a:endParaRPr lang="en-US" b="1" dirty="0" smtClean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02291"/>
              </p:ext>
            </p:extLst>
          </p:nvPr>
        </p:nvGraphicFramePr>
        <p:xfrm>
          <a:off x="7898860" y="3763652"/>
          <a:ext cx="3867375" cy="222504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1289125"/>
                <a:gridCol w="1289125"/>
                <a:gridCol w="12891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name</a:t>
                      </a:r>
                      <a:endParaRPr lang="en-US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age</a:t>
                      </a:r>
                      <a:endParaRPr lang="en-US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weight</a:t>
                      </a:r>
                      <a:endParaRPr lang="en-US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97528" y="186273"/>
            <a:ext cx="2093197" cy="504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Getting (only) the data you need!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12492" y="115185"/>
            <a:ext cx="125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Requires/is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3713487" y="3788300"/>
            <a:ext cx="2702923" cy="584775"/>
            <a:chOff x="79672" y="4876172"/>
            <a:chExt cx="2702923" cy="584775"/>
          </a:xfrm>
        </p:grpSpPr>
        <p:sp>
          <p:nvSpPr>
            <p:cNvPr id="128" name="Rectangle 127"/>
            <p:cNvSpPr/>
            <p:nvPr/>
          </p:nvSpPr>
          <p:spPr>
            <a:xfrm>
              <a:off x="79672" y="4894239"/>
              <a:ext cx="1180408" cy="54864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select()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602187" y="4894239"/>
              <a:ext cx="1180408" cy="5486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names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250927" y="4876172"/>
              <a:ext cx="342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+</a:t>
              </a:r>
              <a:endParaRPr lang="en-US" sz="32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180829" y="528102"/>
            <a:ext cx="2787309" cy="584775"/>
            <a:chOff x="7407869" y="1008150"/>
            <a:chExt cx="2787309" cy="584775"/>
          </a:xfrm>
        </p:grpSpPr>
        <p:sp>
          <p:nvSpPr>
            <p:cNvPr id="53" name="Rectangle 52"/>
            <p:cNvSpPr/>
            <p:nvPr/>
          </p:nvSpPr>
          <p:spPr>
            <a:xfrm>
              <a:off x="9014770" y="1026217"/>
              <a:ext cx="1180408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Columns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407869" y="1026217"/>
              <a:ext cx="1180408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Rows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630470" y="1008150"/>
              <a:ext cx="342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+</a:t>
              </a:r>
              <a:endParaRPr lang="en-US" sz="3200" dirty="0"/>
            </a:p>
          </p:txBody>
        </p:sp>
      </p:grpSp>
      <p:cxnSp>
        <p:nvCxnSpPr>
          <p:cNvPr id="161" name="Elbow Connector 160"/>
          <p:cNvCxnSpPr>
            <a:stCxn id="5" idx="0"/>
            <a:endCxn id="156" idx="0"/>
          </p:cNvCxnSpPr>
          <p:nvPr/>
        </p:nvCxnSpPr>
        <p:spPr>
          <a:xfrm rot="5400000" flipH="1" flipV="1">
            <a:off x="5230161" y="-798152"/>
            <a:ext cx="18068" cy="2670577"/>
          </a:xfrm>
          <a:prstGeom prst="bentConnector3">
            <a:avLst>
              <a:gd name="adj1" fmla="val 1365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966751" y="-56013"/>
            <a:ext cx="254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Based on the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9242343" y="547206"/>
            <a:ext cx="118040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Data!</a:t>
            </a:r>
          </a:p>
        </p:txBody>
      </p:sp>
      <p:cxnSp>
        <p:nvCxnSpPr>
          <p:cNvPr id="166" name="Straight Arrow Connector 165"/>
          <p:cNvCxnSpPr>
            <a:stCxn id="53" idx="3"/>
            <a:endCxn id="164" idx="1"/>
          </p:cNvCxnSpPr>
          <p:nvPr/>
        </p:nvCxnSpPr>
        <p:spPr>
          <a:xfrm>
            <a:off x="7968138" y="820489"/>
            <a:ext cx="1274205" cy="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20629" y="487580"/>
            <a:ext cx="62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Of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244730" y="3788299"/>
            <a:ext cx="2702923" cy="584775"/>
            <a:chOff x="79672" y="4876172"/>
            <a:chExt cx="2702923" cy="584775"/>
          </a:xfrm>
        </p:grpSpPr>
        <p:sp>
          <p:nvSpPr>
            <p:cNvPr id="172" name="Rectangle 171"/>
            <p:cNvSpPr/>
            <p:nvPr/>
          </p:nvSpPr>
          <p:spPr>
            <a:xfrm>
              <a:off x="79672" y="4894239"/>
              <a:ext cx="1180408" cy="54864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filter()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602187" y="4894239"/>
              <a:ext cx="1180408" cy="5486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conditions</a:t>
              </a:r>
              <a:endParaRPr lang="en-US" b="1" dirty="0" smtClean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250927" y="4876172"/>
              <a:ext cx="342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+</a:t>
              </a:r>
              <a:endParaRPr lang="en-US" sz="3200" dirty="0"/>
            </a:p>
          </p:txBody>
        </p:sp>
      </p:grpSp>
      <p:cxnSp>
        <p:nvCxnSpPr>
          <p:cNvPr id="177" name="Elbow Connector 176"/>
          <p:cNvCxnSpPr>
            <a:stCxn id="54" idx="2"/>
            <a:endCxn id="247" idx="0"/>
          </p:cNvCxnSpPr>
          <p:nvPr/>
        </p:nvCxnSpPr>
        <p:spPr>
          <a:xfrm rot="5400000">
            <a:off x="4414999" y="522549"/>
            <a:ext cx="783774" cy="1928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53" idx="2"/>
            <a:endCxn id="247" idx="3"/>
          </p:cNvCxnSpPr>
          <p:nvPr/>
        </p:nvCxnSpPr>
        <p:spPr>
          <a:xfrm rot="5400000">
            <a:off x="6073024" y="847993"/>
            <a:ext cx="1058094" cy="1551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7943776" y="3075022"/>
            <a:ext cx="118040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Text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0525555" y="3058550"/>
            <a:ext cx="118040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Numbers</a:t>
            </a:r>
          </a:p>
        </p:txBody>
      </p:sp>
      <p:cxnSp>
        <p:nvCxnSpPr>
          <p:cNvPr id="183" name="Elbow Connector 182"/>
          <p:cNvCxnSpPr>
            <a:stCxn id="164" idx="2"/>
            <a:endCxn id="180" idx="0"/>
          </p:cNvCxnSpPr>
          <p:nvPr/>
        </p:nvCxnSpPr>
        <p:spPr>
          <a:xfrm rot="5400000">
            <a:off x="8193676" y="1436151"/>
            <a:ext cx="1979176" cy="1298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64" idx="2"/>
            <a:endCxn id="181" idx="0"/>
          </p:cNvCxnSpPr>
          <p:nvPr/>
        </p:nvCxnSpPr>
        <p:spPr>
          <a:xfrm rot="16200000" flipH="1">
            <a:off x="9492801" y="1435592"/>
            <a:ext cx="1962704" cy="12832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9025142" y="2338353"/>
            <a:ext cx="16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Which contains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508948" y="1801639"/>
            <a:ext cx="8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Using a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610436" y="3413920"/>
            <a:ext cx="15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One or more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018199" y="3387764"/>
            <a:ext cx="15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One or more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256689" y="4900389"/>
            <a:ext cx="118040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Less Data!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189559" y="3404109"/>
            <a:ext cx="2815564" cy="10048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604480" y="3369697"/>
            <a:ext cx="2909214" cy="107372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Elbow Connector 220"/>
          <p:cNvCxnSpPr>
            <a:stCxn id="218" idx="2"/>
            <a:endCxn id="217" idx="1"/>
          </p:cNvCxnSpPr>
          <p:nvPr/>
        </p:nvCxnSpPr>
        <p:spPr>
          <a:xfrm rot="16200000" flipH="1">
            <a:off x="1544165" y="4462184"/>
            <a:ext cx="765701" cy="659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19" idx="2"/>
            <a:endCxn id="217" idx="3"/>
          </p:cNvCxnSpPr>
          <p:nvPr/>
        </p:nvCxnSpPr>
        <p:spPr>
          <a:xfrm rot="5400000">
            <a:off x="3882447" y="3998069"/>
            <a:ext cx="731290" cy="1621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737836" y="4487387"/>
            <a:ext cx="87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To get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157408" y="4827125"/>
            <a:ext cx="87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To get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79387" y="3458127"/>
            <a:ext cx="15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The function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561484" y="3426220"/>
            <a:ext cx="15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The function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242" name="Table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145262"/>
              </p:ext>
            </p:extLst>
          </p:nvPr>
        </p:nvGraphicFramePr>
        <p:xfrm>
          <a:off x="1640655" y="5587537"/>
          <a:ext cx="2578250" cy="111252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1289125"/>
                <a:gridCol w="12891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name</a:t>
                      </a:r>
                      <a:endParaRPr lang="en-US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age</a:t>
                      </a:r>
                      <a:endParaRPr lang="en-US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4929488" y="1154344"/>
            <a:ext cx="8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Using a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859271" y="1878583"/>
            <a:ext cx="3966936" cy="54864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function_name</a:t>
            </a:r>
            <a:r>
              <a:rPr lang="en-US" b="1" dirty="0" smtClean="0"/>
              <a:t>(.data, </a:t>
            </a:r>
            <a:r>
              <a:rPr lang="en-US" b="1" dirty="0" smtClean="0"/>
              <a:t>.thing1, .thing2)</a:t>
            </a:r>
            <a:endParaRPr lang="en-US" b="1" dirty="0" smtClean="0"/>
          </a:p>
        </p:txBody>
      </p:sp>
      <p:cxnSp>
        <p:nvCxnSpPr>
          <p:cNvPr id="253" name="Straight Arrow Connector 252"/>
          <p:cNvCxnSpPr>
            <a:stCxn id="218" idx="3"/>
            <a:endCxn id="219" idx="1"/>
          </p:cNvCxnSpPr>
          <p:nvPr/>
        </p:nvCxnSpPr>
        <p:spPr>
          <a:xfrm flipV="1">
            <a:off x="3005123" y="3906558"/>
            <a:ext cx="599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670578" y="1951669"/>
            <a:ext cx="139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Signature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247" idx="2"/>
            <a:endCxn id="218" idx="0"/>
          </p:cNvCxnSpPr>
          <p:nvPr/>
        </p:nvCxnSpPr>
        <p:spPr>
          <a:xfrm rot="5400000">
            <a:off x="2231597" y="1792967"/>
            <a:ext cx="976886" cy="2245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47" idx="2"/>
            <a:endCxn id="219" idx="0"/>
          </p:cNvCxnSpPr>
          <p:nvPr/>
        </p:nvCxnSpPr>
        <p:spPr>
          <a:xfrm rot="16200000" flipH="1">
            <a:off x="3979676" y="2290286"/>
            <a:ext cx="942474" cy="1216348"/>
          </a:xfrm>
          <a:prstGeom prst="bentConnector3">
            <a:avLst>
              <a:gd name="adj1" fmla="val 764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7528" y="1157649"/>
            <a:ext cx="209319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Fundamental, primary activity</a:t>
            </a:r>
            <a:endParaRPr lang="en-US" dirty="0" smtClean="0"/>
          </a:p>
        </p:txBody>
      </p:sp>
      <p:cxnSp>
        <p:nvCxnSpPr>
          <p:cNvPr id="24" name="Elbow Connector 23"/>
          <p:cNvCxnSpPr>
            <a:stCxn id="30" idx="3"/>
            <a:endCxn id="5" idx="1"/>
          </p:cNvCxnSpPr>
          <p:nvPr/>
        </p:nvCxnSpPr>
        <p:spPr>
          <a:xfrm>
            <a:off x="2190725" y="438558"/>
            <a:ext cx="1122978" cy="3819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30" idx="2"/>
            <a:endCxn id="70" idx="0"/>
          </p:cNvCxnSpPr>
          <p:nvPr/>
        </p:nvCxnSpPr>
        <p:spPr>
          <a:xfrm>
            <a:off x="1144127" y="690843"/>
            <a:ext cx="0" cy="46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28353" y="708910"/>
            <a:ext cx="87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Is a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067151" y="2493250"/>
            <a:ext cx="2310784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separated with comma: </a:t>
            </a:r>
            <a:r>
              <a:rPr lang="en-US" b="1" dirty="0" smtClean="0"/>
              <a:t>,</a:t>
            </a:r>
          </a:p>
        </p:txBody>
      </p:sp>
      <p:cxnSp>
        <p:nvCxnSpPr>
          <p:cNvPr id="236" name="Elbow Connector 235"/>
          <p:cNvCxnSpPr>
            <a:stCxn id="91" idx="1"/>
          </p:cNvCxnSpPr>
          <p:nvPr/>
        </p:nvCxnSpPr>
        <p:spPr>
          <a:xfrm rot="10800000">
            <a:off x="4831933" y="2450334"/>
            <a:ext cx="235219" cy="317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244661" y="1512284"/>
            <a:ext cx="139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Function!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155333" y="5714372"/>
            <a:ext cx="1180408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dplyr</a:t>
            </a:r>
            <a:r>
              <a:rPr lang="en-US" b="1" dirty="0" smtClean="0"/>
              <a:t> </a:t>
            </a:r>
            <a:endParaRPr lang="en-US" b="1" dirty="0" smtClean="0"/>
          </a:p>
        </p:txBody>
      </p:sp>
      <p:cxnSp>
        <p:nvCxnSpPr>
          <p:cNvPr id="248" name="Elbow Connector 247"/>
          <p:cNvCxnSpPr>
            <a:stCxn id="219" idx="3"/>
            <a:endCxn id="103" idx="0"/>
          </p:cNvCxnSpPr>
          <p:nvPr/>
        </p:nvCxnSpPr>
        <p:spPr>
          <a:xfrm>
            <a:off x="6513694" y="3906558"/>
            <a:ext cx="231843" cy="1807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108323" y="5365522"/>
            <a:ext cx="67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From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6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84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Leach, Jim</dc:creator>
  <cp:lastModifiedBy>Leach, Jim</cp:lastModifiedBy>
  <cp:revision>14</cp:revision>
  <dcterms:created xsi:type="dcterms:W3CDTF">2020-03-19T18:53:34Z</dcterms:created>
  <dcterms:modified xsi:type="dcterms:W3CDTF">2020-03-29T21:24:29Z</dcterms:modified>
</cp:coreProperties>
</file>