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97" r:id="rId6"/>
    <p:sldId id="272" r:id="rId7"/>
    <p:sldId id="293" r:id="rId8"/>
    <p:sldId id="275" r:id="rId9"/>
    <p:sldId id="270" r:id="rId10"/>
    <p:sldId id="273" r:id="rId11"/>
    <p:sldId id="264" r:id="rId12"/>
    <p:sldId id="281" r:id="rId13"/>
    <p:sldId id="296" r:id="rId14"/>
    <p:sldId id="271" r:id="rId15"/>
    <p:sldId id="295" r:id="rId16"/>
    <p:sldId id="29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B7C7F-B6B5-445A-9F25-7D360749887D}" v="12" dt="2021-07-06T19:31:25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Anderson" userId="45ca26836014d2f0" providerId="LiveId" clId="{278B7C7F-B6B5-445A-9F25-7D360749887D}"/>
    <pc:docChg chg="undo custSel modSld">
      <pc:chgData name="James Anderson" userId="45ca26836014d2f0" providerId="LiveId" clId="{278B7C7F-B6B5-445A-9F25-7D360749887D}" dt="2021-07-06T19:32:02.182" v="419" actId="14100"/>
      <pc:docMkLst>
        <pc:docMk/>
      </pc:docMkLst>
      <pc:sldChg chg="addSp delSp modSp mod">
        <pc:chgData name="James Anderson" userId="45ca26836014d2f0" providerId="LiveId" clId="{278B7C7F-B6B5-445A-9F25-7D360749887D}" dt="2021-07-06T19:26:13.075" v="235" actId="1076"/>
        <pc:sldMkLst>
          <pc:docMk/>
          <pc:sldMk cId="1868681260" sldId="257"/>
        </pc:sldMkLst>
        <pc:spChg chg="mod">
          <ac:chgData name="James Anderson" userId="45ca26836014d2f0" providerId="LiveId" clId="{278B7C7F-B6B5-445A-9F25-7D360749887D}" dt="2021-07-06T19:21:45.283" v="27" actId="1076"/>
          <ac:spMkLst>
            <pc:docMk/>
            <pc:sldMk cId="1868681260" sldId="257"/>
            <ac:spMk id="9" creationId="{2A4DE4D0-290D-4EBD-B799-EB0B3246754F}"/>
          </ac:spMkLst>
        </pc:spChg>
        <pc:spChg chg="mod">
          <ac:chgData name="James Anderson" userId="45ca26836014d2f0" providerId="LiveId" clId="{278B7C7F-B6B5-445A-9F25-7D360749887D}" dt="2021-07-06T19:22:23.297" v="37" actId="1076"/>
          <ac:spMkLst>
            <pc:docMk/>
            <pc:sldMk cId="1868681260" sldId="257"/>
            <ac:spMk id="10" creationId="{AFA99A45-EB67-4E7D-877A-0C34B6378030}"/>
          </ac:spMkLst>
        </pc:spChg>
        <pc:spChg chg="mod">
          <ac:chgData name="James Anderson" userId="45ca26836014d2f0" providerId="LiveId" clId="{278B7C7F-B6B5-445A-9F25-7D360749887D}" dt="2021-07-06T19:22:58.588" v="78" actId="20577"/>
          <ac:spMkLst>
            <pc:docMk/>
            <pc:sldMk cId="1868681260" sldId="257"/>
            <ac:spMk id="11" creationId="{3F34768A-D1D8-44FA-8C27-66E93597F201}"/>
          </ac:spMkLst>
        </pc:spChg>
        <pc:spChg chg="mod">
          <ac:chgData name="James Anderson" userId="45ca26836014d2f0" providerId="LiveId" clId="{278B7C7F-B6B5-445A-9F25-7D360749887D}" dt="2021-07-06T19:23:34.192" v="98" actId="14100"/>
          <ac:spMkLst>
            <pc:docMk/>
            <pc:sldMk cId="1868681260" sldId="257"/>
            <ac:spMk id="12" creationId="{0B9DB61A-3851-474F-9358-CDB52B7013C8}"/>
          </ac:spMkLst>
        </pc:spChg>
        <pc:spChg chg="mod">
          <ac:chgData name="James Anderson" userId="45ca26836014d2f0" providerId="LiveId" clId="{278B7C7F-B6B5-445A-9F25-7D360749887D}" dt="2021-07-06T19:23:07.727" v="80" actId="14100"/>
          <ac:spMkLst>
            <pc:docMk/>
            <pc:sldMk cId="1868681260" sldId="257"/>
            <ac:spMk id="13" creationId="{AAB96D51-39C1-4AF7-B919-BA531A1FCFC7}"/>
          </ac:spMkLst>
        </pc:spChg>
        <pc:spChg chg="mod">
          <ac:chgData name="James Anderson" userId="45ca26836014d2f0" providerId="LiveId" clId="{278B7C7F-B6B5-445A-9F25-7D360749887D}" dt="2021-07-06T19:23:41.046" v="100" actId="14100"/>
          <ac:spMkLst>
            <pc:docMk/>
            <pc:sldMk cId="1868681260" sldId="257"/>
            <ac:spMk id="14" creationId="{B64D111B-ACB5-474C-B2D9-22EF4BEDEA27}"/>
          </ac:spMkLst>
        </pc:spChg>
        <pc:spChg chg="add mod">
          <ac:chgData name="James Anderson" userId="45ca26836014d2f0" providerId="LiveId" clId="{278B7C7F-B6B5-445A-9F25-7D360749887D}" dt="2021-07-06T19:22:40.256" v="74" actId="20577"/>
          <ac:spMkLst>
            <pc:docMk/>
            <pc:sldMk cId="1868681260" sldId="257"/>
            <ac:spMk id="15" creationId="{5B5240B5-4EA4-424F-B447-FBD077B732B2}"/>
          </ac:spMkLst>
        </pc:spChg>
        <pc:spChg chg="add mod">
          <ac:chgData name="James Anderson" userId="45ca26836014d2f0" providerId="LiveId" clId="{278B7C7F-B6B5-445A-9F25-7D360749887D}" dt="2021-07-06T19:24:13.740" v="133" actId="20577"/>
          <ac:spMkLst>
            <pc:docMk/>
            <pc:sldMk cId="1868681260" sldId="257"/>
            <ac:spMk id="16" creationId="{D7D3EA3D-ADE8-41FD-8F8C-FAF979A7477A}"/>
          </ac:spMkLst>
        </pc:spChg>
        <pc:spChg chg="add mod">
          <ac:chgData name="James Anderson" userId="45ca26836014d2f0" providerId="LiveId" clId="{278B7C7F-B6B5-445A-9F25-7D360749887D}" dt="2021-07-06T19:24:27.567" v="137" actId="20577"/>
          <ac:spMkLst>
            <pc:docMk/>
            <pc:sldMk cId="1868681260" sldId="257"/>
            <ac:spMk id="17" creationId="{B0885E00-8DE5-4C8C-9337-121B2E1C068A}"/>
          </ac:spMkLst>
        </pc:spChg>
        <pc:spChg chg="add mod">
          <ac:chgData name="James Anderson" userId="45ca26836014d2f0" providerId="LiveId" clId="{278B7C7F-B6B5-445A-9F25-7D360749887D}" dt="2021-07-06T19:25:21.018" v="182" actId="14100"/>
          <ac:spMkLst>
            <pc:docMk/>
            <pc:sldMk cId="1868681260" sldId="257"/>
            <ac:spMk id="18" creationId="{99DDB507-B70C-46EF-AD88-DD770955FCC7}"/>
          </ac:spMkLst>
        </pc:spChg>
        <pc:spChg chg="add mod">
          <ac:chgData name="James Anderson" userId="45ca26836014d2f0" providerId="LiveId" clId="{278B7C7F-B6B5-445A-9F25-7D360749887D}" dt="2021-07-06T19:26:13.075" v="235" actId="1076"/>
          <ac:spMkLst>
            <pc:docMk/>
            <pc:sldMk cId="1868681260" sldId="257"/>
            <ac:spMk id="19" creationId="{67761882-8EED-409A-9BD6-18A8F390D02B}"/>
          </ac:spMkLst>
        </pc:spChg>
        <pc:picChg chg="add mod ord">
          <ac:chgData name="James Anderson" userId="45ca26836014d2f0" providerId="LiveId" clId="{278B7C7F-B6B5-445A-9F25-7D360749887D}" dt="2021-07-06T19:21:32.628" v="23" actId="1076"/>
          <ac:picMkLst>
            <pc:docMk/>
            <pc:sldMk cId="1868681260" sldId="257"/>
            <ac:picMk id="3" creationId="{6474C62D-5B5E-47EA-8AC4-2A08B859E6A0}"/>
          </ac:picMkLst>
        </pc:picChg>
        <pc:picChg chg="del">
          <ac:chgData name="James Anderson" userId="45ca26836014d2f0" providerId="LiveId" clId="{278B7C7F-B6B5-445A-9F25-7D360749887D}" dt="2021-07-06T19:21:17.126" v="18" actId="478"/>
          <ac:picMkLst>
            <pc:docMk/>
            <pc:sldMk cId="1868681260" sldId="257"/>
            <ac:picMk id="7" creationId="{175C3B75-2C90-40D8-B8F2-5755F8D07A23}"/>
          </ac:picMkLst>
        </pc:picChg>
      </pc:sldChg>
      <pc:sldChg chg="addSp delSp modSp mod">
        <pc:chgData name="James Anderson" userId="45ca26836014d2f0" providerId="LiveId" clId="{278B7C7F-B6B5-445A-9F25-7D360749887D}" dt="2021-07-06T19:32:02.182" v="419" actId="14100"/>
        <pc:sldMkLst>
          <pc:docMk/>
          <pc:sldMk cId="2041422462" sldId="262"/>
        </pc:sldMkLst>
        <pc:spChg chg="mod">
          <ac:chgData name="James Anderson" userId="45ca26836014d2f0" providerId="LiveId" clId="{278B7C7F-B6B5-445A-9F25-7D360749887D}" dt="2021-07-06T19:28:21.510" v="263" actId="14100"/>
          <ac:spMkLst>
            <pc:docMk/>
            <pc:sldMk cId="2041422462" sldId="262"/>
            <ac:spMk id="7" creationId="{FF36E16D-DB5F-4017-BC08-7372501AEA41}"/>
          </ac:spMkLst>
        </pc:spChg>
        <pc:spChg chg="mod">
          <ac:chgData name="James Anderson" userId="45ca26836014d2f0" providerId="LiveId" clId="{278B7C7F-B6B5-445A-9F25-7D360749887D}" dt="2021-07-06T19:28:00.583" v="257" actId="14100"/>
          <ac:spMkLst>
            <pc:docMk/>
            <pc:sldMk cId="2041422462" sldId="262"/>
            <ac:spMk id="8" creationId="{94EFB2B8-701D-406A-B039-98B9E1DB2378}"/>
          </ac:spMkLst>
        </pc:spChg>
        <pc:spChg chg="mod">
          <ac:chgData name="James Anderson" userId="45ca26836014d2f0" providerId="LiveId" clId="{278B7C7F-B6B5-445A-9F25-7D360749887D}" dt="2021-07-06T19:30:00.244" v="324" actId="14100"/>
          <ac:spMkLst>
            <pc:docMk/>
            <pc:sldMk cId="2041422462" sldId="262"/>
            <ac:spMk id="9" creationId="{6BC16E71-2329-487E-B035-B63FF96050D4}"/>
          </ac:spMkLst>
        </pc:spChg>
        <pc:spChg chg="mod">
          <ac:chgData name="James Anderson" userId="45ca26836014d2f0" providerId="LiveId" clId="{278B7C7F-B6B5-445A-9F25-7D360749887D}" dt="2021-07-06T19:30:57.231" v="371" actId="404"/>
          <ac:spMkLst>
            <pc:docMk/>
            <pc:sldMk cId="2041422462" sldId="262"/>
            <ac:spMk id="10" creationId="{1DB55E21-CAF5-492A-A6AF-86C8CB0081EB}"/>
          </ac:spMkLst>
        </pc:spChg>
        <pc:spChg chg="add mod">
          <ac:chgData name="James Anderson" userId="45ca26836014d2f0" providerId="LiveId" clId="{278B7C7F-B6B5-445A-9F25-7D360749887D}" dt="2021-07-06T19:27:32.789" v="250" actId="1076"/>
          <ac:spMkLst>
            <pc:docMk/>
            <pc:sldMk cId="2041422462" sldId="262"/>
            <ac:spMk id="14" creationId="{2DC60980-FD71-4239-AF84-3372BF35461E}"/>
          </ac:spMkLst>
        </pc:spChg>
        <pc:spChg chg="add mod">
          <ac:chgData name="James Anderson" userId="45ca26836014d2f0" providerId="LiveId" clId="{278B7C7F-B6B5-445A-9F25-7D360749887D}" dt="2021-07-06T19:29:03.247" v="294" actId="14100"/>
          <ac:spMkLst>
            <pc:docMk/>
            <pc:sldMk cId="2041422462" sldId="262"/>
            <ac:spMk id="15" creationId="{25C82213-155B-4D8D-81E1-6682A4ED6425}"/>
          </ac:spMkLst>
        </pc:spChg>
        <pc:spChg chg="add mod">
          <ac:chgData name="James Anderson" userId="45ca26836014d2f0" providerId="LiveId" clId="{278B7C7F-B6B5-445A-9F25-7D360749887D}" dt="2021-07-06T19:29:38.140" v="320" actId="6549"/>
          <ac:spMkLst>
            <pc:docMk/>
            <pc:sldMk cId="2041422462" sldId="262"/>
            <ac:spMk id="16" creationId="{D152C237-EC58-4AD2-AC49-04C6C4A96357}"/>
          </ac:spMkLst>
        </pc:spChg>
        <pc:spChg chg="add mod">
          <ac:chgData name="James Anderson" userId="45ca26836014d2f0" providerId="LiveId" clId="{278B7C7F-B6B5-445A-9F25-7D360749887D}" dt="2021-07-06T19:32:02.182" v="419" actId="14100"/>
          <ac:spMkLst>
            <pc:docMk/>
            <pc:sldMk cId="2041422462" sldId="262"/>
            <ac:spMk id="17" creationId="{F940784A-261F-49EA-B99B-B5A9945745D1}"/>
          </ac:spMkLst>
        </pc:spChg>
        <pc:picChg chg="add del mod">
          <ac:chgData name="James Anderson" userId="45ca26836014d2f0" providerId="LiveId" clId="{278B7C7F-B6B5-445A-9F25-7D360749887D}" dt="2021-07-06T19:26:46.730" v="239" actId="478"/>
          <ac:picMkLst>
            <pc:docMk/>
            <pc:sldMk cId="2041422462" sldId="262"/>
            <ac:picMk id="6" creationId="{8D5DFCAB-8C4C-40BD-B09A-A57B78B83D58}"/>
          </ac:picMkLst>
        </pc:picChg>
        <pc:picChg chg="add del mod ord">
          <ac:chgData name="James Anderson" userId="45ca26836014d2f0" providerId="LiveId" clId="{278B7C7F-B6B5-445A-9F25-7D360749887D}" dt="2021-07-06T19:21:03.694" v="16"/>
          <ac:picMkLst>
            <pc:docMk/>
            <pc:sldMk cId="2041422462" sldId="262"/>
            <ac:picMk id="11" creationId="{BEE76295-AE48-4B91-AE33-B5EC19CB6231}"/>
          </ac:picMkLst>
        </pc:picChg>
        <pc:picChg chg="add mod ord">
          <ac:chgData name="James Anderson" userId="45ca26836014d2f0" providerId="LiveId" clId="{278B7C7F-B6B5-445A-9F25-7D360749887D}" dt="2021-07-06T19:26:56.034" v="242" actId="14100"/>
          <ac:picMkLst>
            <pc:docMk/>
            <pc:sldMk cId="2041422462" sldId="262"/>
            <ac:picMk id="13" creationId="{C1CDA21A-E966-4876-8C5F-1B3BF92D0B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507E0-C6EA-4F64-9B5B-46F164EEF2E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79C24-3A63-4827-BED8-57692F55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0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58C0ED5-4174-4F2F-AE81-B13B8C686FC0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Easy Drawer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8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AECD-FFF8-49BC-A987-F5A336E43D0A}" type="datetime1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165A-6B97-4620-9BE0-2F88DE2277B5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325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C028-9233-44D9-BBA9-64173A0B6C1D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43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913D-9FD9-464C-B05D-7DC203960A66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0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0346-64C7-47FD-BDF0-25F04D448863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89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743B-6736-4144-812F-4F38BF5E02BD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135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BFB7-95FE-4867-B1DE-58E4C3DAA93E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317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4E2-ED13-442A-A9E4-5A5243E86446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1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4150-4AAD-4DBC-9DDC-1D652B79276D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3439-1756-46ED-8413-62FDF45FD03E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6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65D5-43C8-4ED7-A99B-4900DF97426C}" type="datetime1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4399-29A2-42D1-A760-3F7F0F504021}" type="datetime1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6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0287-332B-4C0B-9BB0-56B3CDDDAB25}" type="datetime1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7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E99E-D87E-4C49-AAA1-F2288ED24964}" type="datetime1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4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1B62-1131-4374-8CF6-3F40C37EF7F0}" type="datetime1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23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E987-0B21-4A97-AF9C-45F315F464F2}" type="datetime1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2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5224C5-C576-46E6-8D85-6DA02E28ECC1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Easy Drawer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4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9521-F188-41C1-86D3-677CD2A0F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Easy Drawer Maker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932F1AE-9B49-4081-A111-61ABCC036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DBDBF-2B04-40DF-96CF-CEDB05ED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8142F-ACDC-4631-A8F9-FEB5FC1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Easy Drawer Maker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5F48D-3CB7-48F0-AFDC-CFC051EAD377}"/>
              </a:ext>
            </a:extLst>
          </p:cNvPr>
          <p:cNvSpPr txBox="1"/>
          <p:nvPr/>
        </p:nvSpPr>
        <p:spPr>
          <a:xfrm rot="21034649">
            <a:off x="2508739" y="3723451"/>
            <a:ext cx="7174523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Please Note: The version 3.0 has been patched to support Vectric 11.0 release.</a:t>
            </a:r>
          </a:p>
          <a:p>
            <a:r>
              <a:rPr lang="en-US" dirty="0"/>
              <a:t>After Vectric Engineers make the new SDK available a new version will be provided that fully supports version 11's capabilities with multi-sheet layouts.</a:t>
            </a:r>
          </a:p>
        </p:txBody>
      </p:sp>
    </p:spTree>
    <p:extLst>
      <p:ext uri="{BB962C8B-B14F-4D97-AF65-F5344CB8AC3E}">
        <p14:creationId xmlns:p14="http://schemas.microsoft.com/office/powerpoint/2010/main" val="77428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Alerts and Warnings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C303216-9865-4E8E-A15A-C19006F02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99" y="948652"/>
            <a:ext cx="3686689" cy="1629002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4D771D3-55A7-4A68-954D-0461CC27D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57" y="952427"/>
            <a:ext cx="3734321" cy="270547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F462C6D-5210-471A-824B-351C0125BACF}"/>
              </a:ext>
            </a:extLst>
          </p:cNvPr>
          <p:cNvGrpSpPr/>
          <p:nvPr/>
        </p:nvGrpSpPr>
        <p:grpSpPr>
          <a:xfrm>
            <a:off x="1015741" y="4083792"/>
            <a:ext cx="10019581" cy="1293193"/>
            <a:chOff x="1015741" y="4083792"/>
            <a:chExt cx="10019581" cy="129319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F9DC85-6CE5-42AE-B51D-97E1B90335A6}"/>
                </a:ext>
              </a:extLst>
            </p:cNvPr>
            <p:cNvSpPr/>
            <p:nvPr/>
          </p:nvSpPr>
          <p:spPr>
            <a:xfrm>
              <a:off x="1015741" y="4083792"/>
              <a:ext cx="9957317" cy="129319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33FCD6-34AE-45DB-8827-D1E517553711}"/>
                </a:ext>
              </a:extLst>
            </p:cNvPr>
            <p:cNvSpPr txBox="1"/>
            <p:nvPr/>
          </p:nvSpPr>
          <p:spPr>
            <a:xfrm>
              <a:off x="1156677" y="4176656"/>
              <a:ext cx="98786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Note: Alert and Warning Windows “</a:t>
              </a:r>
              <a:r>
                <a:rPr lang="en-US" b="1" u="sng" dirty="0">
                  <a:solidFill>
                    <a:schemeClr val="bg1"/>
                  </a:solidFill>
                </a:rPr>
                <a:t>may</a:t>
              </a:r>
              <a:r>
                <a:rPr lang="en-US" b="1" dirty="0">
                  <a:solidFill>
                    <a:schemeClr val="bg1"/>
                  </a:solidFill>
                </a:rPr>
                <a:t>” be displayed. This is due to issues with automation of toolpath creation.  This Gadget cannot foresee all issues with milling (Depth of Cut, Clearing values, and/or Bit selection issues). </a:t>
              </a:r>
            </a:p>
            <a:p>
              <a:r>
                <a:rPr lang="en-US" b="1" dirty="0">
                  <a:solidFill>
                    <a:schemeClr val="bg1"/>
                  </a:solidFill>
                </a:rPr>
                <a:t>                              </a:t>
              </a:r>
              <a:r>
                <a:rPr lang="en-US" b="1" u="sng" dirty="0">
                  <a:solidFill>
                    <a:schemeClr val="bg1"/>
                  </a:solidFill>
                </a:rPr>
                <a:t>The user must validate all aspects of the milling operation.</a:t>
              </a:r>
              <a:endParaRPr lang="en-US" u="sng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3918ABA1-0DD9-47A4-8F5E-0D67FE1C7C60}"/>
              </a:ext>
            </a:extLst>
          </p:cNvPr>
          <p:cNvSpPr/>
          <p:nvPr/>
        </p:nvSpPr>
        <p:spPr>
          <a:xfrm>
            <a:off x="3049719" y="2971629"/>
            <a:ext cx="1994136" cy="659758"/>
          </a:xfrm>
          <a:prstGeom prst="wedgeRectCallout">
            <a:avLst>
              <a:gd name="adj1" fmla="val 179562"/>
              <a:gd name="adj2" fmla="val 135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Press OK and let the gadget complete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539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053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Layers and Toolpaths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377F4-36CB-4549-A7EE-0F1DCBF28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5" y="1171383"/>
            <a:ext cx="3257794" cy="4141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B58C4E-5F67-4171-AF99-2FE4E5513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37" y="1123062"/>
            <a:ext cx="3257795" cy="4228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BBFD605-CE8B-4BF6-8351-12D6DC389E1F}"/>
              </a:ext>
            </a:extLst>
          </p:cNvPr>
          <p:cNvSpPr/>
          <p:nvPr/>
        </p:nvSpPr>
        <p:spPr>
          <a:xfrm>
            <a:off x="5257800" y="3237163"/>
            <a:ext cx="1676400" cy="1461477"/>
          </a:xfrm>
          <a:prstGeom prst="wedgeRectCallout">
            <a:avLst>
              <a:gd name="adj1" fmla="val -145694"/>
              <a:gd name="adj2" fmla="val 10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Due to API issues with Version 11.0 the Drawing notes are not used. Works with earlier Versions</a:t>
            </a:r>
          </a:p>
        </p:txBody>
      </p:sp>
    </p:spTree>
    <p:extLst>
      <p:ext uri="{BB962C8B-B14F-4D97-AF65-F5344CB8AC3E}">
        <p14:creationId xmlns:p14="http://schemas.microsoft.com/office/powerpoint/2010/main" val="301273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application, Excel&#10;&#10;Description automatically generated">
            <a:extLst>
              <a:ext uri="{FF2B5EF4-FFF2-40B4-BE49-F238E27FC236}">
                <a16:creationId xmlns:a16="http://schemas.microsoft.com/office/drawing/2014/main" id="{8ACB229B-F38D-4787-A002-9A74C99F4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83" y="1466605"/>
            <a:ext cx="6496202" cy="3924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Vectric 11 Drawing Layout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Graphical user interface, application, Excel&#10;&#10;Description automatically generated">
            <a:extLst>
              <a:ext uri="{FF2B5EF4-FFF2-40B4-BE49-F238E27FC236}">
                <a16:creationId xmlns:a16="http://schemas.microsoft.com/office/drawing/2014/main" id="{F9243B1E-F95B-452F-8BFB-876DD612C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1" t="73598" r="46882" b="4122"/>
          <a:stretch/>
        </p:blipFill>
        <p:spPr>
          <a:xfrm>
            <a:off x="5574139" y="1143366"/>
            <a:ext cx="5322459" cy="3024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7846F1-3E76-439D-A0C1-D4169C6C0C21}"/>
              </a:ext>
            </a:extLst>
          </p:cNvPr>
          <p:cNvCxnSpPr/>
          <p:nvPr/>
        </p:nvCxnSpPr>
        <p:spPr>
          <a:xfrm flipV="1">
            <a:off x="4087446" y="2512035"/>
            <a:ext cx="1438031" cy="17607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B6DA24-A147-4882-9DD9-B79E24905D41}"/>
              </a:ext>
            </a:extLst>
          </p:cNvPr>
          <p:cNvCxnSpPr/>
          <p:nvPr/>
        </p:nvCxnSpPr>
        <p:spPr>
          <a:xfrm flipV="1">
            <a:off x="4759569" y="4306277"/>
            <a:ext cx="2305539" cy="8753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9B773DE-E81D-4D8C-A99D-4F237DDC350D}"/>
              </a:ext>
            </a:extLst>
          </p:cNvPr>
          <p:cNvSpPr/>
          <p:nvPr/>
        </p:nvSpPr>
        <p:spPr>
          <a:xfrm>
            <a:off x="3048000" y="4306277"/>
            <a:ext cx="1570892" cy="875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FE5A9D-1EF7-4399-8FAC-08316984474D}"/>
              </a:ext>
            </a:extLst>
          </p:cNvPr>
          <p:cNvSpPr/>
          <p:nvPr/>
        </p:nvSpPr>
        <p:spPr>
          <a:xfrm>
            <a:off x="5596790" y="1143367"/>
            <a:ext cx="5299807" cy="3024554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5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E2097174-1057-46C0-A642-64FC251EF1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8" t="20000" r="12489" b="12963"/>
          <a:stretch/>
        </p:blipFill>
        <p:spPr>
          <a:xfrm>
            <a:off x="2035629" y="1344164"/>
            <a:ext cx="7490958" cy="459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Part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13</a:t>
            </a:fld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E84FF06-3761-4B08-B356-28846A052286}"/>
              </a:ext>
            </a:extLst>
          </p:cNvPr>
          <p:cNvSpPr/>
          <p:nvPr/>
        </p:nvSpPr>
        <p:spPr>
          <a:xfrm>
            <a:off x="6068646" y="879720"/>
            <a:ext cx="2731730" cy="901452"/>
          </a:xfrm>
          <a:prstGeom prst="wedgeRectCallout">
            <a:avLst>
              <a:gd name="adj1" fmla="val -41807"/>
              <a:gd name="adj2" fmla="val 181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Each Part is labeled with</a:t>
            </a:r>
          </a:p>
          <a:p>
            <a:r>
              <a:rPr lang="en-US" sz="1600" b="1" dirty="0"/>
              <a:t>Where it is used, Thickness, Length, and Width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377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8DE2343-B7EE-4255-807E-0FAC41BE0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938" y="76509"/>
            <a:ext cx="6726194" cy="6328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Registry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14</a:t>
            </a:fld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B9D5FAD-1580-4166-8755-8F4145E32D92}"/>
              </a:ext>
            </a:extLst>
          </p:cNvPr>
          <p:cNvSpPr/>
          <p:nvPr/>
        </p:nvSpPr>
        <p:spPr>
          <a:xfrm>
            <a:off x="906706" y="1670779"/>
            <a:ext cx="2100262" cy="1378285"/>
          </a:xfrm>
          <a:prstGeom prst="wedgeRectCallout">
            <a:avLst>
              <a:gd name="adj1" fmla="val 96661"/>
              <a:gd name="adj2" fmla="val 22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All data is stored in the system registry and can be accessed using the Microsoft Regedit tool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623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Bill of Material Files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ABE4434-E587-4181-A07A-A7B23EB23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51" y="1865531"/>
            <a:ext cx="10525698" cy="2415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536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Edit CSV file in Excel or Text editor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976ED1E-AD47-441D-AAA9-DE3FC4ABC16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0515600" cy="51103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117B37F-A467-4A3F-B7B6-F47C0AEFE4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9" b="7516"/>
          <a:stretch/>
        </p:blipFill>
        <p:spPr>
          <a:xfrm>
            <a:off x="884232" y="646408"/>
            <a:ext cx="4746173" cy="5427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C2C8458-127A-41A0-B97B-78CF0D4AA7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9" b="7516"/>
          <a:stretch/>
        </p:blipFill>
        <p:spPr>
          <a:xfrm>
            <a:off x="6506705" y="646408"/>
            <a:ext cx="4746173" cy="5427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15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548B7702-91D0-4DD6-828C-3B06C0A18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99" y="876355"/>
            <a:ext cx="5882902" cy="4836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B6EF859-4933-4BBB-A098-B2B3401C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55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Main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2</a:t>
            </a:fld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A4DE4D0-290D-4EBD-B799-EB0B3246754F}"/>
              </a:ext>
            </a:extLst>
          </p:cNvPr>
          <p:cNvSpPr/>
          <p:nvPr/>
        </p:nvSpPr>
        <p:spPr>
          <a:xfrm>
            <a:off x="595600" y="1950250"/>
            <a:ext cx="1792552" cy="683535"/>
          </a:xfrm>
          <a:prstGeom prst="wedgeRectCallout">
            <a:avLst>
              <a:gd name="adj1" fmla="val 102515"/>
              <a:gd name="adj2" fmla="val 40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Drawer Opening Size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FA99A45-EB67-4E7D-877A-0C34B6378030}"/>
              </a:ext>
            </a:extLst>
          </p:cNvPr>
          <p:cNvSpPr/>
          <p:nvPr/>
        </p:nvSpPr>
        <p:spPr>
          <a:xfrm>
            <a:off x="9293225" y="915585"/>
            <a:ext cx="1676400" cy="327121"/>
          </a:xfrm>
          <a:prstGeom prst="wedgeRectCallout">
            <a:avLst>
              <a:gd name="adj1" fmla="val -97815"/>
              <a:gd name="adj2" fmla="val 108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Settings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F34768A-D1D8-44FA-8C27-66E93597F201}"/>
              </a:ext>
            </a:extLst>
          </p:cNvPr>
          <p:cNvSpPr/>
          <p:nvPr/>
        </p:nvSpPr>
        <p:spPr>
          <a:xfrm>
            <a:off x="9109214" y="2372364"/>
            <a:ext cx="1880886" cy="327121"/>
          </a:xfrm>
          <a:prstGeom prst="wedgeRectCallout">
            <a:avLst>
              <a:gd name="adj1" fmla="val -103603"/>
              <a:gd name="adj2" fmla="val 11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Milling Settings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B9DB61A-3851-474F-9358-CDB52B7013C8}"/>
              </a:ext>
            </a:extLst>
          </p:cNvPr>
          <p:cNvSpPr/>
          <p:nvPr/>
        </p:nvSpPr>
        <p:spPr>
          <a:xfrm>
            <a:off x="876876" y="4721996"/>
            <a:ext cx="1676400" cy="575733"/>
          </a:xfrm>
          <a:prstGeom prst="wedgeRectCallout">
            <a:avLst>
              <a:gd name="adj1" fmla="val 105998"/>
              <a:gd name="adj2" fmla="val -11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Cabinet Name (BOM)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B5240B5-4EA4-424F-B447-FBD077B732B2}"/>
              </a:ext>
            </a:extLst>
          </p:cNvPr>
          <p:cNvSpPr/>
          <p:nvPr/>
        </p:nvSpPr>
        <p:spPr>
          <a:xfrm>
            <a:off x="568621" y="776693"/>
            <a:ext cx="1676400" cy="432056"/>
          </a:xfrm>
          <a:prstGeom prst="wedgeRectCallout">
            <a:avLst>
              <a:gd name="adj1" fmla="val 112683"/>
              <a:gd name="adj2" fmla="val 104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Gadget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67761882-8EED-409A-9BD6-18A8F390D02B}"/>
              </a:ext>
            </a:extLst>
          </p:cNvPr>
          <p:cNvSpPr/>
          <p:nvPr/>
        </p:nvSpPr>
        <p:spPr>
          <a:xfrm>
            <a:off x="9211457" y="3616569"/>
            <a:ext cx="1676400" cy="910721"/>
          </a:xfrm>
          <a:prstGeom prst="wedgeRectCallout">
            <a:avLst>
              <a:gd name="adj1" fmla="val -95345"/>
              <a:gd name="adj2" fmla="val 17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Toolpaths will be added if you select tooling</a:t>
            </a:r>
          </a:p>
        </p:txBody>
      </p:sp>
    </p:spTree>
    <p:extLst>
      <p:ext uri="{BB962C8B-B14F-4D97-AF65-F5344CB8AC3E}">
        <p14:creationId xmlns:p14="http://schemas.microsoft.com/office/powerpoint/2010/main" val="186868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7C6C-2DDD-4AEB-BC2E-5F9A1AC4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34" y="1"/>
            <a:ext cx="10515600" cy="47324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About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F79911-4891-42AC-8D1B-1C84426BE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12" y="686104"/>
            <a:ext cx="7715965" cy="5038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230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2D60B61F-0C53-40E7-A7D9-D19A4C753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54" y="1839970"/>
            <a:ext cx="5496692" cy="2791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215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Project Setup Menu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4</a:t>
            </a:fld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F36E16D-DB5F-4017-BC08-7372501AEA41}"/>
              </a:ext>
            </a:extLst>
          </p:cNvPr>
          <p:cNvSpPr/>
          <p:nvPr/>
        </p:nvSpPr>
        <p:spPr>
          <a:xfrm>
            <a:off x="8934175" y="1480722"/>
            <a:ext cx="2257926" cy="1074821"/>
          </a:xfrm>
          <a:prstGeom prst="wedgeRectCallout">
            <a:avLst>
              <a:gd name="adj1" fmla="val -98374"/>
              <a:gd name="adj2" fmla="val 52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Project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Contact Information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5C82213-155B-4D8D-81E1-6682A4ED6425}"/>
              </a:ext>
            </a:extLst>
          </p:cNvPr>
          <p:cNvSpPr/>
          <p:nvPr/>
        </p:nvSpPr>
        <p:spPr>
          <a:xfrm>
            <a:off x="9515701" y="3483139"/>
            <a:ext cx="1676400" cy="1244173"/>
          </a:xfrm>
          <a:prstGeom prst="wedgeRectCallout">
            <a:avLst>
              <a:gd name="adj1" fmla="val -159545"/>
              <a:gd name="adj2" fmla="val -178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Path is </a:t>
            </a:r>
            <a:r>
              <a:rPr lang="en-US" u="sng" dirty="0"/>
              <a:t>required</a:t>
            </a:r>
            <a:r>
              <a:rPr lang="en-US" dirty="0"/>
              <a:t>. All logs and BOM will be written</a:t>
            </a:r>
          </a:p>
        </p:txBody>
      </p:sp>
    </p:spTree>
    <p:extLst>
      <p:ext uri="{BB962C8B-B14F-4D97-AF65-F5344CB8AC3E}">
        <p14:creationId xmlns:p14="http://schemas.microsoft.com/office/powerpoint/2010/main" val="204142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2D60B61F-0C53-40E7-A7D9-D19A4C753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54" y="1839970"/>
            <a:ext cx="5496692" cy="2791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7F19B0-B367-417B-8CFA-A25A411CE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317" y="1480722"/>
            <a:ext cx="3429479" cy="3505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215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Project Path Setup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5</a:t>
            </a:fld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F36E16D-DB5F-4017-BC08-7372501AEA41}"/>
              </a:ext>
            </a:extLst>
          </p:cNvPr>
          <p:cNvSpPr/>
          <p:nvPr/>
        </p:nvSpPr>
        <p:spPr>
          <a:xfrm>
            <a:off x="8934175" y="1480722"/>
            <a:ext cx="2257926" cy="1074821"/>
          </a:xfrm>
          <a:prstGeom prst="wedgeRectCallout">
            <a:avLst>
              <a:gd name="adj1" fmla="val -98374"/>
              <a:gd name="adj2" fmla="val 52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Project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Contact Information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5C82213-155B-4D8D-81E1-6682A4ED6425}"/>
              </a:ext>
            </a:extLst>
          </p:cNvPr>
          <p:cNvSpPr/>
          <p:nvPr/>
        </p:nvSpPr>
        <p:spPr>
          <a:xfrm>
            <a:off x="9515701" y="3483139"/>
            <a:ext cx="1676400" cy="1244173"/>
          </a:xfrm>
          <a:prstGeom prst="wedgeRectCallout">
            <a:avLst>
              <a:gd name="adj1" fmla="val -159545"/>
              <a:gd name="adj2" fmla="val -178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Path is </a:t>
            </a:r>
            <a:r>
              <a:rPr lang="en-US" u="sng" dirty="0"/>
              <a:t>required</a:t>
            </a:r>
            <a:r>
              <a:rPr lang="en-US" dirty="0"/>
              <a:t>. All logs and BOM will be written</a:t>
            </a:r>
          </a:p>
        </p:txBody>
      </p:sp>
    </p:spTree>
    <p:extLst>
      <p:ext uri="{BB962C8B-B14F-4D97-AF65-F5344CB8AC3E}">
        <p14:creationId xmlns:p14="http://schemas.microsoft.com/office/powerpoint/2010/main" val="95233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A84892B5-D844-4DB2-9693-75BF35324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700" y="1266013"/>
            <a:ext cx="7770721" cy="4400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Layer Setup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6</a:t>
            </a:fld>
            <a:endParaRPr lang="en-US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B6B9130-722E-458F-BB25-246CD8B737C5}"/>
              </a:ext>
            </a:extLst>
          </p:cNvPr>
          <p:cNvSpPr/>
          <p:nvPr/>
        </p:nvSpPr>
        <p:spPr>
          <a:xfrm>
            <a:off x="1989700" y="708102"/>
            <a:ext cx="3643921" cy="406488"/>
          </a:xfrm>
          <a:prstGeom prst="wedgeRectCallout">
            <a:avLst>
              <a:gd name="adj1" fmla="val 48712"/>
              <a:gd name="adj2" fmla="val 225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Layer Name for each milling operation</a:t>
            </a:r>
            <a:endParaRPr lang="en-US" sz="16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92D6AE1-F4F5-44E7-8BD2-9AA628770652}"/>
              </a:ext>
            </a:extLst>
          </p:cNvPr>
          <p:cNvSpPr/>
          <p:nvPr/>
        </p:nvSpPr>
        <p:spPr>
          <a:xfrm>
            <a:off x="10202300" y="1555182"/>
            <a:ext cx="1340338" cy="406488"/>
          </a:xfrm>
          <a:prstGeom prst="wedgeRectCallout">
            <a:avLst>
              <a:gd name="adj1" fmla="val -88985"/>
              <a:gd name="adj2" fmla="val 44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Layer Colors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656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18E0BD4-8523-46F0-9574-18E62C1FDADE}"/>
              </a:ext>
            </a:extLst>
          </p:cNvPr>
          <p:cNvSpPr/>
          <p:nvPr/>
        </p:nvSpPr>
        <p:spPr>
          <a:xfrm>
            <a:off x="1015741" y="2981945"/>
            <a:ext cx="9957317" cy="141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Milling Settings Menu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7</a:t>
            </a:fld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6B160A6-7FB9-42CA-9DFF-AB9BDFBBA3B5}"/>
              </a:ext>
            </a:extLst>
          </p:cNvPr>
          <p:cNvSpPr/>
          <p:nvPr/>
        </p:nvSpPr>
        <p:spPr>
          <a:xfrm>
            <a:off x="662355" y="1262058"/>
            <a:ext cx="1789966" cy="659758"/>
          </a:xfrm>
          <a:prstGeom prst="wedgeRectCallout">
            <a:avLst>
              <a:gd name="adj1" fmla="val 111575"/>
              <a:gd name="adj2" fmla="val 22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Default values for Milling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8A3FEF-8B98-40D1-AFAD-F0CC79274731}"/>
              </a:ext>
            </a:extLst>
          </p:cNvPr>
          <p:cNvSpPr txBox="1"/>
          <p:nvPr/>
        </p:nvSpPr>
        <p:spPr>
          <a:xfrm>
            <a:off x="1094413" y="3138130"/>
            <a:ext cx="9878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Note: </a:t>
            </a:r>
            <a:r>
              <a:rPr lang="en-US" dirty="0">
                <a:solidFill>
                  <a:schemeClr val="bg1"/>
                </a:solidFill>
              </a:rPr>
              <a:t>Back Dado Height and Dado Height are measurements from the material back to the bottom of the Dado. Sheet goods very in thickness, a 3/4” plywood is never 3/4” it is usually 23/32” thick or less. This will ensure the overall dimensions of the cabinet will be accurate regardless of thickness of the material being used.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61CBEC26-1E26-4118-8156-76FF059D5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76" y="4462551"/>
            <a:ext cx="3381847" cy="152421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929B89-8984-4CAB-B49E-F7E86533C649}"/>
              </a:ext>
            </a:extLst>
          </p:cNvPr>
          <p:cNvSpPr/>
          <p:nvPr/>
        </p:nvSpPr>
        <p:spPr>
          <a:xfrm>
            <a:off x="6836460" y="5041274"/>
            <a:ext cx="1887885" cy="279401"/>
          </a:xfrm>
          <a:prstGeom prst="wedgeRectCallout">
            <a:avLst>
              <a:gd name="adj1" fmla="val -64336"/>
              <a:gd name="adj2" fmla="val 20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Dado Height Value</a:t>
            </a:r>
            <a:endParaRPr lang="en-US" sz="1600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0B204E5-DFEB-4354-BCDC-274EB64FC4DE}"/>
              </a:ext>
            </a:extLst>
          </p:cNvPr>
          <p:cNvSpPr/>
          <p:nvPr/>
        </p:nvSpPr>
        <p:spPr>
          <a:xfrm>
            <a:off x="1451956" y="5592060"/>
            <a:ext cx="2000730" cy="279401"/>
          </a:xfrm>
          <a:prstGeom prst="wedgeRectCallout">
            <a:avLst>
              <a:gd name="adj1" fmla="val 68159"/>
              <a:gd name="adj2" fmla="val -155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Material Back/Bottom</a:t>
            </a:r>
            <a:endParaRPr lang="en-US" sz="1600" dirty="0"/>
          </a:p>
        </p:txBody>
      </p:sp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A5D43A16-FF39-448D-ADA5-D707EEE19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86" y="887360"/>
            <a:ext cx="5201376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532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Tool Selection for Part Profile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494A73-A997-431D-9A0B-840932D0F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34" y="690194"/>
            <a:ext cx="7118332" cy="5477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813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Wall Cabinet Layout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Drawer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0B0BBF7-DB14-4C30-B5AB-BD8D42958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78" y="891986"/>
            <a:ext cx="6019200" cy="4948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6BABC6F-9FDA-485C-8B70-9A465771955E}"/>
              </a:ext>
            </a:extLst>
          </p:cNvPr>
          <p:cNvSpPr/>
          <p:nvPr/>
        </p:nvSpPr>
        <p:spPr>
          <a:xfrm>
            <a:off x="661426" y="4282323"/>
            <a:ext cx="1676400" cy="644372"/>
          </a:xfrm>
          <a:prstGeom prst="wedgeRectCallout">
            <a:avLst>
              <a:gd name="adj1" fmla="val 131695"/>
              <a:gd name="adj2" fmla="val -29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Toolpaths will be added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9D4F081-050C-41EA-B116-A605795A5284}"/>
              </a:ext>
            </a:extLst>
          </p:cNvPr>
          <p:cNvSpPr/>
          <p:nvPr/>
        </p:nvSpPr>
        <p:spPr>
          <a:xfrm>
            <a:off x="9220198" y="4657691"/>
            <a:ext cx="1676400" cy="910721"/>
          </a:xfrm>
          <a:prstGeom prst="wedgeRectCallout">
            <a:avLst>
              <a:gd name="adj1" fmla="val -41266"/>
              <a:gd name="adj2" fmla="val 11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OK to build Drawers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F420A53-8AAC-433B-941B-001A68D555CA}"/>
              </a:ext>
            </a:extLst>
          </p:cNvPr>
          <p:cNvSpPr/>
          <p:nvPr/>
        </p:nvSpPr>
        <p:spPr>
          <a:xfrm>
            <a:off x="825549" y="2595648"/>
            <a:ext cx="1676400" cy="644371"/>
          </a:xfrm>
          <a:prstGeom prst="wedgeRectCallout">
            <a:avLst>
              <a:gd name="adj1" fmla="val 101392"/>
              <a:gd name="adj2" fmla="val 39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Drawing (4) Drawers</a:t>
            </a:r>
          </a:p>
        </p:txBody>
      </p:sp>
    </p:spTree>
    <p:extLst>
      <p:ext uri="{BB962C8B-B14F-4D97-AF65-F5344CB8AC3E}">
        <p14:creationId xmlns:p14="http://schemas.microsoft.com/office/powerpoint/2010/main" val="3473359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474</TotalTime>
  <Words>429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Organic</vt:lpstr>
      <vt:lpstr>Easy Drawer Maker</vt:lpstr>
      <vt:lpstr>Main Screen</vt:lpstr>
      <vt:lpstr>About Screen</vt:lpstr>
      <vt:lpstr>Project Setup Menu</vt:lpstr>
      <vt:lpstr>Project Path Setup</vt:lpstr>
      <vt:lpstr>Layer Setup</vt:lpstr>
      <vt:lpstr>Milling Settings Menu</vt:lpstr>
      <vt:lpstr>Tool Selection for Part Profile</vt:lpstr>
      <vt:lpstr>Wall Cabinet Layout</vt:lpstr>
      <vt:lpstr>Alerts and Warnings</vt:lpstr>
      <vt:lpstr>Layers and Toolpaths</vt:lpstr>
      <vt:lpstr>Vectric 11 Drawing Layout</vt:lpstr>
      <vt:lpstr>Part Notation</vt:lpstr>
      <vt:lpstr>Registry Data</vt:lpstr>
      <vt:lpstr>Bill of Material Files </vt:lpstr>
      <vt:lpstr>Edit CSV file in Excel or Text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MDF Door Maker</dc:title>
  <dc:creator>James Anderson</dc:creator>
  <cp:lastModifiedBy>James Anderson</cp:lastModifiedBy>
  <cp:revision>25</cp:revision>
  <dcterms:created xsi:type="dcterms:W3CDTF">2021-07-03T20:00:46Z</dcterms:created>
  <dcterms:modified xsi:type="dcterms:W3CDTF">2021-07-28T20:52:21Z</dcterms:modified>
</cp:coreProperties>
</file>