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6" r:id="rId5"/>
    <p:sldId id="271" r:id="rId6"/>
    <p:sldId id="280" r:id="rId7"/>
    <p:sldId id="267" r:id="rId8"/>
    <p:sldId id="261" r:id="rId9"/>
    <p:sldId id="273" r:id="rId10"/>
    <p:sldId id="276" r:id="rId11"/>
    <p:sldId id="277"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8" d="100"/>
          <a:sy n="118"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nderson" userId="45ca26836014d2f0" providerId="LiveId" clId="{7648916B-8AF9-45E3-B996-19536FC7E785}"/>
    <pc:docChg chg="undo custSel addSld delSld modSld sldOrd">
      <pc:chgData name="James Anderson" userId="45ca26836014d2f0" providerId="LiveId" clId="{7648916B-8AF9-45E3-B996-19536FC7E785}" dt="2021-06-14T01:48:27.117" v="7761" actId="20577"/>
      <pc:docMkLst>
        <pc:docMk/>
      </pc:docMkLst>
      <pc:sldChg chg="addSp delSp modSp mod">
        <pc:chgData name="James Anderson" userId="45ca26836014d2f0" providerId="LiveId" clId="{7648916B-8AF9-45E3-B996-19536FC7E785}" dt="2021-06-14T01:48:27.117" v="7761" actId="20577"/>
        <pc:sldMkLst>
          <pc:docMk/>
          <pc:sldMk cId="2013395519" sldId="256"/>
        </pc:sldMkLst>
        <pc:spChg chg="mod">
          <ac:chgData name="James Anderson" userId="45ca26836014d2f0" providerId="LiveId" clId="{7648916B-8AF9-45E3-B996-19536FC7E785}" dt="2021-06-14T00:34:46.496" v="6475" actId="27636"/>
          <ac:spMkLst>
            <pc:docMk/>
            <pc:sldMk cId="2013395519" sldId="256"/>
            <ac:spMk id="2" creationId="{425CFD08-FF7D-4752-B11B-7C07990E4BC3}"/>
          </ac:spMkLst>
        </pc:spChg>
        <pc:spChg chg="mod">
          <ac:chgData name="James Anderson" userId="45ca26836014d2f0" providerId="LiveId" clId="{7648916B-8AF9-45E3-B996-19536FC7E785}" dt="2021-06-14T00:34:49.708" v="6476" actId="1076"/>
          <ac:spMkLst>
            <pc:docMk/>
            <pc:sldMk cId="2013395519" sldId="256"/>
            <ac:spMk id="3" creationId="{0175D345-EED6-435A-8361-50837600F3B1}"/>
          </ac:spMkLst>
        </pc:spChg>
        <pc:spChg chg="add mod">
          <ac:chgData name="James Anderson" userId="45ca26836014d2f0" providerId="LiveId" clId="{7648916B-8AF9-45E3-B996-19536FC7E785}" dt="2021-06-14T01:48:27.117" v="7761" actId="20577"/>
          <ac:spMkLst>
            <pc:docMk/>
            <pc:sldMk cId="2013395519" sldId="256"/>
            <ac:spMk id="4" creationId="{0D2CDAD9-4F0B-4903-AF14-D1456E53E981}"/>
          </ac:spMkLst>
        </pc:spChg>
        <pc:picChg chg="add del mod">
          <ac:chgData name="James Anderson" userId="45ca26836014d2f0" providerId="LiveId" clId="{7648916B-8AF9-45E3-B996-19536FC7E785}" dt="2021-06-14T00:45:46.262" v="6722" actId="478"/>
          <ac:picMkLst>
            <pc:docMk/>
            <pc:sldMk cId="2013395519" sldId="256"/>
            <ac:picMk id="6" creationId="{A5E681C1-07CE-4136-B66D-8187E04CE29D}"/>
          </ac:picMkLst>
        </pc:picChg>
      </pc:sldChg>
      <pc:sldChg chg="addSp delSp modSp mod">
        <pc:chgData name="James Anderson" userId="45ca26836014d2f0" providerId="LiveId" clId="{7648916B-8AF9-45E3-B996-19536FC7E785}" dt="2021-06-14T01:01:34.877" v="6859"/>
        <pc:sldMkLst>
          <pc:docMk/>
          <pc:sldMk cId="3983630424" sldId="257"/>
        </pc:sldMkLst>
        <pc:spChg chg="del">
          <ac:chgData name="James Anderson" userId="45ca26836014d2f0" providerId="LiveId" clId="{7648916B-8AF9-45E3-B996-19536FC7E785}" dt="2021-06-13T23:54:53.159" v="4530" actId="478"/>
          <ac:spMkLst>
            <pc:docMk/>
            <pc:sldMk cId="3983630424" sldId="257"/>
            <ac:spMk id="4" creationId="{397763B4-0F4A-43EA-8160-381A8D261496}"/>
          </ac:spMkLst>
        </pc:spChg>
        <pc:spChg chg="mod">
          <ac:chgData name="James Anderson" userId="45ca26836014d2f0" providerId="LiveId" clId="{7648916B-8AF9-45E3-B996-19536FC7E785}" dt="2021-06-13T23:54:49.781" v="4529"/>
          <ac:spMkLst>
            <pc:docMk/>
            <pc:sldMk cId="3983630424" sldId="257"/>
            <ac:spMk id="5" creationId="{75BEB68F-9689-40B0-B7CB-207C5629BF01}"/>
          </ac:spMkLst>
        </pc:spChg>
        <pc:spChg chg="mod">
          <ac:chgData name="James Anderson" userId="45ca26836014d2f0" providerId="LiveId" clId="{7648916B-8AF9-45E3-B996-19536FC7E785}" dt="2021-06-13T23:54:58.799" v="4531" actId="14100"/>
          <ac:spMkLst>
            <pc:docMk/>
            <pc:sldMk cId="3983630424" sldId="257"/>
            <ac:spMk id="7" creationId="{9BCCDDA0-CE22-4D55-9540-59E22F30C22D}"/>
          </ac:spMkLst>
        </pc:spChg>
        <pc:spChg chg="mod">
          <ac:chgData name="James Anderson" userId="45ca26836014d2f0" providerId="LiveId" clId="{7648916B-8AF9-45E3-B996-19536FC7E785}" dt="2021-06-13T20:50:55.436" v="643" actId="20577"/>
          <ac:spMkLst>
            <pc:docMk/>
            <pc:sldMk cId="3983630424" sldId="257"/>
            <ac:spMk id="9" creationId="{012BC4C7-CDFE-4331-8485-84BEB8BA42E2}"/>
          </ac:spMkLst>
        </pc:spChg>
        <pc:spChg chg="mod">
          <ac:chgData name="James Anderson" userId="45ca26836014d2f0" providerId="LiveId" clId="{7648916B-8AF9-45E3-B996-19536FC7E785}" dt="2021-06-14T00:34:23.645" v="6470" actId="14100"/>
          <ac:spMkLst>
            <pc:docMk/>
            <pc:sldMk cId="3983630424" sldId="257"/>
            <ac:spMk id="10" creationId="{26757207-7E3C-4118-87BF-4E46333DA445}"/>
          </ac:spMkLst>
        </pc:spChg>
        <pc:spChg chg="mod">
          <ac:chgData name="James Anderson" userId="45ca26836014d2f0" providerId="LiveId" clId="{7648916B-8AF9-45E3-B996-19536FC7E785}" dt="2021-06-13T21:24:04.931" v="1452" actId="207"/>
          <ac:spMkLst>
            <pc:docMk/>
            <pc:sldMk cId="3983630424" sldId="257"/>
            <ac:spMk id="12" creationId="{3E6D8DD5-AC1B-418C-B44A-B18E38B6334B}"/>
          </ac:spMkLst>
        </pc:spChg>
        <pc:spChg chg="add del mod">
          <ac:chgData name="James Anderson" userId="45ca26836014d2f0" providerId="LiveId" clId="{7648916B-8AF9-45E3-B996-19536FC7E785}" dt="2021-06-13T23:54:16.284" v="4527"/>
          <ac:spMkLst>
            <pc:docMk/>
            <pc:sldMk cId="3983630424" sldId="257"/>
            <ac:spMk id="14" creationId="{A8ED4746-D3F5-452D-9A73-48F13DFAA6CA}"/>
          </ac:spMkLst>
        </pc:spChg>
        <pc:spChg chg="add del mod">
          <ac:chgData name="James Anderson" userId="45ca26836014d2f0" providerId="LiveId" clId="{7648916B-8AF9-45E3-B996-19536FC7E785}" dt="2021-06-13T23:20:12.832" v="3716" actId="478"/>
          <ac:spMkLst>
            <pc:docMk/>
            <pc:sldMk cId="3983630424" sldId="257"/>
            <ac:spMk id="15" creationId="{332BDEAD-4AF4-41BE-A0C0-237A6489B906}"/>
          </ac:spMkLst>
        </pc:spChg>
        <pc:spChg chg="add mod">
          <ac:chgData name="James Anderson" userId="45ca26836014d2f0" providerId="LiveId" clId="{7648916B-8AF9-45E3-B996-19536FC7E785}" dt="2021-06-14T01:01:34.877" v="6859"/>
          <ac:spMkLst>
            <pc:docMk/>
            <pc:sldMk cId="3983630424" sldId="257"/>
            <ac:spMk id="16" creationId="{3B69E4E1-1B75-4E34-8979-5DCA865313B7}"/>
          </ac:spMkLst>
        </pc:spChg>
        <pc:spChg chg="add mod">
          <ac:chgData name="James Anderson" userId="45ca26836014d2f0" providerId="LiveId" clId="{7648916B-8AF9-45E3-B996-19536FC7E785}" dt="2021-06-13T23:58:35.436" v="4565"/>
          <ac:spMkLst>
            <pc:docMk/>
            <pc:sldMk cId="3983630424" sldId="257"/>
            <ac:spMk id="17" creationId="{5C5FE0F1-1255-4D00-8300-E31776E2A22A}"/>
          </ac:spMkLst>
        </pc:spChg>
        <pc:spChg chg="add del mod">
          <ac:chgData name="James Anderson" userId="45ca26836014d2f0" providerId="LiveId" clId="{7648916B-8AF9-45E3-B996-19536FC7E785}" dt="2021-06-13T21:23:18.913" v="1446" actId="478"/>
          <ac:spMkLst>
            <pc:docMk/>
            <pc:sldMk cId="3983630424" sldId="257"/>
            <ac:spMk id="18" creationId="{F7FEC16C-E3C0-41DB-8B72-544AB0AE2140}"/>
          </ac:spMkLst>
        </pc:spChg>
        <pc:spChg chg="add mod">
          <ac:chgData name="James Anderson" userId="45ca26836014d2f0" providerId="LiveId" clId="{7648916B-8AF9-45E3-B996-19536FC7E785}" dt="2021-06-13T23:24:23.961" v="3868" actId="554"/>
          <ac:spMkLst>
            <pc:docMk/>
            <pc:sldMk cId="3983630424" sldId="257"/>
            <ac:spMk id="19" creationId="{9C0C8D68-1B36-4FA6-B59F-0C18789C9185}"/>
          </ac:spMkLst>
        </pc:spChg>
        <pc:spChg chg="add del mod">
          <ac:chgData name="James Anderson" userId="45ca26836014d2f0" providerId="LiveId" clId="{7648916B-8AF9-45E3-B996-19536FC7E785}" dt="2021-06-13T23:21:45.679" v="3782"/>
          <ac:spMkLst>
            <pc:docMk/>
            <pc:sldMk cId="3983630424" sldId="257"/>
            <ac:spMk id="20" creationId="{9592563A-54FC-4777-8FC3-D8ED774FDB15}"/>
          </ac:spMkLst>
        </pc:spChg>
        <pc:spChg chg="add del mod">
          <ac:chgData name="James Anderson" userId="45ca26836014d2f0" providerId="LiveId" clId="{7648916B-8AF9-45E3-B996-19536FC7E785}" dt="2021-06-13T23:21:41.273" v="3771"/>
          <ac:spMkLst>
            <pc:docMk/>
            <pc:sldMk cId="3983630424" sldId="257"/>
            <ac:spMk id="21" creationId="{3A433331-33C0-4CB4-97A1-A34B22E4286D}"/>
          </ac:spMkLst>
        </pc:spChg>
        <pc:spChg chg="add del mod">
          <ac:chgData name="James Anderson" userId="45ca26836014d2f0" providerId="LiveId" clId="{7648916B-8AF9-45E3-B996-19536FC7E785}" dt="2021-06-14T00:34:40.750" v="6473" actId="21"/>
          <ac:spMkLst>
            <pc:docMk/>
            <pc:sldMk cId="3983630424" sldId="257"/>
            <ac:spMk id="22" creationId="{8B30BBCE-A463-4F93-894E-7BD86C5EF0EE}"/>
          </ac:spMkLst>
        </pc:spChg>
        <pc:spChg chg="add mod">
          <ac:chgData name="James Anderson" userId="45ca26836014d2f0" providerId="LiveId" clId="{7648916B-8AF9-45E3-B996-19536FC7E785}" dt="2021-06-14T00:45:41.496" v="6721" actId="1076"/>
          <ac:spMkLst>
            <pc:docMk/>
            <pc:sldMk cId="3983630424" sldId="257"/>
            <ac:spMk id="23" creationId="{1EA24287-87FD-438A-90FB-E6EA62E0164C}"/>
          </ac:spMkLst>
        </pc:spChg>
        <pc:grpChg chg="mod">
          <ac:chgData name="James Anderson" userId="45ca26836014d2f0" providerId="LiveId" clId="{7648916B-8AF9-45E3-B996-19536FC7E785}" dt="2021-06-14T00:34:17.386" v="6469" actId="1035"/>
          <ac:grpSpMkLst>
            <pc:docMk/>
            <pc:sldMk cId="3983630424" sldId="257"/>
            <ac:grpSpMk id="8" creationId="{EF9B0424-370F-4F11-BD36-5E12F4674F04}"/>
          </ac:grpSpMkLst>
        </pc:grpChg>
        <pc:grpChg chg="mod">
          <ac:chgData name="James Anderson" userId="45ca26836014d2f0" providerId="LiveId" clId="{7648916B-8AF9-45E3-B996-19536FC7E785}" dt="2021-06-13T23:23:24.571" v="3812" actId="14100"/>
          <ac:grpSpMkLst>
            <pc:docMk/>
            <pc:sldMk cId="3983630424" sldId="257"/>
            <ac:grpSpMk id="13" creationId="{CDEC2D19-3EED-4A52-89F8-AA31B921FECC}"/>
          </ac:grpSpMkLst>
        </pc:grpChg>
      </pc:sldChg>
      <pc:sldChg chg="addSp modSp mod">
        <pc:chgData name="James Anderson" userId="45ca26836014d2f0" providerId="LiveId" clId="{7648916B-8AF9-45E3-B996-19536FC7E785}" dt="2021-06-14T01:36:57.803" v="7614" actId="20577"/>
        <pc:sldMkLst>
          <pc:docMk/>
          <pc:sldMk cId="1645654695" sldId="258"/>
        </pc:sldMkLst>
        <pc:spChg chg="mod">
          <ac:chgData name="James Anderson" userId="45ca26836014d2f0" providerId="LiveId" clId="{7648916B-8AF9-45E3-B996-19536FC7E785}" dt="2021-06-13T20:53:59.181" v="701" actId="1076"/>
          <ac:spMkLst>
            <pc:docMk/>
            <pc:sldMk cId="1645654695" sldId="258"/>
            <ac:spMk id="3" creationId="{167CFB97-BC5F-4E6E-A3B6-A644670BF35E}"/>
          </ac:spMkLst>
        </pc:spChg>
        <pc:spChg chg="mod">
          <ac:chgData name="James Anderson" userId="45ca26836014d2f0" providerId="LiveId" clId="{7648916B-8AF9-45E3-B996-19536FC7E785}" dt="2021-06-14T01:32:45.389" v="7552"/>
          <ac:spMkLst>
            <pc:docMk/>
            <pc:sldMk cId="1645654695" sldId="258"/>
            <ac:spMk id="11" creationId="{667EA775-7E13-43BC-AA7D-FE51161AB1F4}"/>
          </ac:spMkLst>
        </pc:spChg>
        <pc:spChg chg="mod">
          <ac:chgData name="James Anderson" userId="45ca26836014d2f0" providerId="LiveId" clId="{7648916B-8AF9-45E3-B996-19536FC7E785}" dt="2021-06-14T01:32:54.868" v="7553"/>
          <ac:spMkLst>
            <pc:docMk/>
            <pc:sldMk cId="1645654695" sldId="258"/>
            <ac:spMk id="12" creationId="{0F7D9A5A-DB44-4562-A937-3E9973B4C5A9}"/>
          </ac:spMkLst>
        </pc:spChg>
        <pc:spChg chg="mod">
          <ac:chgData name="James Anderson" userId="45ca26836014d2f0" providerId="LiveId" clId="{7648916B-8AF9-45E3-B996-19536FC7E785}" dt="2021-06-14T01:33:02.621" v="7554"/>
          <ac:spMkLst>
            <pc:docMk/>
            <pc:sldMk cId="1645654695" sldId="258"/>
            <ac:spMk id="13" creationId="{D0BE477D-F98A-43D7-9228-9D358944D3D8}"/>
          </ac:spMkLst>
        </pc:spChg>
        <pc:spChg chg="mod">
          <ac:chgData name="James Anderson" userId="45ca26836014d2f0" providerId="LiveId" clId="{7648916B-8AF9-45E3-B996-19536FC7E785}" dt="2021-06-13T23:47:15.318" v="4476" actId="1076"/>
          <ac:spMkLst>
            <pc:docMk/>
            <pc:sldMk cId="1645654695" sldId="258"/>
            <ac:spMk id="25" creationId="{6FCCF93F-401E-471F-9044-B2D8AD95B602}"/>
          </ac:spMkLst>
        </pc:spChg>
        <pc:spChg chg="mod">
          <ac:chgData name="James Anderson" userId="45ca26836014d2f0" providerId="LiveId" clId="{7648916B-8AF9-45E3-B996-19536FC7E785}" dt="2021-06-13T23:47:10.577" v="4474" actId="1076"/>
          <ac:spMkLst>
            <pc:docMk/>
            <pc:sldMk cId="1645654695" sldId="258"/>
            <ac:spMk id="26" creationId="{3149299B-27E2-4B50-9703-7F39E49BB958}"/>
          </ac:spMkLst>
        </pc:spChg>
        <pc:spChg chg="mod">
          <ac:chgData name="James Anderson" userId="45ca26836014d2f0" providerId="LiveId" clId="{7648916B-8AF9-45E3-B996-19536FC7E785}" dt="2021-06-13T23:47:06.258" v="4472" actId="1076"/>
          <ac:spMkLst>
            <pc:docMk/>
            <pc:sldMk cId="1645654695" sldId="258"/>
            <ac:spMk id="27" creationId="{F9633AF9-408A-45C0-903B-30F7E075EF4F}"/>
          </ac:spMkLst>
        </pc:spChg>
        <pc:spChg chg="add mod">
          <ac:chgData name="James Anderson" userId="45ca26836014d2f0" providerId="LiveId" clId="{7648916B-8AF9-45E3-B996-19536FC7E785}" dt="2021-06-13T23:48:09.316" v="4513" actId="20577"/>
          <ac:spMkLst>
            <pc:docMk/>
            <pc:sldMk cId="1645654695" sldId="258"/>
            <ac:spMk id="28" creationId="{E29F6C3C-4E2B-4744-8B8B-A0B5B35A0A78}"/>
          </ac:spMkLst>
        </pc:spChg>
        <pc:spChg chg="add mod">
          <ac:chgData name="James Anderson" userId="45ca26836014d2f0" providerId="LiveId" clId="{7648916B-8AF9-45E3-B996-19536FC7E785}" dt="2021-06-14T01:33:18.910" v="7555"/>
          <ac:spMkLst>
            <pc:docMk/>
            <pc:sldMk cId="1645654695" sldId="258"/>
            <ac:spMk id="29" creationId="{83EBC6F7-917D-43C1-AF0C-98EB44E3F498}"/>
          </ac:spMkLst>
        </pc:spChg>
        <pc:spChg chg="add mod">
          <ac:chgData name="James Anderson" userId="45ca26836014d2f0" providerId="LiveId" clId="{7648916B-8AF9-45E3-B996-19536FC7E785}" dt="2021-06-13T23:45:53.496" v="4430" actId="14100"/>
          <ac:spMkLst>
            <pc:docMk/>
            <pc:sldMk cId="1645654695" sldId="258"/>
            <ac:spMk id="30" creationId="{D4D1584B-C0B5-47FE-92A5-69A9CB66C170}"/>
          </ac:spMkLst>
        </pc:spChg>
        <pc:spChg chg="add mod">
          <ac:chgData name="James Anderson" userId="45ca26836014d2f0" providerId="LiveId" clId="{7648916B-8AF9-45E3-B996-19536FC7E785}" dt="2021-06-13T23:46:58.953" v="4470" actId="20577"/>
          <ac:spMkLst>
            <pc:docMk/>
            <pc:sldMk cId="1645654695" sldId="258"/>
            <ac:spMk id="35" creationId="{FB42F8CF-9710-490A-9CF6-24F4B84593E9}"/>
          </ac:spMkLst>
        </pc:spChg>
        <pc:spChg chg="add mod">
          <ac:chgData name="James Anderson" userId="45ca26836014d2f0" providerId="LiveId" clId="{7648916B-8AF9-45E3-B996-19536FC7E785}" dt="2021-06-14T01:36:57.803" v="7614" actId="20577"/>
          <ac:spMkLst>
            <pc:docMk/>
            <pc:sldMk cId="1645654695" sldId="258"/>
            <ac:spMk id="36" creationId="{6299B527-E178-4482-9948-5ACECDF8CD92}"/>
          </ac:spMkLst>
        </pc:spChg>
        <pc:cxnChg chg="mod">
          <ac:chgData name="James Anderson" userId="45ca26836014d2f0" providerId="LiveId" clId="{7648916B-8AF9-45E3-B996-19536FC7E785}" dt="2021-06-13T23:46:12.674" v="4441" actId="14100"/>
          <ac:cxnSpMkLst>
            <pc:docMk/>
            <pc:sldMk cId="1645654695" sldId="258"/>
            <ac:cxnSpMk id="22" creationId="{DCB3B497-CA9D-444B-8AEF-2B2130E0FD73}"/>
          </ac:cxnSpMkLst>
        </pc:cxnChg>
        <pc:cxnChg chg="add mod">
          <ac:chgData name="James Anderson" userId="45ca26836014d2f0" providerId="LiveId" clId="{7648916B-8AF9-45E3-B996-19536FC7E785}" dt="2021-06-13T23:46:05.842" v="4440" actId="14100"/>
          <ac:cxnSpMkLst>
            <pc:docMk/>
            <pc:sldMk cId="1645654695" sldId="258"/>
            <ac:cxnSpMk id="31" creationId="{56272CF8-83F4-417B-98B3-8FD40C6D8983}"/>
          </ac:cxnSpMkLst>
        </pc:cxnChg>
        <pc:cxnChg chg="add">
          <ac:chgData name="James Anderson" userId="45ca26836014d2f0" providerId="LiveId" clId="{7648916B-8AF9-45E3-B996-19536FC7E785}" dt="2021-06-14T01:36:24.436" v="7599" actId="11529"/>
          <ac:cxnSpMkLst>
            <pc:docMk/>
            <pc:sldMk cId="1645654695" sldId="258"/>
            <ac:cxnSpMk id="38" creationId="{2002868B-28B2-4035-873A-F823F23D8BA7}"/>
          </ac:cxnSpMkLst>
        </pc:cxnChg>
        <pc:cxnChg chg="add mod">
          <ac:chgData name="James Anderson" userId="45ca26836014d2f0" providerId="LiveId" clId="{7648916B-8AF9-45E3-B996-19536FC7E785}" dt="2021-06-14T01:36:48.213" v="7606" actId="14100"/>
          <ac:cxnSpMkLst>
            <pc:docMk/>
            <pc:sldMk cId="1645654695" sldId="258"/>
            <ac:cxnSpMk id="40" creationId="{CC906215-F215-452A-99F3-8C7FFA665FAA}"/>
          </ac:cxnSpMkLst>
        </pc:cxnChg>
        <pc:cxnChg chg="add mod">
          <ac:chgData name="James Anderson" userId="45ca26836014d2f0" providerId="LiveId" clId="{7648916B-8AF9-45E3-B996-19536FC7E785}" dt="2021-06-14T01:36:45.099" v="7605" actId="14100"/>
          <ac:cxnSpMkLst>
            <pc:docMk/>
            <pc:sldMk cId="1645654695" sldId="258"/>
            <ac:cxnSpMk id="42" creationId="{05A5CC55-27BD-4584-9FD3-E6472738AFA4}"/>
          </ac:cxnSpMkLst>
        </pc:cxnChg>
        <pc:cxnChg chg="add mod">
          <ac:chgData name="James Anderson" userId="45ca26836014d2f0" providerId="LiveId" clId="{7648916B-8AF9-45E3-B996-19536FC7E785}" dt="2021-06-14T01:36:42.132" v="7604" actId="1076"/>
          <ac:cxnSpMkLst>
            <pc:docMk/>
            <pc:sldMk cId="1645654695" sldId="258"/>
            <ac:cxnSpMk id="45" creationId="{EFCCEC6E-AC60-4BF4-81A4-1E930013FA18}"/>
          </ac:cxnSpMkLst>
        </pc:cxnChg>
      </pc:sldChg>
      <pc:sldChg chg="addSp delSp modSp add mod">
        <pc:chgData name="James Anderson" userId="45ca26836014d2f0" providerId="LiveId" clId="{7648916B-8AF9-45E3-B996-19536FC7E785}" dt="2021-06-14T00:14:31.316" v="4837" actId="1076"/>
        <pc:sldMkLst>
          <pc:docMk/>
          <pc:sldMk cId="804886453" sldId="259"/>
        </pc:sldMkLst>
        <pc:spChg chg="mod">
          <ac:chgData name="James Anderson" userId="45ca26836014d2f0" providerId="LiveId" clId="{7648916B-8AF9-45E3-B996-19536FC7E785}" dt="2021-06-13T23:31:38.719" v="4303"/>
          <ac:spMkLst>
            <pc:docMk/>
            <pc:sldMk cId="804886453" sldId="259"/>
            <ac:spMk id="4" creationId="{397763B4-0F4A-43EA-8160-381A8D261496}"/>
          </ac:spMkLst>
        </pc:spChg>
        <pc:spChg chg="mod">
          <ac:chgData name="James Anderson" userId="45ca26836014d2f0" providerId="LiveId" clId="{7648916B-8AF9-45E3-B996-19536FC7E785}" dt="2021-06-13T23:31:56.843" v="4304"/>
          <ac:spMkLst>
            <pc:docMk/>
            <pc:sldMk cId="804886453" sldId="259"/>
            <ac:spMk id="5" creationId="{75BEB68F-9689-40B0-B7CB-207C5629BF01}"/>
          </ac:spMkLst>
        </pc:spChg>
        <pc:spChg chg="mod">
          <ac:chgData name="James Anderson" userId="45ca26836014d2f0" providerId="LiveId" clId="{7648916B-8AF9-45E3-B996-19536FC7E785}" dt="2021-06-13T23:31:09.933" v="4302"/>
          <ac:spMkLst>
            <pc:docMk/>
            <pc:sldMk cId="804886453" sldId="259"/>
            <ac:spMk id="6" creationId="{FE1A8B4F-0125-4D02-AAD4-CE5CFD2C8AE8}"/>
          </ac:spMkLst>
        </pc:spChg>
        <pc:spChg chg="mod">
          <ac:chgData name="James Anderson" userId="45ca26836014d2f0" providerId="LiveId" clId="{7648916B-8AF9-45E3-B996-19536FC7E785}" dt="2021-06-13T21:19:06.352" v="1379" actId="1076"/>
          <ac:spMkLst>
            <pc:docMk/>
            <pc:sldMk cId="804886453" sldId="259"/>
            <ac:spMk id="9" creationId="{012BC4C7-CDFE-4331-8485-84BEB8BA42E2}"/>
          </ac:spMkLst>
        </pc:spChg>
        <pc:spChg chg="add del mod">
          <ac:chgData name="James Anderson" userId="45ca26836014d2f0" providerId="LiveId" clId="{7648916B-8AF9-45E3-B996-19536FC7E785}" dt="2021-06-13T20:37:02.154" v="195" actId="21"/>
          <ac:spMkLst>
            <pc:docMk/>
            <pc:sldMk cId="804886453" sldId="259"/>
            <ac:spMk id="14" creationId="{6569F0ED-CB8C-401F-BAF0-19F42FA0BAF5}"/>
          </ac:spMkLst>
        </pc:spChg>
        <pc:spChg chg="add del mod">
          <ac:chgData name="James Anderson" userId="45ca26836014d2f0" providerId="LiveId" clId="{7648916B-8AF9-45E3-B996-19536FC7E785}" dt="2021-06-13T20:54:54.892" v="760" actId="478"/>
          <ac:spMkLst>
            <pc:docMk/>
            <pc:sldMk cId="804886453" sldId="259"/>
            <ac:spMk id="15" creationId="{AD2F2ACA-B7D6-49D1-A865-ECED84AC8DF2}"/>
          </ac:spMkLst>
        </pc:spChg>
        <pc:spChg chg="add del mod">
          <ac:chgData name="James Anderson" userId="45ca26836014d2f0" providerId="LiveId" clId="{7648916B-8AF9-45E3-B996-19536FC7E785}" dt="2021-06-13T20:54:54.892" v="760" actId="478"/>
          <ac:spMkLst>
            <pc:docMk/>
            <pc:sldMk cId="804886453" sldId="259"/>
            <ac:spMk id="16" creationId="{FC5B6255-CF11-49A8-B9D1-5F14F0E234C0}"/>
          </ac:spMkLst>
        </pc:spChg>
        <pc:spChg chg="add del mod">
          <ac:chgData name="James Anderson" userId="45ca26836014d2f0" providerId="LiveId" clId="{7648916B-8AF9-45E3-B996-19536FC7E785}" dt="2021-06-13T20:54:54.892" v="760" actId="478"/>
          <ac:spMkLst>
            <pc:docMk/>
            <pc:sldMk cId="804886453" sldId="259"/>
            <ac:spMk id="17" creationId="{CF42BC28-CB48-45C2-93CB-9F447D8542CB}"/>
          </ac:spMkLst>
        </pc:spChg>
        <pc:spChg chg="add del mod">
          <ac:chgData name="James Anderson" userId="45ca26836014d2f0" providerId="LiveId" clId="{7648916B-8AF9-45E3-B996-19536FC7E785}" dt="2021-06-13T20:54:48.723" v="759" actId="478"/>
          <ac:spMkLst>
            <pc:docMk/>
            <pc:sldMk cId="804886453" sldId="259"/>
            <ac:spMk id="18" creationId="{5D31ACDC-029F-4A38-BA3C-FD8EE053A675}"/>
          </ac:spMkLst>
        </pc:spChg>
        <pc:spChg chg="add del mod">
          <ac:chgData name="James Anderson" userId="45ca26836014d2f0" providerId="LiveId" clId="{7648916B-8AF9-45E3-B996-19536FC7E785}" dt="2021-06-13T20:54:54.892" v="760" actId="478"/>
          <ac:spMkLst>
            <pc:docMk/>
            <pc:sldMk cId="804886453" sldId="259"/>
            <ac:spMk id="19" creationId="{0E049ECA-3500-4D1D-9F95-2AF5B6C33BF7}"/>
          </ac:spMkLst>
        </pc:spChg>
        <pc:spChg chg="add mod">
          <ac:chgData name="James Anderson" userId="45ca26836014d2f0" providerId="LiveId" clId="{7648916B-8AF9-45E3-B996-19536FC7E785}" dt="2021-06-13T20:56:23.945" v="818" actId="164"/>
          <ac:spMkLst>
            <pc:docMk/>
            <pc:sldMk cId="804886453" sldId="259"/>
            <ac:spMk id="21" creationId="{E045A9CD-2BDC-45EF-BEF3-4FD43AD3F17C}"/>
          </ac:spMkLst>
        </pc:spChg>
        <pc:spChg chg="add mod">
          <ac:chgData name="James Anderson" userId="45ca26836014d2f0" providerId="LiveId" clId="{7648916B-8AF9-45E3-B996-19536FC7E785}" dt="2021-06-13T20:56:08.108" v="816" actId="164"/>
          <ac:spMkLst>
            <pc:docMk/>
            <pc:sldMk cId="804886453" sldId="259"/>
            <ac:spMk id="22" creationId="{14CB5DFB-28C0-4D0F-8058-3E829A3822F0}"/>
          </ac:spMkLst>
        </pc:spChg>
        <pc:spChg chg="add mod">
          <ac:chgData name="James Anderson" userId="45ca26836014d2f0" providerId="LiveId" clId="{7648916B-8AF9-45E3-B996-19536FC7E785}" dt="2021-06-13T20:56:14.047" v="817" actId="164"/>
          <ac:spMkLst>
            <pc:docMk/>
            <pc:sldMk cId="804886453" sldId="259"/>
            <ac:spMk id="23" creationId="{64E439E8-B530-4849-AD2B-0C0C39F4A8B1}"/>
          </ac:spMkLst>
        </pc:spChg>
        <pc:spChg chg="add mod">
          <ac:chgData name="James Anderson" userId="45ca26836014d2f0" providerId="LiveId" clId="{7648916B-8AF9-45E3-B996-19536FC7E785}" dt="2021-06-13T20:56:23.945" v="818" actId="164"/>
          <ac:spMkLst>
            <pc:docMk/>
            <pc:sldMk cId="804886453" sldId="259"/>
            <ac:spMk id="24" creationId="{1FE030CE-0ECD-480F-83D0-934ADC02C67B}"/>
          </ac:spMkLst>
        </pc:spChg>
        <pc:spChg chg="add mod">
          <ac:chgData name="James Anderson" userId="45ca26836014d2f0" providerId="LiveId" clId="{7648916B-8AF9-45E3-B996-19536FC7E785}" dt="2021-06-13T20:56:08.108" v="816" actId="164"/>
          <ac:spMkLst>
            <pc:docMk/>
            <pc:sldMk cId="804886453" sldId="259"/>
            <ac:spMk id="25" creationId="{76C9EC36-DBD4-496B-9369-B8A1DCB4599E}"/>
          </ac:spMkLst>
        </pc:spChg>
        <pc:spChg chg="add mod">
          <ac:chgData name="James Anderson" userId="45ca26836014d2f0" providerId="LiveId" clId="{7648916B-8AF9-45E3-B996-19536FC7E785}" dt="2021-06-13T23:53:30.039" v="4526" actId="207"/>
          <ac:spMkLst>
            <pc:docMk/>
            <pc:sldMk cId="804886453" sldId="259"/>
            <ac:spMk id="26" creationId="{8A69F740-0553-4D18-9AE5-B0B15AADE31D}"/>
          </ac:spMkLst>
        </pc:spChg>
        <pc:spChg chg="add mod">
          <ac:chgData name="James Anderson" userId="45ca26836014d2f0" providerId="LiveId" clId="{7648916B-8AF9-45E3-B996-19536FC7E785}" dt="2021-06-13T20:56:23.945" v="818" actId="164"/>
          <ac:spMkLst>
            <pc:docMk/>
            <pc:sldMk cId="804886453" sldId="259"/>
            <ac:spMk id="28" creationId="{33A34AF8-6258-4371-B9A3-0E347ADF9623}"/>
          </ac:spMkLst>
        </pc:spChg>
        <pc:spChg chg="add mod">
          <ac:chgData name="James Anderson" userId="45ca26836014d2f0" providerId="LiveId" clId="{7648916B-8AF9-45E3-B996-19536FC7E785}" dt="2021-06-13T20:56:08.108" v="816" actId="164"/>
          <ac:spMkLst>
            <pc:docMk/>
            <pc:sldMk cId="804886453" sldId="259"/>
            <ac:spMk id="29" creationId="{25BAE10A-59D5-4170-8709-3A4E9F59D96F}"/>
          </ac:spMkLst>
        </pc:spChg>
        <pc:spChg chg="add del mod">
          <ac:chgData name="James Anderson" userId="45ca26836014d2f0" providerId="LiveId" clId="{7648916B-8AF9-45E3-B996-19536FC7E785}" dt="2021-06-13T20:55:37.317" v="813" actId="478"/>
          <ac:spMkLst>
            <pc:docMk/>
            <pc:sldMk cId="804886453" sldId="259"/>
            <ac:spMk id="31" creationId="{39CFB0E5-4619-4991-B6AC-06FD82107D68}"/>
          </ac:spMkLst>
        </pc:spChg>
        <pc:spChg chg="add del mod">
          <ac:chgData name="James Anderson" userId="45ca26836014d2f0" providerId="LiveId" clId="{7648916B-8AF9-45E3-B996-19536FC7E785}" dt="2021-06-13T20:55:39.592" v="814" actId="478"/>
          <ac:spMkLst>
            <pc:docMk/>
            <pc:sldMk cId="804886453" sldId="259"/>
            <ac:spMk id="32" creationId="{63CA4EEE-158D-4F52-8CDE-ED0E4DBCF230}"/>
          </ac:spMkLst>
        </pc:spChg>
        <pc:spChg chg="add mod">
          <ac:chgData name="James Anderson" userId="45ca26836014d2f0" providerId="LiveId" clId="{7648916B-8AF9-45E3-B996-19536FC7E785}" dt="2021-06-13T21:03:56.453" v="1092" actId="20577"/>
          <ac:spMkLst>
            <pc:docMk/>
            <pc:sldMk cId="804886453" sldId="259"/>
            <ac:spMk id="35" creationId="{D51F8C6E-6B85-422A-B12E-19E2B0E3C5DF}"/>
          </ac:spMkLst>
        </pc:spChg>
        <pc:spChg chg="add mod">
          <ac:chgData name="James Anderson" userId="45ca26836014d2f0" providerId="LiveId" clId="{7648916B-8AF9-45E3-B996-19536FC7E785}" dt="2021-06-13T21:04:22.105" v="1099" actId="20577"/>
          <ac:spMkLst>
            <pc:docMk/>
            <pc:sldMk cId="804886453" sldId="259"/>
            <ac:spMk id="36" creationId="{50B43A87-5465-4692-86E3-3EA87DC57381}"/>
          </ac:spMkLst>
        </pc:spChg>
        <pc:spChg chg="add mod">
          <ac:chgData name="James Anderson" userId="45ca26836014d2f0" providerId="LiveId" clId="{7648916B-8AF9-45E3-B996-19536FC7E785}" dt="2021-06-13T21:04:29.700" v="1100" actId="14100"/>
          <ac:spMkLst>
            <pc:docMk/>
            <pc:sldMk cId="804886453" sldId="259"/>
            <ac:spMk id="37" creationId="{7CAE1C0C-3A29-4FFB-A075-2FBFC0741702}"/>
          </ac:spMkLst>
        </pc:spChg>
        <pc:spChg chg="add del mod">
          <ac:chgData name="James Anderson" userId="45ca26836014d2f0" providerId="LiveId" clId="{7648916B-8AF9-45E3-B996-19536FC7E785}" dt="2021-06-13T21:22:25.847" v="1438" actId="478"/>
          <ac:spMkLst>
            <pc:docMk/>
            <pc:sldMk cId="804886453" sldId="259"/>
            <ac:spMk id="41" creationId="{16D284EB-2B8A-4DC5-9A25-61C17726452C}"/>
          </ac:spMkLst>
        </pc:spChg>
        <pc:spChg chg="add del mod">
          <ac:chgData name="James Anderson" userId="45ca26836014d2f0" providerId="LiveId" clId="{7648916B-8AF9-45E3-B996-19536FC7E785}" dt="2021-06-13T21:22:05.938" v="1436" actId="478"/>
          <ac:spMkLst>
            <pc:docMk/>
            <pc:sldMk cId="804886453" sldId="259"/>
            <ac:spMk id="42" creationId="{C670F75F-39D1-45F6-8E54-134977EF234A}"/>
          </ac:spMkLst>
        </pc:spChg>
        <pc:spChg chg="add del mod">
          <ac:chgData name="James Anderson" userId="45ca26836014d2f0" providerId="LiveId" clId="{7648916B-8AF9-45E3-B996-19536FC7E785}" dt="2021-06-13T23:41:13.065" v="4412" actId="478"/>
          <ac:spMkLst>
            <pc:docMk/>
            <pc:sldMk cId="804886453" sldId="259"/>
            <ac:spMk id="43" creationId="{DB2C8F43-C0B4-426F-B145-B156B8536A7D}"/>
          </ac:spMkLst>
        </pc:spChg>
        <pc:spChg chg="add del mod">
          <ac:chgData name="James Anderson" userId="45ca26836014d2f0" providerId="LiveId" clId="{7648916B-8AF9-45E3-B996-19536FC7E785}" dt="2021-06-13T23:41:13.065" v="4412" actId="478"/>
          <ac:spMkLst>
            <pc:docMk/>
            <pc:sldMk cId="804886453" sldId="259"/>
            <ac:spMk id="44" creationId="{49DE5E8F-0A78-45DE-81A6-B86625F1112C}"/>
          </ac:spMkLst>
        </pc:spChg>
        <pc:spChg chg="add mod">
          <ac:chgData name="James Anderson" userId="45ca26836014d2f0" providerId="LiveId" clId="{7648916B-8AF9-45E3-B996-19536FC7E785}" dt="2021-06-14T00:14:31.316" v="4837" actId="1076"/>
          <ac:spMkLst>
            <pc:docMk/>
            <pc:sldMk cId="804886453" sldId="259"/>
            <ac:spMk id="45" creationId="{512EE561-1EAB-462C-AB1D-04E908125BA8}"/>
          </ac:spMkLst>
        </pc:spChg>
        <pc:grpChg chg="add mod">
          <ac:chgData name="James Anderson" userId="45ca26836014d2f0" providerId="LiveId" clId="{7648916B-8AF9-45E3-B996-19536FC7E785}" dt="2021-06-13T20:56:55.312" v="837" actId="1038"/>
          <ac:grpSpMkLst>
            <pc:docMk/>
            <pc:sldMk cId="804886453" sldId="259"/>
            <ac:grpSpMk id="3" creationId="{DC0FE73D-A0DB-4E7C-9CE6-121EE2D903A7}"/>
          </ac:grpSpMkLst>
        </pc:grpChg>
        <pc:grpChg chg="add mod">
          <ac:chgData name="James Anderson" userId="45ca26836014d2f0" providerId="LiveId" clId="{7648916B-8AF9-45E3-B996-19536FC7E785}" dt="2021-06-13T20:56:55.312" v="837" actId="1038"/>
          <ac:grpSpMkLst>
            <pc:docMk/>
            <pc:sldMk cId="804886453" sldId="259"/>
            <ac:grpSpMk id="33" creationId="{B034FBB9-5943-4D6D-9C69-9BB4AAFC4ABB}"/>
          </ac:grpSpMkLst>
        </pc:grpChg>
        <pc:grpChg chg="add mod">
          <ac:chgData name="James Anderson" userId="45ca26836014d2f0" providerId="LiveId" clId="{7648916B-8AF9-45E3-B996-19536FC7E785}" dt="2021-06-13T20:56:55.312" v="837" actId="1038"/>
          <ac:grpSpMkLst>
            <pc:docMk/>
            <pc:sldMk cId="804886453" sldId="259"/>
            <ac:grpSpMk id="34" creationId="{AF981D0B-1CB9-4A6C-BB3D-C4E1D17EE604}"/>
          </ac:grpSpMkLst>
        </pc:grpChg>
        <pc:picChg chg="add del mod">
          <ac:chgData name="James Anderson" userId="45ca26836014d2f0" providerId="LiveId" clId="{7648916B-8AF9-45E3-B996-19536FC7E785}" dt="2021-06-13T20:54:30.427" v="758" actId="478"/>
          <ac:picMkLst>
            <pc:docMk/>
            <pc:sldMk cId="804886453" sldId="259"/>
            <ac:picMk id="2" creationId="{53A617E3-A3E2-42D3-97BD-873D4F1082A0}"/>
          </ac:picMkLst>
        </pc:picChg>
        <pc:cxnChg chg="add del mod">
          <ac:chgData name="James Anderson" userId="45ca26836014d2f0" providerId="LiveId" clId="{7648916B-8AF9-45E3-B996-19536FC7E785}" dt="2021-06-13T20:54:54.892" v="760" actId="478"/>
          <ac:cxnSpMkLst>
            <pc:docMk/>
            <pc:sldMk cId="804886453" sldId="259"/>
            <ac:cxnSpMk id="20" creationId="{21BCA8BD-EB7C-46A5-A357-FA341DF67A28}"/>
          </ac:cxnSpMkLst>
        </pc:cxnChg>
        <pc:cxnChg chg="add del mod">
          <ac:chgData name="James Anderson" userId="45ca26836014d2f0" providerId="LiveId" clId="{7648916B-8AF9-45E3-B996-19536FC7E785}" dt="2021-06-13T20:55:06.254" v="804" actId="478"/>
          <ac:cxnSpMkLst>
            <pc:docMk/>
            <pc:sldMk cId="804886453" sldId="259"/>
            <ac:cxnSpMk id="27" creationId="{718B686A-FE67-445F-BC85-63C048117D95}"/>
          </ac:cxnSpMkLst>
        </pc:cxnChg>
        <pc:cxnChg chg="add del mod">
          <ac:chgData name="James Anderson" userId="45ca26836014d2f0" providerId="LiveId" clId="{7648916B-8AF9-45E3-B996-19536FC7E785}" dt="2021-06-13T20:55:09.325" v="805" actId="478"/>
          <ac:cxnSpMkLst>
            <pc:docMk/>
            <pc:sldMk cId="804886453" sldId="259"/>
            <ac:cxnSpMk id="30" creationId="{0CF3D84B-CE9E-4D0B-82E4-1FB466CFC936}"/>
          </ac:cxnSpMkLst>
        </pc:cxnChg>
        <pc:cxnChg chg="add mod">
          <ac:chgData name="James Anderson" userId="45ca26836014d2f0" providerId="LiveId" clId="{7648916B-8AF9-45E3-B996-19536FC7E785}" dt="2021-06-13T20:59:23.681" v="892" actId="13822"/>
          <ac:cxnSpMkLst>
            <pc:docMk/>
            <pc:sldMk cId="804886453" sldId="259"/>
            <ac:cxnSpMk id="39" creationId="{9C7218E3-C661-4BA6-B07F-9DB5A4EFBF47}"/>
          </ac:cxnSpMkLst>
        </pc:cxnChg>
        <pc:cxnChg chg="add mod">
          <ac:chgData name="James Anderson" userId="45ca26836014d2f0" providerId="LiveId" clId="{7648916B-8AF9-45E3-B996-19536FC7E785}" dt="2021-06-13T20:59:29.947" v="894" actId="1076"/>
          <ac:cxnSpMkLst>
            <pc:docMk/>
            <pc:sldMk cId="804886453" sldId="259"/>
            <ac:cxnSpMk id="40" creationId="{E9F0FD5D-E960-4172-806E-2E473E768EA6}"/>
          </ac:cxnSpMkLst>
        </pc:cxnChg>
      </pc:sldChg>
      <pc:sldChg chg="addSp delSp modSp add mod ord">
        <pc:chgData name="James Anderson" userId="45ca26836014d2f0" providerId="LiveId" clId="{7648916B-8AF9-45E3-B996-19536FC7E785}" dt="2021-06-14T01:47:00.136" v="7754" actId="20577"/>
        <pc:sldMkLst>
          <pc:docMk/>
          <pc:sldMk cId="1403908269" sldId="260"/>
        </pc:sldMkLst>
        <pc:spChg chg="mod">
          <ac:chgData name="James Anderson" userId="45ca26836014d2f0" providerId="LiveId" clId="{7648916B-8AF9-45E3-B996-19536FC7E785}" dt="2021-06-14T00:52:42.474" v="6812"/>
          <ac:spMkLst>
            <pc:docMk/>
            <pc:sldMk cId="1403908269" sldId="260"/>
            <ac:spMk id="4" creationId="{397763B4-0F4A-43EA-8160-381A8D261496}"/>
          </ac:spMkLst>
        </pc:spChg>
        <pc:spChg chg="mod">
          <ac:chgData name="James Anderson" userId="45ca26836014d2f0" providerId="LiveId" clId="{7648916B-8AF9-45E3-B996-19536FC7E785}" dt="2021-06-14T00:00:41.986" v="4576"/>
          <ac:spMkLst>
            <pc:docMk/>
            <pc:sldMk cId="1403908269" sldId="260"/>
            <ac:spMk id="5" creationId="{75BEB68F-9689-40B0-B7CB-207C5629BF01}"/>
          </ac:spMkLst>
        </pc:spChg>
        <pc:spChg chg="mod">
          <ac:chgData name="James Anderson" userId="45ca26836014d2f0" providerId="LiveId" clId="{7648916B-8AF9-45E3-B996-19536FC7E785}" dt="2021-06-13T23:52:37.075" v="4525"/>
          <ac:spMkLst>
            <pc:docMk/>
            <pc:sldMk cId="1403908269" sldId="260"/>
            <ac:spMk id="6" creationId="{FE1A8B4F-0125-4D02-AAD4-CE5CFD2C8AE8}"/>
          </ac:spMkLst>
        </pc:spChg>
        <pc:spChg chg="mod">
          <ac:chgData name="James Anderson" userId="45ca26836014d2f0" providerId="LiveId" clId="{7648916B-8AF9-45E3-B996-19536FC7E785}" dt="2021-06-13T23:42:48.498" v="4419" actId="20577"/>
          <ac:spMkLst>
            <pc:docMk/>
            <pc:sldMk cId="1403908269" sldId="260"/>
            <ac:spMk id="9" creationId="{012BC4C7-CDFE-4331-8485-84BEB8BA42E2}"/>
          </ac:spMkLst>
        </pc:spChg>
        <pc:spChg chg="mod">
          <ac:chgData name="James Anderson" userId="45ca26836014d2f0" providerId="LiveId" clId="{7648916B-8AF9-45E3-B996-19536FC7E785}" dt="2021-06-14T00:57:40.271" v="6846" actId="6549"/>
          <ac:spMkLst>
            <pc:docMk/>
            <pc:sldMk cId="1403908269" sldId="260"/>
            <ac:spMk id="15" creationId="{32DC7878-1E94-4333-B806-BFF3C551DAEC}"/>
          </ac:spMkLst>
        </pc:spChg>
        <pc:spChg chg="mod">
          <ac:chgData name="James Anderson" userId="45ca26836014d2f0" providerId="LiveId" clId="{7648916B-8AF9-45E3-B996-19536FC7E785}" dt="2021-06-13T21:17:12.467" v="1332" actId="20577"/>
          <ac:spMkLst>
            <pc:docMk/>
            <pc:sldMk cId="1403908269" sldId="260"/>
            <ac:spMk id="16" creationId="{B20FBA2E-CFD0-4C14-8062-3F596A37C2F2}"/>
          </ac:spMkLst>
        </pc:spChg>
        <pc:spChg chg="mod">
          <ac:chgData name="James Anderson" userId="45ca26836014d2f0" providerId="LiveId" clId="{7648916B-8AF9-45E3-B996-19536FC7E785}" dt="2021-06-13T21:05:29.940" v="1124"/>
          <ac:spMkLst>
            <pc:docMk/>
            <pc:sldMk cId="1403908269" sldId="260"/>
            <ac:spMk id="18" creationId="{9FEA9DA1-C629-43EE-BB84-D88E6353B641}"/>
          </ac:spMkLst>
        </pc:spChg>
        <pc:spChg chg="mod">
          <ac:chgData name="James Anderson" userId="45ca26836014d2f0" providerId="LiveId" clId="{7648916B-8AF9-45E3-B996-19536FC7E785}" dt="2021-06-13T21:05:50.825" v="1136" actId="20577"/>
          <ac:spMkLst>
            <pc:docMk/>
            <pc:sldMk cId="1403908269" sldId="260"/>
            <ac:spMk id="19" creationId="{13A032AD-8864-4813-A2DA-D3101AD204AA}"/>
          </ac:spMkLst>
        </pc:spChg>
        <pc:spChg chg="mod">
          <ac:chgData name="James Anderson" userId="45ca26836014d2f0" providerId="LiveId" clId="{7648916B-8AF9-45E3-B996-19536FC7E785}" dt="2021-06-13T21:05:29.940" v="1124"/>
          <ac:spMkLst>
            <pc:docMk/>
            <pc:sldMk cId="1403908269" sldId="260"/>
            <ac:spMk id="21" creationId="{68A9C8E7-13F7-47E1-B55A-479B5F9C50F4}"/>
          </ac:spMkLst>
        </pc:spChg>
        <pc:spChg chg="mod">
          <ac:chgData name="James Anderson" userId="45ca26836014d2f0" providerId="LiveId" clId="{7648916B-8AF9-45E3-B996-19536FC7E785}" dt="2021-06-13T21:05:29.940" v="1124"/>
          <ac:spMkLst>
            <pc:docMk/>
            <pc:sldMk cId="1403908269" sldId="260"/>
            <ac:spMk id="22" creationId="{B37BEBCA-F088-47B1-9A09-C019F785D1F4}"/>
          </ac:spMkLst>
        </pc:spChg>
        <pc:spChg chg="add mod">
          <ac:chgData name="James Anderson" userId="45ca26836014d2f0" providerId="LiveId" clId="{7648916B-8AF9-45E3-B996-19536FC7E785}" dt="2021-06-14T01:47:00.136" v="7754" actId="20577"/>
          <ac:spMkLst>
            <pc:docMk/>
            <pc:sldMk cId="1403908269" sldId="260"/>
            <ac:spMk id="23" creationId="{47F610C3-2E93-43A4-A70A-E64E5A5DC686}"/>
          </ac:spMkLst>
        </pc:spChg>
        <pc:spChg chg="mod topLvl">
          <ac:chgData name="James Anderson" userId="45ca26836014d2f0" providerId="LiveId" clId="{7648916B-8AF9-45E3-B996-19536FC7E785}" dt="2021-06-14T00:57:43.967" v="6849" actId="6549"/>
          <ac:spMkLst>
            <pc:docMk/>
            <pc:sldMk cId="1403908269" sldId="260"/>
            <ac:spMk id="25" creationId="{D9835FB7-989C-4755-925A-7230EF24428F}"/>
          </ac:spMkLst>
        </pc:spChg>
        <pc:spChg chg="mod topLvl">
          <ac:chgData name="James Anderson" userId="45ca26836014d2f0" providerId="LiveId" clId="{7648916B-8AF9-45E3-B996-19536FC7E785}" dt="2021-06-13T21:19:33.520" v="1387" actId="20577"/>
          <ac:spMkLst>
            <pc:docMk/>
            <pc:sldMk cId="1403908269" sldId="260"/>
            <ac:spMk id="26" creationId="{D027398C-7E2E-48E4-A5F7-7FFA2663320B}"/>
          </ac:spMkLst>
        </pc:spChg>
        <pc:spChg chg="add mod">
          <ac:chgData name="James Anderson" userId="45ca26836014d2f0" providerId="LiveId" clId="{7648916B-8AF9-45E3-B996-19536FC7E785}" dt="2021-06-14T00:56:51.520" v="6833" actId="1076"/>
          <ac:spMkLst>
            <pc:docMk/>
            <pc:sldMk cId="1403908269" sldId="260"/>
            <ac:spMk id="27" creationId="{35EEC54B-FBCA-44A7-A191-B7FB83480EF6}"/>
          </ac:spMkLst>
        </pc:spChg>
        <pc:spChg chg="add del mod">
          <ac:chgData name="James Anderson" userId="45ca26836014d2f0" providerId="LiveId" clId="{7648916B-8AF9-45E3-B996-19536FC7E785}" dt="2021-06-13T21:15:27.945" v="1316" actId="478"/>
          <ac:spMkLst>
            <pc:docMk/>
            <pc:sldMk cId="1403908269" sldId="260"/>
            <ac:spMk id="28" creationId="{06A9B7B1-2360-4592-B177-649F64CECCB6}"/>
          </ac:spMkLst>
        </pc:spChg>
        <pc:spChg chg="add mod">
          <ac:chgData name="James Anderson" userId="45ca26836014d2f0" providerId="LiveId" clId="{7648916B-8AF9-45E3-B996-19536FC7E785}" dt="2021-06-13T21:19:55.231" v="1404" actId="20577"/>
          <ac:spMkLst>
            <pc:docMk/>
            <pc:sldMk cId="1403908269" sldId="260"/>
            <ac:spMk id="29" creationId="{179C18E8-44BB-42EF-8409-4FAB2755CB76}"/>
          </ac:spMkLst>
        </pc:spChg>
        <pc:spChg chg="mod">
          <ac:chgData name="James Anderson" userId="45ca26836014d2f0" providerId="LiveId" clId="{7648916B-8AF9-45E3-B996-19536FC7E785}" dt="2021-06-13T23:42:34.780" v="4416" actId="14100"/>
          <ac:spMkLst>
            <pc:docMk/>
            <pc:sldMk cId="1403908269" sldId="260"/>
            <ac:spMk id="31" creationId="{8D2EF85E-1E80-44CB-946C-2CAF454664E6}"/>
          </ac:spMkLst>
        </pc:spChg>
        <pc:spChg chg="mod">
          <ac:chgData name="James Anderson" userId="45ca26836014d2f0" providerId="LiveId" clId="{7648916B-8AF9-45E3-B996-19536FC7E785}" dt="2021-06-13T21:17:53.455" v="1356" actId="20577"/>
          <ac:spMkLst>
            <pc:docMk/>
            <pc:sldMk cId="1403908269" sldId="260"/>
            <ac:spMk id="32" creationId="{AE4F2A87-19F6-4E24-8C47-779FB06A8CE5}"/>
          </ac:spMkLst>
        </pc:spChg>
        <pc:spChg chg="add mod">
          <ac:chgData name="James Anderson" userId="45ca26836014d2f0" providerId="LiveId" clId="{7648916B-8AF9-45E3-B996-19536FC7E785}" dt="2021-06-14T00:21:25.154" v="5065" actId="14100"/>
          <ac:spMkLst>
            <pc:docMk/>
            <pc:sldMk cId="1403908269" sldId="260"/>
            <ac:spMk id="33" creationId="{DB88AADF-3B46-4BEE-B2FE-B4DC6489EA85}"/>
          </ac:spMkLst>
        </pc:spChg>
        <pc:spChg chg="add mod">
          <ac:chgData name="James Anderson" userId="45ca26836014d2f0" providerId="LiveId" clId="{7648916B-8AF9-45E3-B996-19536FC7E785}" dt="2021-06-14T00:22:14.880" v="5125" actId="14100"/>
          <ac:spMkLst>
            <pc:docMk/>
            <pc:sldMk cId="1403908269" sldId="260"/>
            <ac:spMk id="34" creationId="{98C3EBEF-16B6-496B-A84B-2494A3029445}"/>
          </ac:spMkLst>
        </pc:spChg>
        <pc:grpChg chg="add mod">
          <ac:chgData name="James Anderson" userId="45ca26836014d2f0" providerId="LiveId" clId="{7648916B-8AF9-45E3-B996-19536FC7E785}" dt="2021-06-13T21:10:27.304" v="1271" actId="1036"/>
          <ac:grpSpMkLst>
            <pc:docMk/>
            <pc:sldMk cId="1403908269" sldId="260"/>
            <ac:grpSpMk id="2" creationId="{43A45AD9-B78C-4C84-98E8-C8F3975ABF0C}"/>
          </ac:grpSpMkLst>
        </pc:grpChg>
        <pc:grpChg chg="add mod">
          <ac:chgData name="James Anderson" userId="45ca26836014d2f0" providerId="LiveId" clId="{7648916B-8AF9-45E3-B996-19536FC7E785}" dt="2021-06-13T21:08:25.178" v="1215" actId="1076"/>
          <ac:grpSpMkLst>
            <pc:docMk/>
            <pc:sldMk cId="1403908269" sldId="260"/>
            <ac:grpSpMk id="14" creationId="{5972710A-A0FC-4162-935E-9DE240D330C9}"/>
          </ac:grpSpMkLst>
        </pc:grpChg>
        <pc:grpChg chg="add del mod">
          <ac:chgData name="James Anderson" userId="45ca26836014d2f0" providerId="LiveId" clId="{7648916B-8AF9-45E3-B996-19536FC7E785}" dt="2021-06-13T21:06:53.617" v="1153" actId="478"/>
          <ac:grpSpMkLst>
            <pc:docMk/>
            <pc:sldMk cId="1403908269" sldId="260"/>
            <ac:grpSpMk id="17" creationId="{22BA0857-3F2F-432C-8403-1AF83133D278}"/>
          </ac:grpSpMkLst>
        </pc:grpChg>
        <pc:grpChg chg="add del mod">
          <ac:chgData name="James Anderson" userId="45ca26836014d2f0" providerId="LiveId" clId="{7648916B-8AF9-45E3-B996-19536FC7E785}" dt="2021-06-13T21:08:17.261" v="1214" actId="478"/>
          <ac:grpSpMkLst>
            <pc:docMk/>
            <pc:sldMk cId="1403908269" sldId="260"/>
            <ac:grpSpMk id="20" creationId="{5FB95856-FC37-4203-8587-F393AE827138}"/>
          </ac:grpSpMkLst>
        </pc:grpChg>
        <pc:grpChg chg="add del mod">
          <ac:chgData name="James Anderson" userId="45ca26836014d2f0" providerId="LiveId" clId="{7648916B-8AF9-45E3-B996-19536FC7E785}" dt="2021-06-13T21:10:14.999" v="1250" actId="165"/>
          <ac:grpSpMkLst>
            <pc:docMk/>
            <pc:sldMk cId="1403908269" sldId="260"/>
            <ac:grpSpMk id="24" creationId="{A2FDD332-35C1-4D6D-9DAD-A102E1235E58}"/>
          </ac:grpSpMkLst>
        </pc:grpChg>
        <pc:grpChg chg="add mod">
          <ac:chgData name="James Anderson" userId="45ca26836014d2f0" providerId="LiveId" clId="{7648916B-8AF9-45E3-B996-19536FC7E785}" dt="2021-06-13T21:12:05.548" v="1275" actId="1076"/>
          <ac:grpSpMkLst>
            <pc:docMk/>
            <pc:sldMk cId="1403908269" sldId="260"/>
            <ac:grpSpMk id="30" creationId="{BC5DCBD7-A885-43E3-907E-34799A67CC46}"/>
          </ac:grpSpMkLst>
        </pc:grpChg>
      </pc:sldChg>
      <pc:sldChg chg="addSp modSp add mod">
        <pc:chgData name="James Anderson" userId="45ca26836014d2f0" providerId="LiveId" clId="{7648916B-8AF9-45E3-B996-19536FC7E785}" dt="2021-06-13T23:40:17.592" v="4411" actId="313"/>
        <pc:sldMkLst>
          <pc:docMk/>
          <pc:sldMk cId="1413698030" sldId="261"/>
        </pc:sldMkLst>
        <pc:spChg chg="add mod">
          <ac:chgData name="James Anderson" userId="45ca26836014d2f0" providerId="LiveId" clId="{7648916B-8AF9-45E3-B996-19536FC7E785}" dt="2021-06-13T23:40:17.592" v="4411" actId="313"/>
          <ac:spMkLst>
            <pc:docMk/>
            <pc:sldMk cId="1413698030" sldId="261"/>
            <ac:spMk id="2" creationId="{9C0CF371-A6D7-431B-A08C-42290D4AA338}"/>
          </ac:spMkLst>
        </pc:spChg>
        <pc:spChg chg="mod">
          <ac:chgData name="James Anderson" userId="45ca26836014d2f0" providerId="LiveId" clId="{7648916B-8AF9-45E3-B996-19536FC7E785}" dt="2021-06-13T23:28:28.700" v="4298"/>
          <ac:spMkLst>
            <pc:docMk/>
            <pc:sldMk cId="1413698030" sldId="261"/>
            <ac:spMk id="4" creationId="{397763B4-0F4A-43EA-8160-381A8D261496}"/>
          </ac:spMkLst>
        </pc:spChg>
        <pc:spChg chg="mod">
          <ac:chgData name="James Anderson" userId="45ca26836014d2f0" providerId="LiveId" clId="{7648916B-8AF9-45E3-B996-19536FC7E785}" dt="2021-06-13T23:28:42.465" v="4299"/>
          <ac:spMkLst>
            <pc:docMk/>
            <pc:sldMk cId="1413698030" sldId="261"/>
            <ac:spMk id="5" creationId="{75BEB68F-9689-40B0-B7CB-207C5629BF01}"/>
          </ac:spMkLst>
        </pc:spChg>
        <pc:spChg chg="mod">
          <ac:chgData name="James Anderson" userId="45ca26836014d2f0" providerId="LiveId" clId="{7648916B-8AF9-45E3-B996-19536FC7E785}" dt="2021-06-13T23:28:50.339" v="4300"/>
          <ac:spMkLst>
            <pc:docMk/>
            <pc:sldMk cId="1413698030" sldId="261"/>
            <ac:spMk id="6" creationId="{FE1A8B4F-0125-4D02-AAD4-CE5CFD2C8AE8}"/>
          </ac:spMkLst>
        </pc:spChg>
        <pc:spChg chg="mod">
          <ac:chgData name="James Anderson" userId="45ca26836014d2f0" providerId="LiveId" clId="{7648916B-8AF9-45E3-B996-19536FC7E785}" dt="2021-06-13T23:25:30.476" v="3876" actId="6549"/>
          <ac:spMkLst>
            <pc:docMk/>
            <pc:sldMk cId="1413698030" sldId="261"/>
            <ac:spMk id="9" creationId="{012BC4C7-CDFE-4331-8485-84BEB8BA42E2}"/>
          </ac:spMkLst>
        </pc:spChg>
      </pc:sldChg>
      <pc:sldChg chg="add del">
        <pc:chgData name="James Anderson" userId="45ca26836014d2f0" providerId="LiveId" clId="{7648916B-8AF9-45E3-B996-19536FC7E785}" dt="2021-06-14T00:24:36.569" v="5240" actId="2696"/>
        <pc:sldMkLst>
          <pc:docMk/>
          <pc:sldMk cId="307547391" sldId="262"/>
        </pc:sldMkLst>
      </pc:sldChg>
      <pc:sldChg chg="add del">
        <pc:chgData name="James Anderson" userId="45ca26836014d2f0" providerId="LiveId" clId="{7648916B-8AF9-45E3-B996-19536FC7E785}" dt="2021-06-14T00:24:39.443" v="5241" actId="2696"/>
        <pc:sldMkLst>
          <pc:docMk/>
          <pc:sldMk cId="2629237676" sldId="263"/>
        </pc:sldMkLst>
      </pc:sldChg>
      <pc:sldChg chg="add del">
        <pc:chgData name="James Anderson" userId="45ca26836014d2f0" providerId="LiveId" clId="{7648916B-8AF9-45E3-B996-19536FC7E785}" dt="2021-06-14T00:24:46.687" v="5242" actId="2696"/>
        <pc:sldMkLst>
          <pc:docMk/>
          <pc:sldMk cId="3454260433" sldId="264"/>
        </pc:sldMkLst>
      </pc:sldChg>
      <pc:sldChg chg="add del">
        <pc:chgData name="James Anderson" userId="45ca26836014d2f0" providerId="LiveId" clId="{7648916B-8AF9-45E3-B996-19536FC7E785}" dt="2021-06-14T00:24:51.787" v="5243" actId="2696"/>
        <pc:sldMkLst>
          <pc:docMk/>
          <pc:sldMk cId="1338377629" sldId="265"/>
        </pc:sldMkLst>
      </pc:sldChg>
      <pc:sldChg chg="addSp delSp modSp add mod ord">
        <pc:chgData name="James Anderson" userId="45ca26836014d2f0" providerId="LiveId" clId="{7648916B-8AF9-45E3-B996-19536FC7E785}" dt="2021-06-14T01:46:29.348" v="7734" actId="20577"/>
        <pc:sldMkLst>
          <pc:docMk/>
          <pc:sldMk cId="653110406" sldId="266"/>
        </pc:sldMkLst>
        <pc:spChg chg="add del mod">
          <ac:chgData name="James Anderson" userId="45ca26836014d2f0" providerId="LiveId" clId="{7648916B-8AF9-45E3-B996-19536FC7E785}" dt="2021-06-13T20:38:19.120" v="215" actId="478"/>
          <ac:spMkLst>
            <pc:docMk/>
            <pc:sldMk cId="653110406" sldId="266"/>
            <ac:spMk id="2" creationId="{203DFAE1-A91A-4B85-9728-6F8838A37A15}"/>
          </ac:spMkLst>
        </pc:spChg>
        <pc:spChg chg="mod">
          <ac:chgData name="James Anderson" userId="45ca26836014d2f0" providerId="LiveId" clId="{7648916B-8AF9-45E3-B996-19536FC7E785}" dt="2021-06-13T23:25:14.624" v="3870"/>
          <ac:spMkLst>
            <pc:docMk/>
            <pc:sldMk cId="653110406" sldId="266"/>
            <ac:spMk id="4" creationId="{397763B4-0F4A-43EA-8160-381A8D261496}"/>
          </ac:spMkLst>
        </pc:spChg>
        <pc:spChg chg="mod">
          <ac:chgData name="James Anderson" userId="45ca26836014d2f0" providerId="LiveId" clId="{7648916B-8AF9-45E3-B996-19536FC7E785}" dt="2021-06-13T23:32:22.523" v="4306"/>
          <ac:spMkLst>
            <pc:docMk/>
            <pc:sldMk cId="653110406" sldId="266"/>
            <ac:spMk id="5" creationId="{75BEB68F-9689-40B0-B7CB-207C5629BF01}"/>
          </ac:spMkLst>
        </pc:spChg>
        <pc:spChg chg="mod">
          <ac:chgData name="James Anderson" userId="45ca26836014d2f0" providerId="LiveId" clId="{7648916B-8AF9-45E3-B996-19536FC7E785}" dt="2021-06-13T23:29:15.842" v="4301"/>
          <ac:spMkLst>
            <pc:docMk/>
            <pc:sldMk cId="653110406" sldId="266"/>
            <ac:spMk id="6" creationId="{FE1A8B4F-0125-4D02-AAD4-CE5CFD2C8AE8}"/>
          </ac:spMkLst>
        </pc:spChg>
        <pc:spChg chg="mod">
          <ac:chgData name="James Anderson" userId="45ca26836014d2f0" providerId="LiveId" clId="{7648916B-8AF9-45E3-B996-19536FC7E785}" dt="2021-06-13T20:49:15.938" v="596" actId="20577"/>
          <ac:spMkLst>
            <pc:docMk/>
            <pc:sldMk cId="653110406" sldId="266"/>
            <ac:spMk id="9" creationId="{012BC4C7-CDFE-4331-8485-84BEB8BA42E2}"/>
          </ac:spMkLst>
        </pc:spChg>
        <pc:spChg chg="mod">
          <ac:chgData name="James Anderson" userId="45ca26836014d2f0" providerId="LiveId" clId="{7648916B-8AF9-45E3-B996-19536FC7E785}" dt="2021-06-13T21:23:54.553" v="1451" actId="207"/>
          <ac:spMkLst>
            <pc:docMk/>
            <pc:sldMk cId="653110406" sldId="266"/>
            <ac:spMk id="11" creationId="{7ADEAD09-75C2-4798-B3A9-1B6A9453A688}"/>
          </ac:spMkLst>
        </pc:spChg>
        <pc:spChg chg="mod">
          <ac:chgData name="James Anderson" userId="45ca26836014d2f0" providerId="LiveId" clId="{7648916B-8AF9-45E3-B996-19536FC7E785}" dt="2021-06-13T21:23:44.574" v="1449" actId="207"/>
          <ac:spMkLst>
            <pc:docMk/>
            <pc:sldMk cId="653110406" sldId="266"/>
            <ac:spMk id="12" creationId="{3E6D8DD5-AC1B-418C-B44A-B18E38B6334B}"/>
          </ac:spMkLst>
        </pc:spChg>
        <pc:spChg chg="add del mod">
          <ac:chgData name="James Anderson" userId="45ca26836014d2f0" providerId="LiveId" clId="{7648916B-8AF9-45E3-B996-19536FC7E785}" dt="2021-06-14T00:39:52.928" v="6647" actId="478"/>
          <ac:spMkLst>
            <pc:docMk/>
            <pc:sldMk cId="653110406" sldId="266"/>
            <ac:spMk id="14" creationId="{A8ED4746-D3F5-452D-9A73-48F13DFAA6CA}"/>
          </ac:spMkLst>
        </pc:spChg>
        <pc:spChg chg="mod">
          <ac:chgData name="James Anderson" userId="45ca26836014d2f0" providerId="LiveId" clId="{7648916B-8AF9-45E3-B996-19536FC7E785}" dt="2021-06-14T00:39:50.825" v="6646" actId="14100"/>
          <ac:spMkLst>
            <pc:docMk/>
            <pc:sldMk cId="653110406" sldId="266"/>
            <ac:spMk id="15" creationId="{332BDEAD-4AF4-41BE-A0C0-237A6489B906}"/>
          </ac:spMkLst>
        </pc:spChg>
        <pc:spChg chg="add del">
          <ac:chgData name="James Anderson" userId="45ca26836014d2f0" providerId="LiveId" clId="{7648916B-8AF9-45E3-B996-19536FC7E785}" dt="2021-06-13T20:36:10.231" v="188" actId="478"/>
          <ac:spMkLst>
            <pc:docMk/>
            <pc:sldMk cId="653110406" sldId="266"/>
            <ac:spMk id="16" creationId="{3B69E4E1-1B75-4E34-8979-5DCA865313B7}"/>
          </ac:spMkLst>
        </pc:spChg>
        <pc:spChg chg="add del">
          <ac:chgData name="James Anderson" userId="45ca26836014d2f0" providerId="LiveId" clId="{7648916B-8AF9-45E3-B996-19536FC7E785}" dt="2021-06-13T20:36:08.223" v="187" actId="478"/>
          <ac:spMkLst>
            <pc:docMk/>
            <pc:sldMk cId="653110406" sldId="266"/>
            <ac:spMk id="17" creationId="{5C5FE0F1-1255-4D00-8300-E31776E2A22A}"/>
          </ac:spMkLst>
        </pc:spChg>
        <pc:spChg chg="add mod">
          <ac:chgData name="James Anderson" userId="45ca26836014d2f0" providerId="LiveId" clId="{7648916B-8AF9-45E3-B996-19536FC7E785}" dt="2021-06-13T20:51:45.760" v="665" actId="552"/>
          <ac:spMkLst>
            <pc:docMk/>
            <pc:sldMk cId="653110406" sldId="266"/>
            <ac:spMk id="18" creationId="{91D37006-124D-4B75-B5F0-F2B63B0EC428}"/>
          </ac:spMkLst>
        </pc:spChg>
        <pc:spChg chg="add mod">
          <ac:chgData name="James Anderson" userId="45ca26836014d2f0" providerId="LiveId" clId="{7648916B-8AF9-45E3-B996-19536FC7E785}" dt="2021-06-13T20:51:49.576" v="666" actId="14100"/>
          <ac:spMkLst>
            <pc:docMk/>
            <pc:sldMk cId="653110406" sldId="266"/>
            <ac:spMk id="19" creationId="{3630CC44-1D73-4387-9216-AE09CC759AEC}"/>
          </ac:spMkLst>
        </pc:spChg>
        <pc:spChg chg="add mod">
          <ac:chgData name="James Anderson" userId="45ca26836014d2f0" providerId="LiveId" clId="{7648916B-8AF9-45E3-B996-19536FC7E785}" dt="2021-06-13T20:51:45.760" v="665" actId="552"/>
          <ac:spMkLst>
            <pc:docMk/>
            <pc:sldMk cId="653110406" sldId="266"/>
            <ac:spMk id="20" creationId="{11130671-622C-49B2-8406-1358CC2105A6}"/>
          </ac:spMkLst>
        </pc:spChg>
        <pc:spChg chg="add mod">
          <ac:chgData name="James Anderson" userId="45ca26836014d2f0" providerId="LiveId" clId="{7648916B-8AF9-45E3-B996-19536FC7E785}" dt="2021-06-13T23:48:37.803" v="4514" actId="207"/>
          <ac:spMkLst>
            <pc:docMk/>
            <pc:sldMk cId="653110406" sldId="266"/>
            <ac:spMk id="21" creationId="{AC909A3D-CB0C-421B-8A07-94E8846A1387}"/>
          </ac:spMkLst>
        </pc:spChg>
        <pc:spChg chg="add mod">
          <ac:chgData name="James Anderson" userId="45ca26836014d2f0" providerId="LiveId" clId="{7648916B-8AF9-45E3-B996-19536FC7E785}" dt="2021-06-13T20:45:09.791" v="429" actId="20577"/>
          <ac:spMkLst>
            <pc:docMk/>
            <pc:sldMk cId="653110406" sldId="266"/>
            <ac:spMk id="22" creationId="{D7D7FB3C-A78B-40D2-8E76-631BCF5F996B}"/>
          </ac:spMkLst>
        </pc:spChg>
        <pc:spChg chg="mod">
          <ac:chgData name="James Anderson" userId="45ca26836014d2f0" providerId="LiveId" clId="{7648916B-8AF9-45E3-B996-19536FC7E785}" dt="2021-06-13T23:48:42.625" v="4515" actId="207"/>
          <ac:spMkLst>
            <pc:docMk/>
            <pc:sldMk cId="653110406" sldId="266"/>
            <ac:spMk id="24" creationId="{821D3D38-500A-4E7F-BAAB-7F273D608F16}"/>
          </ac:spMkLst>
        </pc:spChg>
        <pc:spChg chg="mod">
          <ac:chgData name="James Anderson" userId="45ca26836014d2f0" providerId="LiveId" clId="{7648916B-8AF9-45E3-B996-19536FC7E785}" dt="2021-06-13T20:41:18.900" v="276" actId="20577"/>
          <ac:spMkLst>
            <pc:docMk/>
            <pc:sldMk cId="653110406" sldId="266"/>
            <ac:spMk id="25" creationId="{4B8BE41C-B0FB-4409-B263-19722705A002}"/>
          </ac:spMkLst>
        </pc:spChg>
        <pc:spChg chg="mod">
          <ac:chgData name="James Anderson" userId="45ca26836014d2f0" providerId="LiveId" clId="{7648916B-8AF9-45E3-B996-19536FC7E785}" dt="2021-06-13T20:44:26.922" v="406" actId="20577"/>
          <ac:spMkLst>
            <pc:docMk/>
            <pc:sldMk cId="653110406" sldId="266"/>
            <ac:spMk id="27" creationId="{643600F9-4061-4B8E-BE53-931010B323F7}"/>
          </ac:spMkLst>
        </pc:spChg>
        <pc:spChg chg="mod">
          <ac:chgData name="James Anderson" userId="45ca26836014d2f0" providerId="LiveId" clId="{7648916B-8AF9-45E3-B996-19536FC7E785}" dt="2021-06-13T20:42:59.426" v="347" actId="14100"/>
          <ac:spMkLst>
            <pc:docMk/>
            <pc:sldMk cId="653110406" sldId="266"/>
            <ac:spMk id="28" creationId="{A0A4D34C-D91F-436D-B8EA-E562CBD708C4}"/>
          </ac:spMkLst>
        </pc:spChg>
        <pc:spChg chg="mod">
          <ac:chgData name="James Anderson" userId="45ca26836014d2f0" providerId="LiveId" clId="{7648916B-8AF9-45E3-B996-19536FC7E785}" dt="2021-06-13T20:43:44.985" v="378" actId="20577"/>
          <ac:spMkLst>
            <pc:docMk/>
            <pc:sldMk cId="653110406" sldId="266"/>
            <ac:spMk id="30" creationId="{0E187D42-409E-45BD-B613-7B8B323BA469}"/>
          </ac:spMkLst>
        </pc:spChg>
        <pc:spChg chg="mod">
          <ac:chgData name="James Anderson" userId="45ca26836014d2f0" providerId="LiveId" clId="{7648916B-8AF9-45E3-B996-19536FC7E785}" dt="2021-06-13T20:41:24.944" v="290" actId="20577"/>
          <ac:spMkLst>
            <pc:docMk/>
            <pc:sldMk cId="653110406" sldId="266"/>
            <ac:spMk id="31" creationId="{5F75E36A-C51E-4FA8-92C6-19A921A36E70}"/>
          </ac:spMkLst>
        </pc:spChg>
        <pc:spChg chg="mod">
          <ac:chgData name="James Anderson" userId="45ca26836014d2f0" providerId="LiveId" clId="{7648916B-8AF9-45E3-B996-19536FC7E785}" dt="2021-06-13T20:43:58.990" v="387" actId="20577"/>
          <ac:spMkLst>
            <pc:docMk/>
            <pc:sldMk cId="653110406" sldId="266"/>
            <ac:spMk id="33" creationId="{8C29253C-DAB8-4D8B-80EC-63ECE5FC9AB4}"/>
          </ac:spMkLst>
        </pc:spChg>
        <pc:spChg chg="mod">
          <ac:chgData name="James Anderson" userId="45ca26836014d2f0" providerId="LiveId" clId="{7648916B-8AF9-45E3-B996-19536FC7E785}" dt="2021-06-13T20:43:48.513" v="379" actId="20577"/>
          <ac:spMkLst>
            <pc:docMk/>
            <pc:sldMk cId="653110406" sldId="266"/>
            <ac:spMk id="34" creationId="{41ECBBB3-150B-409A-AC31-E77AD32C6691}"/>
          </ac:spMkLst>
        </pc:spChg>
        <pc:spChg chg="mod">
          <ac:chgData name="James Anderson" userId="45ca26836014d2f0" providerId="LiveId" clId="{7648916B-8AF9-45E3-B996-19536FC7E785}" dt="2021-06-13T20:44:04.034" v="389" actId="20577"/>
          <ac:spMkLst>
            <pc:docMk/>
            <pc:sldMk cId="653110406" sldId="266"/>
            <ac:spMk id="36" creationId="{B08BE73F-A298-48E1-B349-477B8490E6E5}"/>
          </ac:spMkLst>
        </pc:spChg>
        <pc:spChg chg="mod">
          <ac:chgData name="James Anderson" userId="45ca26836014d2f0" providerId="LiveId" clId="{7648916B-8AF9-45E3-B996-19536FC7E785}" dt="2021-06-13T20:42:30.486" v="324" actId="20577"/>
          <ac:spMkLst>
            <pc:docMk/>
            <pc:sldMk cId="653110406" sldId="266"/>
            <ac:spMk id="37" creationId="{FCD36FB2-D610-4B7F-B624-31E2E2D244E2}"/>
          </ac:spMkLst>
        </pc:spChg>
        <pc:spChg chg="mod">
          <ac:chgData name="James Anderson" userId="45ca26836014d2f0" providerId="LiveId" clId="{7648916B-8AF9-45E3-B996-19536FC7E785}" dt="2021-06-13T20:44:11.502" v="394" actId="20577"/>
          <ac:spMkLst>
            <pc:docMk/>
            <pc:sldMk cId="653110406" sldId="266"/>
            <ac:spMk id="39" creationId="{E857A074-CA45-4752-8CDC-1CFCDAB65CBE}"/>
          </ac:spMkLst>
        </pc:spChg>
        <pc:spChg chg="mod">
          <ac:chgData name="James Anderson" userId="45ca26836014d2f0" providerId="LiveId" clId="{7648916B-8AF9-45E3-B996-19536FC7E785}" dt="2021-06-13T20:42:36.936" v="332" actId="20577"/>
          <ac:spMkLst>
            <pc:docMk/>
            <pc:sldMk cId="653110406" sldId="266"/>
            <ac:spMk id="40" creationId="{6FD8B720-46BA-47CB-8AD1-BCB8C9D2AFF6}"/>
          </ac:spMkLst>
        </pc:spChg>
        <pc:spChg chg="add del mod">
          <ac:chgData name="James Anderson" userId="45ca26836014d2f0" providerId="LiveId" clId="{7648916B-8AF9-45E3-B996-19536FC7E785}" dt="2021-06-13T20:41:56.759" v="317"/>
          <ac:spMkLst>
            <pc:docMk/>
            <pc:sldMk cId="653110406" sldId="266"/>
            <ac:spMk id="41" creationId="{2471190D-5007-4538-AAC7-58AF466B208D}"/>
          </ac:spMkLst>
        </pc:spChg>
        <pc:spChg chg="mod">
          <ac:chgData name="James Anderson" userId="45ca26836014d2f0" providerId="LiveId" clId="{7648916B-8AF9-45E3-B996-19536FC7E785}" dt="2021-06-13T23:48:45.870" v="4516" actId="207"/>
          <ac:spMkLst>
            <pc:docMk/>
            <pc:sldMk cId="653110406" sldId="266"/>
            <ac:spMk id="43" creationId="{4D4FD285-1093-42D9-85B1-AFFC773AAB4D}"/>
          </ac:spMkLst>
        </pc:spChg>
        <pc:spChg chg="mod">
          <ac:chgData name="James Anderson" userId="45ca26836014d2f0" providerId="LiveId" clId="{7648916B-8AF9-45E3-B996-19536FC7E785}" dt="2021-06-13T20:46:45.740" v="479" actId="108"/>
          <ac:spMkLst>
            <pc:docMk/>
            <pc:sldMk cId="653110406" sldId="266"/>
            <ac:spMk id="44" creationId="{1BA0911D-5B31-44A6-BE8F-C248C2AB3E12}"/>
          </ac:spMkLst>
        </pc:spChg>
        <pc:spChg chg="mod">
          <ac:chgData name="James Anderson" userId="45ca26836014d2f0" providerId="LiveId" clId="{7648916B-8AF9-45E3-B996-19536FC7E785}" dt="2021-06-13T20:42:07.755" v="321"/>
          <ac:spMkLst>
            <pc:docMk/>
            <pc:sldMk cId="653110406" sldId="266"/>
            <ac:spMk id="46" creationId="{31DF17BD-4579-4A29-84D9-8901334CCAA6}"/>
          </ac:spMkLst>
        </pc:spChg>
        <pc:spChg chg="mod">
          <ac:chgData name="James Anderson" userId="45ca26836014d2f0" providerId="LiveId" clId="{7648916B-8AF9-45E3-B996-19536FC7E785}" dt="2021-06-13T20:42:07.755" v="321"/>
          <ac:spMkLst>
            <pc:docMk/>
            <pc:sldMk cId="653110406" sldId="266"/>
            <ac:spMk id="47" creationId="{20631CB6-53D3-4D77-96D1-1892524C1065}"/>
          </ac:spMkLst>
        </pc:spChg>
        <pc:spChg chg="add mod">
          <ac:chgData name="James Anderson" userId="45ca26836014d2f0" providerId="LiveId" clId="{7648916B-8AF9-45E3-B996-19536FC7E785}" dt="2021-06-14T00:41:12.152" v="6687" actId="14100"/>
          <ac:spMkLst>
            <pc:docMk/>
            <pc:sldMk cId="653110406" sldId="266"/>
            <ac:spMk id="48" creationId="{05A95C5F-1D77-4DBA-82FD-C9734BAD0BB8}"/>
          </ac:spMkLst>
        </pc:spChg>
        <pc:spChg chg="add del mod">
          <ac:chgData name="James Anderson" userId="45ca26836014d2f0" providerId="LiveId" clId="{7648916B-8AF9-45E3-B996-19536FC7E785}" dt="2021-06-13T21:21:39.113" v="1426" actId="478"/>
          <ac:spMkLst>
            <pc:docMk/>
            <pc:sldMk cId="653110406" sldId="266"/>
            <ac:spMk id="59" creationId="{97B36953-B779-465B-9F01-C4B179D65BF6}"/>
          </ac:spMkLst>
        </pc:spChg>
        <pc:spChg chg="add del mod">
          <ac:chgData name="James Anderson" userId="45ca26836014d2f0" providerId="LiveId" clId="{7648916B-8AF9-45E3-B996-19536FC7E785}" dt="2021-06-13T23:41:27.920" v="4414" actId="478"/>
          <ac:spMkLst>
            <pc:docMk/>
            <pc:sldMk cId="653110406" sldId="266"/>
            <ac:spMk id="60" creationId="{3B3A5F56-165F-426F-82F2-423E37CA8CC3}"/>
          </ac:spMkLst>
        </pc:spChg>
        <pc:spChg chg="add del mod">
          <ac:chgData name="James Anderson" userId="45ca26836014d2f0" providerId="LiveId" clId="{7648916B-8AF9-45E3-B996-19536FC7E785}" dt="2021-06-13T21:22:45.055" v="1441" actId="478"/>
          <ac:spMkLst>
            <pc:docMk/>
            <pc:sldMk cId="653110406" sldId="266"/>
            <ac:spMk id="61" creationId="{CBE9C8E6-1F31-4622-9282-532769B99AB8}"/>
          </ac:spMkLst>
        </pc:spChg>
        <pc:spChg chg="add del mod">
          <ac:chgData name="James Anderson" userId="45ca26836014d2f0" providerId="LiveId" clId="{7648916B-8AF9-45E3-B996-19536FC7E785}" dt="2021-06-13T23:41:27.920" v="4414" actId="478"/>
          <ac:spMkLst>
            <pc:docMk/>
            <pc:sldMk cId="653110406" sldId="266"/>
            <ac:spMk id="62" creationId="{B2EDE433-67A1-4472-8CCA-4AB69EE40F03}"/>
          </ac:spMkLst>
        </pc:spChg>
        <pc:spChg chg="add del mod">
          <ac:chgData name="James Anderson" userId="45ca26836014d2f0" providerId="LiveId" clId="{7648916B-8AF9-45E3-B996-19536FC7E785}" dt="2021-06-14T00:39:58.119" v="6649" actId="478"/>
          <ac:spMkLst>
            <pc:docMk/>
            <pc:sldMk cId="653110406" sldId="266"/>
            <ac:spMk id="63" creationId="{E979C78D-876A-48C7-8602-0F7E7A55AD48}"/>
          </ac:spMkLst>
        </pc:spChg>
        <pc:spChg chg="add mod">
          <ac:chgData name="James Anderson" userId="45ca26836014d2f0" providerId="LiveId" clId="{7648916B-8AF9-45E3-B996-19536FC7E785}" dt="2021-06-14T00:19:00.006" v="4935" actId="14100"/>
          <ac:spMkLst>
            <pc:docMk/>
            <pc:sldMk cId="653110406" sldId="266"/>
            <ac:spMk id="64" creationId="{57D6E41A-442C-4DCC-B377-0904895E1792}"/>
          </ac:spMkLst>
        </pc:spChg>
        <pc:spChg chg="add mod">
          <ac:chgData name="James Anderson" userId="45ca26836014d2f0" providerId="LiveId" clId="{7648916B-8AF9-45E3-B996-19536FC7E785}" dt="2021-06-14T00:40:04.809" v="6651" actId="14100"/>
          <ac:spMkLst>
            <pc:docMk/>
            <pc:sldMk cId="653110406" sldId="266"/>
            <ac:spMk id="65" creationId="{F655ECE9-3DD1-4000-B543-B96A12415771}"/>
          </ac:spMkLst>
        </pc:spChg>
        <pc:spChg chg="add mod">
          <ac:chgData name="James Anderson" userId="45ca26836014d2f0" providerId="LiveId" clId="{7648916B-8AF9-45E3-B996-19536FC7E785}" dt="2021-06-14T01:46:29.348" v="7734" actId="20577"/>
          <ac:spMkLst>
            <pc:docMk/>
            <pc:sldMk cId="653110406" sldId="266"/>
            <ac:spMk id="72" creationId="{91B3B4D4-BA32-48E9-ABB3-81CDC2217F95}"/>
          </ac:spMkLst>
        </pc:spChg>
        <pc:grpChg chg="add mod">
          <ac:chgData name="James Anderson" userId="45ca26836014d2f0" providerId="LiveId" clId="{7648916B-8AF9-45E3-B996-19536FC7E785}" dt="2021-06-13T20:39:32.892" v="243" actId="164"/>
          <ac:grpSpMkLst>
            <pc:docMk/>
            <pc:sldMk cId="653110406" sldId="266"/>
            <ac:grpSpMk id="3" creationId="{859AF791-8905-465B-8693-C27059AAC88D}"/>
          </ac:grpSpMkLst>
        </pc:grpChg>
        <pc:grpChg chg="add mod">
          <ac:chgData name="James Anderson" userId="45ca26836014d2f0" providerId="LiveId" clId="{7648916B-8AF9-45E3-B996-19536FC7E785}" dt="2021-06-13T20:42:22.631" v="323" actId="465"/>
          <ac:grpSpMkLst>
            <pc:docMk/>
            <pc:sldMk cId="653110406" sldId="266"/>
            <ac:grpSpMk id="23" creationId="{5A51520F-74BA-409C-9076-A6FB70728CC3}"/>
          </ac:grpSpMkLst>
        </pc:grpChg>
        <pc:grpChg chg="add mod">
          <ac:chgData name="James Anderson" userId="45ca26836014d2f0" providerId="LiveId" clId="{7648916B-8AF9-45E3-B996-19536FC7E785}" dt="2021-06-13T20:47:41.093" v="570" actId="1036"/>
          <ac:grpSpMkLst>
            <pc:docMk/>
            <pc:sldMk cId="653110406" sldId="266"/>
            <ac:grpSpMk id="26" creationId="{E71466E7-D412-4BE8-BB27-D8E2F0D5193F}"/>
          </ac:grpSpMkLst>
        </pc:grpChg>
        <pc:grpChg chg="add mod">
          <ac:chgData name="James Anderson" userId="45ca26836014d2f0" providerId="LiveId" clId="{7648916B-8AF9-45E3-B996-19536FC7E785}" dt="2021-06-13T20:47:41.093" v="570" actId="1036"/>
          <ac:grpSpMkLst>
            <pc:docMk/>
            <pc:sldMk cId="653110406" sldId="266"/>
            <ac:grpSpMk id="29" creationId="{A77B6F82-0AC9-4E65-9D59-51CC5D1693B8}"/>
          </ac:grpSpMkLst>
        </pc:grpChg>
        <pc:grpChg chg="add mod">
          <ac:chgData name="James Anderson" userId="45ca26836014d2f0" providerId="LiveId" clId="{7648916B-8AF9-45E3-B996-19536FC7E785}" dt="2021-06-13T20:47:41.093" v="570" actId="1036"/>
          <ac:grpSpMkLst>
            <pc:docMk/>
            <pc:sldMk cId="653110406" sldId="266"/>
            <ac:grpSpMk id="32" creationId="{711E7DFB-738F-423A-B30E-5EDF8D5E1A78}"/>
          </ac:grpSpMkLst>
        </pc:grpChg>
        <pc:grpChg chg="add mod">
          <ac:chgData name="James Anderson" userId="45ca26836014d2f0" providerId="LiveId" clId="{7648916B-8AF9-45E3-B996-19536FC7E785}" dt="2021-06-13T20:47:41.093" v="570" actId="1036"/>
          <ac:grpSpMkLst>
            <pc:docMk/>
            <pc:sldMk cId="653110406" sldId="266"/>
            <ac:grpSpMk id="35" creationId="{1CE49CB6-9959-45D7-A4BE-76DF90C91FEA}"/>
          </ac:grpSpMkLst>
        </pc:grpChg>
        <pc:grpChg chg="add mod">
          <ac:chgData name="James Anderson" userId="45ca26836014d2f0" providerId="LiveId" clId="{7648916B-8AF9-45E3-B996-19536FC7E785}" dt="2021-06-13T20:47:41.093" v="570" actId="1036"/>
          <ac:grpSpMkLst>
            <pc:docMk/>
            <pc:sldMk cId="653110406" sldId="266"/>
            <ac:grpSpMk id="38" creationId="{B4AF1548-67F6-4D12-B2E1-E79FC4DE81A2}"/>
          </ac:grpSpMkLst>
        </pc:grpChg>
        <pc:grpChg chg="add mod">
          <ac:chgData name="James Anderson" userId="45ca26836014d2f0" providerId="LiveId" clId="{7648916B-8AF9-45E3-B996-19536FC7E785}" dt="2021-06-13T20:47:41.093" v="570" actId="1036"/>
          <ac:grpSpMkLst>
            <pc:docMk/>
            <pc:sldMk cId="653110406" sldId="266"/>
            <ac:grpSpMk id="42" creationId="{58FD285D-D674-4F7F-8260-22D782C726BD}"/>
          </ac:grpSpMkLst>
        </pc:grpChg>
        <pc:grpChg chg="add del mod">
          <ac:chgData name="James Anderson" userId="45ca26836014d2f0" providerId="LiveId" clId="{7648916B-8AF9-45E3-B996-19536FC7E785}" dt="2021-06-13T20:44:47.906" v="422" actId="478"/>
          <ac:grpSpMkLst>
            <pc:docMk/>
            <pc:sldMk cId="653110406" sldId="266"/>
            <ac:grpSpMk id="45" creationId="{1753F6DB-5BDC-47EF-AA4C-BC7788ED7E4A}"/>
          </ac:grpSpMkLst>
        </pc:grpChg>
        <pc:cxnChg chg="add mod">
          <ac:chgData name="James Anderson" userId="45ca26836014d2f0" providerId="LiveId" clId="{7648916B-8AF9-45E3-B996-19536FC7E785}" dt="2021-06-14T00:41:12.152" v="6687" actId="14100"/>
          <ac:cxnSpMkLst>
            <pc:docMk/>
            <pc:sldMk cId="653110406" sldId="266"/>
            <ac:cxnSpMk id="50" creationId="{8F92D92F-EC82-4D96-B144-278B2254E2D2}"/>
          </ac:cxnSpMkLst>
        </pc:cxnChg>
        <pc:cxnChg chg="add mod">
          <ac:chgData name="James Anderson" userId="45ca26836014d2f0" providerId="LiveId" clId="{7648916B-8AF9-45E3-B996-19536FC7E785}" dt="2021-06-14T00:41:12.152" v="6687" actId="14100"/>
          <ac:cxnSpMkLst>
            <pc:docMk/>
            <pc:sldMk cId="653110406" sldId="266"/>
            <ac:cxnSpMk id="51" creationId="{FEB83ACF-403E-4FBD-943F-694C918C5BDD}"/>
          </ac:cxnSpMkLst>
        </pc:cxnChg>
        <pc:cxnChg chg="add mod">
          <ac:chgData name="James Anderson" userId="45ca26836014d2f0" providerId="LiveId" clId="{7648916B-8AF9-45E3-B996-19536FC7E785}" dt="2021-06-14T00:41:12.152" v="6687" actId="14100"/>
          <ac:cxnSpMkLst>
            <pc:docMk/>
            <pc:sldMk cId="653110406" sldId="266"/>
            <ac:cxnSpMk id="52" creationId="{7092974E-3226-46F9-AC65-367CDAAA004C}"/>
          </ac:cxnSpMkLst>
        </pc:cxnChg>
      </pc:sldChg>
      <pc:sldChg chg="addSp delSp modSp add mod">
        <pc:chgData name="James Anderson" userId="45ca26836014d2f0" providerId="LiveId" clId="{7648916B-8AF9-45E3-B996-19536FC7E785}" dt="2021-06-14T01:45:41.765" v="7718" actId="6549"/>
        <pc:sldMkLst>
          <pc:docMk/>
          <pc:sldMk cId="1552817745" sldId="267"/>
        </pc:sldMkLst>
        <pc:spChg chg="mod">
          <ac:chgData name="James Anderson" userId="45ca26836014d2f0" providerId="LiveId" clId="{7648916B-8AF9-45E3-B996-19536FC7E785}" dt="2021-06-13T23:33:40.330" v="4307"/>
          <ac:spMkLst>
            <pc:docMk/>
            <pc:sldMk cId="1552817745" sldId="267"/>
            <ac:spMk id="4" creationId="{397763B4-0F4A-43EA-8160-381A8D261496}"/>
          </ac:spMkLst>
        </pc:spChg>
        <pc:spChg chg="mod">
          <ac:chgData name="James Anderson" userId="45ca26836014d2f0" providerId="LiveId" clId="{7648916B-8AF9-45E3-B996-19536FC7E785}" dt="2021-06-13T23:33:50.694" v="4308"/>
          <ac:spMkLst>
            <pc:docMk/>
            <pc:sldMk cId="1552817745" sldId="267"/>
            <ac:spMk id="5" creationId="{75BEB68F-9689-40B0-B7CB-207C5629BF01}"/>
          </ac:spMkLst>
        </pc:spChg>
        <pc:spChg chg="mod">
          <ac:chgData name="James Anderson" userId="45ca26836014d2f0" providerId="LiveId" clId="{7648916B-8AF9-45E3-B996-19536FC7E785}" dt="2021-06-13T21:16:28.488" v="1322" actId="20577"/>
          <ac:spMkLst>
            <pc:docMk/>
            <pc:sldMk cId="1552817745" sldId="267"/>
            <ac:spMk id="9" creationId="{012BC4C7-CDFE-4331-8485-84BEB8BA42E2}"/>
          </ac:spMkLst>
        </pc:spChg>
        <pc:spChg chg="mod">
          <ac:chgData name="James Anderson" userId="45ca26836014d2f0" providerId="LiveId" clId="{7648916B-8AF9-45E3-B996-19536FC7E785}" dt="2021-06-13T22:23:46.079" v="3649" actId="14100"/>
          <ac:spMkLst>
            <pc:docMk/>
            <pc:sldMk cId="1552817745" sldId="267"/>
            <ac:spMk id="15" creationId="{32DC7878-1E94-4333-B806-BFF3C551DAEC}"/>
          </ac:spMkLst>
        </pc:spChg>
        <pc:spChg chg="mod">
          <ac:chgData name="James Anderson" userId="45ca26836014d2f0" providerId="LiveId" clId="{7648916B-8AF9-45E3-B996-19536FC7E785}" dt="2021-06-13T22:23:53.935" v="3651" actId="14100"/>
          <ac:spMkLst>
            <pc:docMk/>
            <pc:sldMk cId="1552817745" sldId="267"/>
            <ac:spMk id="16" creationId="{B20FBA2E-CFD0-4C14-8062-3F596A37C2F2}"/>
          </ac:spMkLst>
        </pc:spChg>
        <pc:spChg chg="mod">
          <ac:chgData name="James Anderson" userId="45ca26836014d2f0" providerId="LiveId" clId="{7648916B-8AF9-45E3-B996-19536FC7E785}" dt="2021-06-14T01:45:41.765" v="7718" actId="6549"/>
          <ac:spMkLst>
            <pc:docMk/>
            <pc:sldMk cId="1552817745" sldId="267"/>
            <ac:spMk id="23" creationId="{47F610C3-2E93-43A4-A70A-E64E5A5DC686}"/>
          </ac:spMkLst>
        </pc:spChg>
        <pc:spChg chg="add del mod">
          <ac:chgData name="James Anderson" userId="45ca26836014d2f0" providerId="LiveId" clId="{7648916B-8AF9-45E3-B996-19536FC7E785}" dt="2021-06-13T23:41:20.328" v="4413" actId="478"/>
          <ac:spMkLst>
            <pc:docMk/>
            <pc:sldMk cId="1552817745" sldId="267"/>
            <ac:spMk id="24" creationId="{9ADF7E27-A686-49BF-89F8-176D23D9D6B8}"/>
          </ac:spMkLst>
        </pc:spChg>
        <pc:spChg chg="mod">
          <ac:chgData name="James Anderson" userId="45ca26836014d2f0" providerId="LiveId" clId="{7648916B-8AF9-45E3-B996-19536FC7E785}" dt="2021-06-13T22:19:25.404" v="3441" actId="1076"/>
          <ac:spMkLst>
            <pc:docMk/>
            <pc:sldMk cId="1552817745" sldId="267"/>
            <ac:spMk id="27" creationId="{35EEC54B-FBCA-44A7-A191-B7FB83480EF6}"/>
          </ac:spMkLst>
        </pc:spChg>
        <pc:spChg chg="add del mod">
          <ac:chgData name="James Anderson" userId="45ca26836014d2f0" providerId="LiveId" clId="{7648916B-8AF9-45E3-B996-19536FC7E785}" dt="2021-06-13T23:41:20.328" v="4413" actId="478"/>
          <ac:spMkLst>
            <pc:docMk/>
            <pc:sldMk cId="1552817745" sldId="267"/>
            <ac:spMk id="28" creationId="{943089F1-EF5E-41D0-835F-5236119F24C8}"/>
          </ac:spMkLst>
        </pc:spChg>
        <pc:spChg chg="mod">
          <ac:chgData name="James Anderson" userId="45ca26836014d2f0" providerId="LiveId" clId="{7648916B-8AF9-45E3-B996-19536FC7E785}" dt="2021-06-13T23:43:14.527" v="4420" actId="14100"/>
          <ac:spMkLst>
            <pc:docMk/>
            <pc:sldMk cId="1552817745" sldId="267"/>
            <ac:spMk id="29" creationId="{179C18E8-44BB-42EF-8409-4FAB2755CB76}"/>
          </ac:spMkLst>
        </pc:spChg>
        <pc:spChg chg="mod">
          <ac:chgData name="James Anderson" userId="45ca26836014d2f0" providerId="LiveId" clId="{7648916B-8AF9-45E3-B996-19536FC7E785}" dt="2021-06-13T21:56:41.665" v="2255" actId="14100"/>
          <ac:spMkLst>
            <pc:docMk/>
            <pc:sldMk cId="1552817745" sldId="267"/>
            <ac:spMk id="31" creationId="{8D2EF85E-1E80-44CB-946C-2CAF454664E6}"/>
          </ac:spMkLst>
        </pc:spChg>
        <pc:spChg chg="mod">
          <ac:chgData name="James Anderson" userId="45ca26836014d2f0" providerId="LiveId" clId="{7648916B-8AF9-45E3-B996-19536FC7E785}" dt="2021-06-13T21:56:01.828" v="2250" actId="14100"/>
          <ac:spMkLst>
            <pc:docMk/>
            <pc:sldMk cId="1552817745" sldId="267"/>
            <ac:spMk id="34" creationId="{61DE5643-B761-4983-9CE3-0D7DEC3AC599}"/>
          </ac:spMkLst>
        </pc:spChg>
        <pc:spChg chg="mod">
          <ac:chgData name="James Anderson" userId="45ca26836014d2f0" providerId="LiveId" clId="{7648916B-8AF9-45E3-B996-19536FC7E785}" dt="2021-06-13T21:56:10.789" v="2252" actId="14100"/>
          <ac:spMkLst>
            <pc:docMk/>
            <pc:sldMk cId="1552817745" sldId="267"/>
            <ac:spMk id="35" creationId="{3E4D64F2-FD06-4E36-8510-935AAE875E5B}"/>
          </ac:spMkLst>
        </pc:spChg>
        <pc:spChg chg="mod">
          <ac:chgData name="James Anderson" userId="45ca26836014d2f0" providerId="LiveId" clId="{7648916B-8AF9-45E3-B996-19536FC7E785}" dt="2021-06-13T21:55:57.339" v="2249" actId="14100"/>
          <ac:spMkLst>
            <pc:docMk/>
            <pc:sldMk cId="1552817745" sldId="267"/>
            <ac:spMk id="37" creationId="{ADCBB12C-C7EE-4EF2-A71A-94005F182081}"/>
          </ac:spMkLst>
        </pc:spChg>
        <pc:spChg chg="mod">
          <ac:chgData name="James Anderson" userId="45ca26836014d2f0" providerId="LiveId" clId="{7648916B-8AF9-45E3-B996-19536FC7E785}" dt="2021-06-13T21:56:07.176" v="2251" actId="14100"/>
          <ac:spMkLst>
            <pc:docMk/>
            <pc:sldMk cId="1552817745" sldId="267"/>
            <ac:spMk id="38" creationId="{0CAA6E87-C1BB-490C-BC62-4395DABC1818}"/>
          </ac:spMkLst>
        </pc:spChg>
        <pc:spChg chg="mod">
          <ac:chgData name="James Anderson" userId="45ca26836014d2f0" providerId="LiveId" clId="{7648916B-8AF9-45E3-B996-19536FC7E785}" dt="2021-06-13T21:55:50.989" v="2248" actId="14100"/>
          <ac:spMkLst>
            <pc:docMk/>
            <pc:sldMk cId="1552817745" sldId="267"/>
            <ac:spMk id="40" creationId="{4F83D29A-7B89-485D-99D6-16F494937C2D}"/>
          </ac:spMkLst>
        </pc:spChg>
        <pc:spChg chg="mod">
          <ac:chgData name="James Anderson" userId="45ca26836014d2f0" providerId="LiveId" clId="{7648916B-8AF9-45E3-B996-19536FC7E785}" dt="2021-06-13T21:53:14.277" v="2218" actId="20577"/>
          <ac:spMkLst>
            <pc:docMk/>
            <pc:sldMk cId="1552817745" sldId="267"/>
            <ac:spMk id="41" creationId="{1B0A33C6-ABC2-4F36-9F38-540F5BF8084F}"/>
          </ac:spMkLst>
        </pc:spChg>
        <pc:spChg chg="mod">
          <ac:chgData name="James Anderson" userId="45ca26836014d2f0" providerId="LiveId" clId="{7648916B-8AF9-45E3-B996-19536FC7E785}" dt="2021-06-13T21:52:07.427" v="2181"/>
          <ac:spMkLst>
            <pc:docMk/>
            <pc:sldMk cId="1552817745" sldId="267"/>
            <ac:spMk id="43" creationId="{9F53D6D7-CBBE-47D0-A03E-AF8B85F39BB9}"/>
          </ac:spMkLst>
        </pc:spChg>
        <pc:spChg chg="mod">
          <ac:chgData name="James Anderson" userId="45ca26836014d2f0" providerId="LiveId" clId="{7648916B-8AF9-45E3-B996-19536FC7E785}" dt="2021-06-13T21:52:07.427" v="2181"/>
          <ac:spMkLst>
            <pc:docMk/>
            <pc:sldMk cId="1552817745" sldId="267"/>
            <ac:spMk id="44" creationId="{0644627A-2F41-4F3E-93E3-141FC60070F5}"/>
          </ac:spMkLst>
        </pc:spChg>
        <pc:spChg chg="mod">
          <ac:chgData name="James Anderson" userId="45ca26836014d2f0" providerId="LiveId" clId="{7648916B-8AF9-45E3-B996-19536FC7E785}" dt="2021-06-13T22:22:24.799" v="3496" actId="14100"/>
          <ac:spMkLst>
            <pc:docMk/>
            <pc:sldMk cId="1552817745" sldId="267"/>
            <ac:spMk id="46" creationId="{A1031215-D363-4288-96CE-4BE207BB3B83}"/>
          </ac:spMkLst>
        </pc:spChg>
        <pc:spChg chg="mod">
          <ac:chgData name="James Anderson" userId="45ca26836014d2f0" providerId="LiveId" clId="{7648916B-8AF9-45E3-B996-19536FC7E785}" dt="2021-06-13T23:03:43.890" v="3686" actId="14100"/>
          <ac:spMkLst>
            <pc:docMk/>
            <pc:sldMk cId="1552817745" sldId="267"/>
            <ac:spMk id="47" creationId="{618C80AD-4996-4DC0-B6D1-03556A397EC7}"/>
          </ac:spMkLst>
        </pc:spChg>
        <pc:spChg chg="mod">
          <ac:chgData name="James Anderson" userId="45ca26836014d2f0" providerId="LiveId" clId="{7648916B-8AF9-45E3-B996-19536FC7E785}" dt="2021-06-13T22:17:46.201" v="3421" actId="207"/>
          <ac:spMkLst>
            <pc:docMk/>
            <pc:sldMk cId="1552817745" sldId="267"/>
            <ac:spMk id="49" creationId="{07DFFEDB-42FE-4E83-8D07-14E78F045E31}"/>
          </ac:spMkLst>
        </pc:spChg>
        <pc:spChg chg="mod">
          <ac:chgData name="James Anderson" userId="45ca26836014d2f0" providerId="LiveId" clId="{7648916B-8AF9-45E3-B996-19536FC7E785}" dt="2021-06-13T23:03:36.224" v="3684" actId="14100"/>
          <ac:spMkLst>
            <pc:docMk/>
            <pc:sldMk cId="1552817745" sldId="267"/>
            <ac:spMk id="50" creationId="{45D42DE8-4A05-49D8-9BCB-E5574A248923}"/>
          </ac:spMkLst>
        </pc:spChg>
        <pc:spChg chg="mod">
          <ac:chgData name="James Anderson" userId="45ca26836014d2f0" providerId="LiveId" clId="{7648916B-8AF9-45E3-B996-19536FC7E785}" dt="2021-06-13T22:17:50.182" v="3422" actId="207"/>
          <ac:spMkLst>
            <pc:docMk/>
            <pc:sldMk cId="1552817745" sldId="267"/>
            <ac:spMk id="52" creationId="{F3641EA4-8006-4B6A-B6D1-8CF681FAF51A}"/>
          </ac:spMkLst>
        </pc:spChg>
        <pc:spChg chg="mod">
          <ac:chgData name="James Anderson" userId="45ca26836014d2f0" providerId="LiveId" clId="{7648916B-8AF9-45E3-B996-19536FC7E785}" dt="2021-06-13T23:03:39.857" v="3685" actId="14100"/>
          <ac:spMkLst>
            <pc:docMk/>
            <pc:sldMk cId="1552817745" sldId="267"/>
            <ac:spMk id="53" creationId="{3D836C52-9480-4CFF-8FBF-22416D780976}"/>
          </ac:spMkLst>
        </pc:spChg>
        <pc:spChg chg="mod topLvl">
          <ac:chgData name="James Anderson" userId="45ca26836014d2f0" providerId="LiveId" clId="{7648916B-8AF9-45E3-B996-19536FC7E785}" dt="2021-06-13T22:03:35.063" v="2837" actId="164"/>
          <ac:spMkLst>
            <pc:docMk/>
            <pc:sldMk cId="1552817745" sldId="267"/>
            <ac:spMk id="57" creationId="{308CC4D1-A15C-42F1-B30A-4F9E2C906512}"/>
          </ac:spMkLst>
        </pc:spChg>
        <pc:spChg chg="mod topLvl">
          <ac:chgData name="James Anderson" userId="45ca26836014d2f0" providerId="LiveId" clId="{7648916B-8AF9-45E3-B996-19536FC7E785}" dt="2021-06-13T22:06:40.459" v="2886" actId="14100"/>
          <ac:spMkLst>
            <pc:docMk/>
            <pc:sldMk cId="1552817745" sldId="267"/>
            <ac:spMk id="59" creationId="{47C38B98-7566-4D17-8CFE-4ACAADCCD827}"/>
          </ac:spMkLst>
        </pc:spChg>
        <pc:spChg chg="mod topLvl">
          <ac:chgData name="James Anderson" userId="45ca26836014d2f0" providerId="LiveId" clId="{7648916B-8AF9-45E3-B996-19536FC7E785}" dt="2021-06-13T22:05:23.695" v="2859" actId="14100"/>
          <ac:spMkLst>
            <pc:docMk/>
            <pc:sldMk cId="1552817745" sldId="267"/>
            <ac:spMk id="60" creationId="{19C7F1DF-BDEB-4C22-914B-A6A215EFB2EC}"/>
          </ac:spMkLst>
        </pc:spChg>
        <pc:spChg chg="mod">
          <ac:chgData name="James Anderson" userId="45ca26836014d2f0" providerId="LiveId" clId="{7648916B-8AF9-45E3-B996-19536FC7E785}" dt="2021-06-13T22:07:37.313" v="2905" actId="20577"/>
          <ac:spMkLst>
            <pc:docMk/>
            <pc:sldMk cId="1552817745" sldId="267"/>
            <ac:spMk id="62" creationId="{19B2B657-A0BE-48DF-9C39-5DF998613C45}"/>
          </ac:spMkLst>
        </pc:spChg>
        <pc:spChg chg="mod">
          <ac:chgData name="James Anderson" userId="45ca26836014d2f0" providerId="LiveId" clId="{7648916B-8AF9-45E3-B996-19536FC7E785}" dt="2021-06-13T21:57:26.917" v="2309" actId="20577"/>
          <ac:spMkLst>
            <pc:docMk/>
            <pc:sldMk cId="1552817745" sldId="267"/>
            <ac:spMk id="63" creationId="{E22C074B-B017-4286-AFE5-7AD69C49CCEA}"/>
          </ac:spMkLst>
        </pc:spChg>
        <pc:spChg chg="mod">
          <ac:chgData name="James Anderson" userId="45ca26836014d2f0" providerId="LiveId" clId="{7648916B-8AF9-45E3-B996-19536FC7E785}" dt="2021-06-13T22:07:20.292" v="2895" actId="404"/>
          <ac:spMkLst>
            <pc:docMk/>
            <pc:sldMk cId="1552817745" sldId="267"/>
            <ac:spMk id="65" creationId="{769DE154-5C08-4D45-904E-0ABEF2A588BB}"/>
          </ac:spMkLst>
        </pc:spChg>
        <pc:spChg chg="mod">
          <ac:chgData name="James Anderson" userId="45ca26836014d2f0" providerId="LiveId" clId="{7648916B-8AF9-45E3-B996-19536FC7E785}" dt="2021-06-13T22:02:52.465" v="2833" actId="6549"/>
          <ac:spMkLst>
            <pc:docMk/>
            <pc:sldMk cId="1552817745" sldId="267"/>
            <ac:spMk id="66" creationId="{D4C7E41C-10D8-4D04-89E7-4233F1F8AE56}"/>
          </ac:spMkLst>
        </pc:spChg>
        <pc:spChg chg="mod">
          <ac:chgData name="James Anderson" userId="45ca26836014d2f0" providerId="LiveId" clId="{7648916B-8AF9-45E3-B996-19536FC7E785}" dt="2021-06-13T22:07:29.261" v="2900" actId="20577"/>
          <ac:spMkLst>
            <pc:docMk/>
            <pc:sldMk cId="1552817745" sldId="267"/>
            <ac:spMk id="68" creationId="{1ED11871-0DB8-48EF-AB68-6FE010C53FF9}"/>
          </ac:spMkLst>
        </pc:spChg>
        <pc:spChg chg="mod">
          <ac:chgData name="James Anderson" userId="45ca26836014d2f0" providerId="LiveId" clId="{7648916B-8AF9-45E3-B996-19536FC7E785}" dt="2021-06-13T22:00:50.213" v="2673" actId="14100"/>
          <ac:spMkLst>
            <pc:docMk/>
            <pc:sldMk cId="1552817745" sldId="267"/>
            <ac:spMk id="69" creationId="{5842B519-A070-4CF3-8FAE-1754B9799E8B}"/>
          </ac:spMkLst>
        </pc:spChg>
        <pc:spChg chg="mod">
          <ac:chgData name="James Anderson" userId="45ca26836014d2f0" providerId="LiveId" clId="{7648916B-8AF9-45E3-B996-19536FC7E785}" dt="2021-06-13T22:01:37.005" v="2722"/>
          <ac:spMkLst>
            <pc:docMk/>
            <pc:sldMk cId="1552817745" sldId="267"/>
            <ac:spMk id="71" creationId="{A209DF80-D106-4541-9002-9CB0880CD52F}"/>
          </ac:spMkLst>
        </pc:spChg>
        <pc:spChg chg="mod">
          <ac:chgData name="James Anderson" userId="45ca26836014d2f0" providerId="LiveId" clId="{7648916B-8AF9-45E3-B996-19536FC7E785}" dt="2021-06-13T22:01:37.005" v="2722"/>
          <ac:spMkLst>
            <pc:docMk/>
            <pc:sldMk cId="1552817745" sldId="267"/>
            <ac:spMk id="72" creationId="{A7AC0883-99F8-4E68-B76A-CDC19F677ABB}"/>
          </ac:spMkLst>
        </pc:spChg>
        <pc:spChg chg="mod">
          <ac:chgData name="James Anderson" userId="45ca26836014d2f0" providerId="LiveId" clId="{7648916B-8AF9-45E3-B996-19536FC7E785}" dt="2021-06-13T22:01:37.005" v="2722"/>
          <ac:spMkLst>
            <pc:docMk/>
            <pc:sldMk cId="1552817745" sldId="267"/>
            <ac:spMk id="74" creationId="{AF3B16D1-303A-446D-B3DC-F2FEE7A7F118}"/>
          </ac:spMkLst>
        </pc:spChg>
        <pc:spChg chg="mod">
          <ac:chgData name="James Anderson" userId="45ca26836014d2f0" providerId="LiveId" clId="{7648916B-8AF9-45E3-B996-19536FC7E785}" dt="2021-06-13T22:01:37.005" v="2722"/>
          <ac:spMkLst>
            <pc:docMk/>
            <pc:sldMk cId="1552817745" sldId="267"/>
            <ac:spMk id="75" creationId="{E9EBD979-64ED-475F-87F2-200FA9F87446}"/>
          </ac:spMkLst>
        </pc:spChg>
        <pc:spChg chg="mod">
          <ac:chgData name="James Anderson" userId="45ca26836014d2f0" providerId="LiveId" clId="{7648916B-8AF9-45E3-B996-19536FC7E785}" dt="2021-06-13T22:04:27.376" v="2846" actId="6549"/>
          <ac:spMkLst>
            <pc:docMk/>
            <pc:sldMk cId="1552817745" sldId="267"/>
            <ac:spMk id="77" creationId="{51556A26-F4F5-4C20-9708-8D4309376BCE}"/>
          </ac:spMkLst>
        </pc:spChg>
        <pc:spChg chg="mod">
          <ac:chgData name="James Anderson" userId="45ca26836014d2f0" providerId="LiveId" clId="{7648916B-8AF9-45E3-B996-19536FC7E785}" dt="2021-06-13T22:01:59.423" v="2770" actId="20577"/>
          <ac:spMkLst>
            <pc:docMk/>
            <pc:sldMk cId="1552817745" sldId="267"/>
            <ac:spMk id="78" creationId="{005626A8-FB30-46BD-919B-390394F54E10}"/>
          </ac:spMkLst>
        </pc:spChg>
        <pc:spChg chg="mod">
          <ac:chgData name="James Anderson" userId="45ca26836014d2f0" providerId="LiveId" clId="{7648916B-8AF9-45E3-B996-19536FC7E785}" dt="2021-06-13T22:02:18.623" v="2772"/>
          <ac:spMkLst>
            <pc:docMk/>
            <pc:sldMk cId="1552817745" sldId="267"/>
            <ac:spMk id="80" creationId="{2A96BCC5-9AAA-43C9-91C8-9BAAE731CE94}"/>
          </ac:spMkLst>
        </pc:spChg>
        <pc:spChg chg="mod">
          <ac:chgData name="James Anderson" userId="45ca26836014d2f0" providerId="LiveId" clId="{7648916B-8AF9-45E3-B996-19536FC7E785}" dt="2021-06-13T22:02:18.623" v="2772"/>
          <ac:spMkLst>
            <pc:docMk/>
            <pc:sldMk cId="1552817745" sldId="267"/>
            <ac:spMk id="81" creationId="{37AF76DF-A48E-44C8-BABB-0691090C0E85}"/>
          </ac:spMkLst>
        </pc:spChg>
        <pc:spChg chg="mod">
          <ac:chgData name="James Anderson" userId="45ca26836014d2f0" providerId="LiveId" clId="{7648916B-8AF9-45E3-B996-19536FC7E785}" dt="2021-06-13T22:02:18.623" v="2772"/>
          <ac:spMkLst>
            <pc:docMk/>
            <pc:sldMk cId="1552817745" sldId="267"/>
            <ac:spMk id="83" creationId="{27824FF1-0A16-438D-9FCC-62BED0D3F21F}"/>
          </ac:spMkLst>
        </pc:spChg>
        <pc:spChg chg="mod">
          <ac:chgData name="James Anderson" userId="45ca26836014d2f0" providerId="LiveId" clId="{7648916B-8AF9-45E3-B996-19536FC7E785}" dt="2021-06-13T22:02:18.623" v="2772"/>
          <ac:spMkLst>
            <pc:docMk/>
            <pc:sldMk cId="1552817745" sldId="267"/>
            <ac:spMk id="84" creationId="{319390C4-93DA-4AD6-828C-A2B33379B0D4}"/>
          </ac:spMkLst>
        </pc:spChg>
        <pc:spChg chg="mod">
          <ac:chgData name="James Anderson" userId="45ca26836014d2f0" providerId="LiveId" clId="{7648916B-8AF9-45E3-B996-19536FC7E785}" dt="2021-06-13T22:02:18.623" v="2772"/>
          <ac:spMkLst>
            <pc:docMk/>
            <pc:sldMk cId="1552817745" sldId="267"/>
            <ac:spMk id="86" creationId="{C70C8CA9-63B3-4B35-966A-8ACD55C382B2}"/>
          </ac:spMkLst>
        </pc:spChg>
        <pc:spChg chg="mod">
          <ac:chgData name="James Anderson" userId="45ca26836014d2f0" providerId="LiveId" clId="{7648916B-8AF9-45E3-B996-19536FC7E785}" dt="2021-06-13T22:02:44.773" v="2832" actId="20577"/>
          <ac:spMkLst>
            <pc:docMk/>
            <pc:sldMk cId="1552817745" sldId="267"/>
            <ac:spMk id="87" creationId="{781F55EA-12DB-40C5-969A-C820A208F41D}"/>
          </ac:spMkLst>
        </pc:spChg>
        <pc:spChg chg="mod">
          <ac:chgData name="James Anderson" userId="45ca26836014d2f0" providerId="LiveId" clId="{7648916B-8AF9-45E3-B996-19536FC7E785}" dt="2021-06-13T22:05:38.160" v="2864" actId="14100"/>
          <ac:spMkLst>
            <pc:docMk/>
            <pc:sldMk cId="1552817745" sldId="267"/>
            <ac:spMk id="89" creationId="{D275C21A-7355-4D05-8852-F181F31C7264}"/>
          </ac:spMkLst>
        </pc:spChg>
        <pc:spChg chg="mod">
          <ac:chgData name="James Anderson" userId="45ca26836014d2f0" providerId="LiveId" clId="{7648916B-8AF9-45E3-B996-19536FC7E785}" dt="2021-06-13T22:06:29.716" v="2884" actId="14100"/>
          <ac:spMkLst>
            <pc:docMk/>
            <pc:sldMk cId="1552817745" sldId="267"/>
            <ac:spMk id="91" creationId="{88213100-07E0-4B03-9208-362D9D9CFCA3}"/>
          </ac:spMkLst>
        </pc:spChg>
        <pc:spChg chg="mod">
          <ac:chgData name="James Anderson" userId="45ca26836014d2f0" providerId="LiveId" clId="{7648916B-8AF9-45E3-B996-19536FC7E785}" dt="2021-06-13T22:06:32.202" v="2885" actId="1038"/>
          <ac:spMkLst>
            <pc:docMk/>
            <pc:sldMk cId="1552817745" sldId="267"/>
            <ac:spMk id="92" creationId="{140E921D-611A-4F8A-922A-62E5670A1E7C}"/>
          </ac:spMkLst>
        </pc:spChg>
        <pc:spChg chg="mod">
          <ac:chgData name="James Anderson" userId="45ca26836014d2f0" providerId="LiveId" clId="{7648916B-8AF9-45E3-B996-19536FC7E785}" dt="2021-06-13T22:06:56.810" v="2888" actId="6549"/>
          <ac:spMkLst>
            <pc:docMk/>
            <pc:sldMk cId="1552817745" sldId="267"/>
            <ac:spMk id="95" creationId="{571D805A-2483-485B-82EA-37EB5D407C62}"/>
          </ac:spMkLst>
        </pc:spChg>
        <pc:spChg chg="mod">
          <ac:chgData name="James Anderson" userId="45ca26836014d2f0" providerId="LiveId" clId="{7648916B-8AF9-45E3-B996-19536FC7E785}" dt="2021-06-13T22:18:18.583" v="3425" actId="20577"/>
          <ac:spMkLst>
            <pc:docMk/>
            <pc:sldMk cId="1552817745" sldId="267"/>
            <ac:spMk id="97" creationId="{8030C84F-5DE1-430A-8154-2B5AF92016F7}"/>
          </ac:spMkLst>
        </pc:spChg>
        <pc:spChg chg="mod">
          <ac:chgData name="James Anderson" userId="45ca26836014d2f0" providerId="LiveId" clId="{7648916B-8AF9-45E3-B996-19536FC7E785}" dt="2021-06-13T22:05:08.875" v="2856"/>
          <ac:spMkLst>
            <pc:docMk/>
            <pc:sldMk cId="1552817745" sldId="267"/>
            <ac:spMk id="98" creationId="{8EABA154-CBCF-4306-BD78-F4C6DBD3A4C4}"/>
          </ac:spMkLst>
        </pc:spChg>
        <pc:spChg chg="mod">
          <ac:chgData name="James Anderson" userId="45ca26836014d2f0" providerId="LiveId" clId="{7648916B-8AF9-45E3-B996-19536FC7E785}" dt="2021-06-13T22:10:49.318" v="3012" actId="14100"/>
          <ac:spMkLst>
            <pc:docMk/>
            <pc:sldMk cId="1552817745" sldId="267"/>
            <ac:spMk id="103" creationId="{4458CC6E-C470-4ABD-A65F-313C2880B13B}"/>
          </ac:spMkLst>
        </pc:spChg>
        <pc:spChg chg="mod">
          <ac:chgData name="James Anderson" userId="45ca26836014d2f0" providerId="LiveId" clId="{7648916B-8AF9-45E3-B996-19536FC7E785}" dt="2021-06-13T22:18:26.407" v="3427" actId="20577"/>
          <ac:spMkLst>
            <pc:docMk/>
            <pc:sldMk cId="1552817745" sldId="267"/>
            <ac:spMk id="105" creationId="{A0954A17-FEA9-40BC-8D38-C86E3B0121E4}"/>
          </ac:spMkLst>
        </pc:spChg>
        <pc:spChg chg="mod">
          <ac:chgData name="James Anderson" userId="45ca26836014d2f0" providerId="LiveId" clId="{7648916B-8AF9-45E3-B996-19536FC7E785}" dt="2021-06-13T22:08:59.011" v="2957"/>
          <ac:spMkLst>
            <pc:docMk/>
            <pc:sldMk cId="1552817745" sldId="267"/>
            <ac:spMk id="106" creationId="{2E98578E-BA5A-4B7B-8167-5E8CA935ED3E}"/>
          </ac:spMkLst>
        </pc:spChg>
        <pc:spChg chg="mod">
          <ac:chgData name="James Anderson" userId="45ca26836014d2f0" providerId="LiveId" clId="{7648916B-8AF9-45E3-B996-19536FC7E785}" dt="2021-06-13T22:18:50.808" v="3433" actId="20577"/>
          <ac:spMkLst>
            <pc:docMk/>
            <pc:sldMk cId="1552817745" sldId="267"/>
            <ac:spMk id="109" creationId="{775414F8-D28A-474C-BEFA-17117B1D23B5}"/>
          </ac:spMkLst>
        </pc:spChg>
        <pc:spChg chg="mod">
          <ac:chgData name="James Anderson" userId="45ca26836014d2f0" providerId="LiveId" clId="{7648916B-8AF9-45E3-B996-19536FC7E785}" dt="2021-06-13T22:18:56.046" v="3435" actId="20577"/>
          <ac:spMkLst>
            <pc:docMk/>
            <pc:sldMk cId="1552817745" sldId="267"/>
            <ac:spMk id="111" creationId="{A350096D-5481-4976-9CC9-7402E62E29F4}"/>
          </ac:spMkLst>
        </pc:spChg>
        <pc:spChg chg="mod">
          <ac:chgData name="James Anderson" userId="45ca26836014d2f0" providerId="LiveId" clId="{7648916B-8AF9-45E3-B996-19536FC7E785}" dt="2021-06-13T22:08:59.011" v="2957"/>
          <ac:spMkLst>
            <pc:docMk/>
            <pc:sldMk cId="1552817745" sldId="267"/>
            <ac:spMk id="112" creationId="{04199E47-3A40-44BC-95A4-6EB250251A96}"/>
          </ac:spMkLst>
        </pc:spChg>
        <pc:spChg chg="mod">
          <ac:chgData name="James Anderson" userId="45ca26836014d2f0" providerId="LiveId" clId="{7648916B-8AF9-45E3-B996-19536FC7E785}" dt="2021-06-13T22:08:59.011" v="2957"/>
          <ac:spMkLst>
            <pc:docMk/>
            <pc:sldMk cId="1552817745" sldId="267"/>
            <ac:spMk id="115" creationId="{98025131-32CD-4B8E-A3B1-6FD8DDAF6B1F}"/>
          </ac:spMkLst>
        </pc:spChg>
        <pc:spChg chg="mod">
          <ac:chgData name="James Anderson" userId="45ca26836014d2f0" providerId="LiveId" clId="{7648916B-8AF9-45E3-B996-19536FC7E785}" dt="2021-06-13T22:19:03.336" v="3438" actId="20577"/>
          <ac:spMkLst>
            <pc:docMk/>
            <pc:sldMk cId="1552817745" sldId="267"/>
            <ac:spMk id="117" creationId="{E814910C-5C05-4F32-A72D-9A37947D95E2}"/>
          </ac:spMkLst>
        </pc:spChg>
        <pc:spChg chg="mod">
          <ac:chgData name="James Anderson" userId="45ca26836014d2f0" providerId="LiveId" clId="{7648916B-8AF9-45E3-B996-19536FC7E785}" dt="2021-06-13T22:08:59.011" v="2957"/>
          <ac:spMkLst>
            <pc:docMk/>
            <pc:sldMk cId="1552817745" sldId="267"/>
            <ac:spMk id="118" creationId="{C1ED73AB-1A80-44AB-AF70-7800312FD6E0}"/>
          </ac:spMkLst>
        </pc:spChg>
        <pc:spChg chg="mod">
          <ac:chgData name="James Anderson" userId="45ca26836014d2f0" providerId="LiveId" clId="{7648916B-8AF9-45E3-B996-19536FC7E785}" dt="2021-06-13T22:11:11.843" v="3013"/>
          <ac:spMkLst>
            <pc:docMk/>
            <pc:sldMk cId="1552817745" sldId="267"/>
            <ac:spMk id="123" creationId="{5015AAE4-B7FA-4043-80AD-BEF3984255F0}"/>
          </ac:spMkLst>
        </pc:spChg>
        <pc:spChg chg="mod">
          <ac:chgData name="James Anderson" userId="45ca26836014d2f0" providerId="LiveId" clId="{7648916B-8AF9-45E3-B996-19536FC7E785}" dt="2021-06-13T22:11:11.843" v="3013"/>
          <ac:spMkLst>
            <pc:docMk/>
            <pc:sldMk cId="1552817745" sldId="267"/>
            <ac:spMk id="125" creationId="{5B0EB10E-486A-4412-9FC3-4FF2DD12A791}"/>
          </ac:spMkLst>
        </pc:spChg>
        <pc:spChg chg="mod">
          <ac:chgData name="James Anderson" userId="45ca26836014d2f0" providerId="LiveId" clId="{7648916B-8AF9-45E3-B996-19536FC7E785}" dt="2021-06-13T22:11:11.843" v="3013"/>
          <ac:spMkLst>
            <pc:docMk/>
            <pc:sldMk cId="1552817745" sldId="267"/>
            <ac:spMk id="126" creationId="{E4CD060B-B5D6-4CF4-822D-C447EEB7C239}"/>
          </ac:spMkLst>
        </pc:spChg>
        <pc:spChg chg="mod">
          <ac:chgData name="James Anderson" userId="45ca26836014d2f0" providerId="LiveId" clId="{7648916B-8AF9-45E3-B996-19536FC7E785}" dt="2021-06-13T22:11:11.843" v="3013"/>
          <ac:spMkLst>
            <pc:docMk/>
            <pc:sldMk cId="1552817745" sldId="267"/>
            <ac:spMk id="129" creationId="{4A7276B3-ED85-4B2B-B12E-44BFB99EC72D}"/>
          </ac:spMkLst>
        </pc:spChg>
        <pc:spChg chg="mod">
          <ac:chgData name="James Anderson" userId="45ca26836014d2f0" providerId="LiveId" clId="{7648916B-8AF9-45E3-B996-19536FC7E785}" dt="2021-06-13T22:11:11.843" v="3013"/>
          <ac:spMkLst>
            <pc:docMk/>
            <pc:sldMk cId="1552817745" sldId="267"/>
            <ac:spMk id="131" creationId="{29E90AAA-662C-4666-A0FC-558D1E492F70}"/>
          </ac:spMkLst>
        </pc:spChg>
        <pc:spChg chg="mod">
          <ac:chgData name="James Anderson" userId="45ca26836014d2f0" providerId="LiveId" clId="{7648916B-8AF9-45E3-B996-19536FC7E785}" dt="2021-06-13T22:11:11.843" v="3013"/>
          <ac:spMkLst>
            <pc:docMk/>
            <pc:sldMk cId="1552817745" sldId="267"/>
            <ac:spMk id="132" creationId="{E8575EB6-2108-4860-86A4-0D16B392B789}"/>
          </ac:spMkLst>
        </pc:spChg>
        <pc:spChg chg="mod">
          <ac:chgData name="James Anderson" userId="45ca26836014d2f0" providerId="LiveId" clId="{7648916B-8AF9-45E3-B996-19536FC7E785}" dt="2021-06-13T22:11:11.843" v="3013"/>
          <ac:spMkLst>
            <pc:docMk/>
            <pc:sldMk cId="1552817745" sldId="267"/>
            <ac:spMk id="135" creationId="{7C470A87-F35C-46EF-9423-96FEA99812CC}"/>
          </ac:spMkLst>
        </pc:spChg>
        <pc:spChg chg="mod">
          <ac:chgData name="James Anderson" userId="45ca26836014d2f0" providerId="LiveId" clId="{7648916B-8AF9-45E3-B996-19536FC7E785}" dt="2021-06-13T22:11:11.843" v="3013"/>
          <ac:spMkLst>
            <pc:docMk/>
            <pc:sldMk cId="1552817745" sldId="267"/>
            <ac:spMk id="137" creationId="{B339C266-7C6F-4E8B-A4CB-BFCF34EBA7B0}"/>
          </ac:spMkLst>
        </pc:spChg>
        <pc:spChg chg="mod">
          <ac:chgData name="James Anderson" userId="45ca26836014d2f0" providerId="LiveId" clId="{7648916B-8AF9-45E3-B996-19536FC7E785}" dt="2021-06-13T22:11:11.843" v="3013"/>
          <ac:spMkLst>
            <pc:docMk/>
            <pc:sldMk cId="1552817745" sldId="267"/>
            <ac:spMk id="138" creationId="{570B8526-E65D-4E45-955B-28ECB36B10A2}"/>
          </ac:spMkLst>
        </pc:spChg>
        <pc:spChg chg="mod">
          <ac:chgData name="James Anderson" userId="45ca26836014d2f0" providerId="LiveId" clId="{7648916B-8AF9-45E3-B996-19536FC7E785}" dt="2021-06-13T22:12:07.039" v="3133" actId="20577"/>
          <ac:spMkLst>
            <pc:docMk/>
            <pc:sldMk cId="1552817745" sldId="267"/>
            <ac:spMk id="143" creationId="{E3F20B30-6437-4EE0-B941-7276737B96C2}"/>
          </ac:spMkLst>
        </pc:spChg>
        <pc:spChg chg="mod">
          <ac:chgData name="James Anderson" userId="45ca26836014d2f0" providerId="LiveId" clId="{7648916B-8AF9-45E3-B996-19536FC7E785}" dt="2021-06-13T22:13:17.374" v="3219" actId="14100"/>
          <ac:spMkLst>
            <pc:docMk/>
            <pc:sldMk cId="1552817745" sldId="267"/>
            <ac:spMk id="144" creationId="{A3233360-53EA-4EF6-AD79-7330E1406BB1}"/>
          </ac:spMkLst>
        </pc:spChg>
        <pc:spChg chg="mod">
          <ac:chgData name="James Anderson" userId="45ca26836014d2f0" providerId="LiveId" clId="{7648916B-8AF9-45E3-B996-19536FC7E785}" dt="2021-06-13T22:11:29.945" v="3059"/>
          <ac:spMkLst>
            <pc:docMk/>
            <pc:sldMk cId="1552817745" sldId="267"/>
            <ac:spMk id="146" creationId="{B153D9BA-5239-4E7E-A954-24F23F95AF43}"/>
          </ac:spMkLst>
        </pc:spChg>
        <pc:spChg chg="mod">
          <ac:chgData name="James Anderson" userId="45ca26836014d2f0" providerId="LiveId" clId="{7648916B-8AF9-45E3-B996-19536FC7E785}" dt="2021-06-13T22:11:29.945" v="3059"/>
          <ac:spMkLst>
            <pc:docMk/>
            <pc:sldMk cId="1552817745" sldId="267"/>
            <ac:spMk id="147" creationId="{92F5D5EC-7681-4935-A457-31F1FFF5BDE9}"/>
          </ac:spMkLst>
        </pc:spChg>
        <pc:spChg chg="mod">
          <ac:chgData name="James Anderson" userId="45ca26836014d2f0" providerId="LiveId" clId="{7648916B-8AF9-45E3-B996-19536FC7E785}" dt="2021-06-13T22:12:59.505" v="3198" actId="1037"/>
          <ac:spMkLst>
            <pc:docMk/>
            <pc:sldMk cId="1552817745" sldId="267"/>
            <ac:spMk id="150" creationId="{759D9EE4-EA36-4327-B66B-CFCAC1C2F3CF}"/>
          </ac:spMkLst>
        </pc:spChg>
        <pc:spChg chg="mod">
          <ac:chgData name="James Anderson" userId="45ca26836014d2f0" providerId="LiveId" clId="{7648916B-8AF9-45E3-B996-19536FC7E785}" dt="2021-06-13T22:19:13.703" v="3440" actId="20577"/>
          <ac:spMkLst>
            <pc:docMk/>
            <pc:sldMk cId="1552817745" sldId="267"/>
            <ac:spMk id="152" creationId="{9D3CE308-0383-4B79-9350-D6467DC6DC11}"/>
          </ac:spMkLst>
        </pc:spChg>
        <pc:spChg chg="mod">
          <ac:chgData name="James Anderson" userId="45ca26836014d2f0" providerId="LiveId" clId="{7648916B-8AF9-45E3-B996-19536FC7E785}" dt="2021-06-13T22:12:32.142" v="3135"/>
          <ac:spMkLst>
            <pc:docMk/>
            <pc:sldMk cId="1552817745" sldId="267"/>
            <ac:spMk id="153" creationId="{038FF4F3-AFCD-41E6-89BA-9F0B8E013272}"/>
          </ac:spMkLst>
        </pc:spChg>
        <pc:spChg chg="mod">
          <ac:chgData name="James Anderson" userId="45ca26836014d2f0" providerId="LiveId" clId="{7648916B-8AF9-45E3-B996-19536FC7E785}" dt="2021-06-13T22:20:52.750" v="3475"/>
          <ac:spMkLst>
            <pc:docMk/>
            <pc:sldMk cId="1552817745" sldId="267"/>
            <ac:spMk id="181" creationId="{39520E89-FFA6-477F-BC1F-7410501F0EA2}"/>
          </ac:spMkLst>
        </pc:spChg>
        <pc:spChg chg="mod">
          <ac:chgData name="James Anderson" userId="45ca26836014d2f0" providerId="LiveId" clId="{7648916B-8AF9-45E3-B996-19536FC7E785}" dt="2021-06-13T22:21:43.711" v="3491" actId="14100"/>
          <ac:spMkLst>
            <pc:docMk/>
            <pc:sldMk cId="1552817745" sldId="267"/>
            <ac:spMk id="182" creationId="{19053E0E-413B-46A4-8CAD-96117E59F885}"/>
          </ac:spMkLst>
        </pc:spChg>
        <pc:spChg chg="mod">
          <ac:chgData name="James Anderson" userId="45ca26836014d2f0" providerId="LiveId" clId="{7648916B-8AF9-45E3-B996-19536FC7E785}" dt="2021-06-13T22:24:36.688" v="3660" actId="20577"/>
          <ac:spMkLst>
            <pc:docMk/>
            <pc:sldMk cId="1552817745" sldId="267"/>
            <ac:spMk id="184" creationId="{BB02CFFA-2D78-4160-A65A-707FF89D70CE}"/>
          </ac:spMkLst>
        </pc:spChg>
        <pc:spChg chg="mod">
          <ac:chgData name="James Anderson" userId="45ca26836014d2f0" providerId="LiveId" clId="{7648916B-8AF9-45E3-B996-19536FC7E785}" dt="2021-06-13T22:21:38.445" v="3490" actId="14100"/>
          <ac:spMkLst>
            <pc:docMk/>
            <pc:sldMk cId="1552817745" sldId="267"/>
            <ac:spMk id="185" creationId="{24DBED72-E56E-442E-8890-5F52659DE237}"/>
          </ac:spMkLst>
        </pc:spChg>
        <pc:spChg chg="add mod">
          <ac:chgData name="James Anderson" userId="45ca26836014d2f0" providerId="LiveId" clId="{7648916B-8AF9-45E3-B996-19536FC7E785}" dt="2021-06-13T22:24:23.170" v="3654" actId="1076"/>
          <ac:spMkLst>
            <pc:docMk/>
            <pc:sldMk cId="1552817745" sldId="267"/>
            <ac:spMk id="186" creationId="{C8463472-637B-43C8-BBD5-180C2A704046}"/>
          </ac:spMkLst>
        </pc:spChg>
        <pc:spChg chg="add mod">
          <ac:chgData name="James Anderson" userId="45ca26836014d2f0" providerId="LiveId" clId="{7648916B-8AF9-45E3-B996-19536FC7E785}" dt="2021-06-13T22:24:28.884" v="3656" actId="1076"/>
          <ac:spMkLst>
            <pc:docMk/>
            <pc:sldMk cId="1552817745" sldId="267"/>
            <ac:spMk id="187" creationId="{D5BAC908-79EB-4948-A100-813E825C76CC}"/>
          </ac:spMkLst>
        </pc:spChg>
        <pc:spChg chg="add mod">
          <ac:chgData name="James Anderson" userId="45ca26836014d2f0" providerId="LiveId" clId="{7648916B-8AF9-45E3-B996-19536FC7E785}" dt="2021-06-13T23:03:01.567" v="3679" actId="1035"/>
          <ac:spMkLst>
            <pc:docMk/>
            <pc:sldMk cId="1552817745" sldId="267"/>
            <ac:spMk id="188" creationId="{6D894248-E952-44CD-9F2A-1606540E913F}"/>
          </ac:spMkLst>
        </pc:spChg>
        <pc:spChg chg="add del mod">
          <ac:chgData name="James Anderson" userId="45ca26836014d2f0" providerId="LiveId" clId="{7648916B-8AF9-45E3-B996-19536FC7E785}" dt="2021-06-13T23:06:38.349" v="3689" actId="478"/>
          <ac:spMkLst>
            <pc:docMk/>
            <pc:sldMk cId="1552817745" sldId="267"/>
            <ac:spMk id="189" creationId="{C7B3AB68-D7EB-4325-8881-006B43D5B595}"/>
          </ac:spMkLst>
        </pc:spChg>
        <pc:grpChg chg="ord">
          <ac:chgData name="James Anderson" userId="45ca26836014d2f0" providerId="LiveId" clId="{7648916B-8AF9-45E3-B996-19536FC7E785}" dt="2021-06-13T22:00:57.637" v="2674" actId="166"/>
          <ac:grpSpMkLst>
            <pc:docMk/>
            <pc:sldMk cId="1552817745" sldId="267"/>
            <ac:grpSpMk id="2" creationId="{43A45AD9-B78C-4C84-98E8-C8F3975ABF0C}"/>
          </ac:grpSpMkLst>
        </pc:grpChg>
        <pc:grpChg chg="add mod">
          <ac:chgData name="James Anderson" userId="45ca26836014d2f0" providerId="LiveId" clId="{7648916B-8AF9-45E3-B996-19536FC7E785}" dt="2021-06-13T22:04:40.330" v="2849" actId="164"/>
          <ac:grpSpMkLst>
            <pc:docMk/>
            <pc:sldMk cId="1552817745" sldId="267"/>
            <ac:grpSpMk id="3" creationId="{AC06478C-4237-48E5-89FF-4EF7FE283E12}"/>
          </ac:grpSpMkLst>
        </pc:grpChg>
        <pc:grpChg chg="mod ord">
          <ac:chgData name="James Anderson" userId="45ca26836014d2f0" providerId="LiveId" clId="{7648916B-8AF9-45E3-B996-19536FC7E785}" dt="2021-06-13T22:20:28.300" v="3472" actId="166"/>
          <ac:grpSpMkLst>
            <pc:docMk/>
            <pc:sldMk cId="1552817745" sldId="267"/>
            <ac:grpSpMk id="13" creationId="{CDEC2D19-3EED-4A52-89F8-AA31B921FECC}"/>
          </ac:grpSpMkLst>
        </pc:grpChg>
        <pc:grpChg chg="mod">
          <ac:chgData name="James Anderson" userId="45ca26836014d2f0" providerId="LiveId" clId="{7648916B-8AF9-45E3-B996-19536FC7E785}" dt="2021-06-13T22:01:22.363" v="2720" actId="1038"/>
          <ac:grpSpMkLst>
            <pc:docMk/>
            <pc:sldMk cId="1552817745" sldId="267"/>
            <ac:grpSpMk id="14" creationId="{5972710A-A0FC-4162-935E-9DE240D330C9}"/>
          </ac:grpSpMkLst>
        </pc:grpChg>
        <pc:grpChg chg="add mod">
          <ac:chgData name="James Anderson" userId="45ca26836014d2f0" providerId="LiveId" clId="{7648916B-8AF9-45E3-B996-19536FC7E785}" dt="2021-06-13T22:23:13.357" v="3524" actId="1036"/>
          <ac:grpSpMkLst>
            <pc:docMk/>
            <pc:sldMk cId="1552817745" sldId="267"/>
            <ac:grpSpMk id="17" creationId="{41BA947C-CF61-4E5B-84C4-E862FD0744BC}"/>
          </ac:grpSpMkLst>
        </pc:grpChg>
        <pc:grpChg chg="mod ord">
          <ac:chgData name="James Anderson" userId="45ca26836014d2f0" providerId="LiveId" clId="{7648916B-8AF9-45E3-B996-19536FC7E785}" dt="2021-06-13T23:03:01.567" v="3679" actId="1035"/>
          <ac:grpSpMkLst>
            <pc:docMk/>
            <pc:sldMk cId="1552817745" sldId="267"/>
            <ac:grpSpMk id="30" creationId="{BC5DCBD7-A885-43E3-907E-34799A67CC46}"/>
          </ac:grpSpMkLst>
        </pc:grpChg>
        <pc:grpChg chg="add mod ord">
          <ac:chgData name="James Anderson" userId="45ca26836014d2f0" providerId="LiveId" clId="{7648916B-8AF9-45E3-B996-19536FC7E785}" dt="2021-06-13T23:03:01.567" v="3679" actId="1035"/>
          <ac:grpSpMkLst>
            <pc:docMk/>
            <pc:sldMk cId="1552817745" sldId="267"/>
            <ac:grpSpMk id="33" creationId="{61BF726C-CF88-4052-ACCA-15649459C3E3}"/>
          </ac:grpSpMkLst>
        </pc:grpChg>
        <pc:grpChg chg="add mod">
          <ac:chgData name="James Anderson" userId="45ca26836014d2f0" providerId="LiveId" clId="{7648916B-8AF9-45E3-B996-19536FC7E785}" dt="2021-06-13T23:03:01.567" v="3679" actId="1035"/>
          <ac:grpSpMkLst>
            <pc:docMk/>
            <pc:sldMk cId="1552817745" sldId="267"/>
            <ac:grpSpMk id="36" creationId="{BD26F89A-FB98-4DD4-BF70-6926145CF7DA}"/>
          </ac:grpSpMkLst>
        </pc:grpChg>
        <pc:grpChg chg="add mod">
          <ac:chgData name="James Anderson" userId="45ca26836014d2f0" providerId="LiveId" clId="{7648916B-8AF9-45E3-B996-19536FC7E785}" dt="2021-06-13T23:03:01.567" v="3679" actId="1035"/>
          <ac:grpSpMkLst>
            <pc:docMk/>
            <pc:sldMk cId="1552817745" sldId="267"/>
            <ac:grpSpMk id="39" creationId="{1B7495F8-1BDE-4A39-BE21-714AC1BEBFA1}"/>
          </ac:grpSpMkLst>
        </pc:grpChg>
        <pc:grpChg chg="add del mod">
          <ac:chgData name="James Anderson" userId="45ca26836014d2f0" providerId="LiveId" clId="{7648916B-8AF9-45E3-B996-19536FC7E785}" dt="2021-06-13T22:02:13.311" v="2771" actId="478"/>
          <ac:grpSpMkLst>
            <pc:docMk/>
            <pc:sldMk cId="1552817745" sldId="267"/>
            <ac:grpSpMk id="42" creationId="{3BE9B96F-D0C5-4196-9F15-4749ED03CCC1}"/>
          </ac:grpSpMkLst>
        </pc:grpChg>
        <pc:grpChg chg="add mod ord">
          <ac:chgData name="James Anderson" userId="45ca26836014d2f0" providerId="LiveId" clId="{7648916B-8AF9-45E3-B996-19536FC7E785}" dt="2021-06-13T22:22:59.397" v="3500" actId="555"/>
          <ac:grpSpMkLst>
            <pc:docMk/>
            <pc:sldMk cId="1552817745" sldId="267"/>
            <ac:grpSpMk id="45" creationId="{C004036D-0DAA-41AC-A34C-DF7DB6106EE6}"/>
          </ac:grpSpMkLst>
        </pc:grpChg>
        <pc:grpChg chg="add mod">
          <ac:chgData name="James Anderson" userId="45ca26836014d2f0" providerId="LiveId" clId="{7648916B-8AF9-45E3-B996-19536FC7E785}" dt="2021-06-13T22:22:59.397" v="3500" actId="555"/>
          <ac:grpSpMkLst>
            <pc:docMk/>
            <pc:sldMk cId="1552817745" sldId="267"/>
            <ac:grpSpMk id="48" creationId="{8F83B6A7-31D8-4D88-80F8-F222145902C5}"/>
          </ac:grpSpMkLst>
        </pc:grpChg>
        <pc:grpChg chg="add mod">
          <ac:chgData name="James Anderson" userId="45ca26836014d2f0" providerId="LiveId" clId="{7648916B-8AF9-45E3-B996-19536FC7E785}" dt="2021-06-13T22:22:59.397" v="3500" actId="555"/>
          <ac:grpSpMkLst>
            <pc:docMk/>
            <pc:sldMk cId="1552817745" sldId="267"/>
            <ac:grpSpMk id="51" creationId="{1E667AC3-D077-4C59-8F7F-326C1399C766}"/>
          </ac:grpSpMkLst>
        </pc:grpChg>
        <pc:grpChg chg="add del mod">
          <ac:chgData name="James Anderson" userId="45ca26836014d2f0" providerId="LiveId" clId="{7648916B-8AF9-45E3-B996-19536FC7E785}" dt="2021-06-13T22:03:12.432" v="2834" actId="165"/>
          <ac:grpSpMkLst>
            <pc:docMk/>
            <pc:sldMk cId="1552817745" sldId="267"/>
            <ac:grpSpMk id="54" creationId="{E1FAF061-451B-46C7-810B-010B144CA75A}"/>
          </ac:grpSpMkLst>
        </pc:grpChg>
        <pc:grpChg chg="del mod topLvl">
          <ac:chgData name="James Anderson" userId="45ca26836014d2f0" providerId="LiveId" clId="{7648916B-8AF9-45E3-B996-19536FC7E785}" dt="2021-06-13T22:03:28.025" v="2836" actId="165"/>
          <ac:grpSpMkLst>
            <pc:docMk/>
            <pc:sldMk cId="1552817745" sldId="267"/>
            <ac:grpSpMk id="55" creationId="{A64D5FE5-4FF9-4604-A126-BD3873D61079}"/>
          </ac:grpSpMkLst>
        </pc:grpChg>
        <pc:grpChg chg="del mod topLvl">
          <ac:chgData name="James Anderson" userId="45ca26836014d2f0" providerId="LiveId" clId="{7648916B-8AF9-45E3-B996-19536FC7E785}" dt="2021-06-13T22:03:17.887" v="2835" actId="165"/>
          <ac:grpSpMkLst>
            <pc:docMk/>
            <pc:sldMk cId="1552817745" sldId="267"/>
            <ac:grpSpMk id="56" creationId="{96C91702-F0B2-4525-80A9-1997E3109A04}"/>
          </ac:grpSpMkLst>
        </pc:grpChg>
        <pc:grpChg chg="add mod ord">
          <ac:chgData name="James Anderson" userId="45ca26836014d2f0" providerId="LiveId" clId="{7648916B-8AF9-45E3-B996-19536FC7E785}" dt="2021-06-13T23:03:09.458" v="3683" actId="1035"/>
          <ac:grpSpMkLst>
            <pc:docMk/>
            <pc:sldMk cId="1552817745" sldId="267"/>
            <ac:grpSpMk id="61" creationId="{2AA1EB54-59E1-44FC-B98C-487813DAFC7C}"/>
          </ac:grpSpMkLst>
        </pc:grpChg>
        <pc:grpChg chg="add mod">
          <ac:chgData name="James Anderson" userId="45ca26836014d2f0" providerId="LiveId" clId="{7648916B-8AF9-45E3-B996-19536FC7E785}" dt="2021-06-13T23:03:09.458" v="3683" actId="1035"/>
          <ac:grpSpMkLst>
            <pc:docMk/>
            <pc:sldMk cId="1552817745" sldId="267"/>
            <ac:grpSpMk id="64" creationId="{B856A445-9008-4C6F-979B-F334B88DE8BF}"/>
          </ac:grpSpMkLst>
        </pc:grpChg>
        <pc:grpChg chg="add mod">
          <ac:chgData name="James Anderson" userId="45ca26836014d2f0" providerId="LiveId" clId="{7648916B-8AF9-45E3-B996-19536FC7E785}" dt="2021-06-13T23:03:09.458" v="3683" actId="1035"/>
          <ac:grpSpMkLst>
            <pc:docMk/>
            <pc:sldMk cId="1552817745" sldId="267"/>
            <ac:grpSpMk id="67" creationId="{D92DAAB0-CBC6-4A95-B1F4-84A9A04951D2}"/>
          </ac:grpSpMkLst>
        </pc:grpChg>
        <pc:grpChg chg="add del mod">
          <ac:chgData name="James Anderson" userId="45ca26836014d2f0" providerId="LiveId" clId="{7648916B-8AF9-45E3-B996-19536FC7E785}" dt="2021-06-13T22:04:54.824" v="2852" actId="478"/>
          <ac:grpSpMkLst>
            <pc:docMk/>
            <pc:sldMk cId="1552817745" sldId="267"/>
            <ac:grpSpMk id="70" creationId="{BB6C64C9-A378-4460-9CF5-D46D1134B87C}"/>
          </ac:grpSpMkLst>
        </pc:grpChg>
        <pc:grpChg chg="add del mod">
          <ac:chgData name="James Anderson" userId="45ca26836014d2f0" providerId="LiveId" clId="{7648916B-8AF9-45E3-B996-19536FC7E785}" dt="2021-06-13T22:04:51.913" v="2851" actId="478"/>
          <ac:grpSpMkLst>
            <pc:docMk/>
            <pc:sldMk cId="1552817745" sldId="267"/>
            <ac:grpSpMk id="73" creationId="{09DF6471-80AA-426E-B857-DDC2129596E7}"/>
          </ac:grpSpMkLst>
        </pc:grpChg>
        <pc:grpChg chg="add del mod ord">
          <ac:chgData name="James Anderson" userId="45ca26836014d2f0" providerId="LiveId" clId="{7648916B-8AF9-45E3-B996-19536FC7E785}" dt="2021-06-13T22:04:47.850" v="2850" actId="478"/>
          <ac:grpSpMkLst>
            <pc:docMk/>
            <pc:sldMk cId="1552817745" sldId="267"/>
            <ac:grpSpMk id="76" creationId="{DF09D275-7DE7-446E-933E-448A64954383}"/>
          </ac:grpSpMkLst>
        </pc:grpChg>
        <pc:grpChg chg="add del mod">
          <ac:chgData name="James Anderson" userId="45ca26836014d2f0" providerId="LiveId" clId="{7648916B-8AF9-45E3-B996-19536FC7E785}" dt="2021-06-13T22:06:49.265" v="2887" actId="478"/>
          <ac:grpSpMkLst>
            <pc:docMk/>
            <pc:sldMk cId="1552817745" sldId="267"/>
            <ac:grpSpMk id="79" creationId="{D25F140E-8A40-4613-80C2-DEA0343244AE}"/>
          </ac:grpSpMkLst>
        </pc:grpChg>
        <pc:grpChg chg="add del mod">
          <ac:chgData name="James Anderson" userId="45ca26836014d2f0" providerId="LiveId" clId="{7648916B-8AF9-45E3-B996-19536FC7E785}" dt="2021-06-13T22:06:49.265" v="2887" actId="478"/>
          <ac:grpSpMkLst>
            <pc:docMk/>
            <pc:sldMk cId="1552817745" sldId="267"/>
            <ac:grpSpMk id="82" creationId="{C5DBECA7-8C7D-4EED-B78B-0EB33E9093DE}"/>
          </ac:grpSpMkLst>
        </pc:grpChg>
        <pc:grpChg chg="add del mod">
          <ac:chgData name="James Anderson" userId="45ca26836014d2f0" providerId="LiveId" clId="{7648916B-8AF9-45E3-B996-19536FC7E785}" dt="2021-06-13T22:06:49.265" v="2887" actId="478"/>
          <ac:grpSpMkLst>
            <pc:docMk/>
            <pc:sldMk cId="1552817745" sldId="267"/>
            <ac:grpSpMk id="85" creationId="{9263E81E-8F8A-4F7F-B329-64DC15A5D7B4}"/>
          </ac:grpSpMkLst>
        </pc:grpChg>
        <pc:grpChg chg="add mod">
          <ac:chgData name="James Anderson" userId="45ca26836014d2f0" providerId="LiveId" clId="{7648916B-8AF9-45E3-B996-19536FC7E785}" dt="2021-06-13T22:23:13.357" v="3524" actId="1036"/>
          <ac:grpSpMkLst>
            <pc:docMk/>
            <pc:sldMk cId="1552817745" sldId="267"/>
            <ac:grpSpMk id="88" creationId="{84AD0D00-C39F-4997-A644-ED98139795A5}"/>
          </ac:grpSpMkLst>
        </pc:grpChg>
        <pc:grpChg chg="mod">
          <ac:chgData name="James Anderson" userId="45ca26836014d2f0" providerId="LiveId" clId="{7648916B-8AF9-45E3-B996-19536FC7E785}" dt="2021-06-13T22:05:01.749" v="2854"/>
          <ac:grpSpMkLst>
            <pc:docMk/>
            <pc:sldMk cId="1552817745" sldId="267"/>
            <ac:grpSpMk id="90" creationId="{A950A787-F7C0-45A9-865B-7E06556615FF}"/>
          </ac:grpSpMkLst>
        </pc:grpChg>
        <pc:grpChg chg="add mod">
          <ac:chgData name="James Anderson" userId="45ca26836014d2f0" providerId="LiveId" clId="{7648916B-8AF9-45E3-B996-19536FC7E785}" dt="2021-06-13T22:23:13.357" v="3524" actId="1036"/>
          <ac:grpSpMkLst>
            <pc:docMk/>
            <pc:sldMk cId="1552817745" sldId="267"/>
            <ac:grpSpMk id="94" creationId="{38A71D6F-E0A1-43C4-B893-A673FA506B4C}"/>
          </ac:grpSpMkLst>
        </pc:grpChg>
        <pc:grpChg chg="mod">
          <ac:chgData name="James Anderson" userId="45ca26836014d2f0" providerId="LiveId" clId="{7648916B-8AF9-45E3-B996-19536FC7E785}" dt="2021-06-13T22:05:08.875" v="2856"/>
          <ac:grpSpMkLst>
            <pc:docMk/>
            <pc:sldMk cId="1552817745" sldId="267"/>
            <ac:grpSpMk id="96" creationId="{FFE6C6CD-FCC8-4BA6-B8C5-262D38660CDD}"/>
          </ac:grpSpMkLst>
        </pc:grpChg>
        <pc:grpChg chg="add mod">
          <ac:chgData name="James Anderson" userId="45ca26836014d2f0" providerId="LiveId" clId="{7648916B-8AF9-45E3-B996-19536FC7E785}" dt="2021-06-13T22:23:13.357" v="3524" actId="1036"/>
          <ac:grpSpMkLst>
            <pc:docMk/>
            <pc:sldMk cId="1552817745" sldId="267"/>
            <ac:grpSpMk id="102" creationId="{2FF98B67-230F-4DA5-B37B-EC6EDAB61227}"/>
          </ac:grpSpMkLst>
        </pc:grpChg>
        <pc:grpChg chg="mod">
          <ac:chgData name="James Anderson" userId="45ca26836014d2f0" providerId="LiveId" clId="{7648916B-8AF9-45E3-B996-19536FC7E785}" dt="2021-06-13T22:08:59.011" v="2957"/>
          <ac:grpSpMkLst>
            <pc:docMk/>
            <pc:sldMk cId="1552817745" sldId="267"/>
            <ac:grpSpMk id="104" creationId="{BD793E77-F22B-4DA7-A9FA-AE5438911174}"/>
          </ac:grpSpMkLst>
        </pc:grpChg>
        <pc:grpChg chg="add mod">
          <ac:chgData name="James Anderson" userId="45ca26836014d2f0" providerId="LiveId" clId="{7648916B-8AF9-45E3-B996-19536FC7E785}" dt="2021-06-13T22:23:13.357" v="3524" actId="1036"/>
          <ac:grpSpMkLst>
            <pc:docMk/>
            <pc:sldMk cId="1552817745" sldId="267"/>
            <ac:grpSpMk id="108" creationId="{459483AC-ABDA-4E39-8876-5E659C2B9EF3}"/>
          </ac:grpSpMkLst>
        </pc:grpChg>
        <pc:grpChg chg="mod">
          <ac:chgData name="James Anderson" userId="45ca26836014d2f0" providerId="LiveId" clId="{7648916B-8AF9-45E3-B996-19536FC7E785}" dt="2021-06-13T22:08:59.011" v="2957"/>
          <ac:grpSpMkLst>
            <pc:docMk/>
            <pc:sldMk cId="1552817745" sldId="267"/>
            <ac:grpSpMk id="110" creationId="{F3815593-6F12-4159-A9F1-AC9FEE63A080}"/>
          </ac:grpSpMkLst>
        </pc:grpChg>
        <pc:grpChg chg="add mod">
          <ac:chgData name="James Anderson" userId="45ca26836014d2f0" providerId="LiveId" clId="{7648916B-8AF9-45E3-B996-19536FC7E785}" dt="2021-06-13T22:23:13.357" v="3524" actId="1036"/>
          <ac:grpSpMkLst>
            <pc:docMk/>
            <pc:sldMk cId="1552817745" sldId="267"/>
            <ac:grpSpMk id="114" creationId="{EF93C5C2-E6A1-46AE-A970-11D76D2BF471}"/>
          </ac:grpSpMkLst>
        </pc:grpChg>
        <pc:grpChg chg="mod">
          <ac:chgData name="James Anderson" userId="45ca26836014d2f0" providerId="LiveId" clId="{7648916B-8AF9-45E3-B996-19536FC7E785}" dt="2021-06-13T22:08:59.011" v="2957"/>
          <ac:grpSpMkLst>
            <pc:docMk/>
            <pc:sldMk cId="1552817745" sldId="267"/>
            <ac:grpSpMk id="116" creationId="{2C398F4A-00F5-480F-8D3E-7C0EA1B4C6E0}"/>
          </ac:grpSpMkLst>
        </pc:grpChg>
        <pc:grpChg chg="add del mod">
          <ac:chgData name="James Anderson" userId="45ca26836014d2f0" providerId="LiveId" clId="{7648916B-8AF9-45E3-B996-19536FC7E785}" dt="2021-06-13T22:11:20.660" v="3058" actId="478"/>
          <ac:grpSpMkLst>
            <pc:docMk/>
            <pc:sldMk cId="1552817745" sldId="267"/>
            <ac:grpSpMk id="122" creationId="{861910B9-F306-46E5-BAE2-D0CFAF5799F7}"/>
          </ac:grpSpMkLst>
        </pc:grpChg>
        <pc:grpChg chg="mod">
          <ac:chgData name="James Anderson" userId="45ca26836014d2f0" providerId="LiveId" clId="{7648916B-8AF9-45E3-B996-19536FC7E785}" dt="2021-06-13T22:11:11.843" v="3013"/>
          <ac:grpSpMkLst>
            <pc:docMk/>
            <pc:sldMk cId="1552817745" sldId="267"/>
            <ac:grpSpMk id="124" creationId="{3EF51CC4-A45A-4DE7-AC96-34C3040C6A43}"/>
          </ac:grpSpMkLst>
        </pc:grpChg>
        <pc:grpChg chg="add del mod">
          <ac:chgData name="James Anderson" userId="45ca26836014d2f0" providerId="LiveId" clId="{7648916B-8AF9-45E3-B996-19536FC7E785}" dt="2021-06-13T22:11:20.660" v="3058" actId="478"/>
          <ac:grpSpMkLst>
            <pc:docMk/>
            <pc:sldMk cId="1552817745" sldId="267"/>
            <ac:grpSpMk id="128" creationId="{15237CE3-57E5-4517-8A8A-8FCB73311AE3}"/>
          </ac:grpSpMkLst>
        </pc:grpChg>
        <pc:grpChg chg="mod">
          <ac:chgData name="James Anderson" userId="45ca26836014d2f0" providerId="LiveId" clId="{7648916B-8AF9-45E3-B996-19536FC7E785}" dt="2021-06-13T22:11:11.843" v="3013"/>
          <ac:grpSpMkLst>
            <pc:docMk/>
            <pc:sldMk cId="1552817745" sldId="267"/>
            <ac:grpSpMk id="130" creationId="{F7A6C9F7-C3BD-4727-907E-A800A184E8B7}"/>
          </ac:grpSpMkLst>
        </pc:grpChg>
        <pc:grpChg chg="add del mod">
          <ac:chgData name="James Anderson" userId="45ca26836014d2f0" providerId="LiveId" clId="{7648916B-8AF9-45E3-B996-19536FC7E785}" dt="2021-06-13T22:11:20.660" v="3058" actId="478"/>
          <ac:grpSpMkLst>
            <pc:docMk/>
            <pc:sldMk cId="1552817745" sldId="267"/>
            <ac:grpSpMk id="134" creationId="{E796B0C3-245D-4BB5-A7DD-F28F628FA507}"/>
          </ac:grpSpMkLst>
        </pc:grpChg>
        <pc:grpChg chg="mod">
          <ac:chgData name="James Anderson" userId="45ca26836014d2f0" providerId="LiveId" clId="{7648916B-8AF9-45E3-B996-19536FC7E785}" dt="2021-06-13T22:11:11.843" v="3013"/>
          <ac:grpSpMkLst>
            <pc:docMk/>
            <pc:sldMk cId="1552817745" sldId="267"/>
            <ac:grpSpMk id="136" creationId="{57D6508E-5586-4E1F-82A2-E281DC2449F3}"/>
          </ac:grpSpMkLst>
        </pc:grpChg>
        <pc:grpChg chg="add mod">
          <ac:chgData name="James Anderson" userId="45ca26836014d2f0" providerId="LiveId" clId="{7648916B-8AF9-45E3-B996-19536FC7E785}" dt="2021-06-13T22:23:13.357" v="3524" actId="1036"/>
          <ac:grpSpMkLst>
            <pc:docMk/>
            <pc:sldMk cId="1552817745" sldId="267"/>
            <ac:grpSpMk id="142" creationId="{9F62A194-0D00-40F9-B2EF-C9413BF620DE}"/>
          </ac:grpSpMkLst>
        </pc:grpChg>
        <pc:grpChg chg="add del mod">
          <ac:chgData name="James Anderson" userId="45ca26836014d2f0" providerId="LiveId" clId="{7648916B-8AF9-45E3-B996-19536FC7E785}" dt="2021-06-13T22:12:26.149" v="3134" actId="478"/>
          <ac:grpSpMkLst>
            <pc:docMk/>
            <pc:sldMk cId="1552817745" sldId="267"/>
            <ac:grpSpMk id="145" creationId="{6090EBEE-4B54-4CE8-93EA-67DFBDE5EA9C}"/>
          </ac:grpSpMkLst>
        </pc:grpChg>
        <pc:grpChg chg="add mod">
          <ac:chgData name="James Anderson" userId="45ca26836014d2f0" providerId="LiveId" clId="{7648916B-8AF9-45E3-B996-19536FC7E785}" dt="2021-06-13T22:23:13.357" v="3524" actId="1036"/>
          <ac:grpSpMkLst>
            <pc:docMk/>
            <pc:sldMk cId="1552817745" sldId="267"/>
            <ac:grpSpMk id="149" creationId="{9E62AC3C-34EE-414D-A67D-DA8AB29E0216}"/>
          </ac:grpSpMkLst>
        </pc:grpChg>
        <pc:grpChg chg="mod">
          <ac:chgData name="James Anderson" userId="45ca26836014d2f0" providerId="LiveId" clId="{7648916B-8AF9-45E3-B996-19536FC7E785}" dt="2021-06-13T22:12:32.142" v="3135"/>
          <ac:grpSpMkLst>
            <pc:docMk/>
            <pc:sldMk cId="1552817745" sldId="267"/>
            <ac:grpSpMk id="151" creationId="{8C1ED880-BA67-41C1-B39A-E5F1AFB89D9F}"/>
          </ac:grpSpMkLst>
        </pc:grpChg>
        <pc:grpChg chg="add mod">
          <ac:chgData name="James Anderson" userId="45ca26836014d2f0" providerId="LiveId" clId="{7648916B-8AF9-45E3-B996-19536FC7E785}" dt="2021-06-13T22:23:35.667" v="3647" actId="1038"/>
          <ac:grpSpMkLst>
            <pc:docMk/>
            <pc:sldMk cId="1552817745" sldId="267"/>
            <ac:grpSpMk id="180" creationId="{4B305060-7FC7-48FF-AF40-0B3BE2065C85}"/>
          </ac:grpSpMkLst>
        </pc:grpChg>
        <pc:grpChg chg="add mod">
          <ac:chgData name="James Anderson" userId="45ca26836014d2f0" providerId="LiveId" clId="{7648916B-8AF9-45E3-B996-19536FC7E785}" dt="2021-06-13T22:23:35.667" v="3647" actId="1038"/>
          <ac:grpSpMkLst>
            <pc:docMk/>
            <pc:sldMk cId="1552817745" sldId="267"/>
            <ac:grpSpMk id="183" creationId="{1D6BB67C-4A75-4CA0-8B3C-3FF6C263063F}"/>
          </ac:grpSpMkLst>
        </pc:grpChg>
        <pc:cxnChg chg="add del mod">
          <ac:chgData name="James Anderson" userId="45ca26836014d2f0" providerId="LiveId" clId="{7648916B-8AF9-45E3-B996-19536FC7E785}" dt="2021-06-13T22:25:06.200" v="3668" actId="478"/>
          <ac:cxnSpMkLst>
            <pc:docMk/>
            <pc:sldMk cId="1552817745" sldId="267"/>
            <ac:cxnSpMk id="19" creationId="{AF621E6C-F883-4617-A2E0-FF9C449FF867}"/>
          </ac:cxnSpMkLst>
        </pc:cxnChg>
        <pc:cxnChg chg="mod topLvl">
          <ac:chgData name="James Anderson" userId="45ca26836014d2f0" providerId="LiveId" clId="{7648916B-8AF9-45E3-B996-19536FC7E785}" dt="2021-06-13T22:03:35.063" v="2837" actId="164"/>
          <ac:cxnSpMkLst>
            <pc:docMk/>
            <pc:sldMk cId="1552817745" sldId="267"/>
            <ac:cxnSpMk id="58" creationId="{86D9DD00-F5A7-4852-99D8-27D0956702DE}"/>
          </ac:cxnSpMkLst>
        </pc:cxnChg>
        <pc:cxnChg chg="mod">
          <ac:chgData name="James Anderson" userId="45ca26836014d2f0" providerId="LiveId" clId="{7648916B-8AF9-45E3-B996-19536FC7E785}" dt="2021-06-13T22:05:01.749" v="2854"/>
          <ac:cxnSpMkLst>
            <pc:docMk/>
            <pc:sldMk cId="1552817745" sldId="267"/>
            <ac:cxnSpMk id="93" creationId="{2CF12F09-C4BC-4E33-82B0-F0ACB255A576}"/>
          </ac:cxnSpMkLst>
        </pc:cxnChg>
        <pc:cxnChg chg="mod">
          <ac:chgData name="James Anderson" userId="45ca26836014d2f0" providerId="LiveId" clId="{7648916B-8AF9-45E3-B996-19536FC7E785}" dt="2021-06-13T22:05:08.875" v="2856"/>
          <ac:cxnSpMkLst>
            <pc:docMk/>
            <pc:sldMk cId="1552817745" sldId="267"/>
            <ac:cxnSpMk id="99" creationId="{FE01D432-FD31-4387-B886-1BE9C41D7F2D}"/>
          </ac:cxnSpMkLst>
        </pc:cxnChg>
        <pc:cxnChg chg="add mod">
          <ac:chgData name="James Anderson" userId="45ca26836014d2f0" providerId="LiveId" clId="{7648916B-8AF9-45E3-B996-19536FC7E785}" dt="2021-06-13T22:23:13.357" v="3524" actId="1036"/>
          <ac:cxnSpMkLst>
            <pc:docMk/>
            <pc:sldMk cId="1552817745" sldId="267"/>
            <ac:cxnSpMk id="100" creationId="{7C8C4C94-908B-48AF-80AF-D3B24AD2B732}"/>
          </ac:cxnSpMkLst>
        </pc:cxnChg>
        <pc:cxnChg chg="add mod">
          <ac:chgData name="James Anderson" userId="45ca26836014d2f0" providerId="LiveId" clId="{7648916B-8AF9-45E3-B996-19536FC7E785}" dt="2021-06-13T22:23:13.357" v="3524" actId="1036"/>
          <ac:cxnSpMkLst>
            <pc:docMk/>
            <pc:sldMk cId="1552817745" sldId="267"/>
            <ac:cxnSpMk id="101" creationId="{CFCC0598-89E1-415D-BA1F-AA9F36788CEE}"/>
          </ac:cxnSpMkLst>
        </pc:cxnChg>
        <pc:cxnChg chg="mod">
          <ac:chgData name="James Anderson" userId="45ca26836014d2f0" providerId="LiveId" clId="{7648916B-8AF9-45E3-B996-19536FC7E785}" dt="2021-06-13T22:08:59.011" v="2957"/>
          <ac:cxnSpMkLst>
            <pc:docMk/>
            <pc:sldMk cId="1552817745" sldId="267"/>
            <ac:cxnSpMk id="107" creationId="{75C800C4-F7AA-4CE1-AE3B-9298478B4CBA}"/>
          </ac:cxnSpMkLst>
        </pc:cxnChg>
        <pc:cxnChg chg="mod">
          <ac:chgData name="James Anderson" userId="45ca26836014d2f0" providerId="LiveId" clId="{7648916B-8AF9-45E3-B996-19536FC7E785}" dt="2021-06-13T22:08:59.011" v="2957"/>
          <ac:cxnSpMkLst>
            <pc:docMk/>
            <pc:sldMk cId="1552817745" sldId="267"/>
            <ac:cxnSpMk id="113" creationId="{4FAF82C8-6CB4-4E58-BB2A-A4A20FAEAC94}"/>
          </ac:cxnSpMkLst>
        </pc:cxnChg>
        <pc:cxnChg chg="mod">
          <ac:chgData name="James Anderson" userId="45ca26836014d2f0" providerId="LiveId" clId="{7648916B-8AF9-45E3-B996-19536FC7E785}" dt="2021-06-13T22:08:59.011" v="2957"/>
          <ac:cxnSpMkLst>
            <pc:docMk/>
            <pc:sldMk cId="1552817745" sldId="267"/>
            <ac:cxnSpMk id="119" creationId="{46AC8A47-2AF9-4A3D-90A9-3FB8B1820865}"/>
          </ac:cxnSpMkLst>
        </pc:cxnChg>
        <pc:cxnChg chg="add del mod">
          <ac:chgData name="James Anderson" userId="45ca26836014d2f0" providerId="LiveId" clId="{7648916B-8AF9-45E3-B996-19536FC7E785}" dt="2021-06-13T22:13:26.216" v="3220" actId="478"/>
          <ac:cxnSpMkLst>
            <pc:docMk/>
            <pc:sldMk cId="1552817745" sldId="267"/>
            <ac:cxnSpMk id="120" creationId="{6C8116C8-A320-44A6-B433-C1B61D238BA2}"/>
          </ac:cxnSpMkLst>
        </pc:cxnChg>
        <pc:cxnChg chg="add mod">
          <ac:chgData name="James Anderson" userId="45ca26836014d2f0" providerId="LiveId" clId="{7648916B-8AF9-45E3-B996-19536FC7E785}" dt="2021-06-13T22:23:13.357" v="3524" actId="1036"/>
          <ac:cxnSpMkLst>
            <pc:docMk/>
            <pc:sldMk cId="1552817745" sldId="267"/>
            <ac:cxnSpMk id="121" creationId="{B9587963-C014-43EC-8202-5B7FF8018D29}"/>
          </ac:cxnSpMkLst>
        </pc:cxnChg>
        <pc:cxnChg chg="mod">
          <ac:chgData name="James Anderson" userId="45ca26836014d2f0" providerId="LiveId" clId="{7648916B-8AF9-45E3-B996-19536FC7E785}" dt="2021-06-13T22:11:11.843" v="3013"/>
          <ac:cxnSpMkLst>
            <pc:docMk/>
            <pc:sldMk cId="1552817745" sldId="267"/>
            <ac:cxnSpMk id="127" creationId="{4BC41E80-F1B3-469F-B59C-637C64E16BE1}"/>
          </ac:cxnSpMkLst>
        </pc:cxnChg>
        <pc:cxnChg chg="mod">
          <ac:chgData name="James Anderson" userId="45ca26836014d2f0" providerId="LiveId" clId="{7648916B-8AF9-45E3-B996-19536FC7E785}" dt="2021-06-13T22:11:11.843" v="3013"/>
          <ac:cxnSpMkLst>
            <pc:docMk/>
            <pc:sldMk cId="1552817745" sldId="267"/>
            <ac:cxnSpMk id="133" creationId="{A1C0E9FB-DC3F-49E1-92CB-113DE119F58B}"/>
          </ac:cxnSpMkLst>
        </pc:cxnChg>
        <pc:cxnChg chg="mod">
          <ac:chgData name="James Anderson" userId="45ca26836014d2f0" providerId="LiveId" clId="{7648916B-8AF9-45E3-B996-19536FC7E785}" dt="2021-06-13T22:11:11.843" v="3013"/>
          <ac:cxnSpMkLst>
            <pc:docMk/>
            <pc:sldMk cId="1552817745" sldId="267"/>
            <ac:cxnSpMk id="139" creationId="{02562AD1-CA38-4226-B285-6BB1CFCFF336}"/>
          </ac:cxnSpMkLst>
        </pc:cxnChg>
        <pc:cxnChg chg="add del mod">
          <ac:chgData name="James Anderson" userId="45ca26836014d2f0" providerId="LiveId" clId="{7648916B-8AF9-45E3-B996-19536FC7E785}" dt="2021-06-13T22:11:20.660" v="3058" actId="478"/>
          <ac:cxnSpMkLst>
            <pc:docMk/>
            <pc:sldMk cId="1552817745" sldId="267"/>
            <ac:cxnSpMk id="140" creationId="{81B15CEA-44A6-45AC-96E2-0DD2480207F6}"/>
          </ac:cxnSpMkLst>
        </pc:cxnChg>
        <pc:cxnChg chg="add del mod">
          <ac:chgData name="James Anderson" userId="45ca26836014d2f0" providerId="LiveId" clId="{7648916B-8AF9-45E3-B996-19536FC7E785}" dt="2021-06-13T22:11:20.660" v="3058" actId="478"/>
          <ac:cxnSpMkLst>
            <pc:docMk/>
            <pc:sldMk cId="1552817745" sldId="267"/>
            <ac:cxnSpMk id="141" creationId="{094B4F6E-C7C2-4D58-B97E-A0A5514536F0}"/>
          </ac:cxnSpMkLst>
        </pc:cxnChg>
        <pc:cxnChg chg="add mod">
          <ac:chgData name="James Anderson" userId="45ca26836014d2f0" providerId="LiveId" clId="{7648916B-8AF9-45E3-B996-19536FC7E785}" dt="2021-06-13T22:23:13.357" v="3524" actId="1036"/>
          <ac:cxnSpMkLst>
            <pc:docMk/>
            <pc:sldMk cId="1552817745" sldId="267"/>
            <ac:cxnSpMk id="148" creationId="{37BE0C1E-4F60-4AEF-9158-BE8703DBDF7C}"/>
          </ac:cxnSpMkLst>
        </pc:cxnChg>
        <pc:cxnChg chg="mod">
          <ac:chgData name="James Anderson" userId="45ca26836014d2f0" providerId="LiveId" clId="{7648916B-8AF9-45E3-B996-19536FC7E785}" dt="2021-06-13T22:12:32.142" v="3135"/>
          <ac:cxnSpMkLst>
            <pc:docMk/>
            <pc:sldMk cId="1552817745" sldId="267"/>
            <ac:cxnSpMk id="154" creationId="{9501EEDA-4D65-4FC2-95E4-0579C469B92F}"/>
          </ac:cxnSpMkLst>
        </pc:cxnChg>
      </pc:sldChg>
      <pc:sldChg chg="add del">
        <pc:chgData name="James Anderson" userId="45ca26836014d2f0" providerId="LiveId" clId="{7648916B-8AF9-45E3-B996-19536FC7E785}" dt="2021-06-13T20:36:16.886" v="190"/>
        <pc:sldMkLst>
          <pc:docMk/>
          <pc:sldMk cId="2011752374" sldId="267"/>
        </pc:sldMkLst>
      </pc:sldChg>
      <pc:sldChg chg="addSp delSp modSp add del mod ord">
        <pc:chgData name="James Anderson" userId="45ca26836014d2f0" providerId="LiveId" clId="{7648916B-8AF9-45E3-B996-19536FC7E785}" dt="2021-06-14T00:04:34.885" v="4647" actId="2696"/>
        <pc:sldMkLst>
          <pc:docMk/>
          <pc:sldMk cId="870044533" sldId="268"/>
        </pc:sldMkLst>
        <pc:spChg chg="add mod">
          <ac:chgData name="James Anderson" userId="45ca26836014d2f0" providerId="LiveId" clId="{7648916B-8AF9-45E3-B996-19536FC7E785}" dt="2021-06-13T21:38:25.274" v="1774" actId="164"/>
          <ac:spMkLst>
            <pc:docMk/>
            <pc:sldMk cId="870044533" sldId="268"/>
            <ac:spMk id="3" creationId="{A64E9375-CF2B-451C-9162-65FDCED95683}"/>
          </ac:spMkLst>
        </pc:spChg>
        <pc:spChg chg="del">
          <ac:chgData name="James Anderson" userId="45ca26836014d2f0" providerId="LiveId" clId="{7648916B-8AF9-45E3-B996-19536FC7E785}" dt="2021-06-13T21:48:20.482" v="2167" actId="478"/>
          <ac:spMkLst>
            <pc:docMk/>
            <pc:sldMk cId="870044533" sldId="268"/>
            <ac:spMk id="4" creationId="{397763B4-0F4A-43EA-8160-381A8D261496}"/>
          </ac:spMkLst>
        </pc:spChg>
        <pc:spChg chg="mod">
          <ac:chgData name="James Anderson" userId="45ca26836014d2f0" providerId="LiveId" clId="{7648916B-8AF9-45E3-B996-19536FC7E785}" dt="2021-06-13T21:48:32.305" v="2169" actId="14100"/>
          <ac:spMkLst>
            <pc:docMk/>
            <pc:sldMk cId="870044533" sldId="268"/>
            <ac:spMk id="5" creationId="{75BEB68F-9689-40B0-B7CB-207C5629BF01}"/>
          </ac:spMkLst>
        </pc:spChg>
        <pc:spChg chg="mod">
          <ac:chgData name="James Anderson" userId="45ca26836014d2f0" providerId="LiveId" clId="{7648916B-8AF9-45E3-B996-19536FC7E785}" dt="2021-06-13T21:48:35.867" v="2170" actId="14100"/>
          <ac:spMkLst>
            <pc:docMk/>
            <pc:sldMk cId="870044533" sldId="268"/>
            <ac:spMk id="7" creationId="{9BCCDDA0-CE22-4D55-9540-59E22F30C22D}"/>
          </ac:spMkLst>
        </pc:spChg>
        <pc:spChg chg="mod">
          <ac:chgData name="James Anderson" userId="45ca26836014d2f0" providerId="LiveId" clId="{7648916B-8AF9-45E3-B996-19536FC7E785}" dt="2021-06-13T21:49:14.434" v="2175" actId="20577"/>
          <ac:spMkLst>
            <pc:docMk/>
            <pc:sldMk cId="870044533" sldId="268"/>
            <ac:spMk id="9" creationId="{012BC4C7-CDFE-4331-8485-84BEB8BA42E2}"/>
          </ac:spMkLst>
        </pc:spChg>
        <pc:spChg chg="mod">
          <ac:chgData name="James Anderson" userId="45ca26836014d2f0" providerId="LiveId" clId="{7648916B-8AF9-45E3-B996-19536FC7E785}" dt="2021-06-13T21:33:04.646" v="1612" actId="6549"/>
          <ac:spMkLst>
            <pc:docMk/>
            <pc:sldMk cId="870044533" sldId="268"/>
            <ac:spMk id="15" creationId="{32DC7878-1E94-4333-B806-BFF3C551DAEC}"/>
          </ac:spMkLst>
        </pc:spChg>
        <pc:spChg chg="mod">
          <ac:chgData name="James Anderson" userId="45ca26836014d2f0" providerId="LiveId" clId="{7648916B-8AF9-45E3-B996-19536FC7E785}" dt="2021-06-13T21:32:07.168" v="1600" actId="20577"/>
          <ac:spMkLst>
            <pc:docMk/>
            <pc:sldMk cId="870044533" sldId="268"/>
            <ac:spMk id="16" creationId="{B20FBA2E-CFD0-4C14-8062-3F596A37C2F2}"/>
          </ac:spMkLst>
        </pc:spChg>
        <pc:spChg chg="mod">
          <ac:chgData name="James Anderson" userId="45ca26836014d2f0" providerId="LiveId" clId="{7648916B-8AF9-45E3-B996-19536FC7E785}" dt="2021-06-13T21:27:11.339" v="1487" actId="20577"/>
          <ac:spMkLst>
            <pc:docMk/>
            <pc:sldMk cId="870044533" sldId="268"/>
            <ac:spMk id="23" creationId="{47F610C3-2E93-43A4-A70A-E64E5A5DC686}"/>
          </ac:spMkLst>
        </pc:spChg>
        <pc:spChg chg="mod">
          <ac:chgData name="James Anderson" userId="45ca26836014d2f0" providerId="LiveId" clId="{7648916B-8AF9-45E3-B996-19536FC7E785}" dt="2021-06-13T21:32:40.967" v="1608" actId="20577"/>
          <ac:spMkLst>
            <pc:docMk/>
            <pc:sldMk cId="870044533" sldId="268"/>
            <ac:spMk id="25" creationId="{D9835FB7-989C-4755-925A-7230EF24428F}"/>
          </ac:spMkLst>
        </pc:spChg>
        <pc:spChg chg="mod">
          <ac:chgData name="James Anderson" userId="45ca26836014d2f0" providerId="LiveId" clId="{7648916B-8AF9-45E3-B996-19536FC7E785}" dt="2021-06-13T21:26:30.938" v="1479" actId="6549"/>
          <ac:spMkLst>
            <pc:docMk/>
            <pc:sldMk cId="870044533" sldId="268"/>
            <ac:spMk id="26" creationId="{D027398C-7E2E-48E4-A5F7-7FFA2663320B}"/>
          </ac:spMkLst>
        </pc:spChg>
        <pc:spChg chg="mod">
          <ac:chgData name="James Anderson" userId="45ca26836014d2f0" providerId="LiveId" clId="{7648916B-8AF9-45E3-B996-19536FC7E785}" dt="2021-06-13T21:32:59.284" v="1611" actId="1076"/>
          <ac:spMkLst>
            <pc:docMk/>
            <pc:sldMk cId="870044533" sldId="268"/>
            <ac:spMk id="27" creationId="{35EEC54B-FBCA-44A7-A191-B7FB83480EF6}"/>
          </ac:spMkLst>
        </pc:spChg>
        <pc:spChg chg="mod">
          <ac:chgData name="James Anderson" userId="45ca26836014d2f0" providerId="LiveId" clId="{7648916B-8AF9-45E3-B996-19536FC7E785}" dt="2021-06-13T21:42:20.703" v="1912" actId="1076"/>
          <ac:spMkLst>
            <pc:docMk/>
            <pc:sldMk cId="870044533" sldId="268"/>
            <ac:spMk id="29" creationId="{179C18E8-44BB-42EF-8409-4FAB2755CB76}"/>
          </ac:spMkLst>
        </pc:spChg>
        <pc:spChg chg="mod">
          <ac:chgData name="James Anderson" userId="45ca26836014d2f0" providerId="LiveId" clId="{7648916B-8AF9-45E3-B996-19536FC7E785}" dt="2021-06-13T21:41:18.824" v="1893" actId="20577"/>
          <ac:spMkLst>
            <pc:docMk/>
            <pc:sldMk cId="870044533" sldId="268"/>
            <ac:spMk id="31" creationId="{8D2EF85E-1E80-44CB-946C-2CAF454664E6}"/>
          </ac:spMkLst>
        </pc:spChg>
        <pc:spChg chg="mod">
          <ac:chgData name="James Anderson" userId="45ca26836014d2f0" providerId="LiveId" clId="{7648916B-8AF9-45E3-B996-19536FC7E785}" dt="2021-06-13T21:40:59.474" v="1883" actId="20577"/>
          <ac:spMkLst>
            <pc:docMk/>
            <pc:sldMk cId="870044533" sldId="268"/>
            <ac:spMk id="32" creationId="{AE4F2A87-19F6-4E24-8C47-779FB06A8CE5}"/>
          </ac:spMkLst>
        </pc:spChg>
        <pc:spChg chg="mod">
          <ac:chgData name="James Anderson" userId="45ca26836014d2f0" providerId="LiveId" clId="{7648916B-8AF9-45E3-B996-19536FC7E785}" dt="2021-06-13T21:41:27.153" v="1898" actId="20577"/>
          <ac:spMkLst>
            <pc:docMk/>
            <pc:sldMk cId="870044533" sldId="268"/>
            <ac:spMk id="34" creationId="{51F993D2-F57B-4CCC-A79E-84F2343637C5}"/>
          </ac:spMkLst>
        </pc:spChg>
        <pc:spChg chg="mod">
          <ac:chgData name="James Anderson" userId="45ca26836014d2f0" providerId="LiveId" clId="{7648916B-8AF9-45E3-B996-19536FC7E785}" dt="2021-06-13T21:41:06.239" v="1887" actId="20577"/>
          <ac:spMkLst>
            <pc:docMk/>
            <pc:sldMk cId="870044533" sldId="268"/>
            <ac:spMk id="35" creationId="{486F9E8D-F967-4E5B-9F84-3279E7BE1A63}"/>
          </ac:spMkLst>
        </pc:spChg>
        <pc:spChg chg="mod">
          <ac:chgData name="James Anderson" userId="45ca26836014d2f0" providerId="LiveId" clId="{7648916B-8AF9-45E3-B996-19536FC7E785}" dt="2021-06-13T21:42:45.648" v="1913" actId="14100"/>
          <ac:spMkLst>
            <pc:docMk/>
            <pc:sldMk cId="870044533" sldId="268"/>
            <ac:spMk id="37" creationId="{04AE4913-D0F9-41E6-85EB-6A34D868BF00}"/>
          </ac:spMkLst>
        </pc:spChg>
        <pc:spChg chg="mod">
          <ac:chgData name="James Anderson" userId="45ca26836014d2f0" providerId="LiveId" clId="{7648916B-8AF9-45E3-B996-19536FC7E785}" dt="2021-06-13T21:43:21.347" v="2063" actId="1037"/>
          <ac:spMkLst>
            <pc:docMk/>
            <pc:sldMk cId="870044533" sldId="268"/>
            <ac:spMk id="38" creationId="{CC16F59C-5101-4345-847C-4A944B2C277C}"/>
          </ac:spMkLst>
        </pc:spChg>
        <pc:spChg chg="mod">
          <ac:chgData name="James Anderson" userId="45ca26836014d2f0" providerId="LiveId" clId="{7648916B-8AF9-45E3-B996-19536FC7E785}" dt="2021-06-13T21:44:14.565" v="2104" actId="14100"/>
          <ac:spMkLst>
            <pc:docMk/>
            <pc:sldMk cId="870044533" sldId="268"/>
            <ac:spMk id="40" creationId="{8C8E43EB-27D8-46E4-BA6A-35CFDADEC2A2}"/>
          </ac:spMkLst>
        </pc:spChg>
        <pc:spChg chg="mod">
          <ac:chgData name="James Anderson" userId="45ca26836014d2f0" providerId="LiveId" clId="{7648916B-8AF9-45E3-B996-19536FC7E785}" dt="2021-06-13T21:36:28.114" v="1743" actId="20577"/>
          <ac:spMkLst>
            <pc:docMk/>
            <pc:sldMk cId="870044533" sldId="268"/>
            <ac:spMk id="41" creationId="{072E64A3-E5A5-48DB-BDA4-11949DF3529B}"/>
          </ac:spMkLst>
        </pc:spChg>
        <pc:spChg chg="mod">
          <ac:chgData name="James Anderson" userId="45ca26836014d2f0" providerId="LiveId" clId="{7648916B-8AF9-45E3-B996-19536FC7E785}" dt="2021-06-13T21:43:32.104" v="2064" actId="14100"/>
          <ac:spMkLst>
            <pc:docMk/>
            <pc:sldMk cId="870044533" sldId="268"/>
            <ac:spMk id="43" creationId="{D69BBF2C-583B-4E57-84DC-A6601C46ABD4}"/>
          </ac:spMkLst>
        </pc:spChg>
        <pc:spChg chg="mod">
          <ac:chgData name="James Anderson" userId="45ca26836014d2f0" providerId="LiveId" clId="{7648916B-8AF9-45E3-B996-19536FC7E785}" dt="2021-06-13T21:43:37.536" v="2066" actId="14100"/>
          <ac:spMkLst>
            <pc:docMk/>
            <pc:sldMk cId="870044533" sldId="268"/>
            <ac:spMk id="44" creationId="{4200ECA9-AC4B-4E43-A0B8-1883514CB8B8}"/>
          </ac:spMkLst>
        </pc:spChg>
        <pc:spChg chg="mod">
          <ac:chgData name="James Anderson" userId="45ca26836014d2f0" providerId="LiveId" clId="{7648916B-8AF9-45E3-B996-19536FC7E785}" dt="2021-06-13T21:44:19.560" v="2105" actId="14100"/>
          <ac:spMkLst>
            <pc:docMk/>
            <pc:sldMk cId="870044533" sldId="268"/>
            <ac:spMk id="46" creationId="{2F232005-AF7F-4B27-A1E3-EF9AB09ECF70}"/>
          </ac:spMkLst>
        </pc:spChg>
        <pc:spChg chg="mod">
          <ac:chgData name="James Anderson" userId="45ca26836014d2f0" providerId="LiveId" clId="{7648916B-8AF9-45E3-B996-19536FC7E785}" dt="2021-06-13T21:36:04.344" v="1716" actId="20577"/>
          <ac:spMkLst>
            <pc:docMk/>
            <pc:sldMk cId="870044533" sldId="268"/>
            <ac:spMk id="47" creationId="{599DDCE9-91D3-4EC9-B59B-E2C5EDD1B08B}"/>
          </ac:spMkLst>
        </pc:spChg>
        <pc:spChg chg="mod">
          <ac:chgData name="James Anderson" userId="45ca26836014d2f0" providerId="LiveId" clId="{7648916B-8AF9-45E3-B996-19536FC7E785}" dt="2021-06-13T21:40:22.600" v="1866" actId="20577"/>
          <ac:spMkLst>
            <pc:docMk/>
            <pc:sldMk cId="870044533" sldId="268"/>
            <ac:spMk id="49" creationId="{E459EB47-F19E-4CB5-A433-016EB3E7E7C3}"/>
          </ac:spMkLst>
        </pc:spChg>
        <pc:spChg chg="mod">
          <ac:chgData name="James Anderson" userId="45ca26836014d2f0" providerId="LiveId" clId="{7648916B-8AF9-45E3-B996-19536FC7E785}" dt="2021-06-13T21:37:02.647" v="1759" actId="20577"/>
          <ac:spMkLst>
            <pc:docMk/>
            <pc:sldMk cId="870044533" sldId="268"/>
            <ac:spMk id="50" creationId="{07DA3AA5-AB45-4485-A5A3-D5FBA6AF3951}"/>
          </ac:spMkLst>
        </pc:spChg>
        <pc:spChg chg="add mod">
          <ac:chgData name="James Anderson" userId="45ca26836014d2f0" providerId="LiveId" clId="{7648916B-8AF9-45E3-B996-19536FC7E785}" dt="2021-06-13T21:41:36.400" v="1899" actId="1076"/>
          <ac:spMkLst>
            <pc:docMk/>
            <pc:sldMk cId="870044533" sldId="268"/>
            <ac:spMk id="51" creationId="{B34ED32B-332A-462E-873B-3352D934BD39}"/>
          </ac:spMkLst>
        </pc:spChg>
        <pc:spChg chg="mod">
          <ac:chgData name="James Anderson" userId="45ca26836014d2f0" providerId="LiveId" clId="{7648916B-8AF9-45E3-B996-19536FC7E785}" dt="2021-06-13T21:45:05.562" v="2119" actId="20577"/>
          <ac:spMkLst>
            <pc:docMk/>
            <pc:sldMk cId="870044533" sldId="268"/>
            <ac:spMk id="53" creationId="{6DBF6A70-6D66-49E2-997A-2D805B0F2581}"/>
          </ac:spMkLst>
        </pc:spChg>
        <pc:spChg chg="mod">
          <ac:chgData name="James Anderson" userId="45ca26836014d2f0" providerId="LiveId" clId="{7648916B-8AF9-45E3-B996-19536FC7E785}" dt="2021-06-13T21:45:02.431" v="2118" actId="20577"/>
          <ac:spMkLst>
            <pc:docMk/>
            <pc:sldMk cId="870044533" sldId="268"/>
            <ac:spMk id="54" creationId="{BD4C88F3-2513-4462-87A5-2BCC45EDEBD7}"/>
          </ac:spMkLst>
        </pc:spChg>
        <pc:spChg chg="add mod">
          <ac:chgData name="James Anderson" userId="45ca26836014d2f0" providerId="LiveId" clId="{7648916B-8AF9-45E3-B996-19536FC7E785}" dt="2021-06-13T21:46:26.034" v="2158" actId="20577"/>
          <ac:spMkLst>
            <pc:docMk/>
            <pc:sldMk cId="870044533" sldId="268"/>
            <ac:spMk id="55" creationId="{AAA49B8E-4C86-4B19-94C9-07A1FDB0EDD5}"/>
          </ac:spMkLst>
        </pc:spChg>
        <pc:spChg chg="add mod">
          <ac:chgData name="James Anderson" userId="45ca26836014d2f0" providerId="LiveId" clId="{7648916B-8AF9-45E3-B996-19536FC7E785}" dt="2021-06-13T21:47:25.908" v="2166" actId="207"/>
          <ac:spMkLst>
            <pc:docMk/>
            <pc:sldMk cId="870044533" sldId="268"/>
            <ac:spMk id="56" creationId="{038CE690-52D1-4B87-9AF1-70D21FEFF61B}"/>
          </ac:spMkLst>
        </pc:spChg>
        <pc:grpChg chg="mod ord">
          <ac:chgData name="James Anderson" userId="45ca26836014d2f0" providerId="LiveId" clId="{7648916B-8AF9-45E3-B996-19536FC7E785}" dt="2021-06-13T21:49:49.458" v="2176" actId="166"/>
          <ac:grpSpMkLst>
            <pc:docMk/>
            <pc:sldMk cId="870044533" sldId="268"/>
            <ac:grpSpMk id="2" creationId="{43A45AD9-B78C-4C84-98E8-C8F3975ABF0C}"/>
          </ac:grpSpMkLst>
        </pc:grpChg>
        <pc:grpChg chg="mod">
          <ac:chgData name="James Anderson" userId="45ca26836014d2f0" providerId="LiveId" clId="{7648916B-8AF9-45E3-B996-19536FC7E785}" dt="2021-06-13T21:34:01.824" v="1621" actId="553"/>
          <ac:grpSpMkLst>
            <pc:docMk/>
            <pc:sldMk cId="870044533" sldId="268"/>
            <ac:grpSpMk id="14" creationId="{5972710A-A0FC-4162-935E-9DE240D330C9}"/>
          </ac:grpSpMkLst>
        </pc:grpChg>
        <pc:grpChg chg="add mod">
          <ac:chgData name="James Anderson" userId="45ca26836014d2f0" providerId="LiveId" clId="{7648916B-8AF9-45E3-B996-19536FC7E785}" dt="2021-06-13T21:38:48.652" v="1775" actId="164"/>
          <ac:grpSpMkLst>
            <pc:docMk/>
            <pc:sldMk cId="870044533" sldId="268"/>
            <ac:grpSpMk id="21" creationId="{6B37AA9A-0956-4798-A193-76DF4D112CB6}"/>
          </ac:grpSpMkLst>
        </pc:grpChg>
        <pc:grpChg chg="add mod">
          <ac:chgData name="James Anderson" userId="45ca26836014d2f0" providerId="LiveId" clId="{7648916B-8AF9-45E3-B996-19536FC7E785}" dt="2021-06-13T21:38:48.652" v="1775" actId="164"/>
          <ac:grpSpMkLst>
            <pc:docMk/>
            <pc:sldMk cId="870044533" sldId="268"/>
            <ac:grpSpMk id="22" creationId="{A4661CD9-8ADB-44DD-B4DF-7AD6706F3104}"/>
          </ac:grpSpMkLst>
        </pc:grpChg>
        <pc:grpChg chg="mod">
          <ac:chgData name="James Anderson" userId="45ca26836014d2f0" providerId="LiveId" clId="{7648916B-8AF9-45E3-B996-19536FC7E785}" dt="2021-06-13T21:34:01.824" v="1621" actId="553"/>
          <ac:grpSpMkLst>
            <pc:docMk/>
            <pc:sldMk cId="870044533" sldId="268"/>
            <ac:grpSpMk id="30" creationId="{BC5DCBD7-A885-43E3-907E-34799A67CC46}"/>
          </ac:grpSpMkLst>
        </pc:grpChg>
        <pc:grpChg chg="add mod">
          <ac:chgData name="James Anderson" userId="45ca26836014d2f0" providerId="LiveId" clId="{7648916B-8AF9-45E3-B996-19536FC7E785}" dt="2021-06-13T21:34:12.278" v="1622" actId="1076"/>
          <ac:grpSpMkLst>
            <pc:docMk/>
            <pc:sldMk cId="870044533" sldId="268"/>
            <ac:grpSpMk id="33" creationId="{58A1DFF4-D884-4F81-AF4B-ACB940A9057C}"/>
          </ac:grpSpMkLst>
        </pc:grpChg>
        <pc:grpChg chg="add mod">
          <ac:chgData name="James Anderson" userId="45ca26836014d2f0" providerId="LiveId" clId="{7648916B-8AF9-45E3-B996-19536FC7E785}" dt="2021-06-13T21:43:46.288" v="2101" actId="1037"/>
          <ac:grpSpMkLst>
            <pc:docMk/>
            <pc:sldMk cId="870044533" sldId="268"/>
            <ac:grpSpMk id="36" creationId="{C546DBB8-0878-4205-992C-0F8F7F2F8CE2}"/>
          </ac:grpSpMkLst>
        </pc:grpChg>
        <pc:grpChg chg="add mod">
          <ac:chgData name="James Anderson" userId="45ca26836014d2f0" providerId="LiveId" clId="{7648916B-8AF9-45E3-B996-19536FC7E785}" dt="2021-06-13T21:35:30.476" v="1698" actId="1035"/>
          <ac:grpSpMkLst>
            <pc:docMk/>
            <pc:sldMk cId="870044533" sldId="268"/>
            <ac:grpSpMk id="39" creationId="{F4A0547D-7865-42FE-9E21-60A9C640B48C}"/>
          </ac:grpSpMkLst>
        </pc:grpChg>
        <pc:grpChg chg="add mod">
          <ac:chgData name="James Anderson" userId="45ca26836014d2f0" providerId="LiveId" clId="{7648916B-8AF9-45E3-B996-19536FC7E785}" dt="2021-06-13T21:44:04.495" v="2103" actId="1036"/>
          <ac:grpSpMkLst>
            <pc:docMk/>
            <pc:sldMk cId="870044533" sldId="268"/>
            <ac:grpSpMk id="42" creationId="{0FA61482-41E1-48C6-98EF-131DDBA5BA24}"/>
          </ac:grpSpMkLst>
        </pc:grpChg>
        <pc:grpChg chg="add mod">
          <ac:chgData name="James Anderson" userId="45ca26836014d2f0" providerId="LiveId" clId="{7648916B-8AF9-45E3-B996-19536FC7E785}" dt="2021-06-13T21:35:11.269" v="1682" actId="1035"/>
          <ac:grpSpMkLst>
            <pc:docMk/>
            <pc:sldMk cId="870044533" sldId="268"/>
            <ac:grpSpMk id="45" creationId="{11F18FAF-0802-4A8E-A0E2-B5BBA1FBCCD5}"/>
          </ac:grpSpMkLst>
        </pc:grpChg>
        <pc:grpChg chg="add mod">
          <ac:chgData name="James Anderson" userId="45ca26836014d2f0" providerId="LiveId" clId="{7648916B-8AF9-45E3-B996-19536FC7E785}" dt="2021-06-13T21:38:48.652" v="1775" actId="164"/>
          <ac:grpSpMkLst>
            <pc:docMk/>
            <pc:sldMk cId="870044533" sldId="268"/>
            <ac:grpSpMk id="48" creationId="{C641272D-8D3D-4D46-994B-ADE18DA179F5}"/>
          </ac:grpSpMkLst>
        </pc:grpChg>
        <pc:grpChg chg="add mod">
          <ac:chgData name="James Anderson" userId="45ca26836014d2f0" providerId="LiveId" clId="{7648916B-8AF9-45E3-B996-19536FC7E785}" dt="2021-06-13T21:44:54.434" v="2107" actId="1076"/>
          <ac:grpSpMkLst>
            <pc:docMk/>
            <pc:sldMk cId="870044533" sldId="268"/>
            <ac:grpSpMk id="52" creationId="{F37DB14F-D3F0-4951-B0D2-859A6173C795}"/>
          </ac:grpSpMkLst>
        </pc:grpChg>
        <pc:cxnChg chg="add mod">
          <ac:chgData name="James Anderson" userId="45ca26836014d2f0" providerId="LiveId" clId="{7648916B-8AF9-45E3-B996-19536FC7E785}" dt="2021-06-13T21:38:25.274" v="1774" actId="164"/>
          <ac:cxnSpMkLst>
            <pc:docMk/>
            <pc:sldMk cId="870044533" sldId="268"/>
            <ac:cxnSpMk id="18" creationId="{564C52FA-6830-48B3-B847-FCC5BC95ED90}"/>
          </ac:cxnSpMkLst>
        </pc:cxnChg>
      </pc:sldChg>
      <pc:sldChg chg="addSp delSp modSp add mod">
        <pc:chgData name="James Anderson" userId="45ca26836014d2f0" providerId="LiveId" clId="{7648916B-8AF9-45E3-B996-19536FC7E785}" dt="2021-06-14T01:44:59.437" v="7696" actId="6549"/>
        <pc:sldMkLst>
          <pc:docMk/>
          <pc:sldMk cId="3153637643" sldId="269"/>
        </pc:sldMkLst>
        <pc:spChg chg="mod">
          <ac:chgData name="James Anderson" userId="45ca26836014d2f0" providerId="LiveId" clId="{7648916B-8AF9-45E3-B996-19536FC7E785}" dt="2021-06-13T21:54:18.401" v="2234" actId="1076"/>
          <ac:spMkLst>
            <pc:docMk/>
            <pc:sldMk cId="3153637643" sldId="269"/>
            <ac:spMk id="3" creationId="{A64E9375-CF2B-451C-9162-65FDCED95683}"/>
          </ac:spMkLst>
        </pc:spChg>
        <pc:spChg chg="add mod">
          <ac:chgData name="James Anderson" userId="45ca26836014d2f0" providerId="LiveId" clId="{7648916B-8AF9-45E3-B996-19536FC7E785}" dt="2021-06-13T23:50:37.627" v="4520" actId="14100"/>
          <ac:spMkLst>
            <pc:docMk/>
            <pc:sldMk cId="3153637643" sldId="269"/>
            <ac:spMk id="4" creationId="{F9D9626A-C14B-48E9-B96A-F0081AC73BBE}"/>
          </ac:spMkLst>
        </pc:spChg>
        <pc:spChg chg="mod">
          <ac:chgData name="James Anderson" userId="45ca26836014d2f0" providerId="LiveId" clId="{7648916B-8AF9-45E3-B996-19536FC7E785}" dt="2021-06-13T23:36:16" v="4354"/>
          <ac:spMkLst>
            <pc:docMk/>
            <pc:sldMk cId="3153637643" sldId="269"/>
            <ac:spMk id="5" creationId="{75BEB68F-9689-40B0-B7CB-207C5629BF01}"/>
          </ac:spMkLst>
        </pc:spChg>
        <pc:spChg chg="mod">
          <ac:chgData name="James Anderson" userId="45ca26836014d2f0" providerId="LiveId" clId="{7648916B-8AF9-45E3-B996-19536FC7E785}" dt="2021-06-13T23:35:28.793" v="4336"/>
          <ac:spMkLst>
            <pc:docMk/>
            <pc:sldMk cId="3153637643" sldId="269"/>
            <ac:spMk id="6" creationId="{FE1A8B4F-0125-4D02-AAD4-CE5CFD2C8AE8}"/>
          </ac:spMkLst>
        </pc:spChg>
        <pc:spChg chg="mod">
          <ac:chgData name="James Anderson" userId="45ca26836014d2f0" providerId="LiveId" clId="{7648916B-8AF9-45E3-B996-19536FC7E785}" dt="2021-06-13T23:35:52.323" v="4337" actId="14100"/>
          <ac:spMkLst>
            <pc:docMk/>
            <pc:sldMk cId="3153637643" sldId="269"/>
            <ac:spMk id="7" creationId="{9BCCDDA0-CE22-4D55-9540-59E22F30C22D}"/>
          </ac:spMkLst>
        </pc:spChg>
        <pc:spChg chg="mod">
          <ac:chgData name="James Anderson" userId="45ca26836014d2f0" providerId="LiveId" clId="{7648916B-8AF9-45E3-B996-19536FC7E785}" dt="2021-06-14T01:44:59.437" v="7696" actId="6549"/>
          <ac:spMkLst>
            <pc:docMk/>
            <pc:sldMk cId="3153637643" sldId="269"/>
            <ac:spMk id="23" creationId="{47F610C3-2E93-43A4-A70A-E64E5A5DC686}"/>
          </ac:spMkLst>
        </pc:spChg>
        <pc:spChg chg="del">
          <ac:chgData name="James Anderson" userId="45ca26836014d2f0" providerId="LiveId" clId="{7648916B-8AF9-45E3-B996-19536FC7E785}" dt="2021-06-13T23:41:35.885" v="4415" actId="478"/>
          <ac:spMkLst>
            <pc:docMk/>
            <pc:sldMk cId="3153637643" sldId="269"/>
            <ac:spMk id="24" creationId="{9ADF7E27-A686-49BF-89F8-176D23D9D6B8}"/>
          </ac:spMkLst>
        </pc:spChg>
        <pc:spChg chg="mod">
          <ac:chgData name="James Anderson" userId="45ca26836014d2f0" providerId="LiveId" clId="{7648916B-8AF9-45E3-B996-19536FC7E785}" dt="2021-06-13T23:39:03.265" v="4404" actId="14100"/>
          <ac:spMkLst>
            <pc:docMk/>
            <pc:sldMk cId="3153637643" sldId="269"/>
            <ac:spMk id="26" creationId="{D027398C-7E2E-48E4-A5F7-7FFA2663320B}"/>
          </ac:spMkLst>
        </pc:spChg>
        <pc:spChg chg="del">
          <ac:chgData name="James Anderson" userId="45ca26836014d2f0" providerId="LiveId" clId="{7648916B-8AF9-45E3-B996-19536FC7E785}" dt="2021-06-13T23:41:35.885" v="4415" actId="478"/>
          <ac:spMkLst>
            <pc:docMk/>
            <pc:sldMk cId="3153637643" sldId="269"/>
            <ac:spMk id="28" creationId="{943089F1-EF5E-41D0-835F-5236119F24C8}"/>
          </ac:spMkLst>
        </pc:spChg>
        <pc:spChg chg="mod">
          <ac:chgData name="James Anderson" userId="45ca26836014d2f0" providerId="LiveId" clId="{7648916B-8AF9-45E3-B996-19536FC7E785}" dt="2021-06-13T23:34:17.445" v="4309"/>
          <ac:spMkLst>
            <pc:docMk/>
            <pc:sldMk cId="3153637643" sldId="269"/>
            <ac:spMk id="29" creationId="{179C18E8-44BB-42EF-8409-4FAB2755CB76}"/>
          </ac:spMkLst>
        </pc:spChg>
        <pc:spChg chg="mod">
          <ac:chgData name="James Anderson" userId="45ca26836014d2f0" providerId="LiveId" clId="{7648916B-8AF9-45E3-B996-19536FC7E785}" dt="2021-06-13T21:54:07.583" v="2233" actId="14100"/>
          <ac:spMkLst>
            <pc:docMk/>
            <pc:sldMk cId="3153637643" sldId="269"/>
            <ac:spMk id="49" creationId="{E459EB47-F19E-4CB5-A433-016EB3E7E7C3}"/>
          </ac:spMkLst>
        </pc:spChg>
        <pc:spChg chg="mod">
          <ac:chgData name="James Anderson" userId="45ca26836014d2f0" providerId="LiveId" clId="{7648916B-8AF9-45E3-B996-19536FC7E785}" dt="2021-06-13T21:54:38.172" v="2242" actId="14100"/>
          <ac:spMkLst>
            <pc:docMk/>
            <pc:sldMk cId="3153637643" sldId="269"/>
            <ac:spMk id="50" creationId="{07DA3AA5-AB45-4485-A5A3-D5FBA6AF3951}"/>
          </ac:spMkLst>
        </pc:spChg>
        <pc:spChg chg="mod">
          <ac:chgData name="James Anderson" userId="45ca26836014d2f0" providerId="LiveId" clId="{7648916B-8AF9-45E3-B996-19536FC7E785}" dt="2021-06-13T23:38:51.387" v="4403" actId="1035"/>
          <ac:spMkLst>
            <pc:docMk/>
            <pc:sldMk cId="3153637643" sldId="269"/>
            <ac:spMk id="51" creationId="{B34ED32B-332A-462E-873B-3352D934BD39}"/>
          </ac:spMkLst>
        </pc:spChg>
        <pc:spChg chg="mod">
          <ac:chgData name="James Anderson" userId="45ca26836014d2f0" providerId="LiveId" clId="{7648916B-8AF9-45E3-B996-19536FC7E785}" dt="2021-06-13T23:38:51.387" v="4403" actId="1035"/>
          <ac:spMkLst>
            <pc:docMk/>
            <pc:sldMk cId="3153637643" sldId="269"/>
            <ac:spMk id="55" creationId="{AAA49B8E-4C86-4B19-94C9-07A1FDB0EDD5}"/>
          </ac:spMkLst>
        </pc:spChg>
        <pc:spChg chg="add mod">
          <ac:chgData name="James Anderson" userId="45ca26836014d2f0" providerId="LiveId" clId="{7648916B-8AF9-45E3-B996-19536FC7E785}" dt="2021-06-13T23:38:51.387" v="4403" actId="1035"/>
          <ac:spMkLst>
            <pc:docMk/>
            <pc:sldMk cId="3153637643" sldId="269"/>
            <ac:spMk id="57" creationId="{553AED4B-9649-4C16-98B6-82AA6444F8AF}"/>
          </ac:spMkLst>
        </pc:spChg>
        <pc:spChg chg="add mod">
          <ac:chgData name="James Anderson" userId="45ca26836014d2f0" providerId="LiveId" clId="{7648916B-8AF9-45E3-B996-19536FC7E785}" dt="2021-06-13T23:36:32.703" v="4355"/>
          <ac:spMkLst>
            <pc:docMk/>
            <pc:sldMk cId="3153637643" sldId="269"/>
            <ac:spMk id="58" creationId="{D0B856AB-FF80-425D-9E02-6274495FE7F6}"/>
          </ac:spMkLst>
        </pc:spChg>
        <pc:grpChg chg="mod">
          <ac:chgData name="James Anderson" userId="45ca26836014d2f0" providerId="LiveId" clId="{7648916B-8AF9-45E3-B996-19536FC7E785}" dt="2021-06-13T23:38:39.182" v="4395" actId="1076"/>
          <ac:grpSpMkLst>
            <pc:docMk/>
            <pc:sldMk cId="3153637643" sldId="269"/>
            <ac:grpSpMk id="22" creationId="{A4661CD9-8ADB-44DD-B4DF-7AD6706F3104}"/>
          </ac:grpSpMkLst>
        </pc:grpChg>
        <pc:cxnChg chg="mod">
          <ac:chgData name="James Anderson" userId="45ca26836014d2f0" providerId="LiveId" clId="{7648916B-8AF9-45E3-B996-19536FC7E785}" dt="2021-06-13T21:54:28.886" v="2241" actId="1038"/>
          <ac:cxnSpMkLst>
            <pc:docMk/>
            <pc:sldMk cId="3153637643" sldId="269"/>
            <ac:cxnSpMk id="18" creationId="{564C52FA-6830-48B3-B847-FCC5BC95ED90}"/>
          </ac:cxnSpMkLst>
        </pc:cxnChg>
      </pc:sldChg>
      <pc:sldChg chg="modSp add mod">
        <pc:chgData name="James Anderson" userId="45ca26836014d2f0" providerId="LiveId" clId="{7648916B-8AF9-45E3-B996-19536FC7E785}" dt="2021-06-14T01:45:20.461" v="7707" actId="6549"/>
        <pc:sldMkLst>
          <pc:docMk/>
          <pc:sldMk cId="1868875367" sldId="270"/>
        </pc:sldMkLst>
        <pc:spChg chg="mod">
          <ac:chgData name="James Anderson" userId="45ca26836014d2f0" providerId="LiveId" clId="{7648916B-8AF9-45E3-B996-19536FC7E785}" dt="2021-06-14T00:53:47.239" v="6826"/>
          <ac:spMkLst>
            <pc:docMk/>
            <pc:sldMk cId="1868875367" sldId="270"/>
            <ac:spMk id="4" creationId="{397763B4-0F4A-43EA-8160-381A8D261496}"/>
          </ac:spMkLst>
        </pc:spChg>
        <pc:spChg chg="mod">
          <ac:chgData name="James Anderson" userId="45ca26836014d2f0" providerId="LiveId" clId="{7648916B-8AF9-45E3-B996-19536FC7E785}" dt="2021-06-13T23:55:43.694" v="4536" actId="20577"/>
          <ac:spMkLst>
            <pc:docMk/>
            <pc:sldMk cId="1868875367" sldId="270"/>
            <ac:spMk id="9" creationId="{012BC4C7-CDFE-4331-8485-84BEB8BA42E2}"/>
          </ac:spMkLst>
        </pc:spChg>
        <pc:spChg chg="mod">
          <ac:chgData name="James Anderson" userId="45ca26836014d2f0" providerId="LiveId" clId="{7648916B-8AF9-45E3-B996-19536FC7E785}" dt="2021-06-14T00:53:07.613" v="6821" actId="20577"/>
          <ac:spMkLst>
            <pc:docMk/>
            <pc:sldMk cId="1868875367" sldId="270"/>
            <ac:spMk id="15" creationId="{32DC7878-1E94-4333-B806-BFF3C551DAEC}"/>
          </ac:spMkLst>
        </pc:spChg>
        <pc:spChg chg="mod">
          <ac:chgData name="James Anderson" userId="45ca26836014d2f0" providerId="LiveId" clId="{7648916B-8AF9-45E3-B996-19536FC7E785}" dt="2021-06-14T01:45:20.461" v="7707" actId="6549"/>
          <ac:spMkLst>
            <pc:docMk/>
            <pc:sldMk cId="1868875367" sldId="270"/>
            <ac:spMk id="23" creationId="{47F610C3-2E93-43A4-A70A-E64E5A5DC686}"/>
          </ac:spMkLst>
        </pc:spChg>
        <pc:spChg chg="mod">
          <ac:chgData name="James Anderson" userId="45ca26836014d2f0" providerId="LiveId" clId="{7648916B-8AF9-45E3-B996-19536FC7E785}" dt="2021-06-14T00:53:11.998" v="6825" actId="20577"/>
          <ac:spMkLst>
            <pc:docMk/>
            <pc:sldMk cId="1868875367" sldId="270"/>
            <ac:spMk id="25" creationId="{D9835FB7-989C-4755-925A-7230EF24428F}"/>
          </ac:spMkLst>
        </pc:spChg>
        <pc:spChg chg="mod">
          <ac:chgData name="James Anderson" userId="45ca26836014d2f0" providerId="LiveId" clId="{7648916B-8AF9-45E3-B996-19536FC7E785}" dt="2021-06-14T00:01:31.923" v="4592"/>
          <ac:spMkLst>
            <pc:docMk/>
            <pc:sldMk cId="1868875367" sldId="270"/>
            <ac:spMk id="29" creationId="{179C18E8-44BB-42EF-8409-4FAB2755CB76}"/>
          </ac:spMkLst>
        </pc:spChg>
      </pc:sldChg>
      <pc:sldChg chg="addSp delSp modSp add mod">
        <pc:chgData name="James Anderson" userId="45ca26836014d2f0" providerId="LiveId" clId="{7648916B-8AF9-45E3-B996-19536FC7E785}" dt="2021-06-14T01:46:38.732" v="7740" actId="20577"/>
        <pc:sldMkLst>
          <pc:docMk/>
          <pc:sldMk cId="2291698037" sldId="271"/>
        </pc:sldMkLst>
        <pc:spChg chg="mod">
          <ac:chgData name="James Anderson" userId="45ca26836014d2f0" providerId="LiveId" clId="{7648916B-8AF9-45E3-B996-19536FC7E785}" dt="2021-06-13T23:59:33.774" v="4573"/>
          <ac:spMkLst>
            <pc:docMk/>
            <pc:sldMk cId="2291698037" sldId="271"/>
            <ac:spMk id="4" creationId="{397763B4-0F4A-43EA-8160-381A8D261496}"/>
          </ac:spMkLst>
        </pc:spChg>
        <pc:spChg chg="mod">
          <ac:chgData name="James Anderson" userId="45ca26836014d2f0" providerId="LiveId" clId="{7648916B-8AF9-45E3-B996-19536FC7E785}" dt="2021-06-13T23:58:21.758" v="4564" actId="20577"/>
          <ac:spMkLst>
            <pc:docMk/>
            <pc:sldMk cId="2291698037" sldId="271"/>
            <ac:spMk id="9" creationId="{012BC4C7-CDFE-4331-8485-84BEB8BA42E2}"/>
          </ac:spMkLst>
        </pc:spChg>
        <pc:spChg chg="del">
          <ac:chgData name="James Anderson" userId="45ca26836014d2f0" providerId="LiveId" clId="{7648916B-8AF9-45E3-B996-19536FC7E785}" dt="2021-06-14T00:41:22.677" v="6688" actId="478"/>
          <ac:spMkLst>
            <pc:docMk/>
            <pc:sldMk cId="2291698037" sldId="271"/>
            <ac:spMk id="14" creationId="{A8ED4746-D3F5-452D-9A73-48F13DFAA6CA}"/>
          </ac:spMkLst>
        </pc:spChg>
        <pc:spChg chg="mod">
          <ac:chgData name="James Anderson" userId="45ca26836014d2f0" providerId="LiveId" clId="{7648916B-8AF9-45E3-B996-19536FC7E785}" dt="2021-06-14T00:41:29.756" v="6690" actId="14100"/>
          <ac:spMkLst>
            <pc:docMk/>
            <pc:sldMk cId="2291698037" sldId="271"/>
            <ac:spMk id="15" creationId="{332BDEAD-4AF4-41BE-A0C0-237A6489B906}"/>
          </ac:spMkLst>
        </pc:spChg>
        <pc:spChg chg="mod">
          <ac:chgData name="James Anderson" userId="45ca26836014d2f0" providerId="LiveId" clId="{7648916B-8AF9-45E3-B996-19536FC7E785}" dt="2021-06-13T23:59:06.161" v="4572" actId="207"/>
          <ac:spMkLst>
            <pc:docMk/>
            <pc:sldMk cId="2291698037" sldId="271"/>
            <ac:spMk id="21" creationId="{AC909A3D-CB0C-421B-8A07-94E8846A1387}"/>
          </ac:spMkLst>
        </pc:spChg>
        <pc:spChg chg="mod">
          <ac:chgData name="James Anderson" userId="45ca26836014d2f0" providerId="LiveId" clId="{7648916B-8AF9-45E3-B996-19536FC7E785}" dt="2021-06-13T23:59:03.213" v="4571" actId="207"/>
          <ac:spMkLst>
            <pc:docMk/>
            <pc:sldMk cId="2291698037" sldId="271"/>
            <ac:spMk id="24" creationId="{821D3D38-500A-4E7F-BAAB-7F273D608F16}"/>
          </ac:spMkLst>
        </pc:spChg>
        <pc:spChg chg="mod">
          <ac:chgData name="James Anderson" userId="45ca26836014d2f0" providerId="LiveId" clId="{7648916B-8AF9-45E3-B996-19536FC7E785}" dt="2021-06-13T23:58:54.084" v="4570" actId="207"/>
          <ac:spMkLst>
            <pc:docMk/>
            <pc:sldMk cId="2291698037" sldId="271"/>
            <ac:spMk id="43" creationId="{4D4FD285-1093-42D9-85B1-AFFC773AAB4D}"/>
          </ac:spMkLst>
        </pc:spChg>
        <pc:spChg chg="add mod">
          <ac:chgData name="James Anderson" userId="45ca26836014d2f0" providerId="LiveId" clId="{7648916B-8AF9-45E3-B996-19536FC7E785}" dt="2021-06-14T00:20:38.181" v="5052" actId="20577"/>
          <ac:spMkLst>
            <pc:docMk/>
            <pc:sldMk cId="2291698037" sldId="271"/>
            <ac:spMk id="45" creationId="{CCA560E5-CB60-4F7F-82D1-838FD43C67C6}"/>
          </ac:spMkLst>
        </pc:spChg>
        <pc:spChg chg="add mod">
          <ac:chgData name="James Anderson" userId="45ca26836014d2f0" providerId="LiveId" clId="{7648916B-8AF9-45E3-B996-19536FC7E785}" dt="2021-06-14T01:46:38.732" v="7740" actId="20577"/>
          <ac:spMkLst>
            <pc:docMk/>
            <pc:sldMk cId="2291698037" sldId="271"/>
            <ac:spMk id="46" creationId="{A6CCEF91-3E54-4B94-98DA-883BAA8C4A91}"/>
          </ac:spMkLst>
        </pc:spChg>
        <pc:spChg chg="del">
          <ac:chgData name="James Anderson" userId="45ca26836014d2f0" providerId="LiveId" clId="{7648916B-8AF9-45E3-B996-19536FC7E785}" dt="2021-06-13T23:58:42.055" v="4566" actId="478"/>
          <ac:spMkLst>
            <pc:docMk/>
            <pc:sldMk cId="2291698037" sldId="271"/>
            <ac:spMk id="48" creationId="{05A95C5F-1D77-4DBA-82FD-C9734BAD0BB8}"/>
          </ac:spMkLst>
        </pc:spChg>
        <pc:cxnChg chg="del mod">
          <ac:chgData name="James Anderson" userId="45ca26836014d2f0" providerId="LiveId" clId="{7648916B-8AF9-45E3-B996-19536FC7E785}" dt="2021-06-13T23:58:45.271" v="4569" actId="478"/>
          <ac:cxnSpMkLst>
            <pc:docMk/>
            <pc:sldMk cId="2291698037" sldId="271"/>
            <ac:cxnSpMk id="50" creationId="{8F92D92F-EC82-4D96-B144-278B2254E2D2}"/>
          </ac:cxnSpMkLst>
        </pc:cxnChg>
        <pc:cxnChg chg="del mod">
          <ac:chgData name="James Anderson" userId="45ca26836014d2f0" providerId="LiveId" clId="{7648916B-8AF9-45E3-B996-19536FC7E785}" dt="2021-06-13T23:58:44.774" v="4568" actId="478"/>
          <ac:cxnSpMkLst>
            <pc:docMk/>
            <pc:sldMk cId="2291698037" sldId="271"/>
            <ac:cxnSpMk id="51" creationId="{FEB83ACF-403E-4FBD-943F-694C918C5BDD}"/>
          </ac:cxnSpMkLst>
        </pc:cxnChg>
        <pc:cxnChg chg="del mod">
          <ac:chgData name="James Anderson" userId="45ca26836014d2f0" providerId="LiveId" clId="{7648916B-8AF9-45E3-B996-19536FC7E785}" dt="2021-06-13T23:58:43.913" v="4567" actId="478"/>
          <ac:cxnSpMkLst>
            <pc:docMk/>
            <pc:sldMk cId="2291698037" sldId="271"/>
            <ac:cxnSpMk id="52" creationId="{7092974E-3226-46F9-AC65-367CDAAA004C}"/>
          </ac:cxnSpMkLst>
        </pc:cxnChg>
      </pc:sldChg>
      <pc:sldChg chg="delSp modSp add mod">
        <pc:chgData name="James Anderson" userId="45ca26836014d2f0" providerId="LiveId" clId="{7648916B-8AF9-45E3-B996-19536FC7E785}" dt="2021-06-14T01:44:27.765" v="7670" actId="20577"/>
        <pc:sldMkLst>
          <pc:docMk/>
          <pc:sldMk cId="2333168683" sldId="272"/>
        </pc:sldMkLst>
        <pc:spChg chg="del">
          <ac:chgData name="James Anderson" userId="45ca26836014d2f0" providerId="LiveId" clId="{7648916B-8AF9-45E3-B996-19536FC7E785}" dt="2021-06-14T00:03:23.008" v="4642" actId="478"/>
          <ac:spMkLst>
            <pc:docMk/>
            <pc:sldMk cId="2333168683" sldId="272"/>
            <ac:spMk id="4" creationId="{F9D9626A-C14B-48E9-B96A-F0081AC73BBE}"/>
          </ac:spMkLst>
        </pc:spChg>
        <pc:spChg chg="mod">
          <ac:chgData name="James Anderson" userId="45ca26836014d2f0" providerId="LiveId" clId="{7648916B-8AF9-45E3-B996-19536FC7E785}" dt="2021-06-14T00:01:57.234" v="4596" actId="20577"/>
          <ac:spMkLst>
            <pc:docMk/>
            <pc:sldMk cId="2333168683" sldId="272"/>
            <ac:spMk id="9" creationId="{012BC4C7-CDFE-4331-8485-84BEB8BA42E2}"/>
          </ac:spMkLst>
        </pc:spChg>
        <pc:spChg chg="mod">
          <ac:chgData name="James Anderson" userId="45ca26836014d2f0" providerId="LiveId" clId="{7648916B-8AF9-45E3-B996-19536FC7E785}" dt="2021-06-14T00:02:54.585" v="4632" actId="20577"/>
          <ac:spMkLst>
            <pc:docMk/>
            <pc:sldMk cId="2333168683" sldId="272"/>
            <ac:spMk id="15" creationId="{32DC7878-1E94-4333-B806-BFF3C551DAEC}"/>
          </ac:spMkLst>
        </pc:spChg>
        <pc:spChg chg="mod">
          <ac:chgData name="James Anderson" userId="45ca26836014d2f0" providerId="LiveId" clId="{7648916B-8AF9-45E3-B996-19536FC7E785}" dt="2021-06-14T01:44:27.765" v="7670" actId="20577"/>
          <ac:spMkLst>
            <pc:docMk/>
            <pc:sldMk cId="2333168683" sldId="272"/>
            <ac:spMk id="23" creationId="{47F610C3-2E93-43A4-A70A-E64E5A5DC686}"/>
          </ac:spMkLst>
        </pc:spChg>
        <pc:spChg chg="mod">
          <ac:chgData name="James Anderson" userId="45ca26836014d2f0" providerId="LiveId" clId="{7648916B-8AF9-45E3-B996-19536FC7E785}" dt="2021-06-14T00:54:08.813" v="6831"/>
          <ac:spMkLst>
            <pc:docMk/>
            <pc:sldMk cId="2333168683" sldId="272"/>
            <ac:spMk id="25" creationId="{D9835FB7-989C-4755-925A-7230EF24428F}"/>
          </ac:spMkLst>
        </pc:spChg>
        <pc:spChg chg="mod">
          <ac:chgData name="James Anderson" userId="45ca26836014d2f0" providerId="LiveId" clId="{7648916B-8AF9-45E3-B996-19536FC7E785}" dt="2021-06-14T00:03:38.250" v="4643"/>
          <ac:spMkLst>
            <pc:docMk/>
            <pc:sldMk cId="2333168683" sldId="272"/>
            <ac:spMk id="29" creationId="{179C18E8-44BB-42EF-8409-4FAB2755CB76}"/>
          </ac:spMkLst>
        </pc:spChg>
        <pc:spChg chg="mod">
          <ac:chgData name="James Anderson" userId="45ca26836014d2f0" providerId="LiveId" clId="{7648916B-8AF9-45E3-B996-19536FC7E785}" dt="2021-06-14T00:03:03.920" v="4637" actId="20577"/>
          <ac:spMkLst>
            <pc:docMk/>
            <pc:sldMk cId="2333168683" sldId="272"/>
            <ac:spMk id="51" creationId="{B34ED32B-332A-462E-873B-3352D934BD39}"/>
          </ac:spMkLst>
        </pc:spChg>
        <pc:spChg chg="mod">
          <ac:chgData name="James Anderson" userId="45ca26836014d2f0" providerId="LiveId" clId="{7648916B-8AF9-45E3-B996-19536FC7E785}" dt="2021-06-14T00:03:13.762" v="4641" actId="20577"/>
          <ac:spMkLst>
            <pc:docMk/>
            <pc:sldMk cId="2333168683" sldId="272"/>
            <ac:spMk id="55" creationId="{AAA49B8E-4C86-4B19-94C9-07A1FDB0EDD5}"/>
          </ac:spMkLst>
        </pc:spChg>
        <pc:spChg chg="mod">
          <ac:chgData name="James Anderson" userId="45ca26836014d2f0" providerId="LiveId" clId="{7648916B-8AF9-45E3-B996-19536FC7E785}" dt="2021-06-14T00:03:06.912" v="4638" actId="20577"/>
          <ac:spMkLst>
            <pc:docMk/>
            <pc:sldMk cId="2333168683" sldId="272"/>
            <ac:spMk id="57" creationId="{553AED4B-9649-4C16-98B6-82AA6444F8AF}"/>
          </ac:spMkLst>
        </pc:spChg>
        <pc:spChg chg="mod">
          <ac:chgData name="James Anderson" userId="45ca26836014d2f0" providerId="LiveId" clId="{7648916B-8AF9-45E3-B996-19536FC7E785}" dt="2021-06-14T00:54:18.191" v="6832"/>
          <ac:spMkLst>
            <pc:docMk/>
            <pc:sldMk cId="2333168683" sldId="272"/>
            <ac:spMk id="58" creationId="{D0B856AB-FF80-425D-9E02-6274495FE7F6}"/>
          </ac:spMkLst>
        </pc:spChg>
        <pc:grpChg chg="mod">
          <ac:chgData name="James Anderson" userId="45ca26836014d2f0" providerId="LiveId" clId="{7648916B-8AF9-45E3-B996-19536FC7E785}" dt="2021-06-14T00:02:42.664" v="4617" actId="1076"/>
          <ac:grpSpMkLst>
            <pc:docMk/>
            <pc:sldMk cId="2333168683" sldId="272"/>
            <ac:grpSpMk id="14" creationId="{5972710A-A0FC-4162-935E-9DE240D330C9}"/>
          </ac:grpSpMkLst>
        </pc:grpChg>
      </pc:sldChg>
      <pc:sldChg chg="addSp delSp modSp add mod ord">
        <pc:chgData name="James Anderson" userId="45ca26836014d2f0" providerId="LiveId" clId="{7648916B-8AF9-45E3-B996-19536FC7E785}" dt="2021-06-14T01:42:00.846" v="7628"/>
        <pc:sldMkLst>
          <pc:docMk/>
          <pc:sldMk cId="1342257980" sldId="273"/>
        </pc:sldMkLst>
        <pc:spChg chg="mod">
          <ac:chgData name="James Anderson" userId="45ca26836014d2f0" providerId="LiveId" clId="{7648916B-8AF9-45E3-B996-19536FC7E785}" dt="2021-06-14T01:42:00.846" v="7628"/>
          <ac:spMkLst>
            <pc:docMk/>
            <pc:sldMk cId="1342257980" sldId="273"/>
            <ac:spMk id="4" creationId="{397763B4-0F4A-43EA-8160-381A8D261496}"/>
          </ac:spMkLst>
        </pc:spChg>
        <pc:spChg chg="mod">
          <ac:chgData name="James Anderson" userId="45ca26836014d2f0" providerId="LiveId" clId="{7648916B-8AF9-45E3-B996-19536FC7E785}" dt="2021-06-14T01:02:00.036" v="6861"/>
          <ac:spMkLst>
            <pc:docMk/>
            <pc:sldMk cId="1342257980" sldId="273"/>
            <ac:spMk id="5" creationId="{75BEB68F-9689-40B0-B7CB-207C5629BF01}"/>
          </ac:spMkLst>
        </pc:spChg>
        <pc:spChg chg="mod">
          <ac:chgData name="James Anderson" userId="45ca26836014d2f0" providerId="LiveId" clId="{7648916B-8AF9-45E3-B996-19536FC7E785}" dt="2021-06-14T00:11:36.598" v="4785" actId="20577"/>
          <ac:spMkLst>
            <pc:docMk/>
            <pc:sldMk cId="1342257980" sldId="273"/>
            <ac:spMk id="9" creationId="{012BC4C7-CDFE-4331-8485-84BEB8BA42E2}"/>
          </ac:spMkLst>
        </pc:spChg>
        <pc:spChg chg="add mod">
          <ac:chgData name="James Anderson" userId="45ca26836014d2f0" providerId="LiveId" clId="{7648916B-8AF9-45E3-B996-19536FC7E785}" dt="2021-06-14T00:13:01.168" v="4835" actId="1076"/>
          <ac:spMkLst>
            <pc:docMk/>
            <pc:sldMk cId="1342257980" sldId="273"/>
            <ac:spMk id="19" creationId="{ECAA065E-B6F9-4A33-8287-D98B04DFC10F}"/>
          </ac:spMkLst>
        </pc:spChg>
        <pc:spChg chg="mod">
          <ac:chgData name="James Anderson" userId="45ca26836014d2f0" providerId="LiveId" clId="{7648916B-8AF9-45E3-B996-19536FC7E785}" dt="2021-06-14T00:06:23.157" v="4696" actId="14100"/>
          <ac:spMkLst>
            <pc:docMk/>
            <pc:sldMk cId="1342257980" sldId="273"/>
            <ac:spMk id="21" creationId="{E045A9CD-2BDC-45EF-BEF3-4FD43AD3F17C}"/>
          </ac:spMkLst>
        </pc:spChg>
        <pc:spChg chg="mod">
          <ac:chgData name="James Anderson" userId="45ca26836014d2f0" providerId="LiveId" clId="{7648916B-8AF9-45E3-B996-19536FC7E785}" dt="2021-06-14T00:05:56.564" v="4690" actId="14100"/>
          <ac:spMkLst>
            <pc:docMk/>
            <pc:sldMk cId="1342257980" sldId="273"/>
            <ac:spMk id="22" creationId="{14CB5DFB-28C0-4D0F-8058-3E829A3822F0}"/>
          </ac:spMkLst>
        </pc:spChg>
        <pc:spChg chg="mod">
          <ac:chgData name="James Anderson" userId="45ca26836014d2f0" providerId="LiveId" clId="{7648916B-8AF9-45E3-B996-19536FC7E785}" dt="2021-06-14T00:06:01.854" v="4691" actId="14100"/>
          <ac:spMkLst>
            <pc:docMk/>
            <pc:sldMk cId="1342257980" sldId="273"/>
            <ac:spMk id="23" creationId="{64E439E8-B530-4849-AD2B-0C0C39F4A8B1}"/>
          </ac:spMkLst>
        </pc:spChg>
        <pc:spChg chg="mod">
          <ac:chgData name="James Anderson" userId="45ca26836014d2f0" providerId="LiveId" clId="{7648916B-8AF9-45E3-B996-19536FC7E785}" dt="2021-06-14T00:06:39.098" v="4698" actId="1076"/>
          <ac:spMkLst>
            <pc:docMk/>
            <pc:sldMk cId="1342257980" sldId="273"/>
            <ac:spMk id="29" creationId="{25BAE10A-59D5-4170-8709-3A4E9F59D96F}"/>
          </ac:spMkLst>
        </pc:spChg>
        <pc:spChg chg="del">
          <ac:chgData name="James Anderson" userId="45ca26836014d2f0" providerId="LiveId" clId="{7648916B-8AF9-45E3-B996-19536FC7E785}" dt="2021-06-14T00:04:50.705" v="4652" actId="478"/>
          <ac:spMkLst>
            <pc:docMk/>
            <pc:sldMk cId="1342257980" sldId="273"/>
            <ac:spMk id="35" creationId="{D51F8C6E-6B85-422A-B12E-19E2B0E3C5DF}"/>
          </ac:spMkLst>
        </pc:spChg>
        <pc:spChg chg="del">
          <ac:chgData name="James Anderson" userId="45ca26836014d2f0" providerId="LiveId" clId="{7648916B-8AF9-45E3-B996-19536FC7E785}" dt="2021-06-14T00:04:39.441" v="4648" actId="478"/>
          <ac:spMkLst>
            <pc:docMk/>
            <pc:sldMk cId="1342257980" sldId="273"/>
            <ac:spMk id="36" creationId="{50B43A87-5465-4692-86E3-3EA87DC57381}"/>
          </ac:spMkLst>
        </pc:spChg>
        <pc:spChg chg="del">
          <ac:chgData name="James Anderson" userId="45ca26836014d2f0" providerId="LiveId" clId="{7648916B-8AF9-45E3-B996-19536FC7E785}" dt="2021-06-14T00:04:41.484" v="4649" actId="478"/>
          <ac:spMkLst>
            <pc:docMk/>
            <pc:sldMk cId="1342257980" sldId="273"/>
            <ac:spMk id="37" creationId="{7CAE1C0C-3A29-4FFB-A075-2FBFC0741702}"/>
          </ac:spMkLst>
        </pc:spChg>
        <pc:spChg chg="mod">
          <ac:chgData name="James Anderson" userId="45ca26836014d2f0" providerId="LiveId" clId="{7648916B-8AF9-45E3-B996-19536FC7E785}" dt="2021-06-14T00:06:48.768" v="4699"/>
          <ac:spMkLst>
            <pc:docMk/>
            <pc:sldMk cId="1342257980" sldId="273"/>
            <ac:spMk id="41" creationId="{07DD44E2-FECB-499B-BB00-39E1E68B0E3C}"/>
          </ac:spMkLst>
        </pc:spChg>
        <pc:spChg chg="mod">
          <ac:chgData name="James Anderson" userId="45ca26836014d2f0" providerId="LiveId" clId="{7648916B-8AF9-45E3-B996-19536FC7E785}" dt="2021-06-14T00:06:48.768" v="4699"/>
          <ac:spMkLst>
            <pc:docMk/>
            <pc:sldMk cId="1342257980" sldId="273"/>
            <ac:spMk id="42" creationId="{9B0002D9-9FC0-40F4-89C9-DD076752929F}"/>
          </ac:spMkLst>
        </pc:spChg>
        <pc:spChg chg="mod">
          <ac:chgData name="James Anderson" userId="45ca26836014d2f0" providerId="LiveId" clId="{7648916B-8AF9-45E3-B996-19536FC7E785}" dt="2021-06-14T00:06:48.768" v="4699"/>
          <ac:spMkLst>
            <pc:docMk/>
            <pc:sldMk cId="1342257980" sldId="273"/>
            <ac:spMk id="43" creationId="{A559A451-42E4-430D-857A-7B70C78A3713}"/>
          </ac:spMkLst>
        </pc:spChg>
        <pc:spChg chg="add mod">
          <ac:chgData name="James Anderson" userId="45ca26836014d2f0" providerId="LiveId" clId="{7648916B-8AF9-45E3-B996-19536FC7E785}" dt="2021-06-14T00:12:50.984" v="4833" actId="1036"/>
          <ac:spMkLst>
            <pc:docMk/>
            <pc:sldMk cId="1342257980" sldId="273"/>
            <ac:spMk id="44" creationId="{468FE12A-9F20-47C1-997F-C09C992A5B2C}"/>
          </ac:spMkLst>
        </pc:spChg>
        <pc:spChg chg="mod">
          <ac:chgData name="James Anderson" userId="45ca26836014d2f0" providerId="LiveId" clId="{7648916B-8AF9-45E3-B996-19536FC7E785}" dt="2021-06-14T00:07:08.084" v="4703"/>
          <ac:spMkLst>
            <pc:docMk/>
            <pc:sldMk cId="1342257980" sldId="273"/>
            <ac:spMk id="46" creationId="{8DDE1B4B-CAE5-40EB-AB44-1E83389F80B9}"/>
          </ac:spMkLst>
        </pc:spChg>
        <pc:spChg chg="mod">
          <ac:chgData name="James Anderson" userId="45ca26836014d2f0" providerId="LiveId" clId="{7648916B-8AF9-45E3-B996-19536FC7E785}" dt="2021-06-14T00:07:08.084" v="4703"/>
          <ac:spMkLst>
            <pc:docMk/>
            <pc:sldMk cId="1342257980" sldId="273"/>
            <ac:spMk id="47" creationId="{BED19F34-7301-496B-9918-676D0CE6F097}"/>
          </ac:spMkLst>
        </pc:spChg>
        <pc:spChg chg="mod">
          <ac:chgData name="James Anderson" userId="45ca26836014d2f0" providerId="LiveId" clId="{7648916B-8AF9-45E3-B996-19536FC7E785}" dt="2021-06-14T00:07:08.084" v="4703"/>
          <ac:spMkLst>
            <pc:docMk/>
            <pc:sldMk cId="1342257980" sldId="273"/>
            <ac:spMk id="48" creationId="{76724A4B-BE34-46EF-88F9-C251B18297FA}"/>
          </ac:spMkLst>
        </pc:spChg>
        <pc:spChg chg="mod">
          <ac:chgData name="James Anderson" userId="45ca26836014d2f0" providerId="LiveId" clId="{7648916B-8AF9-45E3-B996-19536FC7E785}" dt="2021-06-14T00:07:08.084" v="4703"/>
          <ac:spMkLst>
            <pc:docMk/>
            <pc:sldMk cId="1342257980" sldId="273"/>
            <ac:spMk id="50" creationId="{A312489E-DAE3-4875-9210-32C04DFBCBC3}"/>
          </ac:spMkLst>
        </pc:spChg>
        <pc:spChg chg="mod">
          <ac:chgData name="James Anderson" userId="45ca26836014d2f0" providerId="LiveId" clId="{7648916B-8AF9-45E3-B996-19536FC7E785}" dt="2021-06-14T00:07:08.084" v="4703"/>
          <ac:spMkLst>
            <pc:docMk/>
            <pc:sldMk cId="1342257980" sldId="273"/>
            <ac:spMk id="51" creationId="{4A14066D-5240-418B-A7FE-52451697B43D}"/>
          </ac:spMkLst>
        </pc:spChg>
        <pc:spChg chg="mod">
          <ac:chgData name="James Anderson" userId="45ca26836014d2f0" providerId="LiveId" clId="{7648916B-8AF9-45E3-B996-19536FC7E785}" dt="2021-06-14T00:07:08.084" v="4703"/>
          <ac:spMkLst>
            <pc:docMk/>
            <pc:sldMk cId="1342257980" sldId="273"/>
            <ac:spMk id="52" creationId="{59936CEB-D6BC-45F7-9C3A-C8B5234C34BA}"/>
          </ac:spMkLst>
        </pc:spChg>
        <pc:spChg chg="mod">
          <ac:chgData name="James Anderson" userId="45ca26836014d2f0" providerId="LiveId" clId="{7648916B-8AF9-45E3-B996-19536FC7E785}" dt="2021-06-14T00:08:57.395" v="4726" actId="20577"/>
          <ac:spMkLst>
            <pc:docMk/>
            <pc:sldMk cId="1342257980" sldId="273"/>
            <ac:spMk id="55" creationId="{40EB25F1-A968-4385-AC18-09CE10208EBF}"/>
          </ac:spMkLst>
        </pc:spChg>
        <pc:spChg chg="mod">
          <ac:chgData name="James Anderson" userId="45ca26836014d2f0" providerId="LiveId" clId="{7648916B-8AF9-45E3-B996-19536FC7E785}" dt="2021-06-14T00:08:40.894" v="4715" actId="20577"/>
          <ac:spMkLst>
            <pc:docMk/>
            <pc:sldMk cId="1342257980" sldId="273"/>
            <ac:spMk id="56" creationId="{93C0A02C-3506-4AC2-8370-98C22B2EAE4A}"/>
          </ac:spMkLst>
        </pc:spChg>
        <pc:spChg chg="add mod">
          <ac:chgData name="James Anderson" userId="45ca26836014d2f0" providerId="LiveId" clId="{7648916B-8AF9-45E3-B996-19536FC7E785}" dt="2021-06-14T00:12:56.511" v="4834" actId="1076"/>
          <ac:spMkLst>
            <pc:docMk/>
            <pc:sldMk cId="1342257980" sldId="273"/>
            <ac:spMk id="57" creationId="{B038F7D2-30DC-4970-9A93-8D3F4659764B}"/>
          </ac:spMkLst>
        </pc:spChg>
        <pc:spChg chg="add mod">
          <ac:chgData name="James Anderson" userId="45ca26836014d2f0" providerId="LiveId" clId="{7648916B-8AF9-45E3-B996-19536FC7E785}" dt="2021-06-14T00:43:40.074" v="6716" actId="20577"/>
          <ac:spMkLst>
            <pc:docMk/>
            <pc:sldMk cId="1342257980" sldId="273"/>
            <ac:spMk id="58" creationId="{D3A40BEF-B847-49F5-8B38-A16B6A2691DD}"/>
          </ac:spMkLst>
        </pc:spChg>
        <pc:grpChg chg="mod">
          <ac:chgData name="James Anderson" userId="45ca26836014d2f0" providerId="LiveId" clId="{7648916B-8AF9-45E3-B996-19536FC7E785}" dt="2021-06-14T00:12:50.984" v="4833" actId="1036"/>
          <ac:grpSpMkLst>
            <pc:docMk/>
            <pc:sldMk cId="1342257980" sldId="273"/>
            <ac:grpSpMk id="3" creationId="{DC0FE73D-A0DB-4E7C-9CE6-121EE2D903A7}"/>
          </ac:grpSpMkLst>
        </pc:grpChg>
        <pc:grpChg chg="mod">
          <ac:chgData name="James Anderson" userId="45ca26836014d2f0" providerId="LiveId" clId="{7648916B-8AF9-45E3-B996-19536FC7E785}" dt="2021-06-14T00:12:50.984" v="4833" actId="1036"/>
          <ac:grpSpMkLst>
            <pc:docMk/>
            <pc:sldMk cId="1342257980" sldId="273"/>
            <ac:grpSpMk id="33" creationId="{B034FBB9-5943-4D6D-9C69-9BB4AAFC4ABB}"/>
          </ac:grpSpMkLst>
        </pc:grpChg>
        <pc:grpChg chg="mod">
          <ac:chgData name="James Anderson" userId="45ca26836014d2f0" providerId="LiveId" clId="{7648916B-8AF9-45E3-B996-19536FC7E785}" dt="2021-06-14T00:12:50.984" v="4833" actId="1036"/>
          <ac:grpSpMkLst>
            <pc:docMk/>
            <pc:sldMk cId="1342257980" sldId="273"/>
            <ac:grpSpMk id="34" creationId="{AF981D0B-1CB9-4A6C-BB3D-C4E1D17EE604}"/>
          </ac:grpSpMkLst>
        </pc:grpChg>
        <pc:grpChg chg="add del mod">
          <ac:chgData name="James Anderson" userId="45ca26836014d2f0" providerId="LiveId" clId="{7648916B-8AF9-45E3-B996-19536FC7E785}" dt="2021-06-14T00:06:49.731" v="4700"/>
          <ac:grpSpMkLst>
            <pc:docMk/>
            <pc:sldMk cId="1342257980" sldId="273"/>
            <ac:grpSpMk id="38" creationId="{84B10FBB-B954-402A-B324-D7864FB5C085}"/>
          </ac:grpSpMkLst>
        </pc:grpChg>
        <pc:grpChg chg="add mod">
          <ac:chgData name="James Anderson" userId="45ca26836014d2f0" providerId="LiveId" clId="{7648916B-8AF9-45E3-B996-19536FC7E785}" dt="2021-06-14T00:12:50.984" v="4833" actId="1036"/>
          <ac:grpSpMkLst>
            <pc:docMk/>
            <pc:sldMk cId="1342257980" sldId="273"/>
            <ac:grpSpMk id="45" creationId="{99345FC4-43A7-40EA-9147-7444A0C89EE3}"/>
          </ac:grpSpMkLst>
        </pc:grpChg>
        <pc:grpChg chg="add mod">
          <ac:chgData name="James Anderson" userId="45ca26836014d2f0" providerId="LiveId" clId="{7648916B-8AF9-45E3-B996-19536FC7E785}" dt="2021-06-14T00:12:50.984" v="4833" actId="1036"/>
          <ac:grpSpMkLst>
            <pc:docMk/>
            <pc:sldMk cId="1342257980" sldId="273"/>
            <ac:grpSpMk id="49" creationId="{1E8B2722-E970-490D-9EB4-CA26CF821377}"/>
          </ac:grpSpMkLst>
        </pc:grpChg>
        <pc:grpChg chg="add mod">
          <ac:chgData name="James Anderson" userId="45ca26836014d2f0" providerId="LiveId" clId="{7648916B-8AF9-45E3-B996-19536FC7E785}" dt="2021-06-14T00:12:50.984" v="4833" actId="1036"/>
          <ac:grpSpMkLst>
            <pc:docMk/>
            <pc:sldMk cId="1342257980" sldId="273"/>
            <ac:grpSpMk id="54" creationId="{64AFA084-8350-4629-8F46-842289773C2F}"/>
          </ac:grpSpMkLst>
        </pc:grpChg>
        <pc:cxnChg chg="add mod">
          <ac:chgData name="James Anderson" userId="45ca26836014d2f0" providerId="LiveId" clId="{7648916B-8AF9-45E3-B996-19536FC7E785}" dt="2021-06-14T00:06:12.517" v="4694" actId="1076"/>
          <ac:cxnSpMkLst>
            <pc:docMk/>
            <pc:sldMk cId="1342257980" sldId="273"/>
            <ac:cxnSpMk id="16" creationId="{85F38630-EC7B-41AA-A4B2-98AA6155407D}"/>
          </ac:cxnSpMkLst>
        </pc:cxnChg>
        <pc:cxnChg chg="mod">
          <ac:chgData name="James Anderson" userId="45ca26836014d2f0" providerId="LiveId" clId="{7648916B-8AF9-45E3-B996-19536FC7E785}" dt="2021-06-14T00:12:50.984" v="4833" actId="1036"/>
          <ac:cxnSpMkLst>
            <pc:docMk/>
            <pc:sldMk cId="1342257980" sldId="273"/>
            <ac:cxnSpMk id="39" creationId="{9C7218E3-C661-4BA6-B07F-9DB5A4EFBF47}"/>
          </ac:cxnSpMkLst>
        </pc:cxnChg>
        <pc:cxnChg chg="mod">
          <ac:chgData name="James Anderson" userId="45ca26836014d2f0" providerId="LiveId" clId="{7648916B-8AF9-45E3-B996-19536FC7E785}" dt="2021-06-14T00:12:50.984" v="4833" actId="1036"/>
          <ac:cxnSpMkLst>
            <pc:docMk/>
            <pc:sldMk cId="1342257980" sldId="273"/>
            <ac:cxnSpMk id="40" creationId="{E9F0FD5D-E960-4172-806E-2E473E768EA6}"/>
          </ac:cxnSpMkLst>
        </pc:cxnChg>
        <pc:cxnChg chg="add mod">
          <ac:chgData name="James Anderson" userId="45ca26836014d2f0" providerId="LiveId" clId="{7648916B-8AF9-45E3-B996-19536FC7E785}" dt="2021-06-14T00:12:50.984" v="4833" actId="1036"/>
          <ac:cxnSpMkLst>
            <pc:docMk/>
            <pc:sldMk cId="1342257980" sldId="273"/>
            <ac:cxnSpMk id="53" creationId="{94F51329-A45C-4C0D-ABE2-7DF836BB6F2F}"/>
          </ac:cxnSpMkLst>
        </pc:cxnChg>
      </pc:sldChg>
      <pc:sldChg chg="addSp delSp modSp add mod ord">
        <pc:chgData name="James Anderson" userId="45ca26836014d2f0" providerId="LiveId" clId="{7648916B-8AF9-45E3-B996-19536FC7E785}" dt="2021-06-14T01:43:56.937" v="7644"/>
        <pc:sldMkLst>
          <pc:docMk/>
          <pc:sldMk cId="961159348" sldId="274"/>
        </pc:sldMkLst>
        <pc:spChg chg="mod">
          <ac:chgData name="James Anderson" userId="45ca26836014d2f0" providerId="LiveId" clId="{7648916B-8AF9-45E3-B996-19536FC7E785}" dt="2021-06-14T00:09:26.972" v="4735" actId="20577"/>
          <ac:spMkLst>
            <pc:docMk/>
            <pc:sldMk cId="961159348" sldId="274"/>
            <ac:spMk id="9" creationId="{012BC4C7-CDFE-4331-8485-84BEB8BA42E2}"/>
          </ac:spMkLst>
        </pc:spChg>
        <pc:spChg chg="mod">
          <ac:chgData name="James Anderson" userId="45ca26836014d2f0" providerId="LiveId" clId="{7648916B-8AF9-45E3-B996-19536FC7E785}" dt="2021-06-14T00:09:47.852" v="4753" actId="20577"/>
          <ac:spMkLst>
            <pc:docMk/>
            <pc:sldMk cId="961159348" sldId="274"/>
            <ac:spMk id="15" creationId="{32DC7878-1E94-4333-B806-BFF3C551DAEC}"/>
          </ac:spMkLst>
        </pc:spChg>
        <pc:spChg chg="mod">
          <ac:chgData name="James Anderson" userId="45ca26836014d2f0" providerId="LiveId" clId="{7648916B-8AF9-45E3-B996-19536FC7E785}" dt="2021-06-14T01:43:56.937" v="7644"/>
          <ac:spMkLst>
            <pc:docMk/>
            <pc:sldMk cId="961159348" sldId="274"/>
            <ac:spMk id="23" creationId="{47F610C3-2E93-43A4-A70A-E64E5A5DC686}"/>
          </ac:spMkLst>
        </pc:spChg>
        <pc:spChg chg="mod">
          <ac:chgData name="James Anderson" userId="45ca26836014d2f0" providerId="LiveId" clId="{7648916B-8AF9-45E3-B996-19536FC7E785}" dt="2021-06-14T00:10:24.493" v="4760" actId="20577"/>
          <ac:spMkLst>
            <pc:docMk/>
            <pc:sldMk cId="961159348" sldId="274"/>
            <ac:spMk id="25" creationId="{D9835FB7-989C-4755-925A-7230EF24428F}"/>
          </ac:spMkLst>
        </pc:spChg>
        <pc:spChg chg="mod">
          <ac:chgData name="James Anderson" userId="45ca26836014d2f0" providerId="LiveId" clId="{7648916B-8AF9-45E3-B996-19536FC7E785}" dt="2021-06-14T00:10:28.435" v="4761" actId="1076"/>
          <ac:spMkLst>
            <pc:docMk/>
            <pc:sldMk cId="961159348" sldId="274"/>
            <ac:spMk id="27" creationId="{35EEC54B-FBCA-44A7-A191-B7FB83480EF6}"/>
          </ac:spMkLst>
        </pc:spChg>
        <pc:spChg chg="mod">
          <ac:chgData name="James Anderson" userId="45ca26836014d2f0" providerId="LiveId" clId="{7648916B-8AF9-45E3-B996-19536FC7E785}" dt="2021-06-14T00:11:05.632" v="4772" actId="20577"/>
          <ac:spMkLst>
            <pc:docMk/>
            <pc:sldMk cId="961159348" sldId="274"/>
            <ac:spMk id="122" creationId="{6C9B347A-3CFB-4087-88EF-8332C7480FA2}"/>
          </ac:spMkLst>
        </pc:spChg>
        <pc:spChg chg="mod">
          <ac:chgData name="James Anderson" userId="45ca26836014d2f0" providerId="LiveId" clId="{7648916B-8AF9-45E3-B996-19536FC7E785}" dt="2021-06-14T00:10:56.751" v="4763"/>
          <ac:spMkLst>
            <pc:docMk/>
            <pc:sldMk cId="961159348" sldId="274"/>
            <ac:spMk id="123" creationId="{0BF922ED-A5AE-4B8D-83A7-4375AE5BA7B5}"/>
          </ac:spMkLst>
        </pc:spChg>
        <pc:spChg chg="mod">
          <ac:chgData name="James Anderson" userId="45ca26836014d2f0" providerId="LiveId" clId="{7648916B-8AF9-45E3-B996-19536FC7E785}" dt="2021-06-14T01:02:11.844" v="6864" actId="1036"/>
          <ac:spMkLst>
            <pc:docMk/>
            <pc:sldMk cId="961159348" sldId="274"/>
            <ac:spMk id="124" creationId="{D8BB5ABD-9831-4C18-A51D-A5B6EBE057B8}"/>
          </ac:spMkLst>
        </pc:spChg>
        <pc:grpChg chg="del">
          <ac:chgData name="James Anderson" userId="45ca26836014d2f0" providerId="LiveId" clId="{7648916B-8AF9-45E3-B996-19536FC7E785}" dt="2021-06-14T00:10:56.299" v="4762" actId="478"/>
          <ac:grpSpMkLst>
            <pc:docMk/>
            <pc:sldMk cId="961159348" sldId="274"/>
            <ac:grpSpMk id="2" creationId="{43A45AD9-B78C-4C84-98E8-C8F3975ABF0C}"/>
          </ac:grpSpMkLst>
        </pc:grpChg>
        <pc:grpChg chg="add mod">
          <ac:chgData name="James Anderson" userId="45ca26836014d2f0" providerId="LiveId" clId="{7648916B-8AF9-45E3-B996-19536FC7E785}" dt="2021-06-14T00:10:56.751" v="4763"/>
          <ac:grpSpMkLst>
            <pc:docMk/>
            <pc:sldMk cId="961159348" sldId="274"/>
            <ac:grpSpMk id="120" creationId="{E01538B9-6A29-4C7E-BC77-E82B464FB0D0}"/>
          </ac:grpSpMkLst>
        </pc:grpChg>
      </pc:sldChg>
      <pc:sldChg chg="modSp mod">
        <pc:chgData name="James Anderson" userId="45ca26836014d2f0" providerId="LiveId" clId="{7648916B-8AF9-45E3-B996-19536FC7E785}" dt="2021-06-14T01:43:39.343" v="7639" actId="20577"/>
        <pc:sldMkLst>
          <pc:docMk/>
          <pc:sldMk cId="2890628658" sldId="275"/>
        </pc:sldMkLst>
        <pc:spChg chg="mod">
          <ac:chgData name="James Anderson" userId="45ca26836014d2f0" providerId="LiveId" clId="{7648916B-8AF9-45E3-B996-19536FC7E785}" dt="2021-06-14T01:03:06.578" v="6884" actId="20577"/>
          <ac:spMkLst>
            <pc:docMk/>
            <pc:sldMk cId="2890628658" sldId="275"/>
            <ac:spMk id="9" creationId="{012BC4C7-CDFE-4331-8485-84BEB8BA42E2}"/>
          </ac:spMkLst>
        </pc:spChg>
        <pc:spChg chg="mod">
          <ac:chgData name="James Anderson" userId="45ca26836014d2f0" providerId="LiveId" clId="{7648916B-8AF9-45E3-B996-19536FC7E785}" dt="2021-06-14T01:43:39.343" v="7639" actId="20577"/>
          <ac:spMkLst>
            <pc:docMk/>
            <pc:sldMk cId="2890628658" sldId="275"/>
            <ac:spMk id="15" creationId="{32DC7878-1E94-4333-B806-BFF3C551DAEC}"/>
          </ac:spMkLst>
        </pc:spChg>
        <pc:spChg chg="mod">
          <ac:chgData name="James Anderson" userId="45ca26836014d2f0" providerId="LiveId" clId="{7648916B-8AF9-45E3-B996-19536FC7E785}" dt="2021-06-14T01:43:18.947" v="7637" actId="20577"/>
          <ac:spMkLst>
            <pc:docMk/>
            <pc:sldMk cId="2890628658" sldId="275"/>
            <ac:spMk id="23" creationId="{47F610C3-2E93-43A4-A70A-E64E5A5DC686}"/>
          </ac:spMkLst>
        </pc:spChg>
        <pc:spChg chg="mod">
          <ac:chgData name="James Anderson" userId="45ca26836014d2f0" providerId="LiveId" clId="{7648916B-8AF9-45E3-B996-19536FC7E785}" dt="2021-06-14T01:03:33.340" v="6893"/>
          <ac:spMkLst>
            <pc:docMk/>
            <pc:sldMk cId="2890628658" sldId="275"/>
            <ac:spMk id="58" creationId="{D0B856AB-FF80-425D-9E02-6274495FE7F6}"/>
          </ac:spMkLst>
        </pc:spChg>
      </pc:sldChg>
      <pc:sldChg chg="addSp delSp modSp add mod ord">
        <pc:chgData name="James Anderson" userId="45ca26836014d2f0" providerId="LiveId" clId="{7648916B-8AF9-45E3-B996-19536FC7E785}" dt="2021-06-14T01:38:22.632" v="7621"/>
        <pc:sldMkLst>
          <pc:docMk/>
          <pc:sldMk cId="3291001982" sldId="276"/>
        </pc:sldMkLst>
        <pc:spChg chg="mod">
          <ac:chgData name="James Anderson" userId="45ca26836014d2f0" providerId="LiveId" clId="{7648916B-8AF9-45E3-B996-19536FC7E785}" dt="2021-06-14T01:05:49.915" v="6935" actId="20577"/>
          <ac:spMkLst>
            <pc:docMk/>
            <pc:sldMk cId="3291001982" sldId="276"/>
            <ac:spMk id="2" creationId="{9C0CF371-A6D7-431B-A08C-42290D4AA338}"/>
          </ac:spMkLst>
        </pc:spChg>
        <pc:spChg chg="add del mod">
          <ac:chgData name="James Anderson" userId="45ca26836014d2f0" providerId="LiveId" clId="{7648916B-8AF9-45E3-B996-19536FC7E785}" dt="2021-06-14T01:08:10.496" v="7053" actId="11529"/>
          <ac:spMkLst>
            <pc:docMk/>
            <pc:sldMk cId="3291001982" sldId="276"/>
            <ac:spMk id="3" creationId="{50F97361-20D0-43A4-9D09-20CEB5025FBA}"/>
          </ac:spMkLst>
        </pc:spChg>
        <pc:spChg chg="mod">
          <ac:chgData name="James Anderson" userId="45ca26836014d2f0" providerId="LiveId" clId="{7648916B-8AF9-45E3-B996-19536FC7E785}" dt="2021-06-14T01:04:27.093" v="6906" actId="20577"/>
          <ac:spMkLst>
            <pc:docMk/>
            <pc:sldMk cId="3291001982" sldId="276"/>
            <ac:spMk id="9" creationId="{012BC4C7-CDFE-4331-8485-84BEB8BA42E2}"/>
          </ac:spMkLst>
        </pc:spChg>
        <pc:spChg chg="add mod">
          <ac:chgData name="James Anderson" userId="45ca26836014d2f0" providerId="LiveId" clId="{7648916B-8AF9-45E3-B996-19536FC7E785}" dt="2021-06-14T01:06:55.273" v="7023" actId="20577"/>
          <ac:spMkLst>
            <pc:docMk/>
            <pc:sldMk cId="3291001982" sldId="276"/>
            <ac:spMk id="14" creationId="{DD32850B-D19B-4BA4-8C75-C47CC8170C99}"/>
          </ac:spMkLst>
        </pc:spChg>
        <pc:spChg chg="add mod">
          <ac:chgData name="James Anderson" userId="45ca26836014d2f0" providerId="LiveId" clId="{7648916B-8AF9-45E3-B996-19536FC7E785}" dt="2021-06-14T01:09:35.134" v="7107" actId="20577"/>
          <ac:spMkLst>
            <pc:docMk/>
            <pc:sldMk cId="3291001982" sldId="276"/>
            <ac:spMk id="15" creationId="{27D1E012-2EC3-43E9-ADEB-E5BA5B982F77}"/>
          </ac:spMkLst>
        </pc:spChg>
        <pc:spChg chg="add del mod">
          <ac:chgData name="James Anderson" userId="45ca26836014d2f0" providerId="LiveId" clId="{7648916B-8AF9-45E3-B996-19536FC7E785}" dt="2021-06-14T01:08:13.859" v="7056"/>
          <ac:spMkLst>
            <pc:docMk/>
            <pc:sldMk cId="3291001982" sldId="276"/>
            <ac:spMk id="16" creationId="{C2DB213A-1DCC-4967-B279-D092D275C29B}"/>
          </ac:spMkLst>
        </pc:spChg>
        <pc:spChg chg="add mod">
          <ac:chgData name="James Anderson" userId="45ca26836014d2f0" providerId="LiveId" clId="{7648916B-8AF9-45E3-B996-19536FC7E785}" dt="2021-06-14T01:09:18.887" v="7078" actId="20577"/>
          <ac:spMkLst>
            <pc:docMk/>
            <pc:sldMk cId="3291001982" sldId="276"/>
            <ac:spMk id="17" creationId="{D1F7E944-1CDB-43E3-B5A2-8122CD86EF1F}"/>
          </ac:spMkLst>
        </pc:spChg>
        <pc:spChg chg="add mod">
          <ac:chgData name="James Anderson" userId="45ca26836014d2f0" providerId="LiveId" clId="{7648916B-8AF9-45E3-B996-19536FC7E785}" dt="2021-06-14T01:09:06.824" v="7065" actId="208"/>
          <ac:spMkLst>
            <pc:docMk/>
            <pc:sldMk cId="3291001982" sldId="276"/>
            <ac:spMk id="18" creationId="{261943FA-5518-4DF2-835E-2C8D861922EF}"/>
          </ac:spMkLst>
        </pc:spChg>
        <pc:spChg chg="add del mod">
          <ac:chgData name="James Anderson" userId="45ca26836014d2f0" providerId="LiveId" clId="{7648916B-8AF9-45E3-B996-19536FC7E785}" dt="2021-06-14T01:22:45.498" v="7372" actId="478"/>
          <ac:spMkLst>
            <pc:docMk/>
            <pc:sldMk cId="3291001982" sldId="276"/>
            <ac:spMk id="19" creationId="{45E4AB24-1A6B-4BA0-B2D7-561F353226DA}"/>
          </ac:spMkLst>
        </pc:spChg>
        <pc:spChg chg="add mod">
          <ac:chgData name="James Anderson" userId="45ca26836014d2f0" providerId="LiveId" clId="{7648916B-8AF9-45E3-B996-19536FC7E785}" dt="2021-06-14T01:24:48.898" v="7445" actId="20577"/>
          <ac:spMkLst>
            <pc:docMk/>
            <pc:sldMk cId="3291001982" sldId="276"/>
            <ac:spMk id="20" creationId="{777FCE41-B717-41D6-BE7C-FE4898CC4B03}"/>
          </ac:spMkLst>
        </pc:spChg>
        <pc:spChg chg="add mod">
          <ac:chgData name="James Anderson" userId="45ca26836014d2f0" providerId="LiveId" clId="{7648916B-8AF9-45E3-B996-19536FC7E785}" dt="2021-06-14T01:38:22.632" v="7621"/>
          <ac:spMkLst>
            <pc:docMk/>
            <pc:sldMk cId="3291001982" sldId="276"/>
            <ac:spMk id="21" creationId="{6904CC0C-3DDD-4BB4-9B05-D37E020C7BC9}"/>
          </ac:spMkLst>
        </pc:spChg>
        <pc:grpChg chg="del">
          <ac:chgData name="James Anderson" userId="45ca26836014d2f0" providerId="LiveId" clId="{7648916B-8AF9-45E3-B996-19536FC7E785}" dt="2021-06-14T01:04:36.229" v="6909" actId="478"/>
          <ac:grpSpMkLst>
            <pc:docMk/>
            <pc:sldMk cId="3291001982" sldId="276"/>
            <ac:grpSpMk id="8" creationId="{EF9B0424-370F-4F11-BD36-5E12F4674F04}"/>
          </ac:grpSpMkLst>
        </pc:grpChg>
        <pc:grpChg chg="del">
          <ac:chgData name="James Anderson" userId="45ca26836014d2f0" providerId="LiveId" clId="{7648916B-8AF9-45E3-B996-19536FC7E785}" dt="2021-06-14T01:04:33.281" v="6908" actId="478"/>
          <ac:grpSpMkLst>
            <pc:docMk/>
            <pc:sldMk cId="3291001982" sldId="276"/>
            <ac:grpSpMk id="13" creationId="{CDEC2D19-3EED-4A52-89F8-AA31B921FECC}"/>
          </ac:grpSpMkLst>
        </pc:grpChg>
      </pc:sldChg>
      <pc:sldChg chg="addSp delSp modSp add mod">
        <pc:chgData name="James Anderson" userId="45ca26836014d2f0" providerId="LiveId" clId="{7648916B-8AF9-45E3-B996-19536FC7E785}" dt="2021-06-14T01:38:37.571" v="7625"/>
        <pc:sldMkLst>
          <pc:docMk/>
          <pc:sldMk cId="120358030" sldId="277"/>
        </pc:sldMkLst>
        <pc:spChg chg="mod">
          <ac:chgData name="James Anderson" userId="45ca26836014d2f0" providerId="LiveId" clId="{7648916B-8AF9-45E3-B996-19536FC7E785}" dt="2021-06-14T01:11:48.506" v="7135" actId="20577"/>
          <ac:spMkLst>
            <pc:docMk/>
            <pc:sldMk cId="120358030" sldId="277"/>
            <ac:spMk id="2" creationId="{9C0CF371-A6D7-431B-A08C-42290D4AA338}"/>
          </ac:spMkLst>
        </pc:spChg>
        <pc:spChg chg="add mod">
          <ac:chgData name="James Anderson" userId="45ca26836014d2f0" providerId="LiveId" clId="{7648916B-8AF9-45E3-B996-19536FC7E785}" dt="2021-06-14T01:23:35.219" v="7403" actId="20577"/>
          <ac:spMkLst>
            <pc:docMk/>
            <pc:sldMk cId="120358030" sldId="277"/>
            <ac:spMk id="8" creationId="{61B8FE7B-0604-4EDF-84FB-C0988EB262C9}"/>
          </ac:spMkLst>
        </pc:spChg>
        <pc:spChg chg="mod">
          <ac:chgData name="James Anderson" userId="45ca26836014d2f0" providerId="LiveId" clId="{7648916B-8AF9-45E3-B996-19536FC7E785}" dt="2021-06-14T01:09:57.328" v="7115" actId="20577"/>
          <ac:spMkLst>
            <pc:docMk/>
            <pc:sldMk cId="120358030" sldId="277"/>
            <ac:spMk id="9" creationId="{012BC4C7-CDFE-4331-8485-84BEB8BA42E2}"/>
          </ac:spMkLst>
        </pc:spChg>
        <pc:spChg chg="add del mod">
          <ac:chgData name="James Anderson" userId="45ca26836014d2f0" providerId="LiveId" clId="{7648916B-8AF9-45E3-B996-19536FC7E785}" dt="2021-06-14T01:38:26.880" v="7622" actId="478"/>
          <ac:spMkLst>
            <pc:docMk/>
            <pc:sldMk cId="120358030" sldId="277"/>
            <ac:spMk id="10" creationId="{610C46D5-EFA1-4B79-8898-A6411A1FCB9B}"/>
          </ac:spMkLst>
        </pc:spChg>
        <pc:spChg chg="add mod">
          <ac:chgData name="James Anderson" userId="45ca26836014d2f0" providerId="LiveId" clId="{7648916B-8AF9-45E3-B996-19536FC7E785}" dt="2021-06-14T01:38:37.571" v="7625"/>
          <ac:spMkLst>
            <pc:docMk/>
            <pc:sldMk cId="120358030" sldId="277"/>
            <ac:spMk id="11" creationId="{160CCB97-549E-445C-88DC-463467AEE150}"/>
          </ac:spMkLst>
        </pc:spChg>
        <pc:spChg chg="mod">
          <ac:chgData name="James Anderson" userId="45ca26836014d2f0" providerId="LiveId" clId="{7648916B-8AF9-45E3-B996-19536FC7E785}" dt="2021-06-14T01:12:11.792" v="7182" actId="20577"/>
          <ac:spMkLst>
            <pc:docMk/>
            <pc:sldMk cId="120358030" sldId="277"/>
            <ac:spMk id="14" creationId="{DD32850B-D19B-4BA4-8C75-C47CC8170C99}"/>
          </ac:spMkLst>
        </pc:spChg>
        <pc:spChg chg="mod">
          <ac:chgData name="James Anderson" userId="45ca26836014d2f0" providerId="LiveId" clId="{7648916B-8AF9-45E3-B996-19536FC7E785}" dt="2021-06-14T01:25:52.948" v="7481" actId="20577"/>
          <ac:spMkLst>
            <pc:docMk/>
            <pc:sldMk cId="120358030" sldId="277"/>
            <ac:spMk id="15" creationId="{27D1E012-2EC3-43E9-ADEB-E5BA5B982F77}"/>
          </ac:spMkLst>
        </pc:spChg>
        <pc:spChg chg="mod">
          <ac:chgData name="James Anderson" userId="45ca26836014d2f0" providerId="LiveId" clId="{7648916B-8AF9-45E3-B996-19536FC7E785}" dt="2021-06-14T01:12:51.381" v="7225" actId="20577"/>
          <ac:spMkLst>
            <pc:docMk/>
            <pc:sldMk cId="120358030" sldId="277"/>
            <ac:spMk id="17" creationId="{D1F7E944-1CDB-43E3-B5A2-8122CD86EF1F}"/>
          </ac:spMkLst>
        </pc:spChg>
        <pc:spChg chg="del">
          <ac:chgData name="James Anderson" userId="45ca26836014d2f0" providerId="LiveId" clId="{7648916B-8AF9-45E3-B996-19536FC7E785}" dt="2021-06-14T01:12:39.166" v="7200" actId="478"/>
          <ac:spMkLst>
            <pc:docMk/>
            <pc:sldMk cId="120358030" sldId="277"/>
            <ac:spMk id="18" creationId="{261943FA-5518-4DF2-835E-2C8D861922EF}"/>
          </ac:spMkLst>
        </pc:spChg>
      </pc:sldChg>
      <pc:sldChg chg="addSp delSp modSp add mod">
        <pc:chgData name="James Anderson" userId="45ca26836014d2f0" providerId="LiveId" clId="{7648916B-8AF9-45E3-B996-19536FC7E785}" dt="2021-06-14T01:38:38.766" v="7626"/>
        <pc:sldMkLst>
          <pc:docMk/>
          <pc:sldMk cId="709674871" sldId="278"/>
        </pc:sldMkLst>
        <pc:spChg chg="mod">
          <ac:chgData name="James Anderson" userId="45ca26836014d2f0" providerId="LiveId" clId="{7648916B-8AF9-45E3-B996-19536FC7E785}" dt="2021-06-14T01:13:18.735" v="7227"/>
          <ac:spMkLst>
            <pc:docMk/>
            <pc:sldMk cId="709674871" sldId="278"/>
            <ac:spMk id="2" creationId="{9C0CF371-A6D7-431B-A08C-42290D4AA338}"/>
          </ac:spMkLst>
        </pc:spChg>
        <pc:spChg chg="add del mod">
          <ac:chgData name="James Anderson" userId="45ca26836014d2f0" providerId="LiveId" clId="{7648916B-8AF9-45E3-B996-19536FC7E785}" dt="2021-06-14T01:38:29.545" v="7623" actId="478"/>
          <ac:spMkLst>
            <pc:docMk/>
            <pc:sldMk cId="709674871" sldId="278"/>
            <ac:spMk id="3" creationId="{75B5B842-C598-4E3B-BD23-A6703BF26953}"/>
          </ac:spMkLst>
        </pc:spChg>
        <pc:spChg chg="add mod">
          <ac:chgData name="James Anderson" userId="45ca26836014d2f0" providerId="LiveId" clId="{7648916B-8AF9-45E3-B996-19536FC7E785}" dt="2021-06-14T01:21:28.652" v="7319"/>
          <ac:spMkLst>
            <pc:docMk/>
            <pc:sldMk cId="709674871" sldId="278"/>
            <ac:spMk id="8" creationId="{86CDA1BF-2283-4EAA-9724-3A06950D7C11}"/>
          </ac:spMkLst>
        </pc:spChg>
        <pc:spChg chg="mod">
          <ac:chgData name="James Anderson" userId="45ca26836014d2f0" providerId="LiveId" clId="{7648916B-8AF9-45E3-B996-19536FC7E785}" dt="2021-06-14T01:17:57.200" v="7287" actId="20577"/>
          <ac:spMkLst>
            <pc:docMk/>
            <pc:sldMk cId="709674871" sldId="278"/>
            <ac:spMk id="9" creationId="{012BC4C7-CDFE-4331-8485-84BEB8BA42E2}"/>
          </ac:spMkLst>
        </pc:spChg>
        <pc:spChg chg="add mod">
          <ac:chgData name="James Anderson" userId="45ca26836014d2f0" providerId="LiveId" clId="{7648916B-8AF9-45E3-B996-19536FC7E785}" dt="2021-06-14T01:24:39.835" v="7444" actId="313"/>
          <ac:spMkLst>
            <pc:docMk/>
            <pc:sldMk cId="709674871" sldId="278"/>
            <ac:spMk id="10" creationId="{04F7528F-4755-4A8D-8F9F-E1E7E35BC916}"/>
          </ac:spMkLst>
        </pc:spChg>
        <pc:spChg chg="add mod">
          <ac:chgData name="James Anderson" userId="45ca26836014d2f0" providerId="LiveId" clId="{7648916B-8AF9-45E3-B996-19536FC7E785}" dt="2021-06-14T01:38:38.766" v="7626"/>
          <ac:spMkLst>
            <pc:docMk/>
            <pc:sldMk cId="709674871" sldId="278"/>
            <ac:spMk id="11" creationId="{2B44B47E-0F88-4C07-97E9-8CE56833751F}"/>
          </ac:spMkLst>
        </pc:spChg>
        <pc:spChg chg="mod">
          <ac:chgData name="James Anderson" userId="45ca26836014d2f0" providerId="LiveId" clId="{7648916B-8AF9-45E3-B996-19536FC7E785}" dt="2021-06-14T01:13:36.337" v="7281" actId="14100"/>
          <ac:spMkLst>
            <pc:docMk/>
            <pc:sldMk cId="709674871" sldId="278"/>
            <ac:spMk id="14" creationId="{DD32850B-D19B-4BA4-8C75-C47CC8170C99}"/>
          </ac:spMkLst>
        </pc:spChg>
        <pc:spChg chg="mod">
          <ac:chgData name="James Anderson" userId="45ca26836014d2f0" providerId="LiveId" clId="{7648916B-8AF9-45E3-B996-19536FC7E785}" dt="2021-06-14T01:25:22.376" v="7455" actId="6549"/>
          <ac:spMkLst>
            <pc:docMk/>
            <pc:sldMk cId="709674871" sldId="278"/>
            <ac:spMk id="15" creationId="{27D1E012-2EC3-43E9-ADEB-E5BA5B982F77}"/>
          </ac:spMkLst>
        </pc:spChg>
        <pc:spChg chg="del">
          <ac:chgData name="James Anderson" userId="45ca26836014d2f0" providerId="LiveId" clId="{7648916B-8AF9-45E3-B996-19536FC7E785}" dt="2021-06-14T01:18:07.631" v="7289" actId="478"/>
          <ac:spMkLst>
            <pc:docMk/>
            <pc:sldMk cId="709674871" sldId="278"/>
            <ac:spMk id="17" creationId="{D1F7E944-1CDB-43E3-B5A2-8122CD86EF1F}"/>
          </ac:spMkLst>
        </pc:spChg>
        <pc:spChg chg="del">
          <ac:chgData name="James Anderson" userId="45ca26836014d2f0" providerId="LiveId" clId="{7648916B-8AF9-45E3-B996-19536FC7E785}" dt="2021-06-14T01:18:04.766" v="7288" actId="478"/>
          <ac:spMkLst>
            <pc:docMk/>
            <pc:sldMk cId="709674871" sldId="278"/>
            <ac:spMk id="18" creationId="{261943FA-5518-4DF2-835E-2C8D861922EF}"/>
          </ac:spMkLst>
        </pc:spChg>
      </pc:sldChg>
      <pc:sldChg chg="addSp delSp modSp add mod ord">
        <pc:chgData name="James Anderson" userId="45ca26836014d2f0" providerId="LiveId" clId="{7648916B-8AF9-45E3-B996-19536FC7E785}" dt="2021-06-14T01:48:02.871" v="7759" actId="14100"/>
        <pc:sldMkLst>
          <pc:docMk/>
          <pc:sldMk cId="1889141024" sldId="279"/>
        </pc:sldMkLst>
        <pc:spChg chg="del mod">
          <ac:chgData name="James Anderson" userId="45ca26836014d2f0" providerId="LiveId" clId="{7648916B-8AF9-45E3-B996-19536FC7E785}" dt="2021-06-14T01:26:17.942" v="7484"/>
          <ac:spMkLst>
            <pc:docMk/>
            <pc:sldMk cId="1889141024" sldId="279"/>
            <ac:spMk id="2" creationId="{9C0CF371-A6D7-431B-A08C-42290D4AA338}"/>
          </ac:spMkLst>
        </pc:spChg>
        <pc:spChg chg="add mod ord">
          <ac:chgData name="James Anderson" userId="45ca26836014d2f0" providerId="LiveId" clId="{7648916B-8AF9-45E3-B996-19536FC7E785}" dt="2021-06-14T01:34:56.700" v="7571" actId="167"/>
          <ac:spMkLst>
            <pc:docMk/>
            <pc:sldMk cId="1889141024" sldId="279"/>
            <ac:spMk id="3" creationId="{33A26227-E5F4-4BA4-BDA3-FDF19F11884B}"/>
          </ac:spMkLst>
        </pc:spChg>
        <pc:spChg chg="add mod">
          <ac:chgData name="James Anderson" userId="45ca26836014d2f0" providerId="LiveId" clId="{7648916B-8AF9-45E3-B996-19536FC7E785}" dt="2021-06-14T01:21:30.121" v="7320"/>
          <ac:spMkLst>
            <pc:docMk/>
            <pc:sldMk cId="1889141024" sldId="279"/>
            <ac:spMk id="8" creationId="{DB216832-0D09-44DE-9042-A219F511741A}"/>
          </ac:spMkLst>
        </pc:spChg>
        <pc:spChg chg="mod">
          <ac:chgData name="James Anderson" userId="45ca26836014d2f0" providerId="LiveId" clId="{7648916B-8AF9-45E3-B996-19536FC7E785}" dt="2021-06-14T01:21:34.695" v="7324" actId="20577"/>
          <ac:spMkLst>
            <pc:docMk/>
            <pc:sldMk cId="1889141024" sldId="279"/>
            <ac:spMk id="9" creationId="{012BC4C7-CDFE-4331-8485-84BEB8BA42E2}"/>
          </ac:spMkLst>
        </pc:spChg>
        <pc:spChg chg="add mod">
          <ac:chgData name="James Anderson" userId="45ca26836014d2f0" providerId="LiveId" clId="{7648916B-8AF9-45E3-B996-19536FC7E785}" dt="2021-06-14T01:34:35.858" v="7566" actId="688"/>
          <ac:spMkLst>
            <pc:docMk/>
            <pc:sldMk cId="1889141024" sldId="279"/>
            <ac:spMk id="12" creationId="{23814BA3-234B-4F9D-9072-D6D02FF0C6FE}"/>
          </ac:spMkLst>
        </pc:spChg>
        <pc:spChg chg="mod">
          <ac:chgData name="James Anderson" userId="45ca26836014d2f0" providerId="LiveId" clId="{7648916B-8AF9-45E3-B996-19536FC7E785}" dt="2021-06-14T01:48:02.871" v="7759" actId="14100"/>
          <ac:spMkLst>
            <pc:docMk/>
            <pc:sldMk cId="1889141024" sldId="279"/>
            <ac:spMk id="14" creationId="{DD32850B-D19B-4BA4-8C75-C47CC8170C99}"/>
          </ac:spMkLst>
        </pc:spChg>
        <pc:spChg chg="del">
          <ac:chgData name="James Anderson" userId="45ca26836014d2f0" providerId="LiveId" clId="{7648916B-8AF9-45E3-B996-19536FC7E785}" dt="2021-06-14T01:29:25.274" v="7543" actId="478"/>
          <ac:spMkLst>
            <pc:docMk/>
            <pc:sldMk cId="1889141024" sldId="279"/>
            <ac:spMk id="15" creationId="{27D1E012-2EC3-43E9-ADEB-E5BA5B982F77}"/>
          </ac:spMkLst>
        </pc:spChg>
        <pc:spChg chg="add mod">
          <ac:chgData name="James Anderson" userId="45ca26836014d2f0" providerId="LiveId" clId="{7648916B-8AF9-45E3-B996-19536FC7E785}" dt="2021-06-14T01:33:47.468" v="7559" actId="6549"/>
          <ac:spMkLst>
            <pc:docMk/>
            <pc:sldMk cId="1889141024" sldId="279"/>
            <ac:spMk id="16" creationId="{9E4795AD-BE7F-439A-B255-821E08438EB7}"/>
          </ac:spMkLst>
        </pc:spChg>
        <pc:spChg chg="mod">
          <ac:chgData name="James Anderson" userId="45ca26836014d2f0" providerId="LiveId" clId="{7648916B-8AF9-45E3-B996-19536FC7E785}" dt="2021-06-14T01:47:43.349" v="7758" actId="14100"/>
          <ac:spMkLst>
            <pc:docMk/>
            <pc:sldMk cId="1889141024" sldId="279"/>
            <ac:spMk id="17" creationId="{D1F7E944-1CDB-43E3-B5A2-8122CD86EF1F}"/>
          </ac:spMkLst>
        </pc:spChg>
        <pc:spChg chg="del">
          <ac:chgData name="James Anderson" userId="45ca26836014d2f0" providerId="LiveId" clId="{7648916B-8AF9-45E3-B996-19536FC7E785}" dt="2021-06-14T01:28:57.653" v="7519" actId="478"/>
          <ac:spMkLst>
            <pc:docMk/>
            <pc:sldMk cId="1889141024" sldId="279"/>
            <ac:spMk id="18" creationId="{261943FA-5518-4DF2-835E-2C8D861922EF}"/>
          </ac:spMkLst>
        </pc:spChg>
        <pc:spChg chg="add mod">
          <ac:chgData name="James Anderson" userId="45ca26836014d2f0" providerId="LiveId" clId="{7648916B-8AF9-45E3-B996-19536FC7E785}" dt="2021-06-14T01:47:34.320" v="7756" actId="14100"/>
          <ac:spMkLst>
            <pc:docMk/>
            <pc:sldMk cId="1889141024" sldId="279"/>
            <ac:spMk id="19" creationId="{15EE0E88-480B-4B4C-99C2-5E5EBA2AEA4B}"/>
          </ac:spMkLst>
        </pc:spChg>
        <pc:spChg chg="add del mod">
          <ac:chgData name="James Anderson" userId="45ca26836014d2f0" providerId="LiveId" clId="{7648916B-8AF9-45E3-B996-19536FC7E785}" dt="2021-06-14T01:38:32.386" v="7624" actId="478"/>
          <ac:spMkLst>
            <pc:docMk/>
            <pc:sldMk cId="1889141024" sldId="279"/>
            <ac:spMk id="20" creationId="{5885518B-BD4E-45F2-9B82-0FC32B33A3DC}"/>
          </ac:spMkLst>
        </pc:spChg>
        <pc:spChg chg="add mod">
          <ac:chgData name="James Anderson" userId="45ca26836014d2f0" providerId="LiveId" clId="{7648916B-8AF9-45E3-B996-19536FC7E785}" dt="2021-06-14T01:38:40" v="7627"/>
          <ac:spMkLst>
            <pc:docMk/>
            <pc:sldMk cId="1889141024" sldId="279"/>
            <ac:spMk id="21" creationId="{13A84561-2A64-4A96-958F-EEB5F95637AB}"/>
          </ac:spMkLst>
        </pc:spChg>
        <pc:picChg chg="add mod ord">
          <ac:chgData name="James Anderson" userId="45ca26836014d2f0" providerId="LiveId" clId="{7648916B-8AF9-45E3-B996-19536FC7E785}" dt="2021-06-14T01:47:38.709" v="7757" actId="1076"/>
          <ac:picMkLst>
            <pc:docMk/>
            <pc:sldMk cId="1889141024" sldId="279"/>
            <ac:picMk id="5" creationId="{7620C8FC-9316-4AE8-9E99-BA81928D7101}"/>
          </ac:picMkLst>
        </pc:picChg>
        <pc:cxnChg chg="add">
          <ac:chgData name="James Anderson" userId="45ca26836014d2f0" providerId="LiveId" clId="{7648916B-8AF9-45E3-B996-19536FC7E785}" dt="2021-06-14T01:32:02.097" v="7549" actId="11529"/>
          <ac:cxnSpMkLst>
            <pc:docMk/>
            <pc:sldMk cId="1889141024" sldId="279"/>
            <ac:cxnSpMk id="7" creationId="{9A5998E5-86F2-4C6B-B6B7-56FFD6EACBCC}"/>
          </ac:cxnSpMkLst>
        </pc:cxnChg>
        <pc:cxnChg chg="add">
          <ac:chgData name="James Anderson" userId="45ca26836014d2f0" providerId="LiveId" clId="{7648916B-8AF9-45E3-B996-19536FC7E785}" dt="2021-06-14T01:32:07.612" v="7550" actId="11529"/>
          <ac:cxnSpMkLst>
            <pc:docMk/>
            <pc:sldMk cId="1889141024" sldId="279"/>
            <ac:cxnSpMk id="11" creationId="{117AEE2C-B70E-4970-819B-62FDBD862700}"/>
          </ac:cxnSpMkLst>
        </pc:cxnChg>
      </pc:sldChg>
    </pc:docChg>
  </pc:docChgLst>
  <pc:docChgLst>
    <pc:chgData name="James Anderson" userId="45ca26836014d2f0" providerId="LiveId" clId="{EAB1EB8C-97BD-45DE-B549-60D42B74B48E}"/>
    <pc:docChg chg="undo custSel addSld delSld modSld">
      <pc:chgData name="James Anderson" userId="45ca26836014d2f0" providerId="LiveId" clId="{EAB1EB8C-97BD-45DE-B549-60D42B74B48E}" dt="2021-06-27T13:42:48.983" v="366" actId="2696"/>
      <pc:docMkLst>
        <pc:docMk/>
      </pc:docMkLst>
      <pc:sldChg chg="modSp mod">
        <pc:chgData name="James Anderson" userId="45ca26836014d2f0" providerId="LiveId" clId="{EAB1EB8C-97BD-45DE-B549-60D42B74B48E}" dt="2021-06-27T13:08:51.410" v="9" actId="20577"/>
        <pc:sldMkLst>
          <pc:docMk/>
          <pc:sldMk cId="2013395519" sldId="256"/>
        </pc:sldMkLst>
        <pc:spChg chg="mod">
          <ac:chgData name="James Anderson" userId="45ca26836014d2f0" providerId="LiveId" clId="{EAB1EB8C-97BD-45DE-B549-60D42B74B48E}" dt="2021-06-27T13:08:51.410" v="9" actId="20577"/>
          <ac:spMkLst>
            <pc:docMk/>
            <pc:sldMk cId="2013395519" sldId="256"/>
            <ac:spMk id="4" creationId="{0D2CDAD9-4F0B-4903-AF14-D1456E53E981}"/>
          </ac:spMkLst>
        </pc:spChg>
      </pc:sldChg>
      <pc:sldChg chg="del">
        <pc:chgData name="James Anderson" userId="45ca26836014d2f0" providerId="LiveId" clId="{EAB1EB8C-97BD-45DE-B549-60D42B74B48E}" dt="2021-06-27T13:41:11.604" v="351" actId="2696"/>
        <pc:sldMkLst>
          <pc:docMk/>
          <pc:sldMk cId="804886453" sldId="259"/>
        </pc:sldMkLst>
      </pc:sldChg>
      <pc:sldChg chg="del">
        <pc:chgData name="James Anderson" userId="45ca26836014d2f0" providerId="LiveId" clId="{EAB1EB8C-97BD-45DE-B549-60D42B74B48E}" dt="2021-06-27T13:24:41.242" v="219" actId="2696"/>
        <pc:sldMkLst>
          <pc:docMk/>
          <pc:sldMk cId="1403908269" sldId="260"/>
        </pc:sldMkLst>
      </pc:sldChg>
      <pc:sldChg chg="addSp delSp modSp mod">
        <pc:chgData name="James Anderson" userId="45ca26836014d2f0" providerId="LiveId" clId="{EAB1EB8C-97BD-45DE-B549-60D42B74B48E}" dt="2021-06-27T13:42:05.798" v="361" actId="1038"/>
        <pc:sldMkLst>
          <pc:docMk/>
          <pc:sldMk cId="1552817745" sldId="267"/>
        </pc:sldMkLst>
        <pc:spChg chg="del">
          <ac:chgData name="James Anderson" userId="45ca26836014d2f0" providerId="LiveId" clId="{EAB1EB8C-97BD-45DE-B549-60D42B74B48E}" dt="2021-06-27T13:41:41.360" v="353" actId="478"/>
          <ac:spMkLst>
            <pc:docMk/>
            <pc:sldMk cId="1552817745" sldId="267"/>
            <ac:spMk id="23" creationId="{47F610C3-2E93-43A4-A70A-E64E5A5DC686}"/>
          </ac:spMkLst>
        </pc:spChg>
        <pc:spChg chg="del">
          <ac:chgData name="James Anderson" userId="45ca26836014d2f0" providerId="LiveId" clId="{EAB1EB8C-97BD-45DE-B549-60D42B74B48E}" dt="2021-06-27T13:41:36.085" v="352" actId="478"/>
          <ac:spMkLst>
            <pc:docMk/>
            <pc:sldMk cId="1552817745" sldId="267"/>
            <ac:spMk id="29" creationId="{179C18E8-44BB-42EF-8409-4FAB2755CB76}"/>
          </ac:spMkLst>
        </pc:spChg>
        <pc:spChg chg="mod">
          <ac:chgData name="James Anderson" userId="45ca26836014d2f0" providerId="LiveId" clId="{EAB1EB8C-97BD-45DE-B549-60D42B74B48E}" dt="2021-06-27T13:42:01.595" v="355"/>
          <ac:spMkLst>
            <pc:docMk/>
            <pc:sldMk cId="1552817745" sldId="267"/>
            <ac:spMk id="126" creationId="{F2AD9431-AB14-476E-9D08-4E4587EF0FE8}"/>
          </ac:spMkLst>
        </pc:spChg>
        <pc:spChg chg="mod">
          <ac:chgData name="James Anderson" userId="45ca26836014d2f0" providerId="LiveId" clId="{EAB1EB8C-97BD-45DE-B549-60D42B74B48E}" dt="2021-06-27T13:42:01.595" v="355"/>
          <ac:spMkLst>
            <pc:docMk/>
            <pc:sldMk cId="1552817745" sldId="267"/>
            <ac:spMk id="127" creationId="{D5CDFE7F-DA3D-442C-9C00-575A93017C15}"/>
          </ac:spMkLst>
        </pc:spChg>
        <pc:spChg chg="mod">
          <ac:chgData name="James Anderson" userId="45ca26836014d2f0" providerId="LiveId" clId="{EAB1EB8C-97BD-45DE-B549-60D42B74B48E}" dt="2021-06-27T13:42:01.595" v="355"/>
          <ac:spMkLst>
            <pc:docMk/>
            <pc:sldMk cId="1552817745" sldId="267"/>
            <ac:spMk id="128" creationId="{27C2C14C-6C73-4C90-951B-45D2C9FBD692}"/>
          </ac:spMkLst>
        </pc:spChg>
        <pc:spChg chg="mod">
          <ac:chgData name="James Anderson" userId="45ca26836014d2f0" providerId="LiveId" clId="{EAB1EB8C-97BD-45DE-B549-60D42B74B48E}" dt="2021-06-27T13:42:01.595" v="355"/>
          <ac:spMkLst>
            <pc:docMk/>
            <pc:sldMk cId="1552817745" sldId="267"/>
            <ac:spMk id="130" creationId="{4B4ED193-EE4E-4080-99E0-F4B6B1FC4991}"/>
          </ac:spMkLst>
        </pc:spChg>
        <pc:spChg chg="mod">
          <ac:chgData name="James Anderson" userId="45ca26836014d2f0" providerId="LiveId" clId="{EAB1EB8C-97BD-45DE-B549-60D42B74B48E}" dt="2021-06-27T13:42:01.595" v="355"/>
          <ac:spMkLst>
            <pc:docMk/>
            <pc:sldMk cId="1552817745" sldId="267"/>
            <ac:spMk id="131" creationId="{5198C528-F366-4E24-B9FC-6616AD15E3B1}"/>
          </ac:spMkLst>
        </pc:spChg>
        <pc:spChg chg="mod">
          <ac:chgData name="James Anderson" userId="45ca26836014d2f0" providerId="LiveId" clId="{EAB1EB8C-97BD-45DE-B549-60D42B74B48E}" dt="2021-06-27T13:42:01.595" v="355"/>
          <ac:spMkLst>
            <pc:docMk/>
            <pc:sldMk cId="1552817745" sldId="267"/>
            <ac:spMk id="132" creationId="{B91278B1-3A3A-4B0D-968F-973FEB89A4C0}"/>
          </ac:spMkLst>
        </pc:spChg>
        <pc:spChg chg="mod">
          <ac:chgData name="James Anderson" userId="45ca26836014d2f0" providerId="LiveId" clId="{EAB1EB8C-97BD-45DE-B549-60D42B74B48E}" dt="2021-06-27T13:42:01.595" v="355"/>
          <ac:spMkLst>
            <pc:docMk/>
            <pc:sldMk cId="1552817745" sldId="267"/>
            <ac:spMk id="134" creationId="{FEAA048B-1A30-4CA2-8D5D-CDFF5836850E}"/>
          </ac:spMkLst>
        </pc:spChg>
        <pc:spChg chg="mod">
          <ac:chgData name="James Anderson" userId="45ca26836014d2f0" providerId="LiveId" clId="{EAB1EB8C-97BD-45DE-B549-60D42B74B48E}" dt="2021-06-27T13:42:01.595" v="355"/>
          <ac:spMkLst>
            <pc:docMk/>
            <pc:sldMk cId="1552817745" sldId="267"/>
            <ac:spMk id="135" creationId="{365D7A01-DE65-424F-8D6D-A8A07B6E33A4}"/>
          </ac:spMkLst>
        </pc:spChg>
        <pc:spChg chg="mod">
          <ac:chgData name="James Anderson" userId="45ca26836014d2f0" providerId="LiveId" clId="{EAB1EB8C-97BD-45DE-B549-60D42B74B48E}" dt="2021-06-27T13:42:01.595" v="355"/>
          <ac:spMkLst>
            <pc:docMk/>
            <pc:sldMk cId="1552817745" sldId="267"/>
            <ac:spMk id="136" creationId="{156B699F-0A83-4373-A6DA-A0F9AFD31169}"/>
          </ac:spMkLst>
        </pc:spChg>
        <pc:spChg chg="mod">
          <ac:chgData name="James Anderson" userId="45ca26836014d2f0" providerId="LiveId" clId="{EAB1EB8C-97BD-45DE-B549-60D42B74B48E}" dt="2021-06-27T13:40:32.707" v="350" actId="554"/>
          <ac:spMkLst>
            <pc:docMk/>
            <pc:sldMk cId="1552817745" sldId="267"/>
            <ac:spMk id="188" creationId="{6D894248-E952-44CD-9F2A-1606540E913F}"/>
          </ac:spMkLst>
        </pc:spChg>
        <pc:grpChg chg="del">
          <ac:chgData name="James Anderson" userId="45ca26836014d2f0" providerId="LiveId" clId="{EAB1EB8C-97BD-45DE-B549-60D42B74B48E}" dt="2021-06-27T13:41:36.085" v="352" actId="478"/>
          <ac:grpSpMkLst>
            <pc:docMk/>
            <pc:sldMk cId="1552817745" sldId="267"/>
            <ac:grpSpMk id="2" creationId="{43A45AD9-B78C-4C84-98E8-C8F3975ABF0C}"/>
          </ac:grpSpMkLst>
        </pc:grpChg>
        <pc:grpChg chg="mod">
          <ac:chgData name="James Anderson" userId="45ca26836014d2f0" providerId="LiveId" clId="{EAB1EB8C-97BD-45DE-B549-60D42B74B48E}" dt="2021-06-27T13:40:32.707" v="350" actId="554"/>
          <ac:grpSpMkLst>
            <pc:docMk/>
            <pc:sldMk cId="1552817745" sldId="267"/>
            <ac:grpSpMk id="30" creationId="{BC5DCBD7-A885-43E3-907E-34799A67CC46}"/>
          </ac:grpSpMkLst>
        </pc:grpChg>
        <pc:grpChg chg="mod">
          <ac:chgData name="James Anderson" userId="45ca26836014d2f0" providerId="LiveId" clId="{EAB1EB8C-97BD-45DE-B549-60D42B74B48E}" dt="2021-06-27T13:40:15.393" v="349" actId="555"/>
          <ac:grpSpMkLst>
            <pc:docMk/>
            <pc:sldMk cId="1552817745" sldId="267"/>
            <ac:grpSpMk id="33" creationId="{61BF726C-CF88-4052-ACCA-15649459C3E3}"/>
          </ac:grpSpMkLst>
        </pc:grpChg>
        <pc:grpChg chg="mod">
          <ac:chgData name="James Anderson" userId="45ca26836014d2f0" providerId="LiveId" clId="{EAB1EB8C-97BD-45DE-B549-60D42B74B48E}" dt="2021-06-27T13:40:15.393" v="349" actId="555"/>
          <ac:grpSpMkLst>
            <pc:docMk/>
            <pc:sldMk cId="1552817745" sldId="267"/>
            <ac:grpSpMk id="36" creationId="{BD26F89A-FB98-4DD4-BF70-6926145CF7DA}"/>
          </ac:grpSpMkLst>
        </pc:grpChg>
        <pc:grpChg chg="mod">
          <ac:chgData name="James Anderson" userId="45ca26836014d2f0" providerId="LiveId" clId="{EAB1EB8C-97BD-45DE-B549-60D42B74B48E}" dt="2021-06-27T13:40:32.707" v="350" actId="554"/>
          <ac:grpSpMkLst>
            <pc:docMk/>
            <pc:sldMk cId="1552817745" sldId="267"/>
            <ac:grpSpMk id="39" creationId="{1B7495F8-1BDE-4A39-BE21-714AC1BEBFA1}"/>
          </ac:grpSpMkLst>
        </pc:grpChg>
        <pc:grpChg chg="mod">
          <ac:chgData name="James Anderson" userId="45ca26836014d2f0" providerId="LiveId" clId="{EAB1EB8C-97BD-45DE-B549-60D42B74B48E}" dt="2021-06-27T13:39:29.542" v="346" actId="1076"/>
          <ac:grpSpMkLst>
            <pc:docMk/>
            <pc:sldMk cId="1552817745" sldId="267"/>
            <ac:grpSpMk id="51" creationId="{1E667AC3-D077-4C59-8F7F-326C1399C766}"/>
          </ac:grpSpMkLst>
        </pc:grpChg>
        <pc:grpChg chg="mod">
          <ac:chgData name="James Anderson" userId="45ca26836014d2f0" providerId="LiveId" clId="{EAB1EB8C-97BD-45DE-B549-60D42B74B48E}" dt="2021-06-27T13:39:14.542" v="344" actId="554"/>
          <ac:grpSpMkLst>
            <pc:docMk/>
            <pc:sldMk cId="1552817745" sldId="267"/>
            <ac:grpSpMk id="102" creationId="{2FF98B67-230F-4DA5-B37B-EC6EDAB61227}"/>
          </ac:grpSpMkLst>
        </pc:grpChg>
        <pc:grpChg chg="mod">
          <ac:chgData name="James Anderson" userId="45ca26836014d2f0" providerId="LiveId" clId="{EAB1EB8C-97BD-45DE-B549-60D42B74B48E}" dt="2021-06-27T13:39:14.542" v="344" actId="554"/>
          <ac:grpSpMkLst>
            <pc:docMk/>
            <pc:sldMk cId="1552817745" sldId="267"/>
            <ac:grpSpMk id="108" creationId="{459483AC-ABDA-4E39-8876-5E659C2B9EF3}"/>
          </ac:grpSpMkLst>
        </pc:grpChg>
        <pc:grpChg chg="mod">
          <ac:chgData name="James Anderson" userId="45ca26836014d2f0" providerId="LiveId" clId="{EAB1EB8C-97BD-45DE-B549-60D42B74B48E}" dt="2021-06-27T13:39:14.542" v="344" actId="554"/>
          <ac:grpSpMkLst>
            <pc:docMk/>
            <pc:sldMk cId="1552817745" sldId="267"/>
            <ac:grpSpMk id="114" creationId="{EF93C5C2-E6A1-46AE-A970-11D76D2BF471}"/>
          </ac:grpSpMkLst>
        </pc:grpChg>
        <pc:grpChg chg="add mod">
          <ac:chgData name="James Anderson" userId="45ca26836014d2f0" providerId="LiveId" clId="{EAB1EB8C-97BD-45DE-B549-60D42B74B48E}" dt="2021-06-27T13:42:05.798" v="361" actId="1038"/>
          <ac:grpSpMkLst>
            <pc:docMk/>
            <pc:sldMk cId="1552817745" sldId="267"/>
            <ac:grpSpMk id="120" creationId="{38F65AE3-C9DC-41EF-8294-CC253AC38FFB}"/>
          </ac:grpSpMkLst>
        </pc:grpChg>
        <pc:grpChg chg="mod">
          <ac:chgData name="James Anderson" userId="45ca26836014d2f0" providerId="LiveId" clId="{EAB1EB8C-97BD-45DE-B549-60D42B74B48E}" dt="2021-06-27T13:42:01.595" v="355"/>
          <ac:grpSpMkLst>
            <pc:docMk/>
            <pc:sldMk cId="1552817745" sldId="267"/>
            <ac:grpSpMk id="122" creationId="{5EF1B611-2C47-4A6C-B3AB-C391E5B46D79}"/>
          </ac:grpSpMkLst>
        </pc:grpChg>
        <pc:grpChg chg="mod">
          <ac:chgData name="James Anderson" userId="45ca26836014d2f0" providerId="LiveId" clId="{EAB1EB8C-97BD-45DE-B549-60D42B74B48E}" dt="2021-06-27T13:42:01.595" v="355"/>
          <ac:grpSpMkLst>
            <pc:docMk/>
            <pc:sldMk cId="1552817745" sldId="267"/>
            <ac:grpSpMk id="123" creationId="{CAD6F62E-F802-4FAE-80B3-4EE0482B9477}"/>
          </ac:grpSpMkLst>
        </pc:grpChg>
        <pc:grpChg chg="mod">
          <ac:chgData name="James Anderson" userId="45ca26836014d2f0" providerId="LiveId" clId="{EAB1EB8C-97BD-45DE-B549-60D42B74B48E}" dt="2021-06-27T13:42:01.595" v="355"/>
          <ac:grpSpMkLst>
            <pc:docMk/>
            <pc:sldMk cId="1552817745" sldId="267"/>
            <ac:grpSpMk id="124" creationId="{5963D2D1-6E51-466C-8C88-3F06CB962936}"/>
          </ac:grpSpMkLst>
        </pc:grpChg>
        <pc:grpChg chg="mod">
          <ac:chgData name="James Anderson" userId="45ca26836014d2f0" providerId="LiveId" clId="{EAB1EB8C-97BD-45DE-B549-60D42B74B48E}" dt="2021-06-27T13:42:01.595" v="355"/>
          <ac:grpSpMkLst>
            <pc:docMk/>
            <pc:sldMk cId="1552817745" sldId="267"/>
            <ac:grpSpMk id="125" creationId="{FBB30752-09C8-4AE2-AB67-6DFC67E487D8}"/>
          </ac:grpSpMkLst>
        </pc:grpChg>
        <pc:grpChg chg="mod">
          <ac:chgData name="James Anderson" userId="45ca26836014d2f0" providerId="LiveId" clId="{EAB1EB8C-97BD-45DE-B549-60D42B74B48E}" dt="2021-06-27T13:42:01.595" v="355"/>
          <ac:grpSpMkLst>
            <pc:docMk/>
            <pc:sldMk cId="1552817745" sldId="267"/>
            <ac:grpSpMk id="129" creationId="{EBD1DB42-9696-4B28-BB2B-33DBF00487C5}"/>
          </ac:grpSpMkLst>
        </pc:grpChg>
        <pc:grpChg chg="mod">
          <ac:chgData name="James Anderson" userId="45ca26836014d2f0" providerId="LiveId" clId="{EAB1EB8C-97BD-45DE-B549-60D42B74B48E}" dt="2021-06-27T13:42:01.595" v="355"/>
          <ac:grpSpMkLst>
            <pc:docMk/>
            <pc:sldMk cId="1552817745" sldId="267"/>
            <ac:grpSpMk id="133" creationId="{8BA95526-6685-458C-889F-49937F78C108}"/>
          </ac:grpSpMkLst>
        </pc:grpChg>
        <pc:grpChg chg="mod">
          <ac:chgData name="James Anderson" userId="45ca26836014d2f0" providerId="LiveId" clId="{EAB1EB8C-97BD-45DE-B549-60D42B74B48E}" dt="2021-06-27T13:39:46.540" v="347" actId="554"/>
          <ac:grpSpMkLst>
            <pc:docMk/>
            <pc:sldMk cId="1552817745" sldId="267"/>
            <ac:grpSpMk id="142" creationId="{9F62A194-0D00-40F9-B2EF-C9413BF620DE}"/>
          </ac:grpSpMkLst>
        </pc:grpChg>
        <pc:grpChg chg="mod">
          <ac:chgData name="James Anderson" userId="45ca26836014d2f0" providerId="LiveId" clId="{EAB1EB8C-97BD-45DE-B549-60D42B74B48E}" dt="2021-06-27T13:39:46.540" v="347" actId="554"/>
          <ac:grpSpMkLst>
            <pc:docMk/>
            <pc:sldMk cId="1552817745" sldId="267"/>
            <ac:grpSpMk id="149" creationId="{9E62AC3C-34EE-414D-A67D-DA8AB29E0216}"/>
          </ac:grpSpMkLst>
        </pc:grpChg>
        <pc:cxnChg chg="mod">
          <ac:chgData name="James Anderson" userId="45ca26836014d2f0" providerId="LiveId" clId="{EAB1EB8C-97BD-45DE-B549-60D42B74B48E}" dt="2021-06-27T13:39:55.404" v="348" actId="1036"/>
          <ac:cxnSpMkLst>
            <pc:docMk/>
            <pc:sldMk cId="1552817745" sldId="267"/>
            <ac:cxnSpMk id="101" creationId="{CFCC0598-89E1-415D-BA1F-AA9F36788CEE}"/>
          </ac:cxnSpMkLst>
        </pc:cxnChg>
      </pc:sldChg>
      <pc:sldChg chg="del">
        <pc:chgData name="James Anderson" userId="45ca26836014d2f0" providerId="LiveId" clId="{EAB1EB8C-97BD-45DE-B549-60D42B74B48E}" dt="2021-06-27T13:42:23.857" v="363" actId="2696"/>
        <pc:sldMkLst>
          <pc:docMk/>
          <pc:sldMk cId="3153637643" sldId="269"/>
        </pc:sldMkLst>
      </pc:sldChg>
      <pc:sldChg chg="modSp del mod">
        <pc:chgData name="James Anderson" userId="45ca26836014d2f0" providerId="LiveId" clId="{EAB1EB8C-97BD-45DE-B549-60D42B74B48E}" dt="2021-06-27T13:42:19.504" v="362" actId="2696"/>
        <pc:sldMkLst>
          <pc:docMk/>
          <pc:sldMk cId="1868875367" sldId="270"/>
        </pc:sldMkLst>
        <pc:grpChg chg="mod">
          <ac:chgData name="James Anderson" userId="45ca26836014d2f0" providerId="LiveId" clId="{EAB1EB8C-97BD-45DE-B549-60D42B74B48E}" dt="2021-06-27T13:26:11.398" v="222" actId="1035"/>
          <ac:grpSpMkLst>
            <pc:docMk/>
            <pc:sldMk cId="1868875367" sldId="270"/>
            <ac:grpSpMk id="61" creationId="{2AA1EB54-59E1-44FC-B98C-487813DAFC7C}"/>
          </ac:grpSpMkLst>
        </pc:grpChg>
        <pc:grpChg chg="mod">
          <ac:chgData name="James Anderson" userId="45ca26836014d2f0" providerId="LiveId" clId="{EAB1EB8C-97BD-45DE-B549-60D42B74B48E}" dt="2021-06-27T13:26:11.398" v="222" actId="1035"/>
          <ac:grpSpMkLst>
            <pc:docMk/>
            <pc:sldMk cId="1868875367" sldId="270"/>
            <ac:grpSpMk id="64" creationId="{B856A445-9008-4C6F-979B-F334B88DE8BF}"/>
          </ac:grpSpMkLst>
        </pc:grpChg>
        <pc:grpChg chg="mod">
          <ac:chgData name="James Anderson" userId="45ca26836014d2f0" providerId="LiveId" clId="{EAB1EB8C-97BD-45DE-B549-60D42B74B48E}" dt="2021-06-27T13:26:11.398" v="222" actId="1035"/>
          <ac:grpSpMkLst>
            <pc:docMk/>
            <pc:sldMk cId="1868875367" sldId="270"/>
            <ac:grpSpMk id="67" creationId="{D92DAAB0-CBC6-4A95-B1F4-84A9A04951D2}"/>
          </ac:grpSpMkLst>
        </pc:grpChg>
        <pc:grpChg chg="mod">
          <ac:chgData name="James Anderson" userId="45ca26836014d2f0" providerId="LiveId" clId="{EAB1EB8C-97BD-45DE-B549-60D42B74B48E}" dt="2021-06-27T13:25:55.371" v="220" actId="1038"/>
          <ac:grpSpMkLst>
            <pc:docMk/>
            <pc:sldMk cId="1868875367" sldId="270"/>
            <ac:grpSpMk id="142" creationId="{9F62A194-0D00-40F9-B2EF-C9413BF620DE}"/>
          </ac:grpSpMkLst>
        </pc:grpChg>
        <pc:cxnChg chg="mod">
          <ac:chgData name="James Anderson" userId="45ca26836014d2f0" providerId="LiveId" clId="{EAB1EB8C-97BD-45DE-B549-60D42B74B48E}" dt="2021-06-27T13:26:19.572" v="224" actId="1035"/>
          <ac:cxnSpMkLst>
            <pc:docMk/>
            <pc:sldMk cId="1868875367" sldId="270"/>
            <ac:cxnSpMk id="100" creationId="{7C8C4C94-908B-48AF-80AF-D3B24AD2B732}"/>
          </ac:cxnSpMkLst>
        </pc:cxnChg>
      </pc:sldChg>
      <pc:sldChg chg="del">
        <pc:chgData name="James Anderson" userId="45ca26836014d2f0" providerId="LiveId" clId="{EAB1EB8C-97BD-45DE-B549-60D42B74B48E}" dt="2021-06-27T13:42:26.503" v="364" actId="2696"/>
        <pc:sldMkLst>
          <pc:docMk/>
          <pc:sldMk cId="2333168683" sldId="272"/>
        </pc:sldMkLst>
      </pc:sldChg>
      <pc:sldChg chg="del">
        <pc:chgData name="James Anderson" userId="45ca26836014d2f0" providerId="LiveId" clId="{EAB1EB8C-97BD-45DE-B549-60D42B74B48E}" dt="2021-06-27T13:42:40.763" v="365" actId="2696"/>
        <pc:sldMkLst>
          <pc:docMk/>
          <pc:sldMk cId="961159348" sldId="274"/>
        </pc:sldMkLst>
      </pc:sldChg>
      <pc:sldChg chg="del">
        <pc:chgData name="James Anderson" userId="45ca26836014d2f0" providerId="LiveId" clId="{EAB1EB8C-97BD-45DE-B549-60D42B74B48E}" dt="2021-06-27T13:42:48.983" v="366" actId="2696"/>
        <pc:sldMkLst>
          <pc:docMk/>
          <pc:sldMk cId="2890628658" sldId="275"/>
        </pc:sldMkLst>
      </pc:sldChg>
      <pc:sldChg chg="delSp mod">
        <pc:chgData name="James Anderson" userId="45ca26836014d2f0" providerId="LiveId" clId="{EAB1EB8C-97BD-45DE-B549-60D42B74B48E}" dt="2021-06-27T13:27:22.395" v="227" actId="478"/>
        <pc:sldMkLst>
          <pc:docMk/>
          <pc:sldMk cId="1889141024" sldId="279"/>
        </pc:sldMkLst>
        <pc:spChg chg="del">
          <ac:chgData name="James Anderson" userId="45ca26836014d2f0" providerId="LiveId" clId="{EAB1EB8C-97BD-45DE-B549-60D42B74B48E}" dt="2021-06-27T13:27:20.491" v="226" actId="478"/>
          <ac:spMkLst>
            <pc:docMk/>
            <pc:sldMk cId="1889141024" sldId="279"/>
            <ac:spMk id="12" creationId="{23814BA3-234B-4F9D-9072-D6D02FF0C6FE}"/>
          </ac:spMkLst>
        </pc:spChg>
        <pc:spChg chg="del">
          <ac:chgData name="James Anderson" userId="45ca26836014d2f0" providerId="LiveId" clId="{EAB1EB8C-97BD-45DE-B549-60D42B74B48E}" dt="2021-06-27T13:27:18.378" v="225" actId="478"/>
          <ac:spMkLst>
            <pc:docMk/>
            <pc:sldMk cId="1889141024" sldId="279"/>
            <ac:spMk id="19" creationId="{15EE0E88-480B-4B4C-99C2-5E5EBA2AEA4B}"/>
          </ac:spMkLst>
        </pc:spChg>
        <pc:cxnChg chg="del">
          <ac:chgData name="James Anderson" userId="45ca26836014d2f0" providerId="LiveId" clId="{EAB1EB8C-97BD-45DE-B549-60D42B74B48E}" dt="2021-06-27T13:27:22.395" v="227" actId="478"/>
          <ac:cxnSpMkLst>
            <pc:docMk/>
            <pc:sldMk cId="1889141024" sldId="279"/>
            <ac:cxnSpMk id="7" creationId="{9A5998E5-86F2-4C6B-B6B7-56FFD6EACBCC}"/>
          </ac:cxnSpMkLst>
        </pc:cxnChg>
      </pc:sldChg>
      <pc:sldChg chg="addSp delSp modSp add mod">
        <pc:chgData name="James Anderson" userId="45ca26836014d2f0" providerId="LiveId" clId="{EAB1EB8C-97BD-45DE-B549-60D42B74B48E}" dt="2021-06-27T13:41:56.549" v="354" actId="164"/>
        <pc:sldMkLst>
          <pc:docMk/>
          <pc:sldMk cId="358938422" sldId="280"/>
        </pc:sldMkLst>
        <pc:spChg chg="mod">
          <ac:chgData name="James Anderson" userId="45ca26836014d2f0" providerId="LiveId" clId="{EAB1EB8C-97BD-45DE-B549-60D42B74B48E}" dt="2021-06-27T13:22:49.115" v="212" actId="1076"/>
          <ac:spMkLst>
            <pc:docMk/>
            <pc:sldMk cId="358938422" sldId="280"/>
            <ac:spMk id="4" creationId="{397763B4-0F4A-43EA-8160-381A8D261496}"/>
          </ac:spMkLst>
        </pc:spChg>
        <pc:spChg chg="mod">
          <ac:chgData name="James Anderson" userId="45ca26836014d2f0" providerId="LiveId" clId="{EAB1EB8C-97BD-45DE-B549-60D42B74B48E}" dt="2021-06-27T13:22:44.899" v="211" actId="14100"/>
          <ac:spMkLst>
            <pc:docMk/>
            <pc:sldMk cId="358938422" sldId="280"/>
            <ac:spMk id="5" creationId="{75BEB68F-9689-40B0-B7CB-207C5629BF01}"/>
          </ac:spMkLst>
        </pc:spChg>
        <pc:spChg chg="mod">
          <ac:chgData name="James Anderson" userId="45ca26836014d2f0" providerId="LiveId" clId="{EAB1EB8C-97BD-45DE-B549-60D42B74B48E}" dt="2021-06-27T13:22:52.507" v="213" actId="14100"/>
          <ac:spMkLst>
            <pc:docMk/>
            <pc:sldMk cId="358938422" sldId="280"/>
            <ac:spMk id="7" creationId="{9BCCDDA0-CE22-4D55-9540-59E22F30C22D}"/>
          </ac:spMkLst>
        </pc:spChg>
        <pc:spChg chg="mod">
          <ac:chgData name="James Anderson" userId="45ca26836014d2f0" providerId="LiveId" clId="{EAB1EB8C-97BD-45DE-B549-60D42B74B48E}" dt="2021-06-27T13:24:14.474" v="218" actId="6549"/>
          <ac:spMkLst>
            <pc:docMk/>
            <pc:sldMk cId="358938422" sldId="280"/>
            <ac:spMk id="9" creationId="{012BC4C7-CDFE-4331-8485-84BEB8BA42E2}"/>
          </ac:spMkLst>
        </pc:spChg>
        <pc:spChg chg="add mod">
          <ac:chgData name="James Anderson" userId="45ca26836014d2f0" providerId="LiveId" clId="{EAB1EB8C-97BD-45DE-B549-60D42B74B48E}" dt="2021-06-27T13:17:23.545" v="103" actId="1035"/>
          <ac:spMkLst>
            <pc:docMk/>
            <pc:sldMk cId="358938422" sldId="280"/>
            <ac:spMk id="18" creationId="{32F1B010-D2CB-4E92-B697-D10E9C86756D}"/>
          </ac:spMkLst>
        </pc:spChg>
        <pc:spChg chg="del mod">
          <ac:chgData name="James Anderson" userId="45ca26836014d2f0" providerId="LiveId" clId="{EAB1EB8C-97BD-45DE-B549-60D42B74B48E}" dt="2021-06-27T13:38:07.392" v="343" actId="478"/>
          <ac:spMkLst>
            <pc:docMk/>
            <pc:sldMk cId="358938422" sldId="280"/>
            <ac:spMk id="23" creationId="{47F610C3-2E93-43A4-A70A-E64E5A5DC686}"/>
          </ac:spMkLst>
        </pc:spChg>
        <pc:spChg chg="del mod">
          <ac:chgData name="James Anderson" userId="45ca26836014d2f0" providerId="LiveId" clId="{EAB1EB8C-97BD-45DE-B549-60D42B74B48E}" dt="2021-06-27T13:20:22.208" v="180" actId="478"/>
          <ac:spMkLst>
            <pc:docMk/>
            <pc:sldMk cId="358938422" sldId="280"/>
            <ac:spMk id="29" creationId="{179C18E8-44BB-42EF-8409-4FAB2755CB76}"/>
          </ac:spMkLst>
        </pc:spChg>
        <pc:spChg chg="del">
          <ac:chgData name="James Anderson" userId="45ca26836014d2f0" providerId="LiveId" clId="{EAB1EB8C-97BD-45DE-B549-60D42B74B48E}" dt="2021-06-27T13:11:11.232" v="11" actId="478"/>
          <ac:spMkLst>
            <pc:docMk/>
            <pc:sldMk cId="358938422" sldId="280"/>
            <ac:spMk id="33" creationId="{DB88AADF-3B46-4BEE-B2FE-B4DC6489EA85}"/>
          </ac:spMkLst>
        </pc:spChg>
        <pc:spChg chg="del">
          <ac:chgData name="James Anderson" userId="45ca26836014d2f0" providerId="LiveId" clId="{EAB1EB8C-97BD-45DE-B549-60D42B74B48E}" dt="2021-06-27T13:11:13.633" v="12" actId="478"/>
          <ac:spMkLst>
            <pc:docMk/>
            <pc:sldMk cId="358938422" sldId="280"/>
            <ac:spMk id="34" creationId="{98C3EBEF-16B6-496B-A84B-2494A3029445}"/>
          </ac:spMkLst>
        </pc:spChg>
        <pc:spChg chg="mod">
          <ac:chgData name="James Anderson" userId="45ca26836014d2f0" providerId="LiveId" clId="{EAB1EB8C-97BD-45DE-B549-60D42B74B48E}" dt="2021-06-27T13:35:31.703" v="342" actId="14100"/>
          <ac:spMkLst>
            <pc:docMk/>
            <pc:sldMk cId="358938422" sldId="280"/>
            <ac:spMk id="35" creationId="{8993D54C-6E91-4BC1-9FF3-EE8A2F9DA4E8}"/>
          </ac:spMkLst>
        </pc:spChg>
        <pc:spChg chg="mod">
          <ac:chgData name="James Anderson" userId="45ca26836014d2f0" providerId="LiveId" clId="{EAB1EB8C-97BD-45DE-B549-60D42B74B48E}" dt="2021-06-27T13:15:30.950" v="59"/>
          <ac:spMkLst>
            <pc:docMk/>
            <pc:sldMk cId="358938422" sldId="280"/>
            <ac:spMk id="36" creationId="{E21ED204-86BB-4A24-999C-396F46C93713}"/>
          </ac:spMkLst>
        </pc:spChg>
        <pc:spChg chg="add mod">
          <ac:chgData name="James Anderson" userId="45ca26836014d2f0" providerId="LiveId" clId="{EAB1EB8C-97BD-45DE-B549-60D42B74B48E}" dt="2021-06-27T13:35:22.718" v="341" actId="1076"/>
          <ac:spMkLst>
            <pc:docMk/>
            <pc:sldMk cId="358938422" sldId="280"/>
            <ac:spMk id="37" creationId="{8F6845A9-0DED-4694-A655-CE7EFEA78DC9}"/>
          </ac:spMkLst>
        </pc:spChg>
        <pc:spChg chg="mod">
          <ac:chgData name="James Anderson" userId="45ca26836014d2f0" providerId="LiveId" clId="{EAB1EB8C-97BD-45DE-B549-60D42B74B48E}" dt="2021-06-27T13:18:03.051" v="104" actId="14100"/>
          <ac:spMkLst>
            <pc:docMk/>
            <pc:sldMk cId="358938422" sldId="280"/>
            <ac:spMk id="39" creationId="{F8099E91-34F3-4D50-AAB8-B32ECBE5E6CF}"/>
          </ac:spMkLst>
        </pc:spChg>
        <pc:spChg chg="mod">
          <ac:chgData name="James Anderson" userId="45ca26836014d2f0" providerId="LiveId" clId="{EAB1EB8C-97BD-45DE-B549-60D42B74B48E}" dt="2021-06-27T13:15:30.950" v="59"/>
          <ac:spMkLst>
            <pc:docMk/>
            <pc:sldMk cId="358938422" sldId="280"/>
            <ac:spMk id="40" creationId="{F60BA403-F9DA-443D-A919-1F35E066430E}"/>
          </ac:spMkLst>
        </pc:spChg>
        <pc:spChg chg="mod">
          <ac:chgData name="James Anderson" userId="45ca26836014d2f0" providerId="LiveId" clId="{EAB1EB8C-97BD-45DE-B549-60D42B74B48E}" dt="2021-06-27T13:18:48.779" v="111" actId="14100"/>
          <ac:spMkLst>
            <pc:docMk/>
            <pc:sldMk cId="358938422" sldId="280"/>
            <ac:spMk id="42" creationId="{65E68E20-5672-4252-805C-AF3B3E34206C}"/>
          </ac:spMkLst>
        </pc:spChg>
        <pc:spChg chg="mod">
          <ac:chgData name="James Anderson" userId="45ca26836014d2f0" providerId="LiveId" clId="{EAB1EB8C-97BD-45DE-B549-60D42B74B48E}" dt="2021-06-27T13:18:57.529" v="113" actId="1076"/>
          <ac:spMkLst>
            <pc:docMk/>
            <pc:sldMk cId="358938422" sldId="280"/>
            <ac:spMk id="43" creationId="{F0CFABAD-188A-404C-9881-75A8EFF9286B}"/>
          </ac:spMkLst>
        </pc:spChg>
        <pc:spChg chg="mod">
          <ac:chgData name="James Anderson" userId="45ca26836014d2f0" providerId="LiveId" clId="{EAB1EB8C-97BD-45DE-B549-60D42B74B48E}" dt="2021-06-27T13:15:30.950" v="59"/>
          <ac:spMkLst>
            <pc:docMk/>
            <pc:sldMk cId="358938422" sldId="280"/>
            <ac:spMk id="45" creationId="{7731AEFB-10D3-4EBB-A5E4-D762EF24731A}"/>
          </ac:spMkLst>
        </pc:spChg>
        <pc:spChg chg="mod">
          <ac:chgData name="James Anderson" userId="45ca26836014d2f0" providerId="LiveId" clId="{EAB1EB8C-97BD-45DE-B549-60D42B74B48E}" dt="2021-06-27T13:15:30.950" v="59"/>
          <ac:spMkLst>
            <pc:docMk/>
            <pc:sldMk cId="358938422" sldId="280"/>
            <ac:spMk id="46" creationId="{A22B5EDB-AC12-4BAB-A68B-57D8ED3147E8}"/>
          </ac:spMkLst>
        </pc:spChg>
        <pc:spChg chg="mod">
          <ac:chgData name="James Anderson" userId="45ca26836014d2f0" providerId="LiveId" clId="{EAB1EB8C-97BD-45DE-B549-60D42B74B48E}" dt="2021-06-27T13:15:30.950" v="59"/>
          <ac:spMkLst>
            <pc:docMk/>
            <pc:sldMk cId="358938422" sldId="280"/>
            <ac:spMk id="48" creationId="{DD46169A-BD51-449A-A02E-0ABF175E972A}"/>
          </ac:spMkLst>
        </pc:spChg>
        <pc:spChg chg="mod">
          <ac:chgData name="James Anderson" userId="45ca26836014d2f0" providerId="LiveId" clId="{EAB1EB8C-97BD-45DE-B549-60D42B74B48E}" dt="2021-06-27T13:15:30.950" v="59"/>
          <ac:spMkLst>
            <pc:docMk/>
            <pc:sldMk cId="358938422" sldId="280"/>
            <ac:spMk id="49" creationId="{086C1CB1-A9DB-410F-92D2-7ED8A36B9C5C}"/>
          </ac:spMkLst>
        </pc:spChg>
        <pc:spChg chg="mod">
          <ac:chgData name="James Anderson" userId="45ca26836014d2f0" providerId="LiveId" clId="{EAB1EB8C-97BD-45DE-B549-60D42B74B48E}" dt="2021-06-27T13:15:30.950" v="59"/>
          <ac:spMkLst>
            <pc:docMk/>
            <pc:sldMk cId="358938422" sldId="280"/>
            <ac:spMk id="53" creationId="{9274460F-FC0F-4ADA-A7B5-ACD2DED0AAA6}"/>
          </ac:spMkLst>
        </pc:spChg>
        <pc:spChg chg="mod">
          <ac:chgData name="James Anderson" userId="45ca26836014d2f0" providerId="LiveId" clId="{EAB1EB8C-97BD-45DE-B549-60D42B74B48E}" dt="2021-06-27T13:15:30.950" v="59"/>
          <ac:spMkLst>
            <pc:docMk/>
            <pc:sldMk cId="358938422" sldId="280"/>
            <ac:spMk id="55" creationId="{A2A792A3-D4DE-4381-B939-88B3F1BDA89B}"/>
          </ac:spMkLst>
        </pc:spChg>
        <pc:spChg chg="mod">
          <ac:chgData name="James Anderson" userId="45ca26836014d2f0" providerId="LiveId" clId="{EAB1EB8C-97BD-45DE-B549-60D42B74B48E}" dt="2021-06-27T13:15:30.950" v="59"/>
          <ac:spMkLst>
            <pc:docMk/>
            <pc:sldMk cId="358938422" sldId="280"/>
            <ac:spMk id="56" creationId="{50209E5A-E395-4BCA-B232-A68979F83884}"/>
          </ac:spMkLst>
        </pc:spChg>
        <pc:spChg chg="add mod">
          <ac:chgData name="James Anderson" userId="45ca26836014d2f0" providerId="LiveId" clId="{EAB1EB8C-97BD-45DE-B549-60D42B74B48E}" dt="2021-06-27T13:21:46.234" v="209" actId="14100"/>
          <ac:spMkLst>
            <pc:docMk/>
            <pc:sldMk cId="358938422" sldId="280"/>
            <ac:spMk id="57" creationId="{A39B68ED-9542-4B68-92DF-C3E70E372A30}"/>
          </ac:spMkLst>
        </pc:spChg>
        <pc:spChg chg="mod">
          <ac:chgData name="James Anderson" userId="45ca26836014d2f0" providerId="LiveId" clId="{EAB1EB8C-97BD-45DE-B549-60D42B74B48E}" dt="2021-06-27T13:15:30.950" v="59"/>
          <ac:spMkLst>
            <pc:docMk/>
            <pc:sldMk cId="358938422" sldId="280"/>
            <ac:spMk id="59" creationId="{297C0D55-C35D-4E34-AC2A-E535D6BB8F7D}"/>
          </ac:spMkLst>
        </pc:spChg>
        <pc:spChg chg="mod">
          <ac:chgData name="James Anderson" userId="45ca26836014d2f0" providerId="LiveId" clId="{EAB1EB8C-97BD-45DE-B549-60D42B74B48E}" dt="2021-06-27T13:15:30.950" v="59"/>
          <ac:spMkLst>
            <pc:docMk/>
            <pc:sldMk cId="358938422" sldId="280"/>
            <ac:spMk id="60" creationId="{E2530ACC-4F56-4C6B-A605-C9E7FB7E2BA2}"/>
          </ac:spMkLst>
        </pc:spChg>
        <pc:spChg chg="add mod">
          <ac:chgData name="James Anderson" userId="45ca26836014d2f0" providerId="LiveId" clId="{EAB1EB8C-97BD-45DE-B549-60D42B74B48E}" dt="2021-06-27T13:21:46.234" v="209" actId="14100"/>
          <ac:spMkLst>
            <pc:docMk/>
            <pc:sldMk cId="358938422" sldId="280"/>
            <ac:spMk id="61" creationId="{3BA7A30A-B4F9-4B2C-8A9B-DC6DF1BE1383}"/>
          </ac:spMkLst>
        </pc:spChg>
        <pc:spChg chg="add mod">
          <ac:chgData name="James Anderson" userId="45ca26836014d2f0" providerId="LiveId" clId="{EAB1EB8C-97BD-45DE-B549-60D42B74B48E}" dt="2021-06-27T13:35:22.718" v="341" actId="1076"/>
          <ac:spMkLst>
            <pc:docMk/>
            <pc:sldMk cId="358938422" sldId="280"/>
            <ac:spMk id="62" creationId="{0293CD9D-2804-41B4-BB5B-1194E34C9F5A}"/>
          </ac:spMkLst>
        </pc:spChg>
        <pc:spChg chg="add mod">
          <ac:chgData name="James Anderson" userId="45ca26836014d2f0" providerId="LiveId" clId="{EAB1EB8C-97BD-45DE-B549-60D42B74B48E}" dt="2021-06-27T13:21:46.234" v="209" actId="14100"/>
          <ac:spMkLst>
            <pc:docMk/>
            <pc:sldMk cId="358938422" sldId="280"/>
            <ac:spMk id="63" creationId="{AB7A74D2-8C85-4936-8DFF-18B211E21043}"/>
          </ac:spMkLst>
        </pc:spChg>
        <pc:spChg chg="add mod">
          <ac:chgData name="James Anderson" userId="45ca26836014d2f0" providerId="LiveId" clId="{EAB1EB8C-97BD-45DE-B549-60D42B74B48E}" dt="2021-06-27T13:17:23.545" v="103" actId="1035"/>
          <ac:spMkLst>
            <pc:docMk/>
            <pc:sldMk cId="358938422" sldId="280"/>
            <ac:spMk id="64" creationId="{D6A475F1-9292-4DD2-8F61-01F697F7BCC8}"/>
          </ac:spMkLst>
        </pc:spChg>
        <pc:spChg chg="add mod">
          <ac:chgData name="James Anderson" userId="45ca26836014d2f0" providerId="LiveId" clId="{EAB1EB8C-97BD-45DE-B549-60D42B74B48E}" dt="2021-06-27T13:17:23.545" v="103" actId="1035"/>
          <ac:spMkLst>
            <pc:docMk/>
            <pc:sldMk cId="358938422" sldId="280"/>
            <ac:spMk id="65" creationId="{24CBB014-66EE-4404-B352-42D96128C4E7}"/>
          </ac:spMkLst>
        </pc:spChg>
        <pc:spChg chg="mod">
          <ac:chgData name="James Anderson" userId="45ca26836014d2f0" providerId="LiveId" clId="{EAB1EB8C-97BD-45DE-B549-60D42B74B48E}" dt="2021-06-27T13:19:01.008" v="114"/>
          <ac:spMkLst>
            <pc:docMk/>
            <pc:sldMk cId="358938422" sldId="280"/>
            <ac:spMk id="67" creationId="{D7401F77-2527-466D-B670-C8BF5D8F92EF}"/>
          </ac:spMkLst>
        </pc:spChg>
        <pc:spChg chg="mod">
          <ac:chgData name="James Anderson" userId="45ca26836014d2f0" providerId="LiveId" clId="{EAB1EB8C-97BD-45DE-B549-60D42B74B48E}" dt="2021-06-27T13:19:25.731" v="121" actId="20577"/>
          <ac:spMkLst>
            <pc:docMk/>
            <pc:sldMk cId="358938422" sldId="280"/>
            <ac:spMk id="68" creationId="{18859D20-CB46-4FA8-A153-23CDFD6393BA}"/>
          </ac:spMkLst>
        </pc:spChg>
        <pc:spChg chg="mod">
          <ac:chgData name="James Anderson" userId="45ca26836014d2f0" providerId="LiveId" clId="{EAB1EB8C-97BD-45DE-B549-60D42B74B48E}" dt="2021-06-27T13:33:52.877" v="292" actId="14100"/>
          <ac:spMkLst>
            <pc:docMk/>
            <pc:sldMk cId="358938422" sldId="280"/>
            <ac:spMk id="70" creationId="{0F55AB6F-F9A4-402A-A012-5F7E6F0E7C78}"/>
          </ac:spMkLst>
        </pc:spChg>
        <pc:spChg chg="mod">
          <ac:chgData name="James Anderson" userId="45ca26836014d2f0" providerId="LiveId" clId="{EAB1EB8C-97BD-45DE-B549-60D42B74B48E}" dt="2021-06-27T13:33:01.898" v="282" actId="14100"/>
          <ac:spMkLst>
            <pc:docMk/>
            <pc:sldMk cId="358938422" sldId="280"/>
            <ac:spMk id="71" creationId="{645BC83D-4997-4822-917D-C90E94869F48}"/>
          </ac:spMkLst>
        </pc:spChg>
        <pc:spChg chg="add mod">
          <ac:chgData name="James Anderson" userId="45ca26836014d2f0" providerId="LiveId" clId="{EAB1EB8C-97BD-45DE-B549-60D42B74B48E}" dt="2021-06-27T13:33:55.445" v="293" actId="1076"/>
          <ac:spMkLst>
            <pc:docMk/>
            <pc:sldMk cId="358938422" sldId="280"/>
            <ac:spMk id="72" creationId="{5CB78FA1-8D09-429F-ACA6-1AAB7AD0FBC3}"/>
          </ac:spMkLst>
        </pc:spChg>
        <pc:spChg chg="mod">
          <ac:chgData name="James Anderson" userId="45ca26836014d2f0" providerId="LiveId" clId="{EAB1EB8C-97BD-45DE-B549-60D42B74B48E}" dt="2021-06-27T13:31:32.108" v="264"/>
          <ac:spMkLst>
            <pc:docMk/>
            <pc:sldMk cId="358938422" sldId="280"/>
            <ac:spMk id="75" creationId="{D5CC423E-533F-4949-8EC1-3B2C0314654F}"/>
          </ac:spMkLst>
        </pc:spChg>
        <pc:spChg chg="mod">
          <ac:chgData name="James Anderson" userId="45ca26836014d2f0" providerId="LiveId" clId="{EAB1EB8C-97BD-45DE-B549-60D42B74B48E}" dt="2021-06-27T13:32:13.418" v="277" actId="20577"/>
          <ac:spMkLst>
            <pc:docMk/>
            <pc:sldMk cId="358938422" sldId="280"/>
            <ac:spMk id="76" creationId="{BFDA4455-821B-4199-9143-80D2BB15DB2F}"/>
          </ac:spMkLst>
        </pc:spChg>
        <pc:spChg chg="mod">
          <ac:chgData name="James Anderson" userId="45ca26836014d2f0" providerId="LiveId" clId="{EAB1EB8C-97BD-45DE-B549-60D42B74B48E}" dt="2021-06-27T13:33:15.330" v="284" actId="14100"/>
          <ac:spMkLst>
            <pc:docMk/>
            <pc:sldMk cId="358938422" sldId="280"/>
            <ac:spMk id="77" creationId="{2B58EA92-6EC2-42FC-B63A-BBACFE40C4A9}"/>
          </ac:spMkLst>
        </pc:spChg>
        <pc:spChg chg="mod">
          <ac:chgData name="James Anderson" userId="45ca26836014d2f0" providerId="LiveId" clId="{EAB1EB8C-97BD-45DE-B549-60D42B74B48E}" dt="2021-06-27T13:33:23.737" v="286"/>
          <ac:spMkLst>
            <pc:docMk/>
            <pc:sldMk cId="358938422" sldId="280"/>
            <ac:spMk id="80" creationId="{93A2B927-F168-40DB-A4DB-EBAF54EFEE22}"/>
          </ac:spMkLst>
        </pc:spChg>
        <pc:spChg chg="mod">
          <ac:chgData name="James Anderson" userId="45ca26836014d2f0" providerId="LiveId" clId="{EAB1EB8C-97BD-45DE-B549-60D42B74B48E}" dt="2021-06-27T13:33:23.737" v="286"/>
          <ac:spMkLst>
            <pc:docMk/>
            <pc:sldMk cId="358938422" sldId="280"/>
            <ac:spMk id="81" creationId="{DE85BBF0-E7D3-4D6D-BCD2-FA2899D67BB4}"/>
          </ac:spMkLst>
        </pc:spChg>
        <pc:spChg chg="mod">
          <ac:chgData name="James Anderson" userId="45ca26836014d2f0" providerId="LiveId" clId="{EAB1EB8C-97BD-45DE-B549-60D42B74B48E}" dt="2021-06-27T13:34:11.087" v="295" actId="14100"/>
          <ac:spMkLst>
            <pc:docMk/>
            <pc:sldMk cId="358938422" sldId="280"/>
            <ac:spMk id="82" creationId="{D5A9342D-D49C-44E1-BB94-70EE4ABB07AE}"/>
          </ac:spMkLst>
        </pc:spChg>
        <pc:grpChg chg="del mod">
          <ac:chgData name="James Anderson" userId="45ca26836014d2f0" providerId="LiveId" clId="{EAB1EB8C-97BD-45DE-B549-60D42B74B48E}" dt="2021-06-27T13:11:54.753" v="15" actId="478"/>
          <ac:grpSpMkLst>
            <pc:docMk/>
            <pc:sldMk cId="358938422" sldId="280"/>
            <ac:grpSpMk id="2" creationId="{43A45AD9-B78C-4C84-98E8-C8F3975ABF0C}"/>
          </ac:grpSpMkLst>
        </pc:grpChg>
        <pc:grpChg chg="del">
          <ac:chgData name="James Anderson" userId="45ca26836014d2f0" providerId="LiveId" clId="{EAB1EB8C-97BD-45DE-B549-60D42B74B48E}" dt="2021-06-27T13:18:24.658" v="108" actId="478"/>
          <ac:grpSpMkLst>
            <pc:docMk/>
            <pc:sldMk cId="358938422" sldId="280"/>
            <ac:grpSpMk id="14" creationId="{5972710A-A0FC-4162-935E-9DE240D330C9}"/>
          </ac:grpSpMkLst>
        </pc:grpChg>
        <pc:grpChg chg="add mod ord">
          <ac:chgData name="James Anderson" userId="45ca26836014d2f0" providerId="LiveId" clId="{EAB1EB8C-97BD-45DE-B549-60D42B74B48E}" dt="2021-06-27T13:41:56.549" v="354" actId="164"/>
          <ac:grpSpMkLst>
            <pc:docMk/>
            <pc:sldMk cId="358938422" sldId="280"/>
            <ac:grpSpMk id="19" creationId="{F244EF5F-4AEB-42BD-BCDE-E4F73C375F3D}"/>
          </ac:grpSpMkLst>
        </pc:grpChg>
        <pc:grpChg chg="add mod">
          <ac:chgData name="James Anderson" userId="45ca26836014d2f0" providerId="LiveId" clId="{EAB1EB8C-97BD-45DE-B549-60D42B74B48E}" dt="2021-06-27T13:41:56.549" v="354" actId="164"/>
          <ac:grpSpMkLst>
            <pc:docMk/>
            <pc:sldMk cId="358938422" sldId="280"/>
            <ac:grpSpMk id="20" creationId="{398E298B-36F5-44AB-A8BC-B669BE00BB19}"/>
          </ac:grpSpMkLst>
        </pc:grpChg>
        <pc:grpChg chg="add mod">
          <ac:chgData name="James Anderson" userId="45ca26836014d2f0" providerId="LiveId" clId="{EAB1EB8C-97BD-45DE-B549-60D42B74B48E}" dt="2021-06-27T13:35:05.255" v="340" actId="1038"/>
          <ac:grpSpMkLst>
            <pc:docMk/>
            <pc:sldMk cId="358938422" sldId="280"/>
            <ac:grpSpMk id="28" creationId="{4FBB7CDF-6736-45A8-94D7-D7B5BC8C0A96}"/>
          </ac:grpSpMkLst>
        </pc:grpChg>
        <pc:grpChg chg="del">
          <ac:chgData name="James Anderson" userId="45ca26836014d2f0" providerId="LiveId" clId="{EAB1EB8C-97BD-45DE-B549-60D42B74B48E}" dt="2021-06-27T13:18:15.888" v="106" actId="478"/>
          <ac:grpSpMkLst>
            <pc:docMk/>
            <pc:sldMk cId="358938422" sldId="280"/>
            <ac:grpSpMk id="30" creationId="{BC5DCBD7-A885-43E3-907E-34799A67CC46}"/>
          </ac:grpSpMkLst>
        </pc:grpChg>
        <pc:grpChg chg="add del mod">
          <ac:chgData name="James Anderson" userId="45ca26836014d2f0" providerId="LiveId" clId="{EAB1EB8C-97BD-45DE-B549-60D42B74B48E}" dt="2021-06-27T13:19:30.960" v="122" actId="478"/>
          <ac:grpSpMkLst>
            <pc:docMk/>
            <pc:sldMk cId="358938422" sldId="280"/>
            <ac:grpSpMk id="38" creationId="{05AEA058-AE9C-4965-AF2B-C3882A1045BC}"/>
          </ac:grpSpMkLst>
        </pc:grpChg>
        <pc:grpChg chg="add mod">
          <ac:chgData name="James Anderson" userId="45ca26836014d2f0" providerId="LiveId" clId="{EAB1EB8C-97BD-45DE-B549-60D42B74B48E}" dt="2021-06-27T13:35:05.255" v="340" actId="1038"/>
          <ac:grpSpMkLst>
            <pc:docMk/>
            <pc:sldMk cId="358938422" sldId="280"/>
            <ac:grpSpMk id="41" creationId="{5393C044-C9EB-4564-8418-021BE046C8AD}"/>
          </ac:grpSpMkLst>
        </pc:grpChg>
        <pc:grpChg chg="add mod">
          <ac:chgData name="James Anderson" userId="45ca26836014d2f0" providerId="LiveId" clId="{EAB1EB8C-97BD-45DE-B549-60D42B74B48E}" dt="2021-06-27T13:35:05.255" v="340" actId="1038"/>
          <ac:grpSpMkLst>
            <pc:docMk/>
            <pc:sldMk cId="358938422" sldId="280"/>
            <ac:grpSpMk id="44" creationId="{A7666FE8-D755-44F8-907E-4DE5E3BA850E}"/>
          </ac:grpSpMkLst>
        </pc:grpChg>
        <pc:grpChg chg="add mod">
          <ac:chgData name="James Anderson" userId="45ca26836014d2f0" providerId="LiveId" clId="{EAB1EB8C-97BD-45DE-B549-60D42B74B48E}" dt="2021-06-27T13:35:05.255" v="340" actId="1038"/>
          <ac:grpSpMkLst>
            <pc:docMk/>
            <pc:sldMk cId="358938422" sldId="280"/>
            <ac:grpSpMk id="47" creationId="{0F1BADA2-879B-48C0-8147-0A58E8074F7D}"/>
          </ac:grpSpMkLst>
        </pc:grpChg>
        <pc:grpChg chg="add mod">
          <ac:chgData name="James Anderson" userId="45ca26836014d2f0" providerId="LiveId" clId="{EAB1EB8C-97BD-45DE-B549-60D42B74B48E}" dt="2021-06-27T13:35:05.255" v="340" actId="1038"/>
          <ac:grpSpMkLst>
            <pc:docMk/>
            <pc:sldMk cId="358938422" sldId="280"/>
            <ac:grpSpMk id="50" creationId="{58748630-D224-4BC3-AFB8-F25619C2CC6A}"/>
          </ac:grpSpMkLst>
        </pc:grpChg>
        <pc:grpChg chg="mod">
          <ac:chgData name="James Anderson" userId="45ca26836014d2f0" providerId="LiveId" clId="{EAB1EB8C-97BD-45DE-B549-60D42B74B48E}" dt="2021-06-27T13:15:30.950" v="59"/>
          <ac:grpSpMkLst>
            <pc:docMk/>
            <pc:sldMk cId="358938422" sldId="280"/>
            <ac:grpSpMk id="51" creationId="{3482C48C-7E95-47C3-8E03-E5DCBAA054EB}"/>
          </ac:grpSpMkLst>
        </pc:grpChg>
        <pc:grpChg chg="mod">
          <ac:chgData name="James Anderson" userId="45ca26836014d2f0" providerId="LiveId" clId="{EAB1EB8C-97BD-45DE-B549-60D42B74B48E}" dt="2021-06-27T13:15:30.950" v="59"/>
          <ac:grpSpMkLst>
            <pc:docMk/>
            <pc:sldMk cId="358938422" sldId="280"/>
            <ac:grpSpMk id="52" creationId="{D0C1073F-AE88-43B8-B3D5-2BAD63D43DC2}"/>
          </ac:grpSpMkLst>
        </pc:grpChg>
        <pc:grpChg chg="add mod">
          <ac:chgData name="James Anderson" userId="45ca26836014d2f0" providerId="LiveId" clId="{EAB1EB8C-97BD-45DE-B549-60D42B74B48E}" dt="2021-06-27T13:35:05.255" v="340" actId="1038"/>
          <ac:grpSpMkLst>
            <pc:docMk/>
            <pc:sldMk cId="358938422" sldId="280"/>
            <ac:grpSpMk id="58" creationId="{DA6D170A-8F6F-45A9-BC14-24E78B37E7D3}"/>
          </ac:grpSpMkLst>
        </pc:grpChg>
        <pc:grpChg chg="add mod">
          <ac:chgData name="James Anderson" userId="45ca26836014d2f0" providerId="LiveId" clId="{EAB1EB8C-97BD-45DE-B549-60D42B74B48E}" dt="2021-06-27T13:35:05.255" v="340" actId="1038"/>
          <ac:grpSpMkLst>
            <pc:docMk/>
            <pc:sldMk cId="358938422" sldId="280"/>
            <ac:grpSpMk id="66" creationId="{1D91E96E-C473-4397-9749-DB5343BBD5B5}"/>
          </ac:grpSpMkLst>
        </pc:grpChg>
        <pc:grpChg chg="add mod">
          <ac:chgData name="James Anderson" userId="45ca26836014d2f0" providerId="LiveId" clId="{EAB1EB8C-97BD-45DE-B549-60D42B74B48E}" dt="2021-06-27T13:30:53.174" v="259" actId="164"/>
          <ac:grpSpMkLst>
            <pc:docMk/>
            <pc:sldMk cId="358938422" sldId="280"/>
            <ac:grpSpMk id="69" creationId="{B3A00B6A-A9A2-4562-A92F-56C46B44A736}"/>
          </ac:grpSpMkLst>
        </pc:grpChg>
        <pc:grpChg chg="add mod">
          <ac:chgData name="James Anderson" userId="45ca26836014d2f0" providerId="LiveId" clId="{EAB1EB8C-97BD-45DE-B549-60D42B74B48E}" dt="2021-06-27T13:41:56.549" v="354" actId="164"/>
          <ac:grpSpMkLst>
            <pc:docMk/>
            <pc:sldMk cId="358938422" sldId="280"/>
            <ac:grpSpMk id="73" creationId="{FCA3AD06-2C53-4853-B135-436A3E323F05}"/>
          </ac:grpSpMkLst>
        </pc:grpChg>
        <pc:grpChg chg="mod">
          <ac:chgData name="James Anderson" userId="45ca26836014d2f0" providerId="LiveId" clId="{EAB1EB8C-97BD-45DE-B549-60D42B74B48E}" dt="2021-06-27T13:31:32.108" v="264"/>
          <ac:grpSpMkLst>
            <pc:docMk/>
            <pc:sldMk cId="358938422" sldId="280"/>
            <ac:grpSpMk id="74" creationId="{27598F8A-503D-467C-A704-8522E0C410F8}"/>
          </ac:grpSpMkLst>
        </pc:grpChg>
        <pc:grpChg chg="add mod">
          <ac:chgData name="James Anderson" userId="45ca26836014d2f0" providerId="LiveId" clId="{EAB1EB8C-97BD-45DE-B549-60D42B74B48E}" dt="2021-06-27T13:41:56.549" v="354" actId="164"/>
          <ac:grpSpMkLst>
            <pc:docMk/>
            <pc:sldMk cId="358938422" sldId="280"/>
            <ac:grpSpMk id="78" creationId="{94A34322-065B-491A-9D9A-A25DD7D68559}"/>
          </ac:grpSpMkLst>
        </pc:grpChg>
        <pc:grpChg chg="mod">
          <ac:chgData name="James Anderson" userId="45ca26836014d2f0" providerId="LiveId" clId="{EAB1EB8C-97BD-45DE-B549-60D42B74B48E}" dt="2021-06-27T13:33:23.737" v="286"/>
          <ac:grpSpMkLst>
            <pc:docMk/>
            <pc:sldMk cId="358938422" sldId="280"/>
            <ac:grpSpMk id="79" creationId="{FE83E720-64A7-421F-A7FA-1107A6B66D55}"/>
          </ac:grpSpMkLst>
        </pc:grpChg>
        <pc:cxnChg chg="add mod">
          <ac:chgData name="James Anderson" userId="45ca26836014d2f0" providerId="LiveId" clId="{EAB1EB8C-97BD-45DE-B549-60D42B74B48E}" dt="2021-06-27T13:14:26.596" v="58" actId="1036"/>
          <ac:cxnSpMkLst>
            <pc:docMk/>
            <pc:sldMk cId="358938422" sldId="280"/>
            <ac:cxnSpMk id="17" creationId="{C03548C4-3AD9-4569-91A4-78C1F12C6281}"/>
          </ac:cxnSpMkLst>
        </pc:cxnChg>
        <pc:cxnChg chg="mod">
          <ac:chgData name="James Anderson" userId="45ca26836014d2f0" providerId="LiveId" clId="{EAB1EB8C-97BD-45DE-B549-60D42B74B48E}" dt="2021-06-27T13:15:30.950" v="59"/>
          <ac:cxnSpMkLst>
            <pc:docMk/>
            <pc:sldMk cId="358938422" sldId="280"/>
            <ac:cxnSpMk id="54" creationId="{884A1793-03E8-4D31-9FDC-2B3D1928B489}"/>
          </ac:cxnSpMkLst>
        </pc:cxnChg>
      </pc:sldChg>
    </pc:docChg>
  </pc:docChgLst>
  <pc:docChgLst>
    <pc:chgData name="James Anderson" userId="45ca26836014d2f0" providerId="LiveId" clId="{4226C16E-74A4-44AA-9168-7C14C0149003}"/>
    <pc:docChg chg="custSel modSld">
      <pc:chgData name="James Anderson" userId="45ca26836014d2f0" providerId="LiveId" clId="{4226C16E-74A4-44AA-9168-7C14C0149003}" dt="2021-07-06T19:18:01.697" v="1" actId="20577"/>
      <pc:docMkLst>
        <pc:docMk/>
      </pc:docMkLst>
      <pc:sldChg chg="modSp mod">
        <pc:chgData name="James Anderson" userId="45ca26836014d2f0" providerId="LiveId" clId="{4226C16E-74A4-44AA-9168-7C14C0149003}" dt="2021-07-06T19:18:01.697" v="1" actId="20577"/>
        <pc:sldMkLst>
          <pc:docMk/>
          <pc:sldMk cId="2013395519" sldId="256"/>
        </pc:sldMkLst>
        <pc:spChg chg="mod">
          <ac:chgData name="James Anderson" userId="45ca26836014d2f0" providerId="LiveId" clId="{4226C16E-74A4-44AA-9168-7C14C0149003}" dt="2021-07-06T19:18:01.697" v="1" actId="20577"/>
          <ac:spMkLst>
            <pc:docMk/>
            <pc:sldMk cId="2013395519" sldId="256"/>
            <ac:spMk id="4" creationId="{0D2CDAD9-4F0B-4903-AF14-D1456E53E9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FD89-A1F9-47FE-96B8-1B2EB8B794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AC73D-46BD-44B9-AF0E-225B72A65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ECB7A8-DDD7-485C-BE93-BE137FA9BC99}"/>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5" name="Footer Placeholder 4">
            <a:extLst>
              <a:ext uri="{FF2B5EF4-FFF2-40B4-BE49-F238E27FC236}">
                <a16:creationId xmlns:a16="http://schemas.microsoft.com/office/drawing/2014/main" id="{091EB0C5-0F66-4D67-B651-A47283232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1F9B3-AAF4-4265-92A9-15AF6CECDDE0}"/>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377881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C957-467B-458F-9652-DD0398EE3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3E676-EB93-48BE-BCBD-0872280D7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F818E-177C-4A2A-BC69-CF5183604091}"/>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5" name="Footer Placeholder 4">
            <a:extLst>
              <a:ext uri="{FF2B5EF4-FFF2-40B4-BE49-F238E27FC236}">
                <a16:creationId xmlns:a16="http://schemas.microsoft.com/office/drawing/2014/main" id="{2DFF86BA-8549-40AF-ABC7-DC327CED8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5CACF-7119-4DBD-AD97-80D358C7E401}"/>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6158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5B6F7-F9F4-48AE-8A55-D28231EF33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D0315C-D1F3-4B50-8812-820673AFFC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0DD80-BB2A-4E44-A740-A190B36878A8}"/>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5" name="Footer Placeholder 4">
            <a:extLst>
              <a:ext uri="{FF2B5EF4-FFF2-40B4-BE49-F238E27FC236}">
                <a16:creationId xmlns:a16="http://schemas.microsoft.com/office/drawing/2014/main" id="{5558BE81-4EED-487E-BCE3-391F45985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4B1AB-F49D-49B8-91B7-3FE25B99848D}"/>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300589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9650-3AA3-4197-B4C6-3A9EFECA7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3F558D-B857-4F0A-B201-392512743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7B776-4ED5-4648-98D2-D43847069003}"/>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5" name="Footer Placeholder 4">
            <a:extLst>
              <a:ext uri="{FF2B5EF4-FFF2-40B4-BE49-F238E27FC236}">
                <a16:creationId xmlns:a16="http://schemas.microsoft.com/office/drawing/2014/main" id="{CC92AE13-024B-4608-A3C8-FED6AFE7F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5A3FC-A2C1-493B-AFBE-CD76C09C5295}"/>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378910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2640-A432-476C-A582-4CBF67D3B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23AFF-BCCD-468D-986D-4D502482E8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74B1E1-248C-4F8E-AFCB-3315AC7CC553}"/>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5" name="Footer Placeholder 4">
            <a:extLst>
              <a:ext uri="{FF2B5EF4-FFF2-40B4-BE49-F238E27FC236}">
                <a16:creationId xmlns:a16="http://schemas.microsoft.com/office/drawing/2014/main" id="{F5A74497-0093-4F22-9DE7-BDF1753BD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B9104-A57A-4D31-9FF8-20E8D0D57EA3}"/>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380252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A5D2-84E4-42FD-9E01-F3838AAECC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1492D-BE87-48D1-B865-38CAD623EF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9071D7-8368-4925-BE3C-755B0D9E1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2DF71C-29FB-405A-BAAC-064022DB1193}"/>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6" name="Footer Placeholder 5">
            <a:extLst>
              <a:ext uri="{FF2B5EF4-FFF2-40B4-BE49-F238E27FC236}">
                <a16:creationId xmlns:a16="http://schemas.microsoft.com/office/drawing/2014/main" id="{4E1C52F2-B498-4842-A87C-C7E4A5B8D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2E8EE-4028-41F9-ABB6-54DB78FB7DAB}"/>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12469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A48B-F1C1-4ECB-B1A0-E7A917F8A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D942B5-B91F-4E8B-B8BC-192337F6D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B7E6E-40FE-4C08-9271-4ECFE9C85F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57EEFC-F8A2-496E-8A07-236184E29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25D79-7064-45EC-8DF7-1A644C55E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3DE562-0E23-402A-9B46-23DEF516B4B7}"/>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8" name="Footer Placeholder 7">
            <a:extLst>
              <a:ext uri="{FF2B5EF4-FFF2-40B4-BE49-F238E27FC236}">
                <a16:creationId xmlns:a16="http://schemas.microsoft.com/office/drawing/2014/main" id="{360A0AF4-AE1A-4E8A-9BB0-D2A2230EB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B5B503-4F50-4920-9961-7A471F54D591}"/>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41965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A6C2-6032-49BA-9BED-6A2EB5B950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F53179-7864-47C1-963A-76E05147211A}"/>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4" name="Footer Placeholder 3">
            <a:extLst>
              <a:ext uri="{FF2B5EF4-FFF2-40B4-BE49-F238E27FC236}">
                <a16:creationId xmlns:a16="http://schemas.microsoft.com/office/drawing/2014/main" id="{A592B40F-6383-44EC-8673-4912672B6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AD5AB8-0C69-420B-AE9C-45A950A71B40}"/>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197630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1B588-3A33-4C3A-A7C5-3FFE50E211DD}"/>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3" name="Footer Placeholder 2">
            <a:extLst>
              <a:ext uri="{FF2B5EF4-FFF2-40B4-BE49-F238E27FC236}">
                <a16:creationId xmlns:a16="http://schemas.microsoft.com/office/drawing/2014/main" id="{7509A01B-0126-4126-B787-FF57B03CB7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0A5-F705-41B5-9F7E-6A51EB29FD5F}"/>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136219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CEEE-F82F-4F1F-B30E-D416FAB1A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392F10-7F3D-4104-9FF7-33D03E860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E4F4E-8145-4234-AD2C-8FD08931F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A4DF5-1467-45A3-99D7-8DEB796D5D7D}"/>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6" name="Footer Placeholder 5">
            <a:extLst>
              <a:ext uri="{FF2B5EF4-FFF2-40B4-BE49-F238E27FC236}">
                <a16:creationId xmlns:a16="http://schemas.microsoft.com/office/drawing/2014/main" id="{D13626C9-5C57-4D7F-9C64-1FBD5E3A1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830C4-A631-4D1C-ABD2-FC7D60ACD9ED}"/>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296927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5F24-0B8D-4E40-89D0-6FFAB7B5D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C03DCD-C716-4111-BED5-E0AB6C4016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E8FB11-E9F0-4DB9-ABDA-8495FDB2F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221E9C-D69D-4646-8CFC-0F93C413277C}"/>
              </a:ext>
            </a:extLst>
          </p:cNvPr>
          <p:cNvSpPr>
            <a:spLocks noGrp="1"/>
          </p:cNvSpPr>
          <p:nvPr>
            <p:ph type="dt" sz="half" idx="10"/>
          </p:nvPr>
        </p:nvSpPr>
        <p:spPr/>
        <p:txBody>
          <a:bodyPr/>
          <a:lstStyle/>
          <a:p>
            <a:fld id="{8F0D26D7-8E99-415A-AD7D-B39164D94950}" type="datetimeFigureOut">
              <a:rPr lang="en-US" smtClean="0"/>
              <a:t>7/6/2021</a:t>
            </a:fld>
            <a:endParaRPr lang="en-US"/>
          </a:p>
        </p:txBody>
      </p:sp>
      <p:sp>
        <p:nvSpPr>
          <p:cNvPr id="6" name="Footer Placeholder 5">
            <a:extLst>
              <a:ext uri="{FF2B5EF4-FFF2-40B4-BE49-F238E27FC236}">
                <a16:creationId xmlns:a16="http://schemas.microsoft.com/office/drawing/2014/main" id="{5878E220-B51B-44BE-8F35-C3C2A912C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82FB4-BB69-4665-AB6D-DC0B64F76614}"/>
              </a:ext>
            </a:extLst>
          </p:cNvPr>
          <p:cNvSpPr>
            <a:spLocks noGrp="1"/>
          </p:cNvSpPr>
          <p:nvPr>
            <p:ph type="sldNum" sz="quarter" idx="12"/>
          </p:nvPr>
        </p:nvSpPr>
        <p:spPr/>
        <p:txBody>
          <a:bodyPr/>
          <a:lstStyle/>
          <a:p>
            <a:fld id="{CAD60B63-E096-48FC-9B82-BDF6B60AC386}" type="slidenum">
              <a:rPr lang="en-US" smtClean="0"/>
              <a:t>‹#›</a:t>
            </a:fld>
            <a:endParaRPr lang="en-US"/>
          </a:p>
        </p:txBody>
      </p:sp>
    </p:spTree>
    <p:extLst>
      <p:ext uri="{BB962C8B-B14F-4D97-AF65-F5344CB8AC3E}">
        <p14:creationId xmlns:p14="http://schemas.microsoft.com/office/powerpoint/2010/main" val="311994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4BC348-BD81-40E1-9E08-78C57B2CB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A6386-5862-49F5-8F60-CDB9905BE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A97A0-BF6D-4A50-8644-BA47F50EB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D26D7-8E99-415A-AD7D-B39164D94950}" type="datetimeFigureOut">
              <a:rPr lang="en-US" smtClean="0"/>
              <a:t>7/6/2021</a:t>
            </a:fld>
            <a:endParaRPr lang="en-US"/>
          </a:p>
        </p:txBody>
      </p:sp>
      <p:sp>
        <p:nvSpPr>
          <p:cNvPr id="5" name="Footer Placeholder 4">
            <a:extLst>
              <a:ext uri="{FF2B5EF4-FFF2-40B4-BE49-F238E27FC236}">
                <a16:creationId xmlns:a16="http://schemas.microsoft.com/office/drawing/2014/main" id="{F606BC3E-E1F6-44F9-AE08-68BB41190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AEC4D3-6219-4828-B17A-753B92F7F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60B63-E096-48FC-9B82-BDF6B60AC386}" type="slidenum">
              <a:rPr lang="en-US" smtClean="0"/>
              <a:t>‹#›</a:t>
            </a:fld>
            <a:endParaRPr lang="en-US"/>
          </a:p>
        </p:txBody>
      </p:sp>
    </p:spTree>
    <p:extLst>
      <p:ext uri="{BB962C8B-B14F-4D97-AF65-F5344CB8AC3E}">
        <p14:creationId xmlns:p14="http://schemas.microsoft.com/office/powerpoint/2010/main" val="284859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6.xml"/><Relationship Id="rId5" Type="http://schemas.openxmlformats.org/officeDocument/2006/relationships/slide" Target="slide13.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6.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9.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6.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6.xml"/><Relationship Id="rId1" Type="http://schemas.openxmlformats.org/officeDocument/2006/relationships/slideLayout" Target="../slideLayouts/slideLayout6.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0.xml"/><Relationship Id="rId1" Type="http://schemas.openxmlformats.org/officeDocument/2006/relationships/slideLayout" Target="../slideLayouts/slideLayout6.xml"/><Relationship Id="rId5" Type="http://schemas.openxmlformats.org/officeDocument/2006/relationships/slide" Target="slide11.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0.xml"/><Relationship Id="rId1" Type="http://schemas.openxmlformats.org/officeDocument/2006/relationships/slideLayout" Target="../slideLayouts/slideLayout6.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FD08-FF7D-4752-B11B-7C07990E4BC3}"/>
              </a:ext>
            </a:extLst>
          </p:cNvPr>
          <p:cNvSpPr>
            <a:spLocks noGrp="1"/>
          </p:cNvSpPr>
          <p:nvPr>
            <p:ph type="ctrTitle"/>
          </p:nvPr>
        </p:nvSpPr>
        <p:spPr>
          <a:xfrm>
            <a:off x="1524000" y="1122363"/>
            <a:ext cx="9144000" cy="860186"/>
          </a:xfrm>
        </p:spPr>
        <p:txBody>
          <a:bodyPr>
            <a:normAutofit fontScale="90000"/>
          </a:bodyPr>
          <a:lstStyle/>
          <a:p>
            <a:r>
              <a:rPr lang="en-US" dirty="0"/>
              <a:t>MDF door maker</a:t>
            </a:r>
          </a:p>
        </p:txBody>
      </p:sp>
      <p:sp>
        <p:nvSpPr>
          <p:cNvPr id="3" name="Subtitle 2">
            <a:extLst>
              <a:ext uri="{FF2B5EF4-FFF2-40B4-BE49-F238E27FC236}">
                <a16:creationId xmlns:a16="http://schemas.microsoft.com/office/drawing/2014/main" id="{0175D345-EED6-435A-8361-50837600F3B1}"/>
              </a:ext>
            </a:extLst>
          </p:cNvPr>
          <p:cNvSpPr>
            <a:spLocks noGrp="1"/>
          </p:cNvSpPr>
          <p:nvPr>
            <p:ph type="subTitle" idx="1"/>
          </p:nvPr>
        </p:nvSpPr>
        <p:spPr>
          <a:xfrm>
            <a:off x="1524000" y="1902710"/>
            <a:ext cx="9144000" cy="1655762"/>
          </a:xfrm>
        </p:spPr>
        <p:txBody>
          <a:bodyPr/>
          <a:lstStyle/>
          <a:p>
            <a:r>
              <a:rPr lang="en-US" dirty="0"/>
              <a:t>Dialogue screens</a:t>
            </a:r>
          </a:p>
        </p:txBody>
      </p:sp>
      <p:sp>
        <p:nvSpPr>
          <p:cNvPr id="4" name="TextBox 3">
            <a:extLst>
              <a:ext uri="{FF2B5EF4-FFF2-40B4-BE49-F238E27FC236}">
                <a16:creationId xmlns:a16="http://schemas.microsoft.com/office/drawing/2014/main" id="{0D2CDAD9-4F0B-4903-AF14-D1456E53E981}"/>
              </a:ext>
            </a:extLst>
          </p:cNvPr>
          <p:cNvSpPr txBox="1"/>
          <p:nvPr/>
        </p:nvSpPr>
        <p:spPr>
          <a:xfrm>
            <a:off x="330424" y="3093722"/>
            <a:ext cx="11531151" cy="338554"/>
          </a:xfrm>
          <a:prstGeom prst="rect">
            <a:avLst/>
          </a:prstGeom>
          <a:noFill/>
          <a:ln>
            <a:solidFill>
              <a:srgbClr val="002060"/>
            </a:solidFill>
          </a:ln>
        </p:spPr>
        <p:txBody>
          <a:bodyPr wrap="square" rtlCol="0">
            <a:spAutoFit/>
          </a:bodyPr>
          <a:lstStyle/>
          <a:p>
            <a:pPr algn="ctr"/>
            <a:r>
              <a:rPr lang="en-US" sz="1600" dirty="0"/>
              <a:t>Version 3</a:t>
            </a:r>
            <a:endParaRPr lang="en-US" sz="1600" b="1" i="1" dirty="0"/>
          </a:p>
        </p:txBody>
      </p:sp>
    </p:spTree>
    <p:extLst>
      <p:ext uri="{BB962C8B-B14F-4D97-AF65-F5344CB8AC3E}">
        <p14:creationId xmlns:p14="http://schemas.microsoft.com/office/powerpoint/2010/main" val="201339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Client Data</a:t>
            </a:r>
          </a:p>
        </p:txBody>
      </p:sp>
      <p:sp>
        <p:nvSpPr>
          <p:cNvPr id="2" name="TextBox 1">
            <a:extLst>
              <a:ext uri="{FF2B5EF4-FFF2-40B4-BE49-F238E27FC236}">
                <a16:creationId xmlns:a16="http://schemas.microsoft.com/office/drawing/2014/main" id="{9C0CF371-A6D7-431B-A08C-42290D4AA338}"/>
              </a:ext>
            </a:extLst>
          </p:cNvPr>
          <p:cNvSpPr txBox="1"/>
          <p:nvPr/>
        </p:nvSpPr>
        <p:spPr>
          <a:xfrm>
            <a:off x="701310" y="889843"/>
            <a:ext cx="8448675" cy="5078313"/>
          </a:xfrm>
          <a:prstGeom prst="rect">
            <a:avLst/>
          </a:prstGeom>
          <a:noFill/>
        </p:spPr>
        <p:txBody>
          <a:bodyPr wrap="square" rtlCol="0">
            <a:spAutoFit/>
          </a:bodyPr>
          <a:lstStyle/>
          <a:p>
            <a:r>
              <a:rPr lang="en-US" dirty="0"/>
              <a:t>[Client Location]</a:t>
            </a:r>
          </a:p>
          <a:p>
            <a:pPr lvl="1"/>
            <a:r>
              <a:rPr lang="en-US" dirty="0"/>
              <a:t>path = C:\Users\James\OneDrive\Documents\DoorGadget\Clients</a:t>
            </a:r>
          </a:p>
          <a:p>
            <a:r>
              <a:rPr lang="en-US" dirty="0"/>
              <a:t>[Anderson Builders]</a:t>
            </a:r>
          </a:p>
          <a:p>
            <a:pPr lvl="1"/>
            <a:r>
              <a:rPr lang="en-US" dirty="0"/>
              <a:t>client = Jim Anderson</a:t>
            </a:r>
          </a:p>
          <a:p>
            <a:pPr lvl="1"/>
            <a:r>
              <a:rPr lang="en-US" dirty="0" err="1"/>
              <a:t>street_address</a:t>
            </a:r>
            <a:r>
              <a:rPr lang="en-US" dirty="0"/>
              <a:t> = 123456 Carriage Hills Blvd.</a:t>
            </a:r>
          </a:p>
          <a:p>
            <a:pPr lvl="1"/>
            <a:r>
              <a:rPr lang="en-US" dirty="0" err="1"/>
              <a:t>city_name</a:t>
            </a:r>
            <a:r>
              <a:rPr lang="en-US" dirty="0"/>
              <a:t> = Conroe</a:t>
            </a:r>
          </a:p>
          <a:p>
            <a:pPr lvl="1"/>
            <a:r>
              <a:rPr lang="en-US" dirty="0"/>
              <a:t>state = TX</a:t>
            </a:r>
          </a:p>
          <a:p>
            <a:pPr lvl="1"/>
            <a:r>
              <a:rPr lang="en-US" dirty="0"/>
              <a:t>zip = 77384</a:t>
            </a:r>
          </a:p>
          <a:p>
            <a:pPr lvl="1"/>
            <a:r>
              <a:rPr lang="en-US" dirty="0"/>
              <a:t>phone = (281)728-3028</a:t>
            </a:r>
          </a:p>
          <a:p>
            <a:pPr lvl="1"/>
            <a:r>
              <a:rPr lang="en-US" dirty="0"/>
              <a:t>email = James.L.Anderson@outlook.com</a:t>
            </a:r>
          </a:p>
          <a:p>
            <a:r>
              <a:rPr lang="en-US" dirty="0"/>
              <a:t>[Marcin]</a:t>
            </a:r>
          </a:p>
          <a:p>
            <a:pPr lvl="1"/>
            <a:r>
              <a:rPr lang="en-US" dirty="0"/>
              <a:t>client = John Marcin</a:t>
            </a:r>
          </a:p>
          <a:p>
            <a:pPr lvl="1"/>
            <a:r>
              <a:rPr lang="en-US" dirty="0" err="1"/>
              <a:t>street_address</a:t>
            </a:r>
            <a:r>
              <a:rPr lang="en-US" dirty="0"/>
              <a:t> = 123456 </a:t>
            </a:r>
            <a:r>
              <a:rPr lang="en-US" dirty="0" err="1"/>
              <a:t>Maylay</a:t>
            </a:r>
            <a:r>
              <a:rPr lang="en-US" dirty="0"/>
              <a:t> Blvd.</a:t>
            </a:r>
          </a:p>
          <a:p>
            <a:pPr lvl="1"/>
            <a:r>
              <a:rPr lang="en-US" dirty="0" err="1"/>
              <a:t>city_name</a:t>
            </a:r>
            <a:r>
              <a:rPr lang="en-US" dirty="0"/>
              <a:t> = New York</a:t>
            </a:r>
          </a:p>
          <a:p>
            <a:pPr lvl="1"/>
            <a:r>
              <a:rPr lang="en-US" dirty="0"/>
              <a:t>state = NY</a:t>
            </a:r>
          </a:p>
          <a:p>
            <a:pPr lvl="1"/>
            <a:r>
              <a:rPr lang="en-US" dirty="0"/>
              <a:t>zip = 45456</a:t>
            </a:r>
          </a:p>
          <a:p>
            <a:pPr lvl="1"/>
            <a:r>
              <a:rPr lang="en-US" dirty="0"/>
              <a:t>phone = (123)456-7890</a:t>
            </a:r>
          </a:p>
          <a:p>
            <a:pPr lvl="1"/>
            <a:r>
              <a:rPr lang="en-US" dirty="0"/>
              <a:t>email = John.Marcin@Outlook.com</a:t>
            </a:r>
          </a:p>
        </p:txBody>
      </p:sp>
      <p:sp>
        <p:nvSpPr>
          <p:cNvPr id="14" name="Speech Bubble: Rectangle 13">
            <a:extLst>
              <a:ext uri="{FF2B5EF4-FFF2-40B4-BE49-F238E27FC236}">
                <a16:creationId xmlns:a16="http://schemas.microsoft.com/office/drawing/2014/main" id="{DD32850B-D19B-4BA4-8C75-C47CC8170C99}"/>
              </a:ext>
            </a:extLst>
          </p:cNvPr>
          <p:cNvSpPr/>
          <p:nvPr/>
        </p:nvSpPr>
        <p:spPr>
          <a:xfrm>
            <a:off x="8558902" y="889843"/>
            <a:ext cx="2769582" cy="756651"/>
          </a:xfrm>
          <a:prstGeom prst="wedgeRectCallout">
            <a:avLst>
              <a:gd name="adj1" fmla="val -86421"/>
              <a:gd name="adj2" fmla="val 12386"/>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Where the client, project, room and door data is stored on the hard drive</a:t>
            </a:r>
          </a:p>
        </p:txBody>
      </p:sp>
      <p:sp>
        <p:nvSpPr>
          <p:cNvPr id="15" name="Speech Bubble: Rectangle 14">
            <a:extLst>
              <a:ext uri="{FF2B5EF4-FFF2-40B4-BE49-F238E27FC236}">
                <a16:creationId xmlns:a16="http://schemas.microsoft.com/office/drawing/2014/main" id="{27D1E012-2EC3-43E9-ADEB-E5BA5B982F77}"/>
              </a:ext>
            </a:extLst>
          </p:cNvPr>
          <p:cNvSpPr/>
          <p:nvPr/>
        </p:nvSpPr>
        <p:spPr>
          <a:xfrm>
            <a:off x="8314793" y="3534590"/>
            <a:ext cx="2769582" cy="756651"/>
          </a:xfrm>
          <a:prstGeom prst="wedgeRectCallout">
            <a:avLst>
              <a:gd name="adj1" fmla="val -289483"/>
              <a:gd name="adj2" fmla="val -12211"/>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Name displayed in drop-down list</a:t>
            </a:r>
          </a:p>
        </p:txBody>
      </p:sp>
      <p:sp>
        <p:nvSpPr>
          <p:cNvPr id="17" name="Speech Bubble: Rectangle 16">
            <a:extLst>
              <a:ext uri="{FF2B5EF4-FFF2-40B4-BE49-F238E27FC236}">
                <a16:creationId xmlns:a16="http://schemas.microsoft.com/office/drawing/2014/main" id="{D1F7E944-1CDB-43E3-B5A2-8122CD86EF1F}"/>
              </a:ext>
            </a:extLst>
          </p:cNvPr>
          <p:cNvSpPr/>
          <p:nvPr/>
        </p:nvSpPr>
        <p:spPr>
          <a:xfrm>
            <a:off x="8854444" y="4925072"/>
            <a:ext cx="2769582" cy="756651"/>
          </a:xfrm>
          <a:prstGeom prst="wedgeRectCallout">
            <a:avLst>
              <a:gd name="adj1" fmla="val -168231"/>
              <a:gd name="adj2" fmla="val -40016"/>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Information</a:t>
            </a:r>
          </a:p>
        </p:txBody>
      </p:sp>
      <p:sp>
        <p:nvSpPr>
          <p:cNvPr id="18" name="Right Brace 17">
            <a:extLst>
              <a:ext uri="{FF2B5EF4-FFF2-40B4-BE49-F238E27FC236}">
                <a16:creationId xmlns:a16="http://schemas.microsoft.com/office/drawing/2014/main" id="{261943FA-5518-4DF2-835E-2C8D861922EF}"/>
              </a:ext>
            </a:extLst>
          </p:cNvPr>
          <p:cNvSpPr/>
          <p:nvPr/>
        </p:nvSpPr>
        <p:spPr>
          <a:xfrm>
            <a:off x="5025154" y="4094570"/>
            <a:ext cx="445062" cy="1796432"/>
          </a:xfrm>
          <a:prstGeom prst="rightBrac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777FCE41-B717-41D6-BE7C-FE4898CC4B03}"/>
              </a:ext>
            </a:extLst>
          </p:cNvPr>
          <p:cNvSpPr txBox="1"/>
          <p:nvPr/>
        </p:nvSpPr>
        <p:spPr>
          <a:xfrm>
            <a:off x="701310" y="506204"/>
            <a:ext cx="10515600" cy="369332"/>
          </a:xfrm>
          <a:prstGeom prst="rect">
            <a:avLst/>
          </a:prstGeom>
          <a:solidFill>
            <a:schemeClr val="accent6">
              <a:lumMod val="60000"/>
              <a:lumOff val="40000"/>
            </a:schemeClr>
          </a:solidFill>
        </p:spPr>
        <p:txBody>
          <a:bodyPr wrap="square" rtlCol="0">
            <a:spAutoFit/>
          </a:bodyPr>
          <a:lstStyle/>
          <a:p>
            <a:r>
              <a:rPr lang="en-US" dirty="0"/>
              <a:t>File Name - C:\\... Gadget\Clients.ini</a:t>
            </a:r>
          </a:p>
        </p:txBody>
      </p:sp>
      <p:sp>
        <p:nvSpPr>
          <p:cNvPr id="21" name="Action Button: Go Home 20">
            <a:hlinkClick r:id="rId2" action="ppaction://hlinksldjump"/>
            <a:extLst>
              <a:ext uri="{FF2B5EF4-FFF2-40B4-BE49-F238E27FC236}">
                <a16:creationId xmlns:a16="http://schemas.microsoft.com/office/drawing/2014/main" id="{6904CC0C-3DDD-4BB4-9B05-D37E020C7BC9}"/>
              </a:ext>
            </a:extLst>
          </p:cNvPr>
          <p:cNvSpPr/>
          <p:nvPr/>
        </p:nvSpPr>
        <p:spPr>
          <a:xfrm>
            <a:off x="10705397" y="5826265"/>
            <a:ext cx="1246174" cy="85399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00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Project Data</a:t>
            </a:r>
          </a:p>
        </p:txBody>
      </p:sp>
      <p:sp>
        <p:nvSpPr>
          <p:cNvPr id="2" name="TextBox 1">
            <a:extLst>
              <a:ext uri="{FF2B5EF4-FFF2-40B4-BE49-F238E27FC236}">
                <a16:creationId xmlns:a16="http://schemas.microsoft.com/office/drawing/2014/main" id="{9C0CF371-A6D7-431B-A08C-42290D4AA338}"/>
              </a:ext>
            </a:extLst>
          </p:cNvPr>
          <p:cNvSpPr txBox="1"/>
          <p:nvPr/>
        </p:nvSpPr>
        <p:spPr>
          <a:xfrm>
            <a:off x="701310" y="889843"/>
            <a:ext cx="8448675" cy="2308324"/>
          </a:xfrm>
          <a:prstGeom prst="rect">
            <a:avLst/>
          </a:prstGeom>
          <a:noFill/>
        </p:spPr>
        <p:txBody>
          <a:bodyPr wrap="square" rtlCol="0">
            <a:spAutoFit/>
          </a:bodyPr>
          <a:lstStyle/>
          <a:p>
            <a:r>
              <a:rPr lang="en-US" dirty="0"/>
              <a:t>[Project List]</a:t>
            </a:r>
          </a:p>
          <a:p>
            <a:r>
              <a:rPr lang="en-US" dirty="0" err="1"/>
              <a:t>client_name</a:t>
            </a:r>
            <a:r>
              <a:rPr lang="en-US" dirty="0"/>
              <a:t> = Marcin</a:t>
            </a:r>
          </a:p>
          <a:p>
            <a:r>
              <a:rPr lang="en-US" dirty="0"/>
              <a:t>[Boston]</a:t>
            </a:r>
          </a:p>
          <a:p>
            <a:r>
              <a:rPr lang="en-US" dirty="0" err="1"/>
              <a:t>load_date</a:t>
            </a:r>
            <a:r>
              <a:rPr lang="en-US" dirty="0"/>
              <a:t> = 02-03-2021</a:t>
            </a:r>
          </a:p>
          <a:p>
            <a:r>
              <a:rPr lang="en-US" dirty="0"/>
              <a:t>[</a:t>
            </a:r>
            <a:r>
              <a:rPr lang="en-US" dirty="0" err="1"/>
              <a:t>Madision</a:t>
            </a:r>
            <a:r>
              <a:rPr lang="en-US" dirty="0"/>
              <a:t>]</a:t>
            </a:r>
          </a:p>
          <a:p>
            <a:r>
              <a:rPr lang="en-US" dirty="0" err="1"/>
              <a:t>load_date</a:t>
            </a:r>
            <a:r>
              <a:rPr lang="en-US" dirty="0"/>
              <a:t> = 03-23-2021</a:t>
            </a:r>
          </a:p>
          <a:p>
            <a:r>
              <a:rPr lang="en-US" dirty="0"/>
              <a:t>[Manhattan]</a:t>
            </a:r>
          </a:p>
          <a:p>
            <a:r>
              <a:rPr lang="en-US" dirty="0" err="1"/>
              <a:t>load_date</a:t>
            </a:r>
            <a:r>
              <a:rPr lang="en-US" dirty="0"/>
              <a:t> = 05-30-2021</a:t>
            </a:r>
          </a:p>
        </p:txBody>
      </p:sp>
      <p:sp>
        <p:nvSpPr>
          <p:cNvPr id="14" name="Speech Bubble: Rectangle 13">
            <a:extLst>
              <a:ext uri="{FF2B5EF4-FFF2-40B4-BE49-F238E27FC236}">
                <a16:creationId xmlns:a16="http://schemas.microsoft.com/office/drawing/2014/main" id="{DD32850B-D19B-4BA4-8C75-C47CC8170C99}"/>
              </a:ext>
            </a:extLst>
          </p:cNvPr>
          <p:cNvSpPr/>
          <p:nvPr/>
        </p:nvSpPr>
        <p:spPr>
          <a:xfrm>
            <a:off x="8558902" y="889843"/>
            <a:ext cx="2769582" cy="756651"/>
          </a:xfrm>
          <a:prstGeom prst="wedgeRectCallout">
            <a:avLst>
              <a:gd name="adj1" fmla="val -252669"/>
              <a:gd name="adj2" fmla="val 15594"/>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These projects are associated to this client</a:t>
            </a:r>
          </a:p>
        </p:txBody>
      </p:sp>
      <p:sp>
        <p:nvSpPr>
          <p:cNvPr id="15" name="Speech Bubble: Rectangle 14">
            <a:extLst>
              <a:ext uri="{FF2B5EF4-FFF2-40B4-BE49-F238E27FC236}">
                <a16:creationId xmlns:a16="http://schemas.microsoft.com/office/drawing/2014/main" id="{27D1E012-2EC3-43E9-ADEB-E5BA5B982F77}"/>
              </a:ext>
            </a:extLst>
          </p:cNvPr>
          <p:cNvSpPr/>
          <p:nvPr/>
        </p:nvSpPr>
        <p:spPr>
          <a:xfrm>
            <a:off x="8558902" y="1723417"/>
            <a:ext cx="2769582" cy="465942"/>
          </a:xfrm>
          <a:prstGeom prst="wedgeRectCallout">
            <a:avLst>
              <a:gd name="adj1" fmla="val -299417"/>
              <a:gd name="adj2" fmla="val -63545"/>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Project name that display in drop list</a:t>
            </a:r>
          </a:p>
        </p:txBody>
      </p:sp>
      <p:sp>
        <p:nvSpPr>
          <p:cNvPr id="17" name="Speech Bubble: Rectangle 16">
            <a:extLst>
              <a:ext uri="{FF2B5EF4-FFF2-40B4-BE49-F238E27FC236}">
                <a16:creationId xmlns:a16="http://schemas.microsoft.com/office/drawing/2014/main" id="{D1F7E944-1CDB-43E3-B5A2-8122CD86EF1F}"/>
              </a:ext>
            </a:extLst>
          </p:cNvPr>
          <p:cNvSpPr/>
          <p:nvPr/>
        </p:nvSpPr>
        <p:spPr>
          <a:xfrm>
            <a:off x="8558902" y="2266282"/>
            <a:ext cx="2769582" cy="756651"/>
          </a:xfrm>
          <a:prstGeom prst="wedgeRectCallout">
            <a:avLst>
              <a:gd name="adj1" fmla="val -247118"/>
              <a:gd name="adj2" fmla="val -9028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Project creation date</a:t>
            </a:r>
          </a:p>
        </p:txBody>
      </p:sp>
      <p:sp>
        <p:nvSpPr>
          <p:cNvPr id="8" name="TextBox 7">
            <a:extLst>
              <a:ext uri="{FF2B5EF4-FFF2-40B4-BE49-F238E27FC236}">
                <a16:creationId xmlns:a16="http://schemas.microsoft.com/office/drawing/2014/main" id="{61B8FE7B-0604-4EDF-84FB-C0988EB262C9}"/>
              </a:ext>
            </a:extLst>
          </p:cNvPr>
          <p:cNvSpPr txBox="1"/>
          <p:nvPr/>
        </p:nvSpPr>
        <p:spPr>
          <a:xfrm>
            <a:off x="701310" y="506204"/>
            <a:ext cx="10515600" cy="369332"/>
          </a:xfrm>
          <a:prstGeom prst="rect">
            <a:avLst/>
          </a:prstGeom>
          <a:solidFill>
            <a:schemeClr val="accent6">
              <a:lumMod val="60000"/>
              <a:lumOff val="40000"/>
            </a:schemeClr>
          </a:solidFill>
        </p:spPr>
        <p:txBody>
          <a:bodyPr wrap="square" rtlCol="0">
            <a:spAutoFit/>
          </a:bodyPr>
          <a:lstStyle/>
          <a:p>
            <a:r>
              <a:rPr lang="en-US" dirty="0"/>
              <a:t>File Name - D:\\... Clients\Marcin\ProjectList.ini</a:t>
            </a:r>
          </a:p>
        </p:txBody>
      </p:sp>
      <p:sp>
        <p:nvSpPr>
          <p:cNvPr id="11" name="Action Button: Go Home 10">
            <a:hlinkClick r:id="rId2" action="ppaction://hlinksldjump"/>
            <a:extLst>
              <a:ext uri="{FF2B5EF4-FFF2-40B4-BE49-F238E27FC236}">
                <a16:creationId xmlns:a16="http://schemas.microsoft.com/office/drawing/2014/main" id="{160CCB97-549E-445C-88DC-463467AEE150}"/>
              </a:ext>
            </a:extLst>
          </p:cNvPr>
          <p:cNvSpPr/>
          <p:nvPr/>
        </p:nvSpPr>
        <p:spPr>
          <a:xfrm>
            <a:off x="10705397" y="5826265"/>
            <a:ext cx="1246174" cy="85399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5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Room Data</a:t>
            </a:r>
          </a:p>
        </p:txBody>
      </p:sp>
      <p:sp>
        <p:nvSpPr>
          <p:cNvPr id="2" name="TextBox 1">
            <a:extLst>
              <a:ext uri="{FF2B5EF4-FFF2-40B4-BE49-F238E27FC236}">
                <a16:creationId xmlns:a16="http://schemas.microsoft.com/office/drawing/2014/main" id="{9C0CF371-A6D7-431B-A08C-42290D4AA338}"/>
              </a:ext>
            </a:extLst>
          </p:cNvPr>
          <p:cNvSpPr txBox="1"/>
          <p:nvPr/>
        </p:nvSpPr>
        <p:spPr>
          <a:xfrm>
            <a:off x="701310" y="889843"/>
            <a:ext cx="8448675" cy="2862322"/>
          </a:xfrm>
          <a:prstGeom prst="rect">
            <a:avLst/>
          </a:prstGeom>
          <a:noFill/>
        </p:spPr>
        <p:txBody>
          <a:bodyPr wrap="square" rtlCol="0">
            <a:spAutoFit/>
          </a:bodyPr>
          <a:lstStyle/>
          <a:p>
            <a:r>
              <a:rPr lang="en-US" dirty="0"/>
              <a:t>[Room List]</a:t>
            </a:r>
          </a:p>
          <a:p>
            <a:r>
              <a:rPr lang="en-US" dirty="0" err="1"/>
              <a:t>project_name</a:t>
            </a:r>
            <a:r>
              <a:rPr lang="en-US" dirty="0"/>
              <a:t> = Manhattan</a:t>
            </a:r>
          </a:p>
          <a:p>
            <a:r>
              <a:rPr lang="en-US" dirty="0"/>
              <a:t>[Basement]</a:t>
            </a:r>
          </a:p>
          <a:p>
            <a:r>
              <a:rPr lang="en-US" dirty="0" err="1"/>
              <a:t>load_date</a:t>
            </a:r>
            <a:r>
              <a:rPr lang="en-US" dirty="0"/>
              <a:t> = 02-13-2021</a:t>
            </a:r>
          </a:p>
          <a:p>
            <a:r>
              <a:rPr lang="en-US" dirty="0"/>
              <a:t>[Kitchen]</a:t>
            </a:r>
          </a:p>
          <a:p>
            <a:r>
              <a:rPr lang="en-US" dirty="0" err="1"/>
              <a:t>load_date</a:t>
            </a:r>
            <a:r>
              <a:rPr lang="en-US" dirty="0"/>
              <a:t> = 02-13-2021</a:t>
            </a:r>
          </a:p>
          <a:p>
            <a:r>
              <a:rPr lang="en-US" dirty="0"/>
              <a:t>[Master Bath]</a:t>
            </a:r>
          </a:p>
          <a:p>
            <a:r>
              <a:rPr lang="en-US" dirty="0" err="1"/>
              <a:t>load_date</a:t>
            </a:r>
            <a:r>
              <a:rPr lang="en-US" dirty="0"/>
              <a:t> = 03-17-2021</a:t>
            </a:r>
          </a:p>
          <a:p>
            <a:r>
              <a:rPr lang="en-US" dirty="0"/>
              <a:t>[Wine Cabinet]</a:t>
            </a:r>
          </a:p>
          <a:p>
            <a:r>
              <a:rPr lang="en-US" dirty="0" err="1"/>
              <a:t>load_date</a:t>
            </a:r>
            <a:r>
              <a:rPr lang="en-US" dirty="0"/>
              <a:t> = 05-11-2021</a:t>
            </a:r>
          </a:p>
        </p:txBody>
      </p:sp>
      <p:sp>
        <p:nvSpPr>
          <p:cNvPr id="14" name="Speech Bubble: Rectangle 13">
            <a:extLst>
              <a:ext uri="{FF2B5EF4-FFF2-40B4-BE49-F238E27FC236}">
                <a16:creationId xmlns:a16="http://schemas.microsoft.com/office/drawing/2014/main" id="{DD32850B-D19B-4BA4-8C75-C47CC8170C99}"/>
              </a:ext>
            </a:extLst>
          </p:cNvPr>
          <p:cNvSpPr/>
          <p:nvPr/>
        </p:nvSpPr>
        <p:spPr>
          <a:xfrm>
            <a:off x="8558902" y="889843"/>
            <a:ext cx="2769582" cy="756651"/>
          </a:xfrm>
          <a:prstGeom prst="wedgeRectCallout">
            <a:avLst>
              <a:gd name="adj1" fmla="val -234554"/>
              <a:gd name="adj2" fmla="val 14525"/>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These rooms are associated to the Manhattan project</a:t>
            </a:r>
          </a:p>
        </p:txBody>
      </p:sp>
      <p:sp>
        <p:nvSpPr>
          <p:cNvPr id="15" name="Speech Bubble: Rectangle 14">
            <a:extLst>
              <a:ext uri="{FF2B5EF4-FFF2-40B4-BE49-F238E27FC236}">
                <a16:creationId xmlns:a16="http://schemas.microsoft.com/office/drawing/2014/main" id="{27D1E012-2EC3-43E9-ADEB-E5BA5B982F77}"/>
              </a:ext>
            </a:extLst>
          </p:cNvPr>
          <p:cNvSpPr/>
          <p:nvPr/>
        </p:nvSpPr>
        <p:spPr>
          <a:xfrm>
            <a:off x="8558902" y="1695295"/>
            <a:ext cx="2769582" cy="756651"/>
          </a:xfrm>
          <a:prstGeom prst="wedgeRectCallout">
            <a:avLst>
              <a:gd name="adj1" fmla="val -289483"/>
              <a:gd name="adj2" fmla="val -5285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Room Name displayed in drop-down list</a:t>
            </a:r>
          </a:p>
        </p:txBody>
      </p:sp>
      <p:sp>
        <p:nvSpPr>
          <p:cNvPr id="8" name="TextBox 7">
            <a:extLst>
              <a:ext uri="{FF2B5EF4-FFF2-40B4-BE49-F238E27FC236}">
                <a16:creationId xmlns:a16="http://schemas.microsoft.com/office/drawing/2014/main" id="{86CDA1BF-2283-4EAA-9724-3A06950D7C11}"/>
              </a:ext>
            </a:extLst>
          </p:cNvPr>
          <p:cNvSpPr txBox="1"/>
          <p:nvPr/>
        </p:nvSpPr>
        <p:spPr>
          <a:xfrm>
            <a:off x="701310" y="506204"/>
            <a:ext cx="2929317" cy="369332"/>
          </a:xfrm>
          <a:prstGeom prst="rect">
            <a:avLst/>
          </a:prstGeom>
          <a:solidFill>
            <a:schemeClr val="accent6">
              <a:lumMod val="60000"/>
              <a:lumOff val="40000"/>
            </a:schemeClr>
          </a:solidFill>
        </p:spPr>
        <p:txBody>
          <a:bodyPr wrap="square" rtlCol="0">
            <a:spAutoFit/>
          </a:bodyPr>
          <a:lstStyle/>
          <a:p>
            <a:r>
              <a:rPr lang="en-US" dirty="0"/>
              <a:t>File Name: Clients.ini</a:t>
            </a:r>
          </a:p>
        </p:txBody>
      </p:sp>
      <p:sp>
        <p:nvSpPr>
          <p:cNvPr id="10" name="TextBox 9">
            <a:extLst>
              <a:ext uri="{FF2B5EF4-FFF2-40B4-BE49-F238E27FC236}">
                <a16:creationId xmlns:a16="http://schemas.microsoft.com/office/drawing/2014/main" id="{04F7528F-4755-4A8D-8F9F-E1E7E35BC916}"/>
              </a:ext>
            </a:extLst>
          </p:cNvPr>
          <p:cNvSpPr txBox="1"/>
          <p:nvPr/>
        </p:nvSpPr>
        <p:spPr>
          <a:xfrm>
            <a:off x="701310" y="506204"/>
            <a:ext cx="10515600" cy="369332"/>
          </a:xfrm>
          <a:prstGeom prst="rect">
            <a:avLst/>
          </a:prstGeom>
          <a:solidFill>
            <a:schemeClr val="accent6">
              <a:lumMod val="60000"/>
              <a:lumOff val="40000"/>
            </a:schemeClr>
          </a:solidFill>
        </p:spPr>
        <p:txBody>
          <a:bodyPr wrap="square" rtlCol="0">
            <a:spAutoFit/>
          </a:bodyPr>
          <a:lstStyle/>
          <a:p>
            <a:r>
              <a:rPr lang="en-US" dirty="0"/>
              <a:t>File Name - C:\\... \Marcin\Manhattan\RoomList.ini</a:t>
            </a:r>
          </a:p>
        </p:txBody>
      </p:sp>
      <p:sp>
        <p:nvSpPr>
          <p:cNvPr id="11" name="Action Button: Go Home 10">
            <a:hlinkClick r:id="rId2" action="ppaction://hlinksldjump"/>
            <a:extLst>
              <a:ext uri="{FF2B5EF4-FFF2-40B4-BE49-F238E27FC236}">
                <a16:creationId xmlns:a16="http://schemas.microsoft.com/office/drawing/2014/main" id="{2B44B47E-0F88-4C07-97E9-8CE56833751F}"/>
              </a:ext>
            </a:extLst>
          </p:cNvPr>
          <p:cNvSpPr/>
          <p:nvPr/>
        </p:nvSpPr>
        <p:spPr>
          <a:xfrm>
            <a:off x="10705397" y="5826265"/>
            <a:ext cx="1246174" cy="85399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67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26227-E5F4-4BA4-BDA3-FDF19F11884B}"/>
              </a:ext>
            </a:extLst>
          </p:cNvPr>
          <p:cNvSpPr txBox="1"/>
          <p:nvPr/>
        </p:nvSpPr>
        <p:spPr>
          <a:xfrm>
            <a:off x="223852" y="911431"/>
            <a:ext cx="7443645" cy="5786199"/>
          </a:xfrm>
          <a:prstGeom prst="rect">
            <a:avLst/>
          </a:prstGeom>
          <a:noFill/>
        </p:spPr>
        <p:txBody>
          <a:bodyPr wrap="square" rtlCol="0">
            <a:spAutoFit/>
          </a:bodyPr>
          <a:lstStyle/>
          <a:p>
            <a:r>
              <a:rPr lang="en-US" sz="1000" dirty="0"/>
              <a:t>[Room Data]</a:t>
            </a:r>
          </a:p>
          <a:p>
            <a:pPr lvl="1"/>
            <a:r>
              <a:rPr lang="en-US" sz="1000" dirty="0" err="1"/>
              <a:t>project_name</a:t>
            </a:r>
            <a:r>
              <a:rPr lang="en-US" sz="1000" dirty="0"/>
              <a:t> = Manhattan</a:t>
            </a:r>
          </a:p>
          <a:p>
            <a:pPr lvl="1"/>
            <a:r>
              <a:rPr lang="en-US" sz="1000" dirty="0" err="1"/>
              <a:t>room_name</a:t>
            </a:r>
            <a:r>
              <a:rPr lang="en-US" sz="1000" dirty="0"/>
              <a:t> = Basement</a:t>
            </a:r>
          </a:p>
          <a:p>
            <a:pPr lvl="1"/>
            <a:r>
              <a:rPr lang="en-US" sz="1000" dirty="0" err="1"/>
              <a:t>load_date</a:t>
            </a:r>
            <a:r>
              <a:rPr lang="en-US" sz="1000" dirty="0"/>
              <a:t> = 02-13-2021</a:t>
            </a:r>
          </a:p>
          <a:p>
            <a:pPr lvl="1"/>
            <a:r>
              <a:rPr lang="en-US" sz="1000" dirty="0" err="1"/>
              <a:t>last_update</a:t>
            </a:r>
            <a:r>
              <a:rPr lang="en-US" sz="1000" dirty="0"/>
              <a:t> = 06-21-2021</a:t>
            </a:r>
          </a:p>
          <a:p>
            <a:pPr lvl="1"/>
            <a:r>
              <a:rPr lang="en-US" sz="1000" dirty="0" err="1"/>
              <a:t>door_stile_name</a:t>
            </a:r>
            <a:r>
              <a:rPr lang="en-US" sz="1000" dirty="0"/>
              <a:t> = Marcin Cut Dropped Bead</a:t>
            </a:r>
          </a:p>
          <a:p>
            <a:pPr lvl="1"/>
            <a:r>
              <a:rPr lang="en-US" sz="1000" dirty="0" err="1"/>
              <a:t>profile_name</a:t>
            </a:r>
            <a:r>
              <a:rPr lang="en-US" sz="1000" dirty="0"/>
              <a:t> = </a:t>
            </a:r>
            <a:r>
              <a:rPr lang="en-US" sz="1000" dirty="0" err="1"/>
              <a:t>InnerRailStile</a:t>
            </a:r>
            <a:endParaRPr lang="en-US" sz="1000" dirty="0"/>
          </a:p>
          <a:p>
            <a:pPr lvl="1"/>
            <a:r>
              <a:rPr lang="en-US" sz="1000" dirty="0" err="1"/>
              <a:t>material_name</a:t>
            </a:r>
            <a:r>
              <a:rPr lang="en-US" sz="1000" dirty="0"/>
              <a:t> = MDF </a:t>
            </a:r>
          </a:p>
          <a:p>
            <a:pPr lvl="1"/>
            <a:r>
              <a:rPr lang="en-US" sz="1000" dirty="0" err="1"/>
              <a:t>material_width</a:t>
            </a:r>
            <a:r>
              <a:rPr lang="en-US" sz="1000" dirty="0"/>
              <a:t> = 48.000</a:t>
            </a:r>
          </a:p>
          <a:p>
            <a:pPr lvl="1"/>
            <a:r>
              <a:rPr lang="en-US" sz="1000" dirty="0" err="1"/>
              <a:t>material_height</a:t>
            </a:r>
            <a:r>
              <a:rPr lang="en-US" sz="1000" dirty="0"/>
              <a:t> = 96.000</a:t>
            </a:r>
          </a:p>
          <a:p>
            <a:pPr lvl="1"/>
            <a:r>
              <a:rPr lang="en-US" sz="1000" dirty="0" err="1"/>
              <a:t>material_thickness</a:t>
            </a:r>
            <a:r>
              <a:rPr lang="en-US" sz="1000" dirty="0"/>
              <a:t> = 0.750</a:t>
            </a:r>
          </a:p>
          <a:p>
            <a:pPr lvl="1"/>
            <a:r>
              <a:rPr lang="en-US" sz="1000" dirty="0"/>
              <a:t>offset = 0.375</a:t>
            </a:r>
          </a:p>
          <a:p>
            <a:pPr lvl="1"/>
            <a:r>
              <a:rPr lang="en-US" sz="1000" dirty="0" err="1"/>
              <a:t>offset_step</a:t>
            </a:r>
            <a:r>
              <a:rPr lang="en-US" sz="1000" dirty="0"/>
              <a:t> = 0.125</a:t>
            </a:r>
          </a:p>
          <a:p>
            <a:pPr lvl="1"/>
            <a:r>
              <a:rPr lang="en-US" sz="1000" dirty="0" err="1"/>
              <a:t>offset_step_corner</a:t>
            </a:r>
            <a:r>
              <a:rPr lang="en-US" sz="1000" dirty="0"/>
              <a:t> = 0.0625</a:t>
            </a:r>
          </a:p>
          <a:p>
            <a:pPr lvl="1"/>
            <a:r>
              <a:rPr lang="en-US" sz="1000" dirty="0"/>
              <a:t>cutout = yes</a:t>
            </a:r>
          </a:p>
          <a:p>
            <a:pPr lvl="1"/>
            <a:r>
              <a:rPr lang="en-US" sz="1000" dirty="0" err="1"/>
              <a:t>cutout_step</a:t>
            </a:r>
            <a:r>
              <a:rPr lang="en-US" sz="1000" dirty="0"/>
              <a:t> = yes</a:t>
            </a:r>
          </a:p>
          <a:p>
            <a:pPr lvl="1"/>
            <a:r>
              <a:rPr lang="en-US" sz="1000" dirty="0" err="1"/>
              <a:t>cutout_step_corner</a:t>
            </a:r>
            <a:r>
              <a:rPr lang="en-US" sz="1000" dirty="0"/>
              <a:t> = yes</a:t>
            </a:r>
          </a:p>
          <a:p>
            <a:pPr lvl="1"/>
            <a:r>
              <a:rPr lang="en-US" sz="1000" dirty="0"/>
              <a:t>corners = no</a:t>
            </a:r>
          </a:p>
          <a:p>
            <a:pPr lvl="1"/>
            <a:r>
              <a:rPr lang="en-US" sz="1000" dirty="0" err="1"/>
              <a:t>corners_step</a:t>
            </a:r>
            <a:r>
              <a:rPr lang="en-US" sz="1000" dirty="0"/>
              <a:t> = no</a:t>
            </a:r>
          </a:p>
          <a:p>
            <a:pPr lvl="1"/>
            <a:r>
              <a:rPr lang="en-US" sz="1000" dirty="0" err="1"/>
              <a:t>corners_step_corner</a:t>
            </a:r>
            <a:r>
              <a:rPr lang="en-US" sz="1000" dirty="0"/>
              <a:t> = yes</a:t>
            </a:r>
          </a:p>
          <a:p>
            <a:pPr lvl="1"/>
            <a:r>
              <a:rPr lang="en-US" sz="1000" dirty="0" err="1"/>
              <a:t>corners_on_frame</a:t>
            </a:r>
            <a:r>
              <a:rPr lang="en-US" sz="1000" dirty="0"/>
              <a:t> = no</a:t>
            </a:r>
          </a:p>
          <a:p>
            <a:pPr lvl="1"/>
            <a:r>
              <a:rPr lang="en-US" sz="1000" dirty="0" err="1"/>
              <a:t>corner_length</a:t>
            </a:r>
            <a:r>
              <a:rPr lang="en-US" sz="1000" dirty="0"/>
              <a:t> = 0.030</a:t>
            </a:r>
          </a:p>
          <a:p>
            <a:pPr lvl="1"/>
            <a:r>
              <a:rPr lang="en-US" sz="1000" dirty="0" err="1"/>
              <a:t>total_door_area</a:t>
            </a:r>
            <a:r>
              <a:rPr lang="en-US" sz="1000" dirty="0"/>
              <a:t> = 212.100</a:t>
            </a:r>
          </a:p>
          <a:p>
            <a:pPr lvl="1"/>
            <a:r>
              <a:rPr lang="en-US" sz="1000" dirty="0" err="1"/>
              <a:t>door_count</a:t>
            </a:r>
            <a:r>
              <a:rPr lang="en-US" sz="1000" dirty="0"/>
              <a:t> = 57</a:t>
            </a:r>
          </a:p>
          <a:p>
            <a:pPr lvl="1"/>
            <a:r>
              <a:rPr lang="en-US" sz="1000" dirty="0" err="1"/>
              <a:t>mat_Sheet_count</a:t>
            </a:r>
            <a:r>
              <a:rPr lang="en-US" sz="1000" dirty="0"/>
              <a:t> = 7.950</a:t>
            </a:r>
          </a:p>
          <a:p>
            <a:pPr lvl="1"/>
            <a:r>
              <a:rPr lang="en-US" sz="1000" dirty="0" err="1"/>
              <a:t>database_version</a:t>
            </a:r>
            <a:r>
              <a:rPr lang="en-US" sz="1000" dirty="0"/>
              <a:t> = A</a:t>
            </a:r>
          </a:p>
          <a:p>
            <a:r>
              <a:rPr lang="en-US" sz="1000" dirty="0"/>
              <a:t>;=========================================</a:t>
            </a:r>
          </a:p>
          <a:p>
            <a:r>
              <a:rPr lang="en-US" sz="1000" dirty="0"/>
              <a:t>[Wine Cooler 1]</a:t>
            </a:r>
          </a:p>
          <a:p>
            <a:pPr lvl="1"/>
            <a:r>
              <a:rPr lang="en-US" sz="1000" dirty="0" err="1"/>
              <a:t>door_area</a:t>
            </a:r>
            <a:r>
              <a:rPr lang="en-US" sz="1000" dirty="0"/>
              <a:t> = 3.11133</a:t>
            </a:r>
          </a:p>
          <a:p>
            <a:pPr lvl="1"/>
            <a:r>
              <a:rPr lang="en-US" sz="1000" dirty="0" err="1"/>
              <a:t>panel_count</a:t>
            </a:r>
            <a:r>
              <a:rPr lang="en-US" sz="1000" dirty="0"/>
              <a:t> = 1</a:t>
            </a:r>
          </a:p>
          <a:p>
            <a:pPr lvl="1"/>
            <a:r>
              <a:rPr lang="en-US" sz="1000" dirty="0"/>
              <a:t>doorwidth_1 = 14.75</a:t>
            </a:r>
          </a:p>
          <a:p>
            <a:pPr lvl="1"/>
            <a:r>
              <a:rPr lang="en-US" sz="1000" dirty="0"/>
              <a:t>doorheight_1 = 30.375</a:t>
            </a:r>
          </a:p>
          <a:p>
            <a:pPr lvl="1"/>
            <a:r>
              <a:rPr lang="en-US" sz="1000" dirty="0"/>
              <a:t>left_edge_1 = 2.375</a:t>
            </a:r>
          </a:p>
          <a:p>
            <a:pPr lvl="1"/>
            <a:r>
              <a:rPr lang="en-US" sz="1000" dirty="0"/>
              <a:t>top_edge_1 = 2.375</a:t>
            </a:r>
          </a:p>
          <a:p>
            <a:pPr lvl="1"/>
            <a:r>
              <a:rPr lang="en-US" sz="1000" dirty="0"/>
              <a:t>right_edge_1 = 2.375</a:t>
            </a:r>
          </a:p>
          <a:p>
            <a:pPr lvl="1"/>
            <a:r>
              <a:rPr lang="en-US" sz="1000" dirty="0"/>
              <a:t>bottom_edge_1 = 2.375</a:t>
            </a:r>
          </a:p>
          <a:p>
            <a:pPr lvl="1"/>
            <a:r>
              <a:rPr lang="en-US" sz="1000" dirty="0"/>
              <a:t>center_cutout_1 = yes</a:t>
            </a:r>
          </a:p>
        </p:txBody>
      </p:sp>
      <p:pic>
        <p:nvPicPr>
          <p:cNvPr id="5" name="Picture 4">
            <a:extLst>
              <a:ext uri="{FF2B5EF4-FFF2-40B4-BE49-F238E27FC236}">
                <a16:creationId xmlns:a16="http://schemas.microsoft.com/office/drawing/2014/main" id="{7620C8FC-9316-4AE8-9E99-BA81928D7101}"/>
              </a:ext>
            </a:extLst>
          </p:cNvPr>
          <p:cNvPicPr>
            <a:picLocks noChangeAspect="1"/>
          </p:cNvPicPr>
          <p:nvPr/>
        </p:nvPicPr>
        <p:blipFill>
          <a:blip r:embed="rId2"/>
          <a:stretch>
            <a:fillRect/>
          </a:stretch>
        </p:blipFill>
        <p:spPr>
          <a:xfrm>
            <a:off x="2964649" y="2660584"/>
            <a:ext cx="5490060" cy="3674917"/>
          </a:xfrm>
          <a:prstGeom prst="rect">
            <a:avLst/>
          </a:prstGeom>
        </p:spPr>
      </p:pic>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Door Data</a:t>
            </a:r>
          </a:p>
        </p:txBody>
      </p:sp>
      <p:sp>
        <p:nvSpPr>
          <p:cNvPr id="14" name="Speech Bubble: Rectangle 13">
            <a:extLst>
              <a:ext uri="{FF2B5EF4-FFF2-40B4-BE49-F238E27FC236}">
                <a16:creationId xmlns:a16="http://schemas.microsoft.com/office/drawing/2014/main" id="{DD32850B-D19B-4BA4-8C75-C47CC8170C99}"/>
              </a:ext>
            </a:extLst>
          </p:cNvPr>
          <p:cNvSpPr/>
          <p:nvPr/>
        </p:nvSpPr>
        <p:spPr>
          <a:xfrm>
            <a:off x="8550810" y="1081038"/>
            <a:ext cx="2769582" cy="756651"/>
          </a:xfrm>
          <a:prstGeom prst="wedgeRectCallout">
            <a:avLst>
              <a:gd name="adj1" fmla="val -320453"/>
              <a:gd name="adj2" fmla="val -5606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Door Data</a:t>
            </a:r>
          </a:p>
        </p:txBody>
      </p:sp>
      <p:sp>
        <p:nvSpPr>
          <p:cNvPr id="17" name="Speech Bubble: Rectangle 16">
            <a:extLst>
              <a:ext uri="{FF2B5EF4-FFF2-40B4-BE49-F238E27FC236}">
                <a16:creationId xmlns:a16="http://schemas.microsoft.com/office/drawing/2014/main" id="{D1F7E944-1CDB-43E3-B5A2-8122CD86EF1F}"/>
              </a:ext>
            </a:extLst>
          </p:cNvPr>
          <p:cNvSpPr/>
          <p:nvPr/>
        </p:nvSpPr>
        <p:spPr>
          <a:xfrm>
            <a:off x="8260138" y="3549936"/>
            <a:ext cx="2769582" cy="756651"/>
          </a:xfrm>
          <a:prstGeom prst="wedgeRectCallout">
            <a:avLst>
              <a:gd name="adj1" fmla="val -172614"/>
              <a:gd name="adj2" fmla="val -68891"/>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Door Name and its Data</a:t>
            </a:r>
          </a:p>
        </p:txBody>
      </p:sp>
      <p:sp>
        <p:nvSpPr>
          <p:cNvPr id="8" name="TextBox 7">
            <a:extLst>
              <a:ext uri="{FF2B5EF4-FFF2-40B4-BE49-F238E27FC236}">
                <a16:creationId xmlns:a16="http://schemas.microsoft.com/office/drawing/2014/main" id="{DB216832-0D09-44DE-9042-A219F511741A}"/>
              </a:ext>
            </a:extLst>
          </p:cNvPr>
          <p:cNvSpPr txBox="1"/>
          <p:nvPr/>
        </p:nvSpPr>
        <p:spPr>
          <a:xfrm>
            <a:off x="701310" y="506204"/>
            <a:ext cx="2929317" cy="369332"/>
          </a:xfrm>
          <a:prstGeom prst="rect">
            <a:avLst/>
          </a:prstGeom>
          <a:solidFill>
            <a:schemeClr val="accent6">
              <a:lumMod val="60000"/>
              <a:lumOff val="40000"/>
            </a:schemeClr>
          </a:solidFill>
        </p:spPr>
        <p:txBody>
          <a:bodyPr wrap="square" rtlCol="0">
            <a:spAutoFit/>
          </a:bodyPr>
          <a:lstStyle/>
          <a:p>
            <a:r>
              <a:rPr lang="en-US" dirty="0"/>
              <a:t>File Name: Clients.ini</a:t>
            </a:r>
          </a:p>
        </p:txBody>
      </p:sp>
      <p:cxnSp>
        <p:nvCxnSpPr>
          <p:cNvPr id="11" name="Straight Connector 10">
            <a:extLst>
              <a:ext uri="{FF2B5EF4-FFF2-40B4-BE49-F238E27FC236}">
                <a16:creationId xmlns:a16="http://schemas.microsoft.com/office/drawing/2014/main" id="{117AEE2C-B70E-4970-819B-62FDBD862700}"/>
              </a:ext>
            </a:extLst>
          </p:cNvPr>
          <p:cNvCxnSpPr/>
          <p:nvPr/>
        </p:nvCxnSpPr>
        <p:spPr>
          <a:xfrm flipV="1">
            <a:off x="2629912" y="6279419"/>
            <a:ext cx="1335185" cy="30245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4795AD-BE7F-439A-B255-821E08438EB7}"/>
              </a:ext>
            </a:extLst>
          </p:cNvPr>
          <p:cNvSpPr txBox="1"/>
          <p:nvPr/>
        </p:nvSpPr>
        <p:spPr>
          <a:xfrm>
            <a:off x="701310" y="506204"/>
            <a:ext cx="10515600" cy="369332"/>
          </a:xfrm>
          <a:prstGeom prst="rect">
            <a:avLst/>
          </a:prstGeom>
          <a:solidFill>
            <a:schemeClr val="accent6">
              <a:lumMod val="60000"/>
              <a:lumOff val="40000"/>
            </a:schemeClr>
          </a:solidFill>
        </p:spPr>
        <p:txBody>
          <a:bodyPr wrap="square" rtlCol="0">
            <a:spAutoFit/>
          </a:bodyPr>
          <a:lstStyle/>
          <a:p>
            <a:r>
              <a:rPr lang="en-US" dirty="0"/>
              <a:t>File Name - C:\\... \Marcin\Manhattan\</a:t>
            </a:r>
            <a:r>
              <a:rPr lang="en-US" sz="1800" dirty="0"/>
              <a:t>Basement</a:t>
            </a:r>
            <a:r>
              <a:rPr lang="en-US" dirty="0"/>
              <a:t>\RoomList.ini</a:t>
            </a:r>
          </a:p>
        </p:txBody>
      </p:sp>
      <p:sp>
        <p:nvSpPr>
          <p:cNvPr id="21" name="Action Button: Go Home 20">
            <a:hlinkClick r:id="rId3" action="ppaction://hlinksldjump"/>
            <a:extLst>
              <a:ext uri="{FF2B5EF4-FFF2-40B4-BE49-F238E27FC236}">
                <a16:creationId xmlns:a16="http://schemas.microsoft.com/office/drawing/2014/main" id="{13A84561-2A64-4A96-958F-EEB5F95637AB}"/>
              </a:ext>
            </a:extLst>
          </p:cNvPr>
          <p:cNvSpPr/>
          <p:nvPr/>
        </p:nvSpPr>
        <p:spPr>
          <a:xfrm>
            <a:off x="10705397" y="5826265"/>
            <a:ext cx="1246174" cy="85399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914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A02A7-F60F-4EE6-BA93-0F76C74BEE45}"/>
              </a:ext>
            </a:extLst>
          </p:cNvPr>
          <p:cNvSpPr/>
          <p:nvPr/>
        </p:nvSpPr>
        <p:spPr>
          <a:xfrm>
            <a:off x="1062374" y="1873643"/>
            <a:ext cx="1812616" cy="186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Home Depot</a:t>
            </a:r>
          </a:p>
          <a:p>
            <a:r>
              <a:rPr lang="en-US" dirty="0">
                <a:solidFill>
                  <a:schemeClr val="tx1"/>
                </a:solidFill>
              </a:rPr>
              <a:t>Lowe’s</a:t>
            </a:r>
          </a:p>
          <a:p>
            <a:r>
              <a:rPr lang="en-US" dirty="0">
                <a:solidFill>
                  <a:schemeClr val="tx1"/>
                </a:solidFill>
              </a:rPr>
              <a:t>Monarch</a:t>
            </a:r>
          </a:p>
          <a:p>
            <a:r>
              <a:rPr lang="en-US" dirty="0">
                <a:solidFill>
                  <a:schemeClr val="tx1"/>
                </a:solidFill>
              </a:rPr>
              <a:t>Etc.</a:t>
            </a:r>
          </a:p>
          <a:p>
            <a:r>
              <a:rPr lang="en-US" dirty="0">
                <a:solidFill>
                  <a:schemeClr val="tx1"/>
                </a:solidFill>
              </a:rPr>
              <a:t>Etc.</a:t>
            </a:r>
          </a:p>
          <a:p>
            <a:endParaRPr lang="en-US" dirty="0">
              <a:solidFill>
                <a:schemeClr val="tx1"/>
              </a:solidFill>
            </a:endParaRPr>
          </a:p>
        </p:txBody>
      </p:sp>
      <p:sp>
        <p:nvSpPr>
          <p:cNvPr id="3" name="Title 2">
            <a:extLst>
              <a:ext uri="{FF2B5EF4-FFF2-40B4-BE49-F238E27FC236}">
                <a16:creationId xmlns:a16="http://schemas.microsoft.com/office/drawing/2014/main" id="{167CFB97-BC5F-4E6E-A3B6-A644670BF35E}"/>
              </a:ext>
            </a:extLst>
          </p:cNvPr>
          <p:cNvSpPr>
            <a:spLocks noGrp="1"/>
          </p:cNvSpPr>
          <p:nvPr>
            <p:ph type="title"/>
          </p:nvPr>
        </p:nvSpPr>
        <p:spPr>
          <a:xfrm>
            <a:off x="749188" y="56413"/>
            <a:ext cx="10515600" cy="1325563"/>
          </a:xfrm>
        </p:spPr>
        <p:txBody>
          <a:bodyPr/>
          <a:lstStyle/>
          <a:p>
            <a:r>
              <a:rPr lang="en-US" dirty="0"/>
              <a:t>Data Object Hierarchy Overview</a:t>
            </a:r>
          </a:p>
        </p:txBody>
      </p:sp>
      <p:sp>
        <p:nvSpPr>
          <p:cNvPr id="9" name="Rectangle 8">
            <a:extLst>
              <a:ext uri="{FF2B5EF4-FFF2-40B4-BE49-F238E27FC236}">
                <a16:creationId xmlns:a16="http://schemas.microsoft.com/office/drawing/2014/main" id="{31AF57F2-F4B2-484B-A7A1-7847B9C3A6F8}"/>
              </a:ext>
            </a:extLst>
          </p:cNvPr>
          <p:cNvSpPr/>
          <p:nvPr/>
        </p:nvSpPr>
        <p:spPr>
          <a:xfrm>
            <a:off x="4089766" y="2614739"/>
            <a:ext cx="1812616" cy="186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Somerville</a:t>
            </a:r>
          </a:p>
          <a:p>
            <a:r>
              <a:rPr lang="en-US" dirty="0">
                <a:solidFill>
                  <a:schemeClr val="tx1"/>
                </a:solidFill>
              </a:rPr>
              <a:t>Houston</a:t>
            </a:r>
          </a:p>
          <a:p>
            <a:r>
              <a:rPr lang="en-US" dirty="0">
                <a:solidFill>
                  <a:schemeClr val="tx1"/>
                </a:solidFill>
              </a:rPr>
              <a:t>Dallas</a:t>
            </a:r>
          </a:p>
          <a:p>
            <a:r>
              <a:rPr lang="en-US" dirty="0">
                <a:solidFill>
                  <a:schemeClr val="tx1"/>
                </a:solidFill>
              </a:rPr>
              <a:t>Madison</a:t>
            </a:r>
          </a:p>
          <a:p>
            <a:r>
              <a:rPr lang="en-US" dirty="0">
                <a:solidFill>
                  <a:schemeClr val="tx1"/>
                </a:solidFill>
              </a:rPr>
              <a:t>Etc.</a:t>
            </a:r>
          </a:p>
          <a:p>
            <a:endParaRPr lang="en-US" dirty="0">
              <a:solidFill>
                <a:schemeClr val="tx1"/>
              </a:solidFill>
            </a:endParaRPr>
          </a:p>
        </p:txBody>
      </p:sp>
      <p:sp>
        <p:nvSpPr>
          <p:cNvPr id="10" name="Rectangle 9">
            <a:extLst>
              <a:ext uri="{FF2B5EF4-FFF2-40B4-BE49-F238E27FC236}">
                <a16:creationId xmlns:a16="http://schemas.microsoft.com/office/drawing/2014/main" id="{4DD836CB-BC3B-46CE-8679-31A5FD2FD745}"/>
              </a:ext>
            </a:extLst>
          </p:cNvPr>
          <p:cNvSpPr/>
          <p:nvPr/>
        </p:nvSpPr>
        <p:spPr>
          <a:xfrm>
            <a:off x="7245659" y="2614739"/>
            <a:ext cx="1812616" cy="186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Kitchen</a:t>
            </a:r>
          </a:p>
          <a:p>
            <a:r>
              <a:rPr lang="en-US" dirty="0">
                <a:solidFill>
                  <a:schemeClr val="tx1"/>
                </a:solidFill>
              </a:rPr>
              <a:t>Master bath</a:t>
            </a:r>
          </a:p>
          <a:p>
            <a:r>
              <a:rPr lang="en-US" dirty="0">
                <a:solidFill>
                  <a:schemeClr val="tx1"/>
                </a:solidFill>
              </a:rPr>
              <a:t>Kid bath</a:t>
            </a:r>
          </a:p>
          <a:p>
            <a:r>
              <a:rPr lang="en-US" dirty="0">
                <a:solidFill>
                  <a:schemeClr val="tx1"/>
                </a:solidFill>
              </a:rPr>
              <a:t>Half-bath</a:t>
            </a:r>
          </a:p>
          <a:p>
            <a:r>
              <a:rPr lang="en-US" dirty="0">
                <a:solidFill>
                  <a:schemeClr val="tx1"/>
                </a:solidFill>
              </a:rPr>
              <a:t>Wine Cabinet</a:t>
            </a:r>
          </a:p>
          <a:p>
            <a:endParaRPr lang="en-US" dirty="0">
              <a:solidFill>
                <a:schemeClr val="tx1"/>
              </a:solidFill>
            </a:endParaRPr>
          </a:p>
        </p:txBody>
      </p:sp>
      <p:sp>
        <p:nvSpPr>
          <p:cNvPr id="11" name="TextBox 10">
            <a:hlinkClick r:id="rId2" action="ppaction://hlinksldjump"/>
            <a:extLst>
              <a:ext uri="{FF2B5EF4-FFF2-40B4-BE49-F238E27FC236}">
                <a16:creationId xmlns:a16="http://schemas.microsoft.com/office/drawing/2014/main" id="{667EA775-7E13-43BC-AA7D-FE51161AB1F4}"/>
              </a:ext>
            </a:extLst>
          </p:cNvPr>
          <p:cNvSpPr txBox="1"/>
          <p:nvPr/>
        </p:nvSpPr>
        <p:spPr>
          <a:xfrm>
            <a:off x="1062375" y="1496497"/>
            <a:ext cx="1812616"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Clients</a:t>
            </a:r>
          </a:p>
        </p:txBody>
      </p:sp>
      <p:sp>
        <p:nvSpPr>
          <p:cNvPr id="12" name="TextBox 11">
            <a:hlinkClick r:id="rId3" action="ppaction://hlinksldjump"/>
            <a:extLst>
              <a:ext uri="{FF2B5EF4-FFF2-40B4-BE49-F238E27FC236}">
                <a16:creationId xmlns:a16="http://schemas.microsoft.com/office/drawing/2014/main" id="{0F7D9A5A-DB44-4562-A937-3E9973B4C5A9}"/>
              </a:ext>
            </a:extLst>
          </p:cNvPr>
          <p:cNvSpPr txBox="1"/>
          <p:nvPr/>
        </p:nvSpPr>
        <p:spPr>
          <a:xfrm>
            <a:off x="4089767" y="2231246"/>
            <a:ext cx="1812616"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Projects</a:t>
            </a:r>
          </a:p>
        </p:txBody>
      </p:sp>
      <p:sp>
        <p:nvSpPr>
          <p:cNvPr id="13" name="TextBox 12">
            <a:hlinkClick r:id="rId4" action="ppaction://hlinksldjump"/>
            <a:extLst>
              <a:ext uri="{FF2B5EF4-FFF2-40B4-BE49-F238E27FC236}">
                <a16:creationId xmlns:a16="http://schemas.microsoft.com/office/drawing/2014/main" id="{D0BE477D-F98A-43D7-9228-9D358944D3D8}"/>
              </a:ext>
            </a:extLst>
          </p:cNvPr>
          <p:cNvSpPr txBox="1"/>
          <p:nvPr/>
        </p:nvSpPr>
        <p:spPr>
          <a:xfrm>
            <a:off x="7245660" y="2237182"/>
            <a:ext cx="1812616"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Rooms</a:t>
            </a:r>
          </a:p>
        </p:txBody>
      </p:sp>
      <p:cxnSp>
        <p:nvCxnSpPr>
          <p:cNvPr id="15" name="Connector: Elbow 14">
            <a:extLst>
              <a:ext uri="{FF2B5EF4-FFF2-40B4-BE49-F238E27FC236}">
                <a16:creationId xmlns:a16="http://schemas.microsoft.com/office/drawing/2014/main" id="{7AE7F6E9-B856-4437-8133-E7DC3759092D}"/>
              </a:ext>
            </a:extLst>
          </p:cNvPr>
          <p:cNvCxnSpPr>
            <a:cxnSpLocks/>
            <a:endCxn id="20" idx="1"/>
          </p:cNvCxnSpPr>
          <p:nvPr/>
        </p:nvCxnSpPr>
        <p:spPr>
          <a:xfrm>
            <a:off x="2500439" y="2415912"/>
            <a:ext cx="1589327" cy="725224"/>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CE73DD10-9EA8-485C-84BF-CE25BDE6ECD7}"/>
              </a:ext>
            </a:extLst>
          </p:cNvPr>
          <p:cNvSpPr/>
          <p:nvPr/>
        </p:nvSpPr>
        <p:spPr>
          <a:xfrm>
            <a:off x="1062374" y="2257805"/>
            <a:ext cx="1429973"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80ECF80-551D-401C-837B-1B5BB2E4D45C}"/>
              </a:ext>
            </a:extLst>
          </p:cNvPr>
          <p:cNvSpPr/>
          <p:nvPr/>
        </p:nvSpPr>
        <p:spPr>
          <a:xfrm>
            <a:off x="4089766" y="2999589"/>
            <a:ext cx="1429973"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DCB3B497-CA9D-444B-8AEF-2B2130E0FD73}"/>
              </a:ext>
            </a:extLst>
          </p:cNvPr>
          <p:cNvCxnSpPr>
            <a:cxnSpLocks/>
            <a:stCxn id="20" idx="3"/>
            <a:endCxn id="30" idx="1"/>
          </p:cNvCxnSpPr>
          <p:nvPr/>
        </p:nvCxnSpPr>
        <p:spPr>
          <a:xfrm flipV="1">
            <a:off x="5519739" y="2816805"/>
            <a:ext cx="1749439" cy="32433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6FCCF93F-401E-471F-9044-B2D8AD95B602}"/>
              </a:ext>
            </a:extLst>
          </p:cNvPr>
          <p:cNvSpPr txBox="1"/>
          <p:nvPr/>
        </p:nvSpPr>
        <p:spPr>
          <a:xfrm>
            <a:off x="1118092" y="3724445"/>
            <a:ext cx="1533357" cy="523220"/>
          </a:xfrm>
          <a:prstGeom prst="rect">
            <a:avLst/>
          </a:prstGeom>
          <a:noFill/>
        </p:spPr>
        <p:txBody>
          <a:bodyPr wrap="square" rtlCol="0">
            <a:spAutoFit/>
          </a:bodyPr>
          <a:lstStyle/>
          <a:p>
            <a:pPr algn="ctr"/>
            <a:r>
              <a:rPr lang="en-US" sz="2800" dirty="0"/>
              <a:t>Level 1</a:t>
            </a:r>
          </a:p>
        </p:txBody>
      </p:sp>
      <p:sp>
        <p:nvSpPr>
          <p:cNvPr id="26" name="TextBox 25">
            <a:extLst>
              <a:ext uri="{FF2B5EF4-FFF2-40B4-BE49-F238E27FC236}">
                <a16:creationId xmlns:a16="http://schemas.microsoft.com/office/drawing/2014/main" id="{3149299B-27E2-4B50-9703-7F39E49BB958}"/>
              </a:ext>
            </a:extLst>
          </p:cNvPr>
          <p:cNvSpPr txBox="1"/>
          <p:nvPr/>
        </p:nvSpPr>
        <p:spPr>
          <a:xfrm>
            <a:off x="4243735" y="4424589"/>
            <a:ext cx="1468663" cy="523220"/>
          </a:xfrm>
          <a:prstGeom prst="rect">
            <a:avLst/>
          </a:prstGeom>
          <a:noFill/>
        </p:spPr>
        <p:txBody>
          <a:bodyPr wrap="square" rtlCol="0">
            <a:spAutoFit/>
          </a:bodyPr>
          <a:lstStyle/>
          <a:p>
            <a:pPr algn="ctr"/>
            <a:r>
              <a:rPr lang="en-US" sz="2800" dirty="0"/>
              <a:t>Level 2</a:t>
            </a:r>
          </a:p>
        </p:txBody>
      </p:sp>
      <p:sp>
        <p:nvSpPr>
          <p:cNvPr id="27" name="TextBox 26">
            <a:extLst>
              <a:ext uri="{FF2B5EF4-FFF2-40B4-BE49-F238E27FC236}">
                <a16:creationId xmlns:a16="http://schemas.microsoft.com/office/drawing/2014/main" id="{F9633AF9-408A-45C0-903B-30F7E075EF4F}"/>
              </a:ext>
            </a:extLst>
          </p:cNvPr>
          <p:cNvSpPr txBox="1"/>
          <p:nvPr/>
        </p:nvSpPr>
        <p:spPr>
          <a:xfrm>
            <a:off x="7417635" y="4499298"/>
            <a:ext cx="1468663" cy="523220"/>
          </a:xfrm>
          <a:prstGeom prst="rect">
            <a:avLst/>
          </a:prstGeom>
          <a:noFill/>
        </p:spPr>
        <p:txBody>
          <a:bodyPr wrap="square" rtlCol="0">
            <a:spAutoFit/>
          </a:bodyPr>
          <a:lstStyle/>
          <a:p>
            <a:pPr algn="ctr"/>
            <a:r>
              <a:rPr lang="en-US" sz="2800" dirty="0"/>
              <a:t>Level 3</a:t>
            </a:r>
          </a:p>
        </p:txBody>
      </p:sp>
      <p:sp>
        <p:nvSpPr>
          <p:cNvPr id="28" name="Rectangle 27">
            <a:extLst>
              <a:ext uri="{FF2B5EF4-FFF2-40B4-BE49-F238E27FC236}">
                <a16:creationId xmlns:a16="http://schemas.microsoft.com/office/drawing/2014/main" id="{E29F6C3C-4E2B-4744-8B8B-A0B5B35A0A78}"/>
              </a:ext>
            </a:extLst>
          </p:cNvPr>
          <p:cNvSpPr/>
          <p:nvPr/>
        </p:nvSpPr>
        <p:spPr>
          <a:xfrm>
            <a:off x="9974992" y="3698340"/>
            <a:ext cx="1812616" cy="186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Upper 1</a:t>
            </a:r>
          </a:p>
          <a:p>
            <a:r>
              <a:rPr lang="en-US" dirty="0">
                <a:solidFill>
                  <a:schemeClr val="tx1"/>
                </a:solidFill>
              </a:rPr>
              <a:t>Upper 2</a:t>
            </a:r>
          </a:p>
          <a:p>
            <a:r>
              <a:rPr lang="en-US" dirty="0">
                <a:solidFill>
                  <a:schemeClr val="tx1"/>
                </a:solidFill>
              </a:rPr>
              <a:t>Base 1</a:t>
            </a:r>
          </a:p>
          <a:p>
            <a:r>
              <a:rPr lang="en-US" dirty="0">
                <a:solidFill>
                  <a:schemeClr val="tx1"/>
                </a:solidFill>
              </a:rPr>
              <a:t>Base 2</a:t>
            </a:r>
          </a:p>
          <a:p>
            <a:r>
              <a:rPr lang="en-US" dirty="0">
                <a:solidFill>
                  <a:schemeClr val="tx1"/>
                </a:solidFill>
              </a:rPr>
              <a:t>Dishwasher 1</a:t>
            </a:r>
          </a:p>
        </p:txBody>
      </p:sp>
      <p:sp>
        <p:nvSpPr>
          <p:cNvPr id="29" name="TextBox 28">
            <a:hlinkClick r:id="rId5" action="ppaction://hlinksldjump"/>
            <a:extLst>
              <a:ext uri="{FF2B5EF4-FFF2-40B4-BE49-F238E27FC236}">
                <a16:creationId xmlns:a16="http://schemas.microsoft.com/office/drawing/2014/main" id="{83EBC6F7-917D-43C1-AF0C-98EB44E3F498}"/>
              </a:ext>
            </a:extLst>
          </p:cNvPr>
          <p:cNvSpPr txBox="1"/>
          <p:nvPr/>
        </p:nvSpPr>
        <p:spPr>
          <a:xfrm>
            <a:off x="9974993" y="3320783"/>
            <a:ext cx="1812616"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Doors</a:t>
            </a:r>
          </a:p>
        </p:txBody>
      </p:sp>
      <p:sp>
        <p:nvSpPr>
          <p:cNvPr id="30" name="Rectangle 29">
            <a:extLst>
              <a:ext uri="{FF2B5EF4-FFF2-40B4-BE49-F238E27FC236}">
                <a16:creationId xmlns:a16="http://schemas.microsoft.com/office/drawing/2014/main" id="{D4D1584B-C0B5-47FE-92A5-69A9CB66C170}"/>
              </a:ext>
            </a:extLst>
          </p:cNvPr>
          <p:cNvSpPr/>
          <p:nvPr/>
        </p:nvSpPr>
        <p:spPr>
          <a:xfrm>
            <a:off x="7269178" y="2675258"/>
            <a:ext cx="1429973"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Elbow 30">
            <a:extLst>
              <a:ext uri="{FF2B5EF4-FFF2-40B4-BE49-F238E27FC236}">
                <a16:creationId xmlns:a16="http://schemas.microsoft.com/office/drawing/2014/main" id="{56272CF8-83F4-417B-98B3-8FD40C6D8983}"/>
              </a:ext>
            </a:extLst>
          </p:cNvPr>
          <p:cNvCxnSpPr>
            <a:cxnSpLocks/>
            <a:stCxn id="30" idx="3"/>
            <a:endCxn id="28" idx="1"/>
          </p:cNvCxnSpPr>
          <p:nvPr/>
        </p:nvCxnSpPr>
        <p:spPr>
          <a:xfrm>
            <a:off x="8699151" y="2816805"/>
            <a:ext cx="1275841" cy="181212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FB42F8CF-9710-490A-9CF6-24F4B84593E9}"/>
              </a:ext>
            </a:extLst>
          </p:cNvPr>
          <p:cNvSpPr txBox="1"/>
          <p:nvPr/>
        </p:nvSpPr>
        <p:spPr>
          <a:xfrm>
            <a:off x="9974992" y="5628922"/>
            <a:ext cx="1812616" cy="523220"/>
          </a:xfrm>
          <a:prstGeom prst="rect">
            <a:avLst/>
          </a:prstGeom>
          <a:noFill/>
        </p:spPr>
        <p:txBody>
          <a:bodyPr wrap="square" rtlCol="0">
            <a:spAutoFit/>
          </a:bodyPr>
          <a:lstStyle/>
          <a:p>
            <a:pPr algn="ctr"/>
            <a:r>
              <a:rPr lang="en-US" sz="2800" dirty="0"/>
              <a:t>Level 4</a:t>
            </a:r>
          </a:p>
        </p:txBody>
      </p:sp>
      <p:sp>
        <p:nvSpPr>
          <p:cNvPr id="36" name="Speech Bubble: Rectangle 35">
            <a:extLst>
              <a:ext uri="{FF2B5EF4-FFF2-40B4-BE49-F238E27FC236}">
                <a16:creationId xmlns:a16="http://schemas.microsoft.com/office/drawing/2014/main" id="{6299B527-E178-4482-9948-5ACECDF8CD92}"/>
              </a:ext>
            </a:extLst>
          </p:cNvPr>
          <p:cNvSpPr/>
          <p:nvPr/>
        </p:nvSpPr>
        <p:spPr>
          <a:xfrm>
            <a:off x="8699151" y="1367652"/>
            <a:ext cx="2799170" cy="216390"/>
          </a:xfrm>
          <a:prstGeom prst="wedgeRectCallout">
            <a:avLst>
              <a:gd name="adj1" fmla="val -44073"/>
              <a:gd name="adj2" fmla="val -12918"/>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Buttons Shows the INI file</a:t>
            </a:r>
          </a:p>
        </p:txBody>
      </p:sp>
      <p:cxnSp>
        <p:nvCxnSpPr>
          <p:cNvPr id="38" name="Straight Arrow Connector 37">
            <a:extLst>
              <a:ext uri="{FF2B5EF4-FFF2-40B4-BE49-F238E27FC236}">
                <a16:creationId xmlns:a16="http://schemas.microsoft.com/office/drawing/2014/main" id="{2002868B-28B2-4035-873A-F823F23D8BA7}"/>
              </a:ext>
            </a:extLst>
          </p:cNvPr>
          <p:cNvCxnSpPr/>
          <p:nvPr/>
        </p:nvCxnSpPr>
        <p:spPr>
          <a:xfrm flipH="1">
            <a:off x="3042605" y="1470577"/>
            <a:ext cx="5567321" cy="24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906215-F215-452A-99F3-8C7FFA665FAA}"/>
              </a:ext>
            </a:extLst>
          </p:cNvPr>
          <p:cNvCxnSpPr>
            <a:cxnSpLocks/>
            <a:stCxn id="36" idx="1"/>
          </p:cNvCxnSpPr>
          <p:nvPr/>
        </p:nvCxnSpPr>
        <p:spPr>
          <a:xfrm flipH="1">
            <a:off x="6006989" y="1475847"/>
            <a:ext cx="2692162" cy="755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A5CC55-27BD-4584-9FD3-E6472738AFA4}"/>
              </a:ext>
            </a:extLst>
          </p:cNvPr>
          <p:cNvCxnSpPr>
            <a:cxnSpLocks/>
            <a:stCxn id="36" idx="1"/>
          </p:cNvCxnSpPr>
          <p:nvPr/>
        </p:nvCxnSpPr>
        <p:spPr>
          <a:xfrm flipH="1">
            <a:off x="8520913" y="1475847"/>
            <a:ext cx="178238" cy="75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FCCEC6E-AC60-4BF4-81A4-1E930013FA18}"/>
              </a:ext>
            </a:extLst>
          </p:cNvPr>
          <p:cNvCxnSpPr/>
          <p:nvPr/>
        </p:nvCxnSpPr>
        <p:spPr>
          <a:xfrm>
            <a:off x="9204722" y="1585770"/>
            <a:ext cx="1360914" cy="1705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5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F9B0424-370F-4F11-BD36-5E12F4674F04}"/>
              </a:ext>
            </a:extLst>
          </p:cNvPr>
          <p:cNvGrpSpPr/>
          <p:nvPr/>
        </p:nvGrpSpPr>
        <p:grpSpPr>
          <a:xfrm>
            <a:off x="1362160" y="2265436"/>
            <a:ext cx="9193900" cy="320040"/>
            <a:chOff x="1091076" y="3801908"/>
            <a:chExt cx="9193900" cy="320040"/>
          </a:xfrm>
        </p:grpSpPr>
        <p:sp>
          <p:nvSpPr>
            <p:cNvPr id="5" name="Rectangle 4">
              <a:hlinkClick r:id="rId2" action="ppaction://hlinksldjump"/>
              <a:extLst>
                <a:ext uri="{FF2B5EF4-FFF2-40B4-BE49-F238E27FC236}">
                  <a16:creationId xmlns:a16="http://schemas.microsoft.com/office/drawing/2014/main" id="{75BEB68F-9689-40B0-B7CB-207C5629BF01}"/>
                </a:ext>
              </a:extLst>
            </p:cNvPr>
            <p:cNvSpPr/>
            <p:nvPr/>
          </p:nvSpPr>
          <p:spPr>
            <a:xfrm>
              <a:off x="8326704"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6" name="Rectangle 5">
              <a:extLst>
                <a:ext uri="{FF2B5EF4-FFF2-40B4-BE49-F238E27FC236}">
                  <a16:creationId xmlns:a16="http://schemas.microsoft.com/office/drawing/2014/main" id="{FE1A8B4F-0125-4D02-AAD4-CE5CFD2C8AE8}"/>
                </a:ext>
              </a:extLst>
            </p:cNvPr>
            <p:cNvSpPr/>
            <p:nvPr/>
          </p:nvSpPr>
          <p:spPr>
            <a:xfrm>
              <a:off x="1091076" y="3801908"/>
              <a:ext cx="7053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
          <p:nvSpPr>
            <p:cNvPr id="7" name="Rectangle 6">
              <a:extLst>
                <a:ext uri="{FF2B5EF4-FFF2-40B4-BE49-F238E27FC236}">
                  <a16:creationId xmlns:a16="http://schemas.microsoft.com/office/drawing/2014/main" id="{9BCCDDA0-CE22-4D55-9540-59E22F30C22D}"/>
                </a:ext>
              </a:extLst>
            </p:cNvPr>
            <p:cNvSpPr/>
            <p:nvPr/>
          </p:nvSpPr>
          <p:spPr>
            <a:xfrm>
              <a:off x="1828799" y="3801908"/>
              <a:ext cx="6292905" cy="32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Message</a:t>
              </a:r>
            </a:p>
          </p:txBody>
        </p:sp>
      </p:grpSp>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Gadget Main Screen</a:t>
            </a:r>
          </a:p>
        </p:txBody>
      </p:sp>
      <p:grpSp>
        <p:nvGrpSpPr>
          <p:cNvPr id="13" name="Group 12">
            <a:extLst>
              <a:ext uri="{FF2B5EF4-FFF2-40B4-BE49-F238E27FC236}">
                <a16:creationId xmlns:a16="http://schemas.microsoft.com/office/drawing/2014/main" id="{CDEC2D19-3EED-4A52-89F8-AA31B921FECC}"/>
              </a:ext>
            </a:extLst>
          </p:cNvPr>
          <p:cNvGrpSpPr/>
          <p:nvPr/>
        </p:nvGrpSpPr>
        <p:grpSpPr>
          <a:xfrm>
            <a:off x="1157161" y="752561"/>
            <a:ext cx="9603898" cy="2047283"/>
            <a:chOff x="1157161" y="1189529"/>
            <a:chExt cx="9603898" cy="2047283"/>
          </a:xfrm>
        </p:grpSpPr>
        <p:sp>
          <p:nvSpPr>
            <p:cNvPr id="10" name="Rectangle 9">
              <a:extLst>
                <a:ext uri="{FF2B5EF4-FFF2-40B4-BE49-F238E27FC236}">
                  <a16:creationId xmlns:a16="http://schemas.microsoft.com/office/drawing/2014/main" id="{26757207-7E3C-4118-87BF-4E46333DA445}"/>
                </a:ext>
              </a:extLst>
            </p:cNvPr>
            <p:cNvSpPr/>
            <p:nvPr/>
          </p:nvSpPr>
          <p:spPr>
            <a:xfrm>
              <a:off x="1157161" y="1189529"/>
              <a:ext cx="9603898" cy="204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DEAD09-75C2-4798-B3A9-1B6A9453A688}"/>
                </a:ext>
              </a:extLst>
            </p:cNvPr>
            <p:cNvSpPr/>
            <p:nvPr/>
          </p:nvSpPr>
          <p:spPr>
            <a:xfrm>
              <a:off x="1157161" y="1189529"/>
              <a:ext cx="9152092"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MDF Door Maker</a:t>
              </a:r>
            </a:p>
          </p:txBody>
        </p:sp>
        <p:sp>
          <p:nvSpPr>
            <p:cNvPr id="12" name="Rectangle 11">
              <a:extLst>
                <a:ext uri="{FF2B5EF4-FFF2-40B4-BE49-F238E27FC236}">
                  <a16:creationId xmlns:a16="http://schemas.microsoft.com/office/drawing/2014/main" id="{3E6D8DD5-AC1B-418C-B44A-B18E38B6334B}"/>
                </a:ext>
              </a:extLst>
            </p:cNvPr>
            <p:cNvSpPr/>
            <p:nvPr/>
          </p:nvSpPr>
          <p:spPr>
            <a:xfrm>
              <a:off x="10309253" y="1189529"/>
              <a:ext cx="451806"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grpSp>
      <p:sp>
        <p:nvSpPr>
          <p:cNvPr id="14" name="Rectangle 13">
            <a:hlinkClick r:id="rId3" action="ppaction://hlinksldjump"/>
            <a:extLst>
              <a:ext uri="{FF2B5EF4-FFF2-40B4-BE49-F238E27FC236}">
                <a16:creationId xmlns:a16="http://schemas.microsoft.com/office/drawing/2014/main" id="{A8ED4746-D3F5-452D-9A73-48F13DFAA6CA}"/>
              </a:ext>
            </a:extLst>
          </p:cNvPr>
          <p:cNvSpPr/>
          <p:nvPr/>
        </p:nvSpPr>
        <p:spPr>
          <a:xfrm>
            <a:off x="3790669" y="1310504"/>
            <a:ext cx="1958272" cy="689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Existing Project</a:t>
            </a:r>
          </a:p>
        </p:txBody>
      </p:sp>
      <p:sp>
        <p:nvSpPr>
          <p:cNvPr id="16" name="Rectangle 15">
            <a:hlinkClick r:id="rId4" action="ppaction://hlinksldjump"/>
            <a:extLst>
              <a:ext uri="{FF2B5EF4-FFF2-40B4-BE49-F238E27FC236}">
                <a16:creationId xmlns:a16="http://schemas.microsoft.com/office/drawing/2014/main" id="{3B69E4E1-1B75-4E34-8979-5DCA865313B7}"/>
              </a:ext>
            </a:extLst>
          </p:cNvPr>
          <p:cNvSpPr/>
          <p:nvPr/>
        </p:nvSpPr>
        <p:spPr>
          <a:xfrm>
            <a:off x="8350981" y="1310504"/>
            <a:ext cx="1958272" cy="689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Clone Existing Project</a:t>
            </a:r>
          </a:p>
        </p:txBody>
      </p:sp>
      <p:sp>
        <p:nvSpPr>
          <p:cNvPr id="17" name="Rectangle 16">
            <a:hlinkClick r:id="rId5" action="ppaction://hlinksldjump"/>
            <a:extLst>
              <a:ext uri="{FF2B5EF4-FFF2-40B4-BE49-F238E27FC236}">
                <a16:creationId xmlns:a16="http://schemas.microsoft.com/office/drawing/2014/main" id="{5C5FE0F1-1255-4D00-8300-E31776E2A22A}"/>
              </a:ext>
            </a:extLst>
          </p:cNvPr>
          <p:cNvSpPr/>
          <p:nvPr/>
        </p:nvSpPr>
        <p:spPr>
          <a:xfrm>
            <a:off x="6070825" y="1310504"/>
            <a:ext cx="1958272" cy="689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New Project</a:t>
            </a:r>
          </a:p>
        </p:txBody>
      </p:sp>
      <p:sp>
        <p:nvSpPr>
          <p:cNvPr id="19" name="Action Button: Blank 18">
            <a:hlinkClick r:id="rId6" action="ppaction://hlinksldjump" highlightClick="1"/>
            <a:extLst>
              <a:ext uri="{FF2B5EF4-FFF2-40B4-BE49-F238E27FC236}">
                <a16:creationId xmlns:a16="http://schemas.microsoft.com/office/drawing/2014/main" id="{9C0C8D68-1B36-4FA6-B59F-0C18789C9185}"/>
              </a:ext>
            </a:extLst>
          </p:cNvPr>
          <p:cNvSpPr/>
          <p:nvPr/>
        </p:nvSpPr>
        <p:spPr>
          <a:xfrm>
            <a:off x="1469126" y="1310504"/>
            <a:ext cx="1999659" cy="689213"/>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Client Information</a:t>
            </a:r>
          </a:p>
        </p:txBody>
      </p:sp>
      <p:sp>
        <p:nvSpPr>
          <p:cNvPr id="23" name="TextBox 22">
            <a:extLst>
              <a:ext uri="{FF2B5EF4-FFF2-40B4-BE49-F238E27FC236}">
                <a16:creationId xmlns:a16="http://schemas.microsoft.com/office/drawing/2014/main" id="{1EA24287-87FD-438A-90FB-E6EA62E0164C}"/>
              </a:ext>
            </a:extLst>
          </p:cNvPr>
          <p:cNvSpPr txBox="1"/>
          <p:nvPr/>
        </p:nvSpPr>
        <p:spPr>
          <a:xfrm>
            <a:off x="396510" y="3429000"/>
            <a:ext cx="11531151" cy="1323439"/>
          </a:xfrm>
          <a:prstGeom prst="rect">
            <a:avLst/>
          </a:prstGeom>
          <a:noFill/>
          <a:ln>
            <a:solidFill>
              <a:srgbClr val="002060"/>
            </a:solidFill>
          </a:ln>
        </p:spPr>
        <p:txBody>
          <a:bodyPr wrap="square" rtlCol="0">
            <a:spAutoFit/>
          </a:bodyPr>
          <a:lstStyle/>
          <a:p>
            <a:r>
              <a:rPr lang="en-US" sz="1600" dirty="0"/>
              <a:t>I see four main functions on the entry dialogue:</a:t>
            </a:r>
          </a:p>
          <a:p>
            <a:pPr marL="342900" indent="-342900">
              <a:buAutoNum type="arabicPeriod"/>
            </a:pPr>
            <a:r>
              <a:rPr lang="en-US" sz="1600" dirty="0"/>
              <a:t>Manage client information (allow you to create new ones and edit data)</a:t>
            </a:r>
          </a:p>
          <a:p>
            <a:pPr marL="342900" indent="-342900">
              <a:buAutoNum type="arabicPeriod"/>
            </a:pPr>
            <a:r>
              <a:rPr lang="en-US" sz="1600" dirty="0"/>
              <a:t>Edit existing projects (allow you to drill down to a  client, project, and room to begin edit or add the doors</a:t>
            </a:r>
          </a:p>
          <a:p>
            <a:pPr marL="342900" indent="-342900">
              <a:buAutoNum type="arabicPeriod"/>
            </a:pPr>
            <a:r>
              <a:rPr lang="en-US" sz="1600" dirty="0"/>
              <a:t>Create a new project. (the starting point would be selecting a client for the project)</a:t>
            </a:r>
          </a:p>
          <a:p>
            <a:pPr marL="342900" indent="-342900">
              <a:buAutoNum type="arabicPeriod"/>
            </a:pPr>
            <a:r>
              <a:rPr lang="en-US" sz="1600" dirty="0"/>
              <a:t>Clone any existing project (including any client, project) room to your project</a:t>
            </a:r>
          </a:p>
        </p:txBody>
      </p:sp>
    </p:spTree>
    <p:extLst>
      <p:ext uri="{BB962C8B-B14F-4D97-AF65-F5344CB8AC3E}">
        <p14:creationId xmlns:p14="http://schemas.microsoft.com/office/powerpoint/2010/main" val="398363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F9B0424-370F-4F11-BD36-5E12F4674F04}"/>
              </a:ext>
            </a:extLst>
          </p:cNvPr>
          <p:cNvGrpSpPr/>
          <p:nvPr/>
        </p:nvGrpSpPr>
        <p:grpSpPr>
          <a:xfrm>
            <a:off x="1430941" y="5833011"/>
            <a:ext cx="9193900" cy="320040"/>
            <a:chOff x="1091076" y="3801908"/>
            <a:chExt cx="9193900" cy="320040"/>
          </a:xfrm>
        </p:grpSpPr>
        <p:sp>
          <p:nvSpPr>
            <p:cNvPr id="4" name="Rectangle 3">
              <a:hlinkClick r:id="rId2" action="ppaction://hlinksldjump"/>
              <a:extLst>
                <a:ext uri="{FF2B5EF4-FFF2-40B4-BE49-F238E27FC236}">
                  <a16:creationId xmlns:a16="http://schemas.microsoft.com/office/drawing/2014/main" id="{397763B4-0F4A-43EA-8160-381A8D261496}"/>
                </a:ext>
              </a:extLst>
            </p:cNvPr>
            <p:cNvSpPr/>
            <p:nvPr/>
          </p:nvSpPr>
          <p:spPr>
            <a:xfrm>
              <a:off x="6368432"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5" name="Rectangle 4">
              <a:hlinkClick r:id="rId3" action="ppaction://hlinksldjump"/>
              <a:extLst>
                <a:ext uri="{FF2B5EF4-FFF2-40B4-BE49-F238E27FC236}">
                  <a16:creationId xmlns:a16="http://schemas.microsoft.com/office/drawing/2014/main" id="{75BEB68F-9689-40B0-B7CB-207C5629BF01}"/>
                </a:ext>
              </a:extLst>
            </p:cNvPr>
            <p:cNvSpPr/>
            <p:nvPr/>
          </p:nvSpPr>
          <p:spPr>
            <a:xfrm>
              <a:off x="8326704"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6" name="Rectangle 5">
              <a:hlinkClick r:id="rId4" action="ppaction://hlinksldjump"/>
              <a:extLst>
                <a:ext uri="{FF2B5EF4-FFF2-40B4-BE49-F238E27FC236}">
                  <a16:creationId xmlns:a16="http://schemas.microsoft.com/office/drawing/2014/main" id="{FE1A8B4F-0125-4D02-AAD4-CE5CFD2C8AE8}"/>
                </a:ext>
              </a:extLst>
            </p:cNvPr>
            <p:cNvSpPr/>
            <p:nvPr/>
          </p:nvSpPr>
          <p:spPr>
            <a:xfrm>
              <a:off x="1091076" y="3801908"/>
              <a:ext cx="7053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
          <p:nvSpPr>
            <p:cNvPr id="7" name="Rectangle 6">
              <a:extLst>
                <a:ext uri="{FF2B5EF4-FFF2-40B4-BE49-F238E27FC236}">
                  <a16:creationId xmlns:a16="http://schemas.microsoft.com/office/drawing/2014/main" id="{9BCCDDA0-CE22-4D55-9540-59E22F30C22D}"/>
                </a:ext>
              </a:extLst>
            </p:cNvPr>
            <p:cNvSpPr/>
            <p:nvPr/>
          </p:nvSpPr>
          <p:spPr>
            <a:xfrm>
              <a:off x="1828800" y="3801908"/>
              <a:ext cx="4482988" cy="32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Message</a:t>
              </a:r>
            </a:p>
          </p:txBody>
        </p:sp>
      </p:grpSp>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Client Data Screen</a:t>
            </a:r>
          </a:p>
        </p:txBody>
      </p:sp>
      <p:grpSp>
        <p:nvGrpSpPr>
          <p:cNvPr id="13" name="Group 12">
            <a:extLst>
              <a:ext uri="{FF2B5EF4-FFF2-40B4-BE49-F238E27FC236}">
                <a16:creationId xmlns:a16="http://schemas.microsoft.com/office/drawing/2014/main" id="{CDEC2D19-3EED-4A52-89F8-AA31B921FECC}"/>
              </a:ext>
            </a:extLst>
          </p:cNvPr>
          <p:cNvGrpSpPr/>
          <p:nvPr/>
        </p:nvGrpSpPr>
        <p:grpSpPr>
          <a:xfrm>
            <a:off x="1157161" y="752561"/>
            <a:ext cx="9603898" cy="5518768"/>
            <a:chOff x="1157161" y="1189529"/>
            <a:chExt cx="9603898" cy="5518768"/>
          </a:xfrm>
        </p:grpSpPr>
        <p:sp>
          <p:nvSpPr>
            <p:cNvPr id="10" name="Rectangle 9">
              <a:extLst>
                <a:ext uri="{FF2B5EF4-FFF2-40B4-BE49-F238E27FC236}">
                  <a16:creationId xmlns:a16="http://schemas.microsoft.com/office/drawing/2014/main" id="{26757207-7E3C-4118-87BF-4E46333DA445}"/>
                </a:ext>
              </a:extLst>
            </p:cNvPr>
            <p:cNvSpPr/>
            <p:nvPr/>
          </p:nvSpPr>
          <p:spPr>
            <a:xfrm>
              <a:off x="1157161" y="1189529"/>
              <a:ext cx="9603898" cy="5518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DEAD09-75C2-4798-B3A9-1B6A9453A688}"/>
                </a:ext>
              </a:extLst>
            </p:cNvPr>
            <p:cNvSpPr/>
            <p:nvPr/>
          </p:nvSpPr>
          <p:spPr>
            <a:xfrm>
              <a:off x="1157161" y="1189529"/>
              <a:ext cx="9152092"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MDF Client information</a:t>
              </a:r>
            </a:p>
          </p:txBody>
        </p:sp>
        <p:sp>
          <p:nvSpPr>
            <p:cNvPr id="12" name="Rectangle 11">
              <a:extLst>
                <a:ext uri="{FF2B5EF4-FFF2-40B4-BE49-F238E27FC236}">
                  <a16:creationId xmlns:a16="http://schemas.microsoft.com/office/drawing/2014/main" id="{3E6D8DD5-AC1B-418C-B44A-B18E38B6334B}"/>
                </a:ext>
              </a:extLst>
            </p:cNvPr>
            <p:cNvSpPr/>
            <p:nvPr/>
          </p:nvSpPr>
          <p:spPr>
            <a:xfrm>
              <a:off x="10309253" y="1189529"/>
              <a:ext cx="451806"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grpSp>
      <p:sp>
        <p:nvSpPr>
          <p:cNvPr id="15" name="Rectangle 14">
            <a:extLst>
              <a:ext uri="{FF2B5EF4-FFF2-40B4-BE49-F238E27FC236}">
                <a16:creationId xmlns:a16="http://schemas.microsoft.com/office/drawing/2014/main" id="{332BDEAD-4AF4-41BE-A0C0-237A6489B906}"/>
              </a:ext>
            </a:extLst>
          </p:cNvPr>
          <p:cNvSpPr/>
          <p:nvPr/>
        </p:nvSpPr>
        <p:spPr>
          <a:xfrm>
            <a:off x="1408015" y="3806701"/>
            <a:ext cx="173736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Client</a:t>
            </a:r>
          </a:p>
        </p:txBody>
      </p:sp>
      <p:sp>
        <p:nvSpPr>
          <p:cNvPr id="18" name="Rectangle 17">
            <a:extLst>
              <a:ext uri="{FF2B5EF4-FFF2-40B4-BE49-F238E27FC236}">
                <a16:creationId xmlns:a16="http://schemas.microsoft.com/office/drawing/2014/main" id="{91D37006-124D-4B75-B5F0-F2B63B0EC428}"/>
              </a:ext>
            </a:extLst>
          </p:cNvPr>
          <p:cNvSpPr/>
          <p:nvPr/>
        </p:nvSpPr>
        <p:spPr>
          <a:xfrm>
            <a:off x="1410120" y="1838016"/>
            <a:ext cx="1737360" cy="186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Home Depot</a:t>
            </a:r>
          </a:p>
          <a:p>
            <a:r>
              <a:rPr lang="en-US" dirty="0">
                <a:solidFill>
                  <a:schemeClr val="tx1"/>
                </a:solidFill>
              </a:rPr>
              <a:t>Lowe’s</a:t>
            </a:r>
          </a:p>
          <a:p>
            <a:r>
              <a:rPr lang="en-US" dirty="0">
                <a:solidFill>
                  <a:schemeClr val="tx1"/>
                </a:solidFill>
              </a:rPr>
              <a:t>Monarch</a:t>
            </a:r>
          </a:p>
          <a:p>
            <a:r>
              <a:rPr lang="en-US" dirty="0">
                <a:solidFill>
                  <a:schemeClr val="tx1"/>
                </a:solidFill>
              </a:rPr>
              <a:t>Etc.</a:t>
            </a:r>
          </a:p>
          <a:p>
            <a:r>
              <a:rPr lang="en-US" dirty="0">
                <a:solidFill>
                  <a:schemeClr val="tx1"/>
                </a:solidFill>
              </a:rPr>
              <a:t>Etc.</a:t>
            </a:r>
          </a:p>
          <a:p>
            <a:endParaRPr lang="en-US" dirty="0">
              <a:solidFill>
                <a:schemeClr val="tx1"/>
              </a:solidFill>
            </a:endParaRPr>
          </a:p>
        </p:txBody>
      </p:sp>
      <p:sp>
        <p:nvSpPr>
          <p:cNvPr id="19" name="TextBox 18">
            <a:extLst>
              <a:ext uri="{FF2B5EF4-FFF2-40B4-BE49-F238E27FC236}">
                <a16:creationId xmlns:a16="http://schemas.microsoft.com/office/drawing/2014/main" id="{3630CC44-1D73-4387-9216-AE09CC759AEC}"/>
              </a:ext>
            </a:extLst>
          </p:cNvPr>
          <p:cNvSpPr txBox="1"/>
          <p:nvPr/>
        </p:nvSpPr>
        <p:spPr>
          <a:xfrm>
            <a:off x="1410120" y="1511751"/>
            <a:ext cx="173736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Clients</a:t>
            </a:r>
          </a:p>
        </p:txBody>
      </p:sp>
      <p:sp>
        <p:nvSpPr>
          <p:cNvPr id="20" name="Rectangle 19">
            <a:extLst>
              <a:ext uri="{FF2B5EF4-FFF2-40B4-BE49-F238E27FC236}">
                <a16:creationId xmlns:a16="http://schemas.microsoft.com/office/drawing/2014/main" id="{11130671-622C-49B2-8406-1358CC2105A6}"/>
              </a:ext>
            </a:extLst>
          </p:cNvPr>
          <p:cNvSpPr/>
          <p:nvPr/>
        </p:nvSpPr>
        <p:spPr>
          <a:xfrm>
            <a:off x="1410120" y="2222178"/>
            <a:ext cx="1737360"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59AF791-8905-465B-8693-C27059AAC88D}"/>
              </a:ext>
            </a:extLst>
          </p:cNvPr>
          <p:cNvGrpSpPr/>
          <p:nvPr/>
        </p:nvGrpSpPr>
        <p:grpSpPr>
          <a:xfrm>
            <a:off x="4170769" y="1527824"/>
            <a:ext cx="5920000" cy="274320"/>
            <a:chOff x="4170769" y="1527824"/>
            <a:chExt cx="5920000" cy="274320"/>
          </a:xfrm>
        </p:grpSpPr>
        <p:sp>
          <p:nvSpPr>
            <p:cNvPr id="21" name="Rectangle 20">
              <a:extLst>
                <a:ext uri="{FF2B5EF4-FFF2-40B4-BE49-F238E27FC236}">
                  <a16:creationId xmlns:a16="http://schemas.microsoft.com/office/drawing/2014/main" id="{AC909A3D-CB0C-421B-8A07-94E8846A1387}"/>
                </a:ext>
              </a:extLst>
            </p:cNvPr>
            <p:cNvSpPr/>
            <p:nvPr/>
          </p:nvSpPr>
          <p:spPr>
            <a:xfrm>
              <a:off x="5841101" y="1527824"/>
              <a:ext cx="4249668"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Lowe’s</a:t>
              </a:r>
            </a:p>
          </p:txBody>
        </p:sp>
        <p:sp>
          <p:nvSpPr>
            <p:cNvPr id="22" name="Rectangle 21">
              <a:extLst>
                <a:ext uri="{FF2B5EF4-FFF2-40B4-BE49-F238E27FC236}">
                  <a16:creationId xmlns:a16="http://schemas.microsoft.com/office/drawing/2014/main" id="{D7D7FB3C-A78B-40D2-8E76-631BCF5F996B}"/>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Client Name</a:t>
              </a:r>
            </a:p>
          </p:txBody>
        </p:sp>
      </p:grpSp>
      <p:grpSp>
        <p:nvGrpSpPr>
          <p:cNvPr id="23" name="Group 22">
            <a:extLst>
              <a:ext uri="{FF2B5EF4-FFF2-40B4-BE49-F238E27FC236}">
                <a16:creationId xmlns:a16="http://schemas.microsoft.com/office/drawing/2014/main" id="{5A51520F-74BA-409C-9076-A6FB70728CC3}"/>
              </a:ext>
            </a:extLst>
          </p:cNvPr>
          <p:cNvGrpSpPr/>
          <p:nvPr/>
        </p:nvGrpSpPr>
        <p:grpSpPr>
          <a:xfrm>
            <a:off x="4170769" y="1896719"/>
            <a:ext cx="5920000" cy="274320"/>
            <a:chOff x="4170769" y="1527824"/>
            <a:chExt cx="5920000" cy="274320"/>
          </a:xfrm>
        </p:grpSpPr>
        <p:sp>
          <p:nvSpPr>
            <p:cNvPr id="24" name="Rectangle 23">
              <a:extLst>
                <a:ext uri="{FF2B5EF4-FFF2-40B4-BE49-F238E27FC236}">
                  <a16:creationId xmlns:a16="http://schemas.microsoft.com/office/drawing/2014/main" id="{821D3D38-500A-4E7F-BAAB-7F273D608F16}"/>
                </a:ext>
              </a:extLst>
            </p:cNvPr>
            <p:cNvSpPr/>
            <p:nvPr/>
          </p:nvSpPr>
          <p:spPr>
            <a:xfrm>
              <a:off x="5841101" y="1527824"/>
              <a:ext cx="4249668"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Bob Smith</a:t>
              </a:r>
            </a:p>
          </p:txBody>
        </p:sp>
        <p:sp>
          <p:nvSpPr>
            <p:cNvPr id="25" name="Rectangle 24">
              <a:extLst>
                <a:ext uri="{FF2B5EF4-FFF2-40B4-BE49-F238E27FC236}">
                  <a16:creationId xmlns:a16="http://schemas.microsoft.com/office/drawing/2014/main" id="{4B8BE41C-B0FB-4409-B263-19722705A002}"/>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Contact Name</a:t>
              </a:r>
            </a:p>
          </p:txBody>
        </p:sp>
      </p:grpSp>
      <p:grpSp>
        <p:nvGrpSpPr>
          <p:cNvPr id="26" name="Group 25">
            <a:extLst>
              <a:ext uri="{FF2B5EF4-FFF2-40B4-BE49-F238E27FC236}">
                <a16:creationId xmlns:a16="http://schemas.microsoft.com/office/drawing/2014/main" id="{E71466E7-D412-4BE8-BB27-D8E2F0D5193F}"/>
              </a:ext>
            </a:extLst>
          </p:cNvPr>
          <p:cNvGrpSpPr/>
          <p:nvPr/>
        </p:nvGrpSpPr>
        <p:grpSpPr>
          <a:xfrm>
            <a:off x="3617140" y="4097242"/>
            <a:ext cx="6473629" cy="274320"/>
            <a:chOff x="4170769" y="1527824"/>
            <a:chExt cx="5920000" cy="274320"/>
          </a:xfrm>
        </p:grpSpPr>
        <p:sp>
          <p:nvSpPr>
            <p:cNvPr id="27" name="Rectangle 26">
              <a:extLst>
                <a:ext uri="{FF2B5EF4-FFF2-40B4-BE49-F238E27FC236}">
                  <a16:creationId xmlns:a16="http://schemas.microsoft.com/office/drawing/2014/main" id="{643600F9-4061-4B8E-BE53-931010B323F7}"/>
                </a:ext>
              </a:extLst>
            </p:cNvPr>
            <p:cNvSpPr/>
            <p:nvPr/>
          </p:nvSpPr>
          <p:spPr>
            <a:xfrm>
              <a:off x="6204535" y="1527824"/>
              <a:ext cx="3886234"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123 456 7890</a:t>
              </a:r>
            </a:p>
          </p:txBody>
        </p:sp>
        <p:sp>
          <p:nvSpPr>
            <p:cNvPr id="28" name="Rectangle 27">
              <a:extLst>
                <a:ext uri="{FF2B5EF4-FFF2-40B4-BE49-F238E27FC236}">
                  <a16:creationId xmlns:a16="http://schemas.microsoft.com/office/drawing/2014/main" id="{A0A4D34C-D91F-436D-B8EA-E562CBD708C4}"/>
                </a:ext>
              </a:extLst>
            </p:cNvPr>
            <p:cNvSpPr/>
            <p:nvPr/>
          </p:nvSpPr>
          <p:spPr>
            <a:xfrm>
              <a:off x="4170769" y="1527824"/>
              <a:ext cx="19351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Phone Number</a:t>
              </a:r>
            </a:p>
          </p:txBody>
        </p:sp>
      </p:grpSp>
      <p:grpSp>
        <p:nvGrpSpPr>
          <p:cNvPr id="29" name="Group 28">
            <a:extLst>
              <a:ext uri="{FF2B5EF4-FFF2-40B4-BE49-F238E27FC236}">
                <a16:creationId xmlns:a16="http://schemas.microsoft.com/office/drawing/2014/main" id="{A77B6F82-0AC9-4E65-9D59-51CC5D1693B8}"/>
              </a:ext>
            </a:extLst>
          </p:cNvPr>
          <p:cNvGrpSpPr/>
          <p:nvPr/>
        </p:nvGrpSpPr>
        <p:grpSpPr>
          <a:xfrm>
            <a:off x="4170769" y="2621662"/>
            <a:ext cx="5920000" cy="274320"/>
            <a:chOff x="4170769" y="1527824"/>
            <a:chExt cx="5920000" cy="274320"/>
          </a:xfrm>
        </p:grpSpPr>
        <p:sp>
          <p:nvSpPr>
            <p:cNvPr id="30" name="Rectangle 29">
              <a:extLst>
                <a:ext uri="{FF2B5EF4-FFF2-40B4-BE49-F238E27FC236}">
                  <a16:creationId xmlns:a16="http://schemas.microsoft.com/office/drawing/2014/main" id="{0E187D42-409E-45BD-B613-7B8B323BA469}"/>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123 May St.</a:t>
              </a:r>
            </a:p>
          </p:txBody>
        </p:sp>
        <p:sp>
          <p:nvSpPr>
            <p:cNvPr id="31" name="Rectangle 30">
              <a:extLst>
                <a:ext uri="{FF2B5EF4-FFF2-40B4-BE49-F238E27FC236}">
                  <a16:creationId xmlns:a16="http://schemas.microsoft.com/office/drawing/2014/main" id="{5F75E36A-C51E-4FA8-92C6-19A921A36E70}"/>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Street address</a:t>
              </a:r>
            </a:p>
          </p:txBody>
        </p:sp>
      </p:grpSp>
      <p:grpSp>
        <p:nvGrpSpPr>
          <p:cNvPr id="32" name="Group 31">
            <a:extLst>
              <a:ext uri="{FF2B5EF4-FFF2-40B4-BE49-F238E27FC236}">
                <a16:creationId xmlns:a16="http://schemas.microsoft.com/office/drawing/2014/main" id="{711E7DFB-738F-423A-B30E-5EDF8D5E1A78}"/>
              </a:ext>
            </a:extLst>
          </p:cNvPr>
          <p:cNvGrpSpPr/>
          <p:nvPr/>
        </p:nvGrpSpPr>
        <p:grpSpPr>
          <a:xfrm>
            <a:off x="4170769" y="2990557"/>
            <a:ext cx="5920000" cy="274320"/>
            <a:chOff x="4170769" y="1527824"/>
            <a:chExt cx="5920000" cy="274320"/>
          </a:xfrm>
        </p:grpSpPr>
        <p:sp>
          <p:nvSpPr>
            <p:cNvPr id="33" name="Rectangle 32">
              <a:extLst>
                <a:ext uri="{FF2B5EF4-FFF2-40B4-BE49-F238E27FC236}">
                  <a16:creationId xmlns:a16="http://schemas.microsoft.com/office/drawing/2014/main" id="{8C29253C-DAB8-4D8B-80EC-63ECE5FC9AB4}"/>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Dallas</a:t>
              </a:r>
            </a:p>
          </p:txBody>
        </p:sp>
        <p:sp>
          <p:nvSpPr>
            <p:cNvPr id="34" name="Rectangle 33">
              <a:extLst>
                <a:ext uri="{FF2B5EF4-FFF2-40B4-BE49-F238E27FC236}">
                  <a16:creationId xmlns:a16="http://schemas.microsoft.com/office/drawing/2014/main" id="{41ECBBB3-150B-409A-AC31-E77AD32C6691}"/>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City Name</a:t>
              </a:r>
            </a:p>
          </p:txBody>
        </p:sp>
      </p:grpSp>
      <p:grpSp>
        <p:nvGrpSpPr>
          <p:cNvPr id="35" name="Group 34">
            <a:extLst>
              <a:ext uri="{FF2B5EF4-FFF2-40B4-BE49-F238E27FC236}">
                <a16:creationId xmlns:a16="http://schemas.microsoft.com/office/drawing/2014/main" id="{1CE49CB6-9959-45D7-A4BE-76DF90C91FEA}"/>
              </a:ext>
            </a:extLst>
          </p:cNvPr>
          <p:cNvGrpSpPr/>
          <p:nvPr/>
        </p:nvGrpSpPr>
        <p:grpSpPr>
          <a:xfrm>
            <a:off x="4170769" y="3359452"/>
            <a:ext cx="5920000" cy="274320"/>
            <a:chOff x="4170769" y="1527824"/>
            <a:chExt cx="5920000" cy="274320"/>
          </a:xfrm>
        </p:grpSpPr>
        <p:sp>
          <p:nvSpPr>
            <p:cNvPr id="36" name="Rectangle 35">
              <a:extLst>
                <a:ext uri="{FF2B5EF4-FFF2-40B4-BE49-F238E27FC236}">
                  <a16:creationId xmlns:a16="http://schemas.microsoft.com/office/drawing/2014/main" id="{B08BE73F-A298-48E1-B349-477B8490E6E5}"/>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Tx</a:t>
              </a:r>
            </a:p>
          </p:txBody>
        </p:sp>
        <p:sp>
          <p:nvSpPr>
            <p:cNvPr id="37" name="Rectangle 36">
              <a:extLst>
                <a:ext uri="{FF2B5EF4-FFF2-40B4-BE49-F238E27FC236}">
                  <a16:creationId xmlns:a16="http://schemas.microsoft.com/office/drawing/2014/main" id="{FCD36FB2-D610-4B7F-B624-31E2E2D244E2}"/>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State</a:t>
              </a:r>
            </a:p>
          </p:txBody>
        </p:sp>
      </p:grpSp>
      <p:grpSp>
        <p:nvGrpSpPr>
          <p:cNvPr id="38" name="Group 37">
            <a:extLst>
              <a:ext uri="{FF2B5EF4-FFF2-40B4-BE49-F238E27FC236}">
                <a16:creationId xmlns:a16="http://schemas.microsoft.com/office/drawing/2014/main" id="{B4AF1548-67F6-4D12-B2E1-E79FC4DE81A2}"/>
              </a:ext>
            </a:extLst>
          </p:cNvPr>
          <p:cNvGrpSpPr/>
          <p:nvPr/>
        </p:nvGrpSpPr>
        <p:grpSpPr>
          <a:xfrm>
            <a:off x="4170769" y="3728347"/>
            <a:ext cx="5920000" cy="274320"/>
            <a:chOff x="4170769" y="1527824"/>
            <a:chExt cx="5920000" cy="274320"/>
          </a:xfrm>
        </p:grpSpPr>
        <p:sp>
          <p:nvSpPr>
            <p:cNvPr id="39" name="Rectangle 38">
              <a:extLst>
                <a:ext uri="{FF2B5EF4-FFF2-40B4-BE49-F238E27FC236}">
                  <a16:creationId xmlns:a16="http://schemas.microsoft.com/office/drawing/2014/main" id="{E857A074-CA45-4752-8CDC-1CFCDAB65CBE}"/>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12345</a:t>
              </a:r>
            </a:p>
          </p:txBody>
        </p:sp>
        <p:sp>
          <p:nvSpPr>
            <p:cNvPr id="40" name="Rectangle 39">
              <a:extLst>
                <a:ext uri="{FF2B5EF4-FFF2-40B4-BE49-F238E27FC236}">
                  <a16:creationId xmlns:a16="http://schemas.microsoft.com/office/drawing/2014/main" id="{6FD8B720-46BA-47CB-8AD1-BCB8C9D2AFF6}"/>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Zip Code</a:t>
              </a:r>
            </a:p>
          </p:txBody>
        </p:sp>
      </p:grpSp>
      <p:grpSp>
        <p:nvGrpSpPr>
          <p:cNvPr id="42" name="Group 41">
            <a:extLst>
              <a:ext uri="{FF2B5EF4-FFF2-40B4-BE49-F238E27FC236}">
                <a16:creationId xmlns:a16="http://schemas.microsoft.com/office/drawing/2014/main" id="{58FD285D-D674-4F7F-8260-22D782C726BD}"/>
              </a:ext>
            </a:extLst>
          </p:cNvPr>
          <p:cNvGrpSpPr/>
          <p:nvPr/>
        </p:nvGrpSpPr>
        <p:grpSpPr>
          <a:xfrm>
            <a:off x="4170769" y="2248929"/>
            <a:ext cx="5920000" cy="274320"/>
            <a:chOff x="4170769" y="1527824"/>
            <a:chExt cx="5920000" cy="274320"/>
          </a:xfrm>
        </p:grpSpPr>
        <p:sp>
          <p:nvSpPr>
            <p:cNvPr id="43" name="Rectangle 42">
              <a:extLst>
                <a:ext uri="{FF2B5EF4-FFF2-40B4-BE49-F238E27FC236}">
                  <a16:creationId xmlns:a16="http://schemas.microsoft.com/office/drawing/2014/main" id="{4D4FD285-1093-42D9-85B1-AFFC773AAB4D}"/>
                </a:ext>
              </a:extLst>
            </p:cNvPr>
            <p:cNvSpPr/>
            <p:nvPr/>
          </p:nvSpPr>
          <p:spPr>
            <a:xfrm>
              <a:off x="5841101" y="1527824"/>
              <a:ext cx="4249668"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Bob.Smith@Lowes.com</a:t>
              </a:r>
            </a:p>
          </p:txBody>
        </p:sp>
        <p:sp>
          <p:nvSpPr>
            <p:cNvPr id="44" name="Rectangle 43">
              <a:extLst>
                <a:ext uri="{FF2B5EF4-FFF2-40B4-BE49-F238E27FC236}">
                  <a16:creationId xmlns:a16="http://schemas.microsoft.com/office/drawing/2014/main" id="{1BA0911D-5B31-44A6-BE8F-C248C2AB3E12}"/>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Email</a:t>
              </a:r>
            </a:p>
          </p:txBody>
        </p:sp>
      </p:grpSp>
      <p:sp>
        <p:nvSpPr>
          <p:cNvPr id="48" name="Rectangle 47">
            <a:extLst>
              <a:ext uri="{FF2B5EF4-FFF2-40B4-BE49-F238E27FC236}">
                <a16:creationId xmlns:a16="http://schemas.microsoft.com/office/drawing/2014/main" id="{05A95C5F-1D77-4DBA-82FD-C9734BAD0BB8}"/>
              </a:ext>
            </a:extLst>
          </p:cNvPr>
          <p:cNvSpPr/>
          <p:nvPr/>
        </p:nvSpPr>
        <p:spPr>
          <a:xfrm>
            <a:off x="10930991" y="1527824"/>
            <a:ext cx="1124792" cy="91057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Denotes required fields</a:t>
            </a:r>
          </a:p>
          <a:p>
            <a:r>
              <a:rPr lang="en-US" sz="1200" dirty="0">
                <a:solidFill>
                  <a:schemeClr val="tx1"/>
                </a:solidFill>
              </a:rPr>
              <a:t>But you need to tell me</a:t>
            </a:r>
          </a:p>
        </p:txBody>
      </p:sp>
      <p:cxnSp>
        <p:nvCxnSpPr>
          <p:cNvPr id="50" name="Connector: Elbow 49">
            <a:extLst>
              <a:ext uri="{FF2B5EF4-FFF2-40B4-BE49-F238E27FC236}">
                <a16:creationId xmlns:a16="http://schemas.microsoft.com/office/drawing/2014/main" id="{8F92D92F-EC82-4D96-B144-278B2254E2D2}"/>
              </a:ext>
            </a:extLst>
          </p:cNvPr>
          <p:cNvCxnSpPr>
            <a:cxnSpLocks/>
            <a:stCxn id="48" idx="1"/>
            <a:endCxn id="21" idx="3"/>
          </p:cNvCxnSpPr>
          <p:nvPr/>
        </p:nvCxnSpPr>
        <p:spPr>
          <a:xfrm rot="10800000">
            <a:off x="10090769" y="1664984"/>
            <a:ext cx="840222" cy="3181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FEB83ACF-403E-4FBD-943F-694C918C5BDD}"/>
              </a:ext>
            </a:extLst>
          </p:cNvPr>
          <p:cNvCxnSpPr>
            <a:cxnSpLocks/>
            <a:stCxn id="48" idx="1"/>
          </p:cNvCxnSpPr>
          <p:nvPr/>
        </p:nvCxnSpPr>
        <p:spPr>
          <a:xfrm rot="10800000" flipV="1">
            <a:off x="10073237" y="1983112"/>
            <a:ext cx="857754" cy="604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7092974E-3226-46F9-AC65-367CDAAA004C}"/>
              </a:ext>
            </a:extLst>
          </p:cNvPr>
          <p:cNvCxnSpPr>
            <a:cxnSpLocks/>
            <a:stCxn id="48" idx="1"/>
            <a:endCxn id="43" idx="3"/>
          </p:cNvCxnSpPr>
          <p:nvPr/>
        </p:nvCxnSpPr>
        <p:spPr>
          <a:xfrm rot="10800000" flipV="1">
            <a:off x="10090769" y="1983111"/>
            <a:ext cx="840222" cy="40297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Speech Bubble: Rectangle 63">
            <a:extLst>
              <a:ext uri="{FF2B5EF4-FFF2-40B4-BE49-F238E27FC236}">
                <a16:creationId xmlns:a16="http://schemas.microsoft.com/office/drawing/2014/main" id="{57D6E41A-442C-4DCC-B377-0904895E1792}"/>
              </a:ext>
            </a:extLst>
          </p:cNvPr>
          <p:cNvSpPr/>
          <p:nvPr/>
        </p:nvSpPr>
        <p:spPr>
          <a:xfrm>
            <a:off x="6992193" y="6391610"/>
            <a:ext cx="2799170" cy="179191"/>
          </a:xfrm>
          <a:prstGeom prst="wedgeRectCallout">
            <a:avLst>
              <a:gd name="adj1" fmla="val -23421"/>
              <a:gd name="adj2" fmla="val -174279"/>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updates data file and returns to menu</a:t>
            </a:r>
          </a:p>
        </p:txBody>
      </p:sp>
      <p:sp>
        <p:nvSpPr>
          <p:cNvPr id="65" name="Speech Bubble: Rectangle 64">
            <a:extLst>
              <a:ext uri="{FF2B5EF4-FFF2-40B4-BE49-F238E27FC236}">
                <a16:creationId xmlns:a16="http://schemas.microsoft.com/office/drawing/2014/main" id="{F655ECE9-3DD1-4000-B543-B96A12415771}"/>
              </a:ext>
            </a:extLst>
          </p:cNvPr>
          <p:cNvSpPr/>
          <p:nvPr/>
        </p:nvSpPr>
        <p:spPr>
          <a:xfrm>
            <a:off x="1745790" y="5189065"/>
            <a:ext cx="2799170" cy="216390"/>
          </a:xfrm>
          <a:prstGeom prst="wedgeRectCallout">
            <a:avLst>
              <a:gd name="adj1" fmla="val -41471"/>
              <a:gd name="adj2" fmla="val -502801"/>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Adds default data to file and refreshes screen</a:t>
            </a:r>
          </a:p>
        </p:txBody>
      </p:sp>
      <p:sp>
        <p:nvSpPr>
          <p:cNvPr id="72" name="Rectangle 71">
            <a:extLst>
              <a:ext uri="{FF2B5EF4-FFF2-40B4-BE49-F238E27FC236}">
                <a16:creationId xmlns:a16="http://schemas.microsoft.com/office/drawing/2014/main" id="{91B3B4D4-BA32-48E9-ABB3-81CDC2217F95}"/>
              </a:ext>
            </a:extLst>
          </p:cNvPr>
          <p:cNvSpPr/>
          <p:nvPr/>
        </p:nvSpPr>
        <p:spPr>
          <a:xfrm>
            <a:off x="1285285" y="1184924"/>
            <a:ext cx="9347649" cy="274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Selected Client: Lowe’s </a:t>
            </a:r>
          </a:p>
        </p:txBody>
      </p:sp>
    </p:spTree>
    <p:extLst>
      <p:ext uri="{BB962C8B-B14F-4D97-AF65-F5344CB8AC3E}">
        <p14:creationId xmlns:p14="http://schemas.microsoft.com/office/powerpoint/2010/main" val="65311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F9B0424-370F-4F11-BD36-5E12F4674F04}"/>
              </a:ext>
            </a:extLst>
          </p:cNvPr>
          <p:cNvGrpSpPr/>
          <p:nvPr/>
        </p:nvGrpSpPr>
        <p:grpSpPr>
          <a:xfrm>
            <a:off x="1430941" y="5833011"/>
            <a:ext cx="9193900" cy="320040"/>
            <a:chOff x="1091076" y="3801908"/>
            <a:chExt cx="9193900" cy="320040"/>
          </a:xfrm>
        </p:grpSpPr>
        <p:sp>
          <p:nvSpPr>
            <p:cNvPr id="4" name="Rectangle 3">
              <a:hlinkClick r:id="rId2" action="ppaction://hlinksldjump"/>
              <a:extLst>
                <a:ext uri="{FF2B5EF4-FFF2-40B4-BE49-F238E27FC236}">
                  <a16:creationId xmlns:a16="http://schemas.microsoft.com/office/drawing/2014/main" id="{397763B4-0F4A-43EA-8160-381A8D261496}"/>
                </a:ext>
              </a:extLst>
            </p:cNvPr>
            <p:cNvSpPr/>
            <p:nvPr/>
          </p:nvSpPr>
          <p:spPr>
            <a:xfrm>
              <a:off x="6368432"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5" name="Rectangle 4">
              <a:hlinkClick r:id="rId3" action="ppaction://hlinksldjump"/>
              <a:extLst>
                <a:ext uri="{FF2B5EF4-FFF2-40B4-BE49-F238E27FC236}">
                  <a16:creationId xmlns:a16="http://schemas.microsoft.com/office/drawing/2014/main" id="{75BEB68F-9689-40B0-B7CB-207C5629BF01}"/>
                </a:ext>
              </a:extLst>
            </p:cNvPr>
            <p:cNvSpPr/>
            <p:nvPr/>
          </p:nvSpPr>
          <p:spPr>
            <a:xfrm>
              <a:off x="8326704"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6" name="Rectangle 5">
              <a:hlinkClick r:id="rId4" action="ppaction://hlinksldjump"/>
              <a:extLst>
                <a:ext uri="{FF2B5EF4-FFF2-40B4-BE49-F238E27FC236}">
                  <a16:creationId xmlns:a16="http://schemas.microsoft.com/office/drawing/2014/main" id="{FE1A8B4F-0125-4D02-AAD4-CE5CFD2C8AE8}"/>
                </a:ext>
              </a:extLst>
            </p:cNvPr>
            <p:cNvSpPr/>
            <p:nvPr/>
          </p:nvSpPr>
          <p:spPr>
            <a:xfrm>
              <a:off x="1091076" y="3801908"/>
              <a:ext cx="7053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
          <p:nvSpPr>
            <p:cNvPr id="7" name="Rectangle 6">
              <a:extLst>
                <a:ext uri="{FF2B5EF4-FFF2-40B4-BE49-F238E27FC236}">
                  <a16:creationId xmlns:a16="http://schemas.microsoft.com/office/drawing/2014/main" id="{9BCCDDA0-CE22-4D55-9540-59E22F30C22D}"/>
                </a:ext>
              </a:extLst>
            </p:cNvPr>
            <p:cNvSpPr/>
            <p:nvPr/>
          </p:nvSpPr>
          <p:spPr>
            <a:xfrm>
              <a:off x="1828800" y="3801908"/>
              <a:ext cx="4482988" cy="32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Message</a:t>
              </a:r>
            </a:p>
          </p:txBody>
        </p:sp>
      </p:grpSp>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Select Client Screen</a:t>
            </a:r>
          </a:p>
        </p:txBody>
      </p:sp>
      <p:grpSp>
        <p:nvGrpSpPr>
          <p:cNvPr id="13" name="Group 12">
            <a:extLst>
              <a:ext uri="{FF2B5EF4-FFF2-40B4-BE49-F238E27FC236}">
                <a16:creationId xmlns:a16="http://schemas.microsoft.com/office/drawing/2014/main" id="{CDEC2D19-3EED-4A52-89F8-AA31B921FECC}"/>
              </a:ext>
            </a:extLst>
          </p:cNvPr>
          <p:cNvGrpSpPr/>
          <p:nvPr/>
        </p:nvGrpSpPr>
        <p:grpSpPr>
          <a:xfrm>
            <a:off x="1157161" y="752561"/>
            <a:ext cx="9603898" cy="5518768"/>
            <a:chOff x="1157161" y="1189529"/>
            <a:chExt cx="9603898" cy="5518768"/>
          </a:xfrm>
        </p:grpSpPr>
        <p:sp>
          <p:nvSpPr>
            <p:cNvPr id="10" name="Rectangle 9">
              <a:extLst>
                <a:ext uri="{FF2B5EF4-FFF2-40B4-BE49-F238E27FC236}">
                  <a16:creationId xmlns:a16="http://schemas.microsoft.com/office/drawing/2014/main" id="{26757207-7E3C-4118-87BF-4E46333DA445}"/>
                </a:ext>
              </a:extLst>
            </p:cNvPr>
            <p:cNvSpPr/>
            <p:nvPr/>
          </p:nvSpPr>
          <p:spPr>
            <a:xfrm>
              <a:off x="1157161" y="1189529"/>
              <a:ext cx="9603898" cy="5518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DEAD09-75C2-4798-B3A9-1B6A9453A688}"/>
                </a:ext>
              </a:extLst>
            </p:cNvPr>
            <p:cNvSpPr/>
            <p:nvPr/>
          </p:nvSpPr>
          <p:spPr>
            <a:xfrm>
              <a:off x="1157161" y="1189529"/>
              <a:ext cx="9152092"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MDF Client information</a:t>
              </a:r>
            </a:p>
          </p:txBody>
        </p:sp>
        <p:sp>
          <p:nvSpPr>
            <p:cNvPr id="12" name="Rectangle 11">
              <a:extLst>
                <a:ext uri="{FF2B5EF4-FFF2-40B4-BE49-F238E27FC236}">
                  <a16:creationId xmlns:a16="http://schemas.microsoft.com/office/drawing/2014/main" id="{3E6D8DD5-AC1B-418C-B44A-B18E38B6334B}"/>
                </a:ext>
              </a:extLst>
            </p:cNvPr>
            <p:cNvSpPr/>
            <p:nvPr/>
          </p:nvSpPr>
          <p:spPr>
            <a:xfrm>
              <a:off x="10309253" y="1189529"/>
              <a:ext cx="451806"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grpSp>
      <p:sp>
        <p:nvSpPr>
          <p:cNvPr id="15" name="Rectangle 14">
            <a:extLst>
              <a:ext uri="{FF2B5EF4-FFF2-40B4-BE49-F238E27FC236}">
                <a16:creationId xmlns:a16="http://schemas.microsoft.com/office/drawing/2014/main" id="{332BDEAD-4AF4-41BE-A0C0-237A6489B906}"/>
              </a:ext>
            </a:extLst>
          </p:cNvPr>
          <p:cNvSpPr/>
          <p:nvPr/>
        </p:nvSpPr>
        <p:spPr>
          <a:xfrm>
            <a:off x="1410120" y="3760282"/>
            <a:ext cx="173736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Client</a:t>
            </a:r>
          </a:p>
        </p:txBody>
      </p:sp>
      <p:sp>
        <p:nvSpPr>
          <p:cNvPr id="18" name="Rectangle 17">
            <a:extLst>
              <a:ext uri="{FF2B5EF4-FFF2-40B4-BE49-F238E27FC236}">
                <a16:creationId xmlns:a16="http://schemas.microsoft.com/office/drawing/2014/main" id="{91D37006-124D-4B75-B5F0-F2B63B0EC428}"/>
              </a:ext>
            </a:extLst>
          </p:cNvPr>
          <p:cNvSpPr/>
          <p:nvPr/>
        </p:nvSpPr>
        <p:spPr>
          <a:xfrm>
            <a:off x="1410120" y="1838016"/>
            <a:ext cx="1737360" cy="186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Home Depot</a:t>
            </a:r>
          </a:p>
          <a:p>
            <a:r>
              <a:rPr lang="en-US" dirty="0">
                <a:solidFill>
                  <a:schemeClr val="tx1"/>
                </a:solidFill>
              </a:rPr>
              <a:t>Lowe’s</a:t>
            </a:r>
          </a:p>
          <a:p>
            <a:r>
              <a:rPr lang="en-US" dirty="0">
                <a:solidFill>
                  <a:schemeClr val="tx1"/>
                </a:solidFill>
              </a:rPr>
              <a:t>Monarch</a:t>
            </a:r>
          </a:p>
          <a:p>
            <a:r>
              <a:rPr lang="en-US" dirty="0">
                <a:solidFill>
                  <a:schemeClr val="tx1"/>
                </a:solidFill>
              </a:rPr>
              <a:t>Etc.</a:t>
            </a:r>
          </a:p>
          <a:p>
            <a:r>
              <a:rPr lang="en-US" dirty="0">
                <a:solidFill>
                  <a:schemeClr val="tx1"/>
                </a:solidFill>
              </a:rPr>
              <a:t>Etc.</a:t>
            </a:r>
          </a:p>
          <a:p>
            <a:endParaRPr lang="en-US" dirty="0">
              <a:solidFill>
                <a:schemeClr val="tx1"/>
              </a:solidFill>
            </a:endParaRPr>
          </a:p>
        </p:txBody>
      </p:sp>
      <p:sp>
        <p:nvSpPr>
          <p:cNvPr id="19" name="TextBox 18">
            <a:extLst>
              <a:ext uri="{FF2B5EF4-FFF2-40B4-BE49-F238E27FC236}">
                <a16:creationId xmlns:a16="http://schemas.microsoft.com/office/drawing/2014/main" id="{3630CC44-1D73-4387-9216-AE09CC759AEC}"/>
              </a:ext>
            </a:extLst>
          </p:cNvPr>
          <p:cNvSpPr txBox="1"/>
          <p:nvPr/>
        </p:nvSpPr>
        <p:spPr>
          <a:xfrm>
            <a:off x="1410120" y="1511751"/>
            <a:ext cx="173736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Clients</a:t>
            </a:r>
          </a:p>
        </p:txBody>
      </p:sp>
      <p:sp>
        <p:nvSpPr>
          <p:cNvPr id="20" name="Rectangle 19">
            <a:extLst>
              <a:ext uri="{FF2B5EF4-FFF2-40B4-BE49-F238E27FC236}">
                <a16:creationId xmlns:a16="http://schemas.microsoft.com/office/drawing/2014/main" id="{11130671-622C-49B2-8406-1358CC2105A6}"/>
              </a:ext>
            </a:extLst>
          </p:cNvPr>
          <p:cNvSpPr/>
          <p:nvPr/>
        </p:nvSpPr>
        <p:spPr>
          <a:xfrm>
            <a:off x="1410120" y="2222178"/>
            <a:ext cx="1737360"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59AF791-8905-465B-8693-C27059AAC88D}"/>
              </a:ext>
            </a:extLst>
          </p:cNvPr>
          <p:cNvGrpSpPr/>
          <p:nvPr/>
        </p:nvGrpSpPr>
        <p:grpSpPr>
          <a:xfrm>
            <a:off x="4170769" y="1527824"/>
            <a:ext cx="5920000" cy="274320"/>
            <a:chOff x="4170769" y="1527824"/>
            <a:chExt cx="5920000" cy="274320"/>
          </a:xfrm>
        </p:grpSpPr>
        <p:sp>
          <p:nvSpPr>
            <p:cNvPr id="21" name="Rectangle 20">
              <a:extLst>
                <a:ext uri="{FF2B5EF4-FFF2-40B4-BE49-F238E27FC236}">
                  <a16:creationId xmlns:a16="http://schemas.microsoft.com/office/drawing/2014/main" id="{AC909A3D-CB0C-421B-8A07-94E8846A1387}"/>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Lowe’s</a:t>
              </a:r>
            </a:p>
          </p:txBody>
        </p:sp>
        <p:sp>
          <p:nvSpPr>
            <p:cNvPr id="22" name="Rectangle 21">
              <a:extLst>
                <a:ext uri="{FF2B5EF4-FFF2-40B4-BE49-F238E27FC236}">
                  <a16:creationId xmlns:a16="http://schemas.microsoft.com/office/drawing/2014/main" id="{D7D7FB3C-A78B-40D2-8E76-631BCF5F996B}"/>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Client Name</a:t>
              </a:r>
            </a:p>
          </p:txBody>
        </p:sp>
      </p:grpSp>
      <p:grpSp>
        <p:nvGrpSpPr>
          <p:cNvPr id="23" name="Group 22">
            <a:extLst>
              <a:ext uri="{FF2B5EF4-FFF2-40B4-BE49-F238E27FC236}">
                <a16:creationId xmlns:a16="http://schemas.microsoft.com/office/drawing/2014/main" id="{5A51520F-74BA-409C-9076-A6FB70728CC3}"/>
              </a:ext>
            </a:extLst>
          </p:cNvPr>
          <p:cNvGrpSpPr/>
          <p:nvPr/>
        </p:nvGrpSpPr>
        <p:grpSpPr>
          <a:xfrm>
            <a:off x="4170769" y="1896719"/>
            <a:ext cx="5920000" cy="274320"/>
            <a:chOff x="4170769" y="1527824"/>
            <a:chExt cx="5920000" cy="274320"/>
          </a:xfrm>
        </p:grpSpPr>
        <p:sp>
          <p:nvSpPr>
            <p:cNvPr id="24" name="Rectangle 23">
              <a:extLst>
                <a:ext uri="{FF2B5EF4-FFF2-40B4-BE49-F238E27FC236}">
                  <a16:creationId xmlns:a16="http://schemas.microsoft.com/office/drawing/2014/main" id="{821D3D38-500A-4E7F-BAAB-7F273D608F16}"/>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Bob Smith</a:t>
              </a:r>
            </a:p>
          </p:txBody>
        </p:sp>
        <p:sp>
          <p:nvSpPr>
            <p:cNvPr id="25" name="Rectangle 24">
              <a:extLst>
                <a:ext uri="{FF2B5EF4-FFF2-40B4-BE49-F238E27FC236}">
                  <a16:creationId xmlns:a16="http://schemas.microsoft.com/office/drawing/2014/main" id="{4B8BE41C-B0FB-4409-B263-19722705A002}"/>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Contact Name</a:t>
              </a:r>
            </a:p>
          </p:txBody>
        </p:sp>
      </p:grpSp>
      <p:grpSp>
        <p:nvGrpSpPr>
          <p:cNvPr id="26" name="Group 25">
            <a:extLst>
              <a:ext uri="{FF2B5EF4-FFF2-40B4-BE49-F238E27FC236}">
                <a16:creationId xmlns:a16="http://schemas.microsoft.com/office/drawing/2014/main" id="{E71466E7-D412-4BE8-BB27-D8E2F0D5193F}"/>
              </a:ext>
            </a:extLst>
          </p:cNvPr>
          <p:cNvGrpSpPr/>
          <p:nvPr/>
        </p:nvGrpSpPr>
        <p:grpSpPr>
          <a:xfrm>
            <a:off x="3617140" y="4097242"/>
            <a:ext cx="6473629" cy="274320"/>
            <a:chOff x="4170769" y="1527824"/>
            <a:chExt cx="5920000" cy="274320"/>
          </a:xfrm>
        </p:grpSpPr>
        <p:sp>
          <p:nvSpPr>
            <p:cNvPr id="27" name="Rectangle 26">
              <a:extLst>
                <a:ext uri="{FF2B5EF4-FFF2-40B4-BE49-F238E27FC236}">
                  <a16:creationId xmlns:a16="http://schemas.microsoft.com/office/drawing/2014/main" id="{643600F9-4061-4B8E-BE53-931010B323F7}"/>
                </a:ext>
              </a:extLst>
            </p:cNvPr>
            <p:cNvSpPr/>
            <p:nvPr/>
          </p:nvSpPr>
          <p:spPr>
            <a:xfrm>
              <a:off x="6204535" y="1527824"/>
              <a:ext cx="3886234"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123 456 7890</a:t>
              </a:r>
            </a:p>
          </p:txBody>
        </p:sp>
        <p:sp>
          <p:nvSpPr>
            <p:cNvPr id="28" name="Rectangle 27">
              <a:extLst>
                <a:ext uri="{FF2B5EF4-FFF2-40B4-BE49-F238E27FC236}">
                  <a16:creationId xmlns:a16="http://schemas.microsoft.com/office/drawing/2014/main" id="{A0A4D34C-D91F-436D-B8EA-E562CBD708C4}"/>
                </a:ext>
              </a:extLst>
            </p:cNvPr>
            <p:cNvSpPr/>
            <p:nvPr/>
          </p:nvSpPr>
          <p:spPr>
            <a:xfrm>
              <a:off x="4170769" y="1527824"/>
              <a:ext cx="19351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Phone Number</a:t>
              </a:r>
            </a:p>
          </p:txBody>
        </p:sp>
      </p:grpSp>
      <p:grpSp>
        <p:nvGrpSpPr>
          <p:cNvPr id="29" name="Group 28">
            <a:extLst>
              <a:ext uri="{FF2B5EF4-FFF2-40B4-BE49-F238E27FC236}">
                <a16:creationId xmlns:a16="http://schemas.microsoft.com/office/drawing/2014/main" id="{A77B6F82-0AC9-4E65-9D59-51CC5D1693B8}"/>
              </a:ext>
            </a:extLst>
          </p:cNvPr>
          <p:cNvGrpSpPr/>
          <p:nvPr/>
        </p:nvGrpSpPr>
        <p:grpSpPr>
          <a:xfrm>
            <a:off x="4170769" y="2621662"/>
            <a:ext cx="5920000" cy="274320"/>
            <a:chOff x="4170769" y="1527824"/>
            <a:chExt cx="5920000" cy="274320"/>
          </a:xfrm>
        </p:grpSpPr>
        <p:sp>
          <p:nvSpPr>
            <p:cNvPr id="30" name="Rectangle 29">
              <a:extLst>
                <a:ext uri="{FF2B5EF4-FFF2-40B4-BE49-F238E27FC236}">
                  <a16:creationId xmlns:a16="http://schemas.microsoft.com/office/drawing/2014/main" id="{0E187D42-409E-45BD-B613-7B8B323BA469}"/>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123 May St.</a:t>
              </a:r>
            </a:p>
          </p:txBody>
        </p:sp>
        <p:sp>
          <p:nvSpPr>
            <p:cNvPr id="31" name="Rectangle 30">
              <a:extLst>
                <a:ext uri="{FF2B5EF4-FFF2-40B4-BE49-F238E27FC236}">
                  <a16:creationId xmlns:a16="http://schemas.microsoft.com/office/drawing/2014/main" id="{5F75E36A-C51E-4FA8-92C6-19A921A36E70}"/>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Street address</a:t>
              </a:r>
            </a:p>
          </p:txBody>
        </p:sp>
      </p:grpSp>
      <p:grpSp>
        <p:nvGrpSpPr>
          <p:cNvPr id="32" name="Group 31">
            <a:extLst>
              <a:ext uri="{FF2B5EF4-FFF2-40B4-BE49-F238E27FC236}">
                <a16:creationId xmlns:a16="http://schemas.microsoft.com/office/drawing/2014/main" id="{711E7DFB-738F-423A-B30E-5EDF8D5E1A78}"/>
              </a:ext>
            </a:extLst>
          </p:cNvPr>
          <p:cNvGrpSpPr/>
          <p:nvPr/>
        </p:nvGrpSpPr>
        <p:grpSpPr>
          <a:xfrm>
            <a:off x="4170769" y="2990557"/>
            <a:ext cx="5920000" cy="274320"/>
            <a:chOff x="4170769" y="1527824"/>
            <a:chExt cx="5920000" cy="274320"/>
          </a:xfrm>
        </p:grpSpPr>
        <p:sp>
          <p:nvSpPr>
            <p:cNvPr id="33" name="Rectangle 32">
              <a:extLst>
                <a:ext uri="{FF2B5EF4-FFF2-40B4-BE49-F238E27FC236}">
                  <a16:creationId xmlns:a16="http://schemas.microsoft.com/office/drawing/2014/main" id="{8C29253C-DAB8-4D8B-80EC-63ECE5FC9AB4}"/>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Dallas</a:t>
              </a:r>
            </a:p>
          </p:txBody>
        </p:sp>
        <p:sp>
          <p:nvSpPr>
            <p:cNvPr id="34" name="Rectangle 33">
              <a:extLst>
                <a:ext uri="{FF2B5EF4-FFF2-40B4-BE49-F238E27FC236}">
                  <a16:creationId xmlns:a16="http://schemas.microsoft.com/office/drawing/2014/main" id="{41ECBBB3-150B-409A-AC31-E77AD32C6691}"/>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City Name</a:t>
              </a:r>
            </a:p>
          </p:txBody>
        </p:sp>
      </p:grpSp>
      <p:grpSp>
        <p:nvGrpSpPr>
          <p:cNvPr id="35" name="Group 34">
            <a:extLst>
              <a:ext uri="{FF2B5EF4-FFF2-40B4-BE49-F238E27FC236}">
                <a16:creationId xmlns:a16="http://schemas.microsoft.com/office/drawing/2014/main" id="{1CE49CB6-9959-45D7-A4BE-76DF90C91FEA}"/>
              </a:ext>
            </a:extLst>
          </p:cNvPr>
          <p:cNvGrpSpPr/>
          <p:nvPr/>
        </p:nvGrpSpPr>
        <p:grpSpPr>
          <a:xfrm>
            <a:off x="4170769" y="3359452"/>
            <a:ext cx="5920000" cy="274320"/>
            <a:chOff x="4170769" y="1527824"/>
            <a:chExt cx="5920000" cy="274320"/>
          </a:xfrm>
        </p:grpSpPr>
        <p:sp>
          <p:nvSpPr>
            <p:cNvPr id="36" name="Rectangle 35">
              <a:extLst>
                <a:ext uri="{FF2B5EF4-FFF2-40B4-BE49-F238E27FC236}">
                  <a16:creationId xmlns:a16="http://schemas.microsoft.com/office/drawing/2014/main" id="{B08BE73F-A298-48E1-B349-477B8490E6E5}"/>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Tx</a:t>
              </a:r>
            </a:p>
          </p:txBody>
        </p:sp>
        <p:sp>
          <p:nvSpPr>
            <p:cNvPr id="37" name="Rectangle 36">
              <a:extLst>
                <a:ext uri="{FF2B5EF4-FFF2-40B4-BE49-F238E27FC236}">
                  <a16:creationId xmlns:a16="http://schemas.microsoft.com/office/drawing/2014/main" id="{FCD36FB2-D610-4B7F-B624-31E2E2D244E2}"/>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State</a:t>
              </a:r>
            </a:p>
          </p:txBody>
        </p:sp>
      </p:grpSp>
      <p:grpSp>
        <p:nvGrpSpPr>
          <p:cNvPr id="38" name="Group 37">
            <a:extLst>
              <a:ext uri="{FF2B5EF4-FFF2-40B4-BE49-F238E27FC236}">
                <a16:creationId xmlns:a16="http://schemas.microsoft.com/office/drawing/2014/main" id="{B4AF1548-67F6-4D12-B2E1-E79FC4DE81A2}"/>
              </a:ext>
            </a:extLst>
          </p:cNvPr>
          <p:cNvGrpSpPr/>
          <p:nvPr/>
        </p:nvGrpSpPr>
        <p:grpSpPr>
          <a:xfrm>
            <a:off x="4170769" y="3728347"/>
            <a:ext cx="5920000" cy="274320"/>
            <a:chOff x="4170769" y="1527824"/>
            <a:chExt cx="5920000" cy="274320"/>
          </a:xfrm>
        </p:grpSpPr>
        <p:sp>
          <p:nvSpPr>
            <p:cNvPr id="39" name="Rectangle 38">
              <a:extLst>
                <a:ext uri="{FF2B5EF4-FFF2-40B4-BE49-F238E27FC236}">
                  <a16:creationId xmlns:a16="http://schemas.microsoft.com/office/drawing/2014/main" id="{E857A074-CA45-4752-8CDC-1CFCDAB65CBE}"/>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12345</a:t>
              </a:r>
            </a:p>
          </p:txBody>
        </p:sp>
        <p:sp>
          <p:nvSpPr>
            <p:cNvPr id="40" name="Rectangle 39">
              <a:extLst>
                <a:ext uri="{FF2B5EF4-FFF2-40B4-BE49-F238E27FC236}">
                  <a16:creationId xmlns:a16="http://schemas.microsoft.com/office/drawing/2014/main" id="{6FD8B720-46BA-47CB-8AD1-BCB8C9D2AFF6}"/>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Zip Code</a:t>
              </a:r>
            </a:p>
          </p:txBody>
        </p:sp>
      </p:grpSp>
      <p:grpSp>
        <p:nvGrpSpPr>
          <p:cNvPr id="42" name="Group 41">
            <a:extLst>
              <a:ext uri="{FF2B5EF4-FFF2-40B4-BE49-F238E27FC236}">
                <a16:creationId xmlns:a16="http://schemas.microsoft.com/office/drawing/2014/main" id="{58FD285D-D674-4F7F-8260-22D782C726BD}"/>
              </a:ext>
            </a:extLst>
          </p:cNvPr>
          <p:cNvGrpSpPr/>
          <p:nvPr/>
        </p:nvGrpSpPr>
        <p:grpSpPr>
          <a:xfrm>
            <a:off x="4170769" y="2248929"/>
            <a:ext cx="5920000" cy="274320"/>
            <a:chOff x="4170769" y="1527824"/>
            <a:chExt cx="5920000" cy="274320"/>
          </a:xfrm>
        </p:grpSpPr>
        <p:sp>
          <p:nvSpPr>
            <p:cNvPr id="43" name="Rectangle 42">
              <a:extLst>
                <a:ext uri="{FF2B5EF4-FFF2-40B4-BE49-F238E27FC236}">
                  <a16:creationId xmlns:a16="http://schemas.microsoft.com/office/drawing/2014/main" id="{4D4FD285-1093-42D9-85B1-AFFC773AAB4D}"/>
                </a:ext>
              </a:extLst>
            </p:cNvPr>
            <p:cNvSpPr/>
            <p:nvPr/>
          </p:nvSpPr>
          <p:spPr>
            <a:xfrm>
              <a:off x="5841101" y="1527824"/>
              <a:ext cx="4249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Bob.Smith@Lowes.com</a:t>
              </a:r>
            </a:p>
          </p:txBody>
        </p:sp>
        <p:sp>
          <p:nvSpPr>
            <p:cNvPr id="44" name="Rectangle 43">
              <a:extLst>
                <a:ext uri="{FF2B5EF4-FFF2-40B4-BE49-F238E27FC236}">
                  <a16:creationId xmlns:a16="http://schemas.microsoft.com/office/drawing/2014/main" id="{1BA0911D-5B31-44A6-BE8F-C248C2AB3E12}"/>
                </a:ext>
              </a:extLst>
            </p:cNvPr>
            <p:cNvSpPr/>
            <p:nvPr/>
          </p:nvSpPr>
          <p:spPr>
            <a:xfrm>
              <a:off x="4170769" y="1527824"/>
              <a:ext cx="156243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Email</a:t>
              </a:r>
            </a:p>
          </p:txBody>
        </p:sp>
      </p:grpSp>
      <p:sp>
        <p:nvSpPr>
          <p:cNvPr id="45" name="Speech Bubble: Rectangle 44">
            <a:extLst>
              <a:ext uri="{FF2B5EF4-FFF2-40B4-BE49-F238E27FC236}">
                <a16:creationId xmlns:a16="http://schemas.microsoft.com/office/drawing/2014/main" id="{CCA560E5-CB60-4F7F-82D1-838FD43C67C6}"/>
              </a:ext>
            </a:extLst>
          </p:cNvPr>
          <p:cNvSpPr/>
          <p:nvPr/>
        </p:nvSpPr>
        <p:spPr>
          <a:xfrm>
            <a:off x="4693381" y="6577332"/>
            <a:ext cx="5558569" cy="157468"/>
          </a:xfrm>
          <a:prstGeom prst="wedgeRectCallout">
            <a:avLst>
              <a:gd name="adj1" fmla="val -135"/>
              <a:gd name="adj2" fmla="val -349465"/>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on a valid client selection proceeds the next screen</a:t>
            </a:r>
          </a:p>
        </p:txBody>
      </p:sp>
      <p:sp>
        <p:nvSpPr>
          <p:cNvPr id="46" name="Rectangle 45">
            <a:extLst>
              <a:ext uri="{FF2B5EF4-FFF2-40B4-BE49-F238E27FC236}">
                <a16:creationId xmlns:a16="http://schemas.microsoft.com/office/drawing/2014/main" id="{A6CCEF91-3E54-4B94-98DA-883BAA8C4A91}"/>
              </a:ext>
            </a:extLst>
          </p:cNvPr>
          <p:cNvSpPr/>
          <p:nvPr/>
        </p:nvSpPr>
        <p:spPr>
          <a:xfrm>
            <a:off x="1277191" y="1225102"/>
            <a:ext cx="9347649" cy="274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Selected Client: Lowe’s </a:t>
            </a:r>
          </a:p>
        </p:txBody>
      </p:sp>
    </p:spTree>
    <p:extLst>
      <p:ext uri="{BB962C8B-B14F-4D97-AF65-F5344CB8AC3E}">
        <p14:creationId xmlns:p14="http://schemas.microsoft.com/office/powerpoint/2010/main" val="229169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F9B0424-370F-4F11-BD36-5E12F4674F04}"/>
              </a:ext>
            </a:extLst>
          </p:cNvPr>
          <p:cNvGrpSpPr/>
          <p:nvPr/>
        </p:nvGrpSpPr>
        <p:grpSpPr>
          <a:xfrm>
            <a:off x="1430941" y="5833011"/>
            <a:ext cx="9193900" cy="330100"/>
            <a:chOff x="1091076" y="3801908"/>
            <a:chExt cx="9193900" cy="330100"/>
          </a:xfrm>
        </p:grpSpPr>
        <p:sp>
          <p:nvSpPr>
            <p:cNvPr id="4" name="Rectangle 3">
              <a:hlinkClick r:id="rId2" action="ppaction://hlinksldjump"/>
              <a:extLst>
                <a:ext uri="{FF2B5EF4-FFF2-40B4-BE49-F238E27FC236}">
                  <a16:creationId xmlns:a16="http://schemas.microsoft.com/office/drawing/2014/main" id="{397763B4-0F4A-43EA-8160-381A8D261496}"/>
                </a:ext>
              </a:extLst>
            </p:cNvPr>
            <p:cNvSpPr/>
            <p:nvPr/>
          </p:nvSpPr>
          <p:spPr>
            <a:xfrm>
              <a:off x="6521548" y="3811968"/>
              <a:ext cx="1822054"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5" name="Rectangle 4">
              <a:hlinkClick r:id="rId3" action="ppaction://hlinksldjump"/>
              <a:extLst>
                <a:ext uri="{FF2B5EF4-FFF2-40B4-BE49-F238E27FC236}">
                  <a16:creationId xmlns:a16="http://schemas.microsoft.com/office/drawing/2014/main" id="{75BEB68F-9689-40B0-B7CB-207C5629BF01}"/>
                </a:ext>
              </a:extLst>
            </p:cNvPr>
            <p:cNvSpPr/>
            <p:nvPr/>
          </p:nvSpPr>
          <p:spPr>
            <a:xfrm>
              <a:off x="8461220" y="3801908"/>
              <a:ext cx="18237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6" name="Rectangle 5">
              <a:hlinkClick r:id="rId4" action="ppaction://hlinksldjump"/>
              <a:extLst>
                <a:ext uri="{FF2B5EF4-FFF2-40B4-BE49-F238E27FC236}">
                  <a16:creationId xmlns:a16="http://schemas.microsoft.com/office/drawing/2014/main" id="{FE1A8B4F-0125-4D02-AAD4-CE5CFD2C8AE8}"/>
                </a:ext>
              </a:extLst>
            </p:cNvPr>
            <p:cNvSpPr/>
            <p:nvPr/>
          </p:nvSpPr>
          <p:spPr>
            <a:xfrm>
              <a:off x="1091076" y="3801908"/>
              <a:ext cx="7053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
          <p:nvSpPr>
            <p:cNvPr id="7" name="Rectangle 6">
              <a:extLst>
                <a:ext uri="{FF2B5EF4-FFF2-40B4-BE49-F238E27FC236}">
                  <a16:creationId xmlns:a16="http://schemas.microsoft.com/office/drawing/2014/main" id="{9BCCDDA0-CE22-4D55-9540-59E22F30C22D}"/>
                </a:ext>
              </a:extLst>
            </p:cNvPr>
            <p:cNvSpPr/>
            <p:nvPr/>
          </p:nvSpPr>
          <p:spPr>
            <a:xfrm>
              <a:off x="1828800" y="3801908"/>
              <a:ext cx="4575130" cy="32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Message</a:t>
              </a:r>
            </a:p>
          </p:txBody>
        </p:sp>
      </p:grpSp>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94450"/>
            <a:ext cx="10515600" cy="476447"/>
          </a:xfrm>
        </p:spPr>
        <p:txBody>
          <a:bodyPr>
            <a:normAutofit fontScale="90000"/>
          </a:bodyPr>
          <a:lstStyle/>
          <a:p>
            <a:r>
              <a:rPr lang="en-US" dirty="0"/>
              <a:t>Door Screen</a:t>
            </a:r>
          </a:p>
        </p:txBody>
      </p:sp>
      <p:grpSp>
        <p:nvGrpSpPr>
          <p:cNvPr id="13" name="Group 12">
            <a:extLst>
              <a:ext uri="{FF2B5EF4-FFF2-40B4-BE49-F238E27FC236}">
                <a16:creationId xmlns:a16="http://schemas.microsoft.com/office/drawing/2014/main" id="{CDEC2D19-3EED-4A52-89F8-AA31B921FECC}"/>
              </a:ext>
            </a:extLst>
          </p:cNvPr>
          <p:cNvGrpSpPr/>
          <p:nvPr/>
        </p:nvGrpSpPr>
        <p:grpSpPr>
          <a:xfrm>
            <a:off x="1157161" y="752561"/>
            <a:ext cx="9603898" cy="5518768"/>
            <a:chOff x="1157161" y="1189529"/>
            <a:chExt cx="9603898" cy="5518768"/>
          </a:xfrm>
        </p:grpSpPr>
        <p:sp>
          <p:nvSpPr>
            <p:cNvPr id="10" name="Rectangle 9">
              <a:extLst>
                <a:ext uri="{FF2B5EF4-FFF2-40B4-BE49-F238E27FC236}">
                  <a16:creationId xmlns:a16="http://schemas.microsoft.com/office/drawing/2014/main" id="{26757207-7E3C-4118-87BF-4E46333DA445}"/>
                </a:ext>
              </a:extLst>
            </p:cNvPr>
            <p:cNvSpPr/>
            <p:nvPr/>
          </p:nvSpPr>
          <p:spPr>
            <a:xfrm>
              <a:off x="1157161" y="1189529"/>
              <a:ext cx="9603898" cy="5518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DEAD09-75C2-4798-B3A9-1B6A9453A688}"/>
                </a:ext>
              </a:extLst>
            </p:cNvPr>
            <p:cNvSpPr/>
            <p:nvPr/>
          </p:nvSpPr>
          <p:spPr>
            <a:xfrm>
              <a:off x="1157161" y="1189529"/>
              <a:ext cx="9152092"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MDF Door Maker</a:t>
              </a:r>
            </a:p>
          </p:txBody>
        </p:sp>
        <p:sp>
          <p:nvSpPr>
            <p:cNvPr id="12" name="Rectangle 11">
              <a:extLst>
                <a:ext uri="{FF2B5EF4-FFF2-40B4-BE49-F238E27FC236}">
                  <a16:creationId xmlns:a16="http://schemas.microsoft.com/office/drawing/2014/main" id="{3E6D8DD5-AC1B-418C-B44A-B18E38B6334B}"/>
                </a:ext>
              </a:extLst>
            </p:cNvPr>
            <p:cNvSpPr/>
            <p:nvPr/>
          </p:nvSpPr>
          <p:spPr>
            <a:xfrm>
              <a:off x="10309253" y="1189529"/>
              <a:ext cx="451806"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grpSp>
      <p:cxnSp>
        <p:nvCxnSpPr>
          <p:cNvPr id="17" name="Straight Connector 16">
            <a:extLst>
              <a:ext uri="{FF2B5EF4-FFF2-40B4-BE49-F238E27FC236}">
                <a16:creationId xmlns:a16="http://schemas.microsoft.com/office/drawing/2014/main" id="{C03548C4-3AD9-4569-91A4-78C1F12C6281}"/>
              </a:ext>
            </a:extLst>
          </p:cNvPr>
          <p:cNvCxnSpPr/>
          <p:nvPr/>
        </p:nvCxnSpPr>
        <p:spPr>
          <a:xfrm>
            <a:off x="1430941" y="5732615"/>
            <a:ext cx="9104215" cy="0"/>
          </a:xfrm>
          <a:prstGeom prst="line">
            <a:avLst/>
          </a:prstGeom>
        </p:spPr>
        <p:style>
          <a:lnRef idx="3">
            <a:schemeClr val="dk1"/>
          </a:lnRef>
          <a:fillRef idx="0">
            <a:schemeClr val="dk1"/>
          </a:fillRef>
          <a:effectRef idx="2">
            <a:schemeClr val="dk1"/>
          </a:effectRef>
          <a:fontRef idx="minor">
            <a:schemeClr val="tx1"/>
          </a:fontRef>
        </p:style>
      </p:cxnSp>
      <p:grpSp>
        <p:nvGrpSpPr>
          <p:cNvPr id="28" name="Group 27">
            <a:extLst>
              <a:ext uri="{FF2B5EF4-FFF2-40B4-BE49-F238E27FC236}">
                <a16:creationId xmlns:a16="http://schemas.microsoft.com/office/drawing/2014/main" id="{4FBB7CDF-6736-45A8-94D7-D7B5BC8C0A96}"/>
              </a:ext>
            </a:extLst>
          </p:cNvPr>
          <p:cNvGrpSpPr/>
          <p:nvPr/>
        </p:nvGrpSpPr>
        <p:grpSpPr>
          <a:xfrm>
            <a:off x="4063971" y="1722129"/>
            <a:ext cx="6466457" cy="274320"/>
            <a:chOff x="4170769" y="1527824"/>
            <a:chExt cx="5913441" cy="274320"/>
          </a:xfrm>
        </p:grpSpPr>
        <p:sp>
          <p:nvSpPr>
            <p:cNvPr id="35" name="Rectangle 34">
              <a:extLst>
                <a:ext uri="{FF2B5EF4-FFF2-40B4-BE49-F238E27FC236}">
                  <a16:creationId xmlns:a16="http://schemas.microsoft.com/office/drawing/2014/main" id="{8993D54C-6E91-4BC1-9FF3-EE8A2F9DA4E8}"/>
                </a:ext>
              </a:extLst>
            </p:cNvPr>
            <p:cNvSpPr/>
            <p:nvPr/>
          </p:nvSpPr>
          <p:spPr>
            <a:xfrm>
              <a:off x="6204535" y="1527824"/>
              <a:ext cx="3879675"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Enter Door Name</a:t>
              </a:r>
            </a:p>
          </p:txBody>
        </p:sp>
        <p:sp>
          <p:nvSpPr>
            <p:cNvPr id="36" name="Rectangle 35">
              <a:extLst>
                <a:ext uri="{FF2B5EF4-FFF2-40B4-BE49-F238E27FC236}">
                  <a16:creationId xmlns:a16="http://schemas.microsoft.com/office/drawing/2014/main" id="{E21ED204-86BB-4A24-999C-396F46C93713}"/>
                </a:ext>
              </a:extLst>
            </p:cNvPr>
            <p:cNvSpPr/>
            <p:nvPr/>
          </p:nvSpPr>
          <p:spPr>
            <a:xfrm>
              <a:off x="4170769" y="1527824"/>
              <a:ext cx="19351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Door Name</a:t>
              </a:r>
            </a:p>
          </p:txBody>
        </p:sp>
      </p:grpSp>
      <p:sp>
        <p:nvSpPr>
          <p:cNvPr id="37" name="Rectangle 36">
            <a:hlinkClick r:id="rId5" action="ppaction://hlinksldjump"/>
            <a:extLst>
              <a:ext uri="{FF2B5EF4-FFF2-40B4-BE49-F238E27FC236}">
                <a16:creationId xmlns:a16="http://schemas.microsoft.com/office/drawing/2014/main" id="{8F6845A9-0DED-4694-A655-CE7EFEA78DC9}"/>
              </a:ext>
            </a:extLst>
          </p:cNvPr>
          <p:cNvSpPr/>
          <p:nvPr/>
        </p:nvSpPr>
        <p:spPr>
          <a:xfrm>
            <a:off x="8585443" y="3281284"/>
            <a:ext cx="1368061"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Door</a:t>
            </a:r>
          </a:p>
        </p:txBody>
      </p:sp>
      <p:grpSp>
        <p:nvGrpSpPr>
          <p:cNvPr id="41" name="Group 40">
            <a:extLst>
              <a:ext uri="{FF2B5EF4-FFF2-40B4-BE49-F238E27FC236}">
                <a16:creationId xmlns:a16="http://schemas.microsoft.com/office/drawing/2014/main" id="{5393C044-C9EB-4564-8418-021BE046C8AD}"/>
              </a:ext>
            </a:extLst>
          </p:cNvPr>
          <p:cNvGrpSpPr/>
          <p:nvPr/>
        </p:nvGrpSpPr>
        <p:grpSpPr>
          <a:xfrm>
            <a:off x="4856029" y="2087976"/>
            <a:ext cx="2487978" cy="274320"/>
            <a:chOff x="4895089" y="1527824"/>
            <a:chExt cx="2275204" cy="274320"/>
          </a:xfrm>
        </p:grpSpPr>
        <p:sp>
          <p:nvSpPr>
            <p:cNvPr id="42" name="Rectangle 41">
              <a:extLst>
                <a:ext uri="{FF2B5EF4-FFF2-40B4-BE49-F238E27FC236}">
                  <a16:creationId xmlns:a16="http://schemas.microsoft.com/office/drawing/2014/main" id="{65E68E20-5672-4252-805C-AF3B3E34206C}"/>
                </a:ext>
              </a:extLst>
            </p:cNvPr>
            <p:cNvSpPr/>
            <p:nvPr/>
          </p:nvSpPr>
          <p:spPr>
            <a:xfrm>
              <a:off x="6204535" y="1527824"/>
              <a:ext cx="96575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14.75</a:t>
              </a:r>
            </a:p>
          </p:txBody>
        </p:sp>
        <p:sp>
          <p:nvSpPr>
            <p:cNvPr id="43" name="Rectangle 42">
              <a:extLst>
                <a:ext uri="{FF2B5EF4-FFF2-40B4-BE49-F238E27FC236}">
                  <a16:creationId xmlns:a16="http://schemas.microsoft.com/office/drawing/2014/main" id="{F0CFABAD-188A-404C-9881-75A8EFF9286B}"/>
                </a:ext>
              </a:extLst>
            </p:cNvPr>
            <p:cNvSpPr/>
            <p:nvPr/>
          </p:nvSpPr>
          <p:spPr>
            <a:xfrm>
              <a:off x="4895089" y="1527824"/>
              <a:ext cx="1221151"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Door Width</a:t>
              </a:r>
            </a:p>
          </p:txBody>
        </p:sp>
      </p:grpSp>
      <p:grpSp>
        <p:nvGrpSpPr>
          <p:cNvPr id="44" name="Group 43">
            <a:extLst>
              <a:ext uri="{FF2B5EF4-FFF2-40B4-BE49-F238E27FC236}">
                <a16:creationId xmlns:a16="http://schemas.microsoft.com/office/drawing/2014/main" id="{A7666FE8-D755-44F8-907E-4DE5E3BA850E}"/>
              </a:ext>
            </a:extLst>
          </p:cNvPr>
          <p:cNvGrpSpPr/>
          <p:nvPr/>
        </p:nvGrpSpPr>
        <p:grpSpPr>
          <a:xfrm>
            <a:off x="8072067" y="2875672"/>
            <a:ext cx="2432511" cy="274320"/>
            <a:chOff x="6204535" y="1527824"/>
            <a:chExt cx="2168558" cy="274320"/>
          </a:xfrm>
        </p:grpSpPr>
        <p:sp>
          <p:nvSpPr>
            <p:cNvPr id="45" name="Rectangle 44">
              <a:extLst>
                <a:ext uri="{FF2B5EF4-FFF2-40B4-BE49-F238E27FC236}">
                  <a16:creationId xmlns:a16="http://schemas.microsoft.com/office/drawing/2014/main" id="{7731AEFB-10D3-4EBB-A5E4-D762EF24731A}"/>
                </a:ext>
              </a:extLst>
            </p:cNvPr>
            <p:cNvSpPr/>
            <p:nvPr/>
          </p:nvSpPr>
          <p:spPr>
            <a:xfrm>
              <a:off x="6204535" y="1527824"/>
              <a:ext cx="97219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2.375</a:t>
              </a:r>
            </a:p>
          </p:txBody>
        </p:sp>
        <p:sp>
          <p:nvSpPr>
            <p:cNvPr id="46" name="Rectangle 45">
              <a:extLst>
                <a:ext uri="{FF2B5EF4-FFF2-40B4-BE49-F238E27FC236}">
                  <a16:creationId xmlns:a16="http://schemas.microsoft.com/office/drawing/2014/main" id="{A22B5EDB-AC12-4BAB-A68B-57D8ED3147E8}"/>
                </a:ext>
              </a:extLst>
            </p:cNvPr>
            <p:cNvSpPr/>
            <p:nvPr/>
          </p:nvSpPr>
          <p:spPr>
            <a:xfrm>
              <a:off x="7287135" y="1527824"/>
              <a:ext cx="108595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Right Edge</a:t>
              </a:r>
            </a:p>
          </p:txBody>
        </p:sp>
      </p:grpSp>
      <p:grpSp>
        <p:nvGrpSpPr>
          <p:cNvPr id="47" name="Group 46">
            <a:extLst>
              <a:ext uri="{FF2B5EF4-FFF2-40B4-BE49-F238E27FC236}">
                <a16:creationId xmlns:a16="http://schemas.microsoft.com/office/drawing/2014/main" id="{0F1BADA2-879B-48C0-8147-0A58E8074F7D}"/>
              </a:ext>
            </a:extLst>
          </p:cNvPr>
          <p:cNvGrpSpPr/>
          <p:nvPr/>
        </p:nvGrpSpPr>
        <p:grpSpPr>
          <a:xfrm>
            <a:off x="5133345" y="2869443"/>
            <a:ext cx="2201137" cy="274320"/>
            <a:chOff x="5177223" y="1527824"/>
            <a:chExt cx="1955958" cy="274320"/>
          </a:xfrm>
        </p:grpSpPr>
        <p:sp>
          <p:nvSpPr>
            <p:cNvPr id="48" name="Rectangle 47">
              <a:extLst>
                <a:ext uri="{FF2B5EF4-FFF2-40B4-BE49-F238E27FC236}">
                  <a16:creationId xmlns:a16="http://schemas.microsoft.com/office/drawing/2014/main" id="{DD46169A-BD51-449A-A02E-0ABF175E972A}"/>
                </a:ext>
              </a:extLst>
            </p:cNvPr>
            <p:cNvSpPr/>
            <p:nvPr/>
          </p:nvSpPr>
          <p:spPr>
            <a:xfrm>
              <a:off x="6204535" y="1527824"/>
              <a:ext cx="928646"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2.375</a:t>
              </a:r>
            </a:p>
          </p:txBody>
        </p:sp>
        <p:sp>
          <p:nvSpPr>
            <p:cNvPr id="49" name="Rectangle 48">
              <a:extLst>
                <a:ext uri="{FF2B5EF4-FFF2-40B4-BE49-F238E27FC236}">
                  <a16:creationId xmlns:a16="http://schemas.microsoft.com/office/drawing/2014/main" id="{086C1CB1-A9DB-410F-92D2-7ED8A36B9C5C}"/>
                </a:ext>
              </a:extLst>
            </p:cNvPr>
            <p:cNvSpPr/>
            <p:nvPr/>
          </p:nvSpPr>
          <p:spPr>
            <a:xfrm>
              <a:off x="5177223" y="1527824"/>
              <a:ext cx="92864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Left Edge</a:t>
              </a:r>
            </a:p>
          </p:txBody>
        </p:sp>
      </p:grpSp>
      <p:grpSp>
        <p:nvGrpSpPr>
          <p:cNvPr id="50" name="Group 49">
            <a:extLst>
              <a:ext uri="{FF2B5EF4-FFF2-40B4-BE49-F238E27FC236}">
                <a16:creationId xmlns:a16="http://schemas.microsoft.com/office/drawing/2014/main" id="{58748630-D224-4BC3-AFB8-F25619C2CC6A}"/>
              </a:ext>
            </a:extLst>
          </p:cNvPr>
          <p:cNvGrpSpPr/>
          <p:nvPr/>
        </p:nvGrpSpPr>
        <p:grpSpPr>
          <a:xfrm>
            <a:off x="8133954" y="2497749"/>
            <a:ext cx="2409821" cy="274320"/>
            <a:chOff x="4267201" y="4189245"/>
            <a:chExt cx="2409821" cy="274320"/>
          </a:xfrm>
        </p:grpSpPr>
        <p:grpSp>
          <p:nvGrpSpPr>
            <p:cNvPr id="51" name="Group 50">
              <a:extLst>
                <a:ext uri="{FF2B5EF4-FFF2-40B4-BE49-F238E27FC236}">
                  <a16:creationId xmlns:a16="http://schemas.microsoft.com/office/drawing/2014/main" id="{3482C48C-7E95-47C3-8E03-E5DCBAA054EB}"/>
                </a:ext>
              </a:extLst>
            </p:cNvPr>
            <p:cNvGrpSpPr/>
            <p:nvPr/>
          </p:nvGrpSpPr>
          <p:grpSpPr>
            <a:xfrm>
              <a:off x="4267201" y="4189245"/>
              <a:ext cx="2409821" cy="274320"/>
              <a:chOff x="4676844" y="1527824"/>
              <a:chExt cx="2203731" cy="274320"/>
            </a:xfrm>
          </p:grpSpPr>
          <p:sp>
            <p:nvSpPr>
              <p:cNvPr id="55" name="Rectangle 54">
                <a:extLst>
                  <a:ext uri="{FF2B5EF4-FFF2-40B4-BE49-F238E27FC236}">
                    <a16:creationId xmlns:a16="http://schemas.microsoft.com/office/drawing/2014/main" id="{A2A792A3-D4DE-4381-B939-88B3F1BDA89B}"/>
                  </a:ext>
                </a:extLst>
              </p:cNvPr>
              <p:cNvSpPr/>
              <p:nvPr/>
            </p:nvSpPr>
            <p:spPr>
              <a:xfrm>
                <a:off x="6204535" y="1527824"/>
                <a:ext cx="67604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Yes</a:t>
                </a:r>
              </a:p>
            </p:txBody>
          </p:sp>
          <p:sp>
            <p:nvSpPr>
              <p:cNvPr id="56" name="Rectangle 55">
                <a:extLst>
                  <a:ext uri="{FF2B5EF4-FFF2-40B4-BE49-F238E27FC236}">
                    <a16:creationId xmlns:a16="http://schemas.microsoft.com/office/drawing/2014/main" id="{50209E5A-E395-4BCA-B232-A68979F83884}"/>
                  </a:ext>
                </a:extLst>
              </p:cNvPr>
              <p:cNvSpPr/>
              <p:nvPr/>
            </p:nvSpPr>
            <p:spPr>
              <a:xfrm>
                <a:off x="4676844" y="1527824"/>
                <a:ext cx="142902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Center Cutout</a:t>
                </a:r>
              </a:p>
            </p:txBody>
          </p:sp>
        </p:grpSp>
        <p:grpSp>
          <p:nvGrpSpPr>
            <p:cNvPr id="52" name="Group 51">
              <a:extLst>
                <a:ext uri="{FF2B5EF4-FFF2-40B4-BE49-F238E27FC236}">
                  <a16:creationId xmlns:a16="http://schemas.microsoft.com/office/drawing/2014/main" id="{D0C1073F-AE88-43B8-B3D5-2BAD63D43DC2}"/>
                </a:ext>
              </a:extLst>
            </p:cNvPr>
            <p:cNvGrpSpPr/>
            <p:nvPr/>
          </p:nvGrpSpPr>
          <p:grpSpPr>
            <a:xfrm>
              <a:off x="6383590" y="4189245"/>
              <a:ext cx="293431" cy="274320"/>
              <a:chOff x="6383590" y="4189245"/>
              <a:chExt cx="293431" cy="274320"/>
            </a:xfrm>
          </p:grpSpPr>
          <p:sp>
            <p:nvSpPr>
              <p:cNvPr id="53" name="Isosceles Triangle 52">
                <a:extLst>
                  <a:ext uri="{FF2B5EF4-FFF2-40B4-BE49-F238E27FC236}">
                    <a16:creationId xmlns:a16="http://schemas.microsoft.com/office/drawing/2014/main" id="{9274460F-FC0F-4ADA-A7B5-ACD2DED0AAA6}"/>
                  </a:ext>
                </a:extLst>
              </p:cNvPr>
              <p:cNvSpPr/>
              <p:nvPr/>
            </p:nvSpPr>
            <p:spPr>
              <a:xfrm rot="10800000">
                <a:off x="6399948" y="4208494"/>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884A1793-03E8-4D31-9FDC-2B3D1928B489}"/>
                  </a:ext>
                </a:extLst>
              </p:cNvPr>
              <p:cNvCxnSpPr>
                <a:cxnSpLocks/>
              </p:cNvCxnSpPr>
              <p:nvPr/>
            </p:nvCxnSpPr>
            <p:spPr>
              <a:xfrm flipV="1">
                <a:off x="6383590" y="4189245"/>
                <a:ext cx="0" cy="27432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7" name="Rectangle 56">
            <a:extLst>
              <a:ext uri="{FF2B5EF4-FFF2-40B4-BE49-F238E27FC236}">
                <a16:creationId xmlns:a16="http://schemas.microsoft.com/office/drawing/2014/main" id="{A39B68ED-9542-4B68-92DF-C3E70E372A30}"/>
              </a:ext>
            </a:extLst>
          </p:cNvPr>
          <p:cNvSpPr/>
          <p:nvPr/>
        </p:nvSpPr>
        <p:spPr>
          <a:xfrm>
            <a:off x="8530863" y="4677487"/>
            <a:ext cx="2103120" cy="274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Door Area: 0.000</a:t>
            </a:r>
          </a:p>
        </p:txBody>
      </p:sp>
      <p:grpSp>
        <p:nvGrpSpPr>
          <p:cNvPr id="58" name="Group 57">
            <a:extLst>
              <a:ext uri="{FF2B5EF4-FFF2-40B4-BE49-F238E27FC236}">
                <a16:creationId xmlns:a16="http://schemas.microsoft.com/office/drawing/2014/main" id="{DA6D170A-8F6F-45A9-BC14-24E78B37E7D3}"/>
              </a:ext>
            </a:extLst>
          </p:cNvPr>
          <p:cNvGrpSpPr/>
          <p:nvPr/>
        </p:nvGrpSpPr>
        <p:grpSpPr>
          <a:xfrm>
            <a:off x="4075312" y="2447647"/>
            <a:ext cx="3268694" cy="274320"/>
            <a:chOff x="4170769" y="1527824"/>
            <a:chExt cx="2989153" cy="274320"/>
          </a:xfrm>
        </p:grpSpPr>
        <p:sp>
          <p:nvSpPr>
            <p:cNvPr id="59" name="Rectangle 58">
              <a:extLst>
                <a:ext uri="{FF2B5EF4-FFF2-40B4-BE49-F238E27FC236}">
                  <a16:creationId xmlns:a16="http://schemas.microsoft.com/office/drawing/2014/main" id="{297C0D55-C35D-4E34-AC2A-E535D6BB8F7D}"/>
                </a:ext>
              </a:extLst>
            </p:cNvPr>
            <p:cNvSpPr/>
            <p:nvPr/>
          </p:nvSpPr>
          <p:spPr>
            <a:xfrm>
              <a:off x="6204535" y="1527824"/>
              <a:ext cx="95538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a:t>
              </a:r>
            </a:p>
          </p:txBody>
        </p:sp>
        <p:sp>
          <p:nvSpPr>
            <p:cNvPr id="60" name="Rectangle 59">
              <a:extLst>
                <a:ext uri="{FF2B5EF4-FFF2-40B4-BE49-F238E27FC236}">
                  <a16:creationId xmlns:a16="http://schemas.microsoft.com/office/drawing/2014/main" id="{E2530ACC-4F56-4C6B-A605-C9E7FB7E2BA2}"/>
                </a:ext>
              </a:extLst>
            </p:cNvPr>
            <p:cNvSpPr/>
            <p:nvPr/>
          </p:nvSpPr>
          <p:spPr>
            <a:xfrm>
              <a:off x="4170769" y="1527824"/>
              <a:ext cx="19351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Panel Count</a:t>
              </a:r>
            </a:p>
          </p:txBody>
        </p:sp>
      </p:grpSp>
      <p:sp>
        <p:nvSpPr>
          <p:cNvPr id="61" name="Rectangle 60">
            <a:extLst>
              <a:ext uri="{FF2B5EF4-FFF2-40B4-BE49-F238E27FC236}">
                <a16:creationId xmlns:a16="http://schemas.microsoft.com/office/drawing/2014/main" id="{3BA7A30A-B4F9-4B2C-8A9B-DC6DF1BE1383}"/>
              </a:ext>
            </a:extLst>
          </p:cNvPr>
          <p:cNvSpPr/>
          <p:nvPr/>
        </p:nvSpPr>
        <p:spPr>
          <a:xfrm>
            <a:off x="8530863" y="5367463"/>
            <a:ext cx="2103120" cy="274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Available Area: 0.0</a:t>
            </a:r>
          </a:p>
        </p:txBody>
      </p:sp>
      <p:sp>
        <p:nvSpPr>
          <p:cNvPr id="62" name="Rectangle 61">
            <a:extLst>
              <a:ext uri="{FF2B5EF4-FFF2-40B4-BE49-F238E27FC236}">
                <a16:creationId xmlns:a16="http://schemas.microsoft.com/office/drawing/2014/main" id="{0293CD9D-2804-41B4-BB5B-1194E34C9F5A}"/>
              </a:ext>
            </a:extLst>
          </p:cNvPr>
          <p:cNvSpPr/>
          <p:nvPr/>
        </p:nvSpPr>
        <p:spPr>
          <a:xfrm>
            <a:off x="7062991" y="3281284"/>
            <a:ext cx="1368061" cy="3200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Panel</a:t>
            </a:r>
          </a:p>
        </p:txBody>
      </p:sp>
      <p:sp>
        <p:nvSpPr>
          <p:cNvPr id="63" name="Rectangle 62">
            <a:extLst>
              <a:ext uri="{FF2B5EF4-FFF2-40B4-BE49-F238E27FC236}">
                <a16:creationId xmlns:a16="http://schemas.microsoft.com/office/drawing/2014/main" id="{AB7A74D2-8C85-4936-8DFF-18B211E21043}"/>
              </a:ext>
            </a:extLst>
          </p:cNvPr>
          <p:cNvSpPr/>
          <p:nvPr/>
        </p:nvSpPr>
        <p:spPr>
          <a:xfrm>
            <a:off x="8530863" y="5016440"/>
            <a:ext cx="2103120" cy="274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Door Count: 0</a:t>
            </a:r>
          </a:p>
        </p:txBody>
      </p:sp>
      <p:sp>
        <p:nvSpPr>
          <p:cNvPr id="18" name="Rectangle 17">
            <a:extLst>
              <a:ext uri="{FF2B5EF4-FFF2-40B4-BE49-F238E27FC236}">
                <a16:creationId xmlns:a16="http://schemas.microsoft.com/office/drawing/2014/main" id="{32F1B010-D2CB-4E92-B697-D10E9C86756D}"/>
              </a:ext>
            </a:extLst>
          </p:cNvPr>
          <p:cNvSpPr/>
          <p:nvPr/>
        </p:nvSpPr>
        <p:spPr>
          <a:xfrm>
            <a:off x="1913860" y="2094613"/>
            <a:ext cx="1812615" cy="2254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6A475F1-9292-4DD2-8F61-01F697F7BCC8}"/>
              </a:ext>
            </a:extLst>
          </p:cNvPr>
          <p:cNvSpPr/>
          <p:nvPr/>
        </p:nvSpPr>
        <p:spPr>
          <a:xfrm>
            <a:off x="2066260" y="2247012"/>
            <a:ext cx="1498519" cy="19174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4CBB014-66EE-4404-B352-42D96128C4E7}"/>
              </a:ext>
            </a:extLst>
          </p:cNvPr>
          <p:cNvSpPr/>
          <p:nvPr/>
        </p:nvSpPr>
        <p:spPr>
          <a:xfrm>
            <a:off x="2218660" y="2399412"/>
            <a:ext cx="1201707" cy="16515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1D91E96E-C473-4397-9749-DB5343BBD5B5}"/>
              </a:ext>
            </a:extLst>
          </p:cNvPr>
          <p:cNvGrpSpPr/>
          <p:nvPr/>
        </p:nvGrpSpPr>
        <p:grpSpPr>
          <a:xfrm>
            <a:off x="8042450" y="2092137"/>
            <a:ext cx="2487978" cy="274320"/>
            <a:chOff x="4895089" y="1527824"/>
            <a:chExt cx="2275204" cy="274320"/>
          </a:xfrm>
        </p:grpSpPr>
        <p:sp>
          <p:nvSpPr>
            <p:cNvPr id="67" name="Rectangle 66">
              <a:extLst>
                <a:ext uri="{FF2B5EF4-FFF2-40B4-BE49-F238E27FC236}">
                  <a16:creationId xmlns:a16="http://schemas.microsoft.com/office/drawing/2014/main" id="{D7401F77-2527-466D-B670-C8BF5D8F92EF}"/>
                </a:ext>
              </a:extLst>
            </p:cNvPr>
            <p:cNvSpPr/>
            <p:nvPr/>
          </p:nvSpPr>
          <p:spPr>
            <a:xfrm>
              <a:off x="6204535" y="1527824"/>
              <a:ext cx="96575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14.75</a:t>
              </a:r>
            </a:p>
          </p:txBody>
        </p:sp>
        <p:sp>
          <p:nvSpPr>
            <p:cNvPr id="68" name="Rectangle 67">
              <a:extLst>
                <a:ext uri="{FF2B5EF4-FFF2-40B4-BE49-F238E27FC236}">
                  <a16:creationId xmlns:a16="http://schemas.microsoft.com/office/drawing/2014/main" id="{18859D20-CB46-4FA8-A153-23CDFD6393BA}"/>
                </a:ext>
              </a:extLst>
            </p:cNvPr>
            <p:cNvSpPr/>
            <p:nvPr/>
          </p:nvSpPr>
          <p:spPr>
            <a:xfrm>
              <a:off x="4895089" y="1527824"/>
              <a:ext cx="1221151"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Door Height</a:t>
              </a:r>
            </a:p>
          </p:txBody>
        </p:sp>
      </p:grpSp>
      <p:grpSp>
        <p:nvGrpSpPr>
          <p:cNvPr id="20" name="Group 19">
            <a:extLst>
              <a:ext uri="{FF2B5EF4-FFF2-40B4-BE49-F238E27FC236}">
                <a16:creationId xmlns:a16="http://schemas.microsoft.com/office/drawing/2014/main" id="{398E298B-36F5-44AB-A8BC-B669BE00BB19}"/>
              </a:ext>
            </a:extLst>
          </p:cNvPr>
          <p:cNvGrpSpPr/>
          <p:nvPr/>
        </p:nvGrpSpPr>
        <p:grpSpPr>
          <a:xfrm>
            <a:off x="1196579" y="1136604"/>
            <a:ext cx="9311292" cy="320040"/>
            <a:chOff x="1196579" y="1136604"/>
            <a:chExt cx="9311292" cy="320040"/>
          </a:xfrm>
        </p:grpSpPr>
        <p:grpSp>
          <p:nvGrpSpPr>
            <p:cNvPr id="73" name="Group 72">
              <a:extLst>
                <a:ext uri="{FF2B5EF4-FFF2-40B4-BE49-F238E27FC236}">
                  <a16:creationId xmlns:a16="http://schemas.microsoft.com/office/drawing/2014/main" id="{FCA3AD06-2C53-4853-B135-436A3E323F05}"/>
                </a:ext>
              </a:extLst>
            </p:cNvPr>
            <p:cNvGrpSpPr/>
            <p:nvPr/>
          </p:nvGrpSpPr>
          <p:grpSpPr>
            <a:xfrm>
              <a:off x="3836519" y="1136604"/>
              <a:ext cx="3278494" cy="320040"/>
              <a:chOff x="1410441" y="1219927"/>
              <a:chExt cx="3278494" cy="320040"/>
            </a:xfrm>
          </p:grpSpPr>
          <p:grpSp>
            <p:nvGrpSpPr>
              <p:cNvPr id="74" name="Group 73">
                <a:extLst>
                  <a:ext uri="{FF2B5EF4-FFF2-40B4-BE49-F238E27FC236}">
                    <a16:creationId xmlns:a16="http://schemas.microsoft.com/office/drawing/2014/main" id="{27598F8A-503D-467C-A704-8522E0C410F8}"/>
                  </a:ext>
                </a:extLst>
              </p:cNvPr>
              <p:cNvGrpSpPr/>
              <p:nvPr/>
            </p:nvGrpSpPr>
            <p:grpSpPr>
              <a:xfrm>
                <a:off x="1410441" y="1242787"/>
                <a:ext cx="2624805" cy="274320"/>
                <a:chOff x="5754281" y="1550684"/>
                <a:chExt cx="1405641" cy="274320"/>
              </a:xfrm>
            </p:grpSpPr>
            <p:sp>
              <p:nvSpPr>
                <p:cNvPr id="76" name="Rectangle 75">
                  <a:extLst>
                    <a:ext uri="{FF2B5EF4-FFF2-40B4-BE49-F238E27FC236}">
                      <a16:creationId xmlns:a16="http://schemas.microsoft.com/office/drawing/2014/main" id="{BFDA4455-821B-4199-9143-80D2BB15DB2F}"/>
                    </a:ext>
                  </a:extLst>
                </p:cNvPr>
                <p:cNvSpPr/>
                <p:nvPr/>
              </p:nvSpPr>
              <p:spPr>
                <a:xfrm>
                  <a:off x="6204535" y="1550684"/>
                  <a:ext cx="95538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Green</a:t>
                  </a:r>
                </a:p>
              </p:txBody>
            </p:sp>
            <p:sp>
              <p:nvSpPr>
                <p:cNvPr id="77" name="Rectangle 76">
                  <a:extLst>
                    <a:ext uri="{FF2B5EF4-FFF2-40B4-BE49-F238E27FC236}">
                      <a16:creationId xmlns:a16="http://schemas.microsoft.com/office/drawing/2014/main" id="{2B58EA92-6EC2-42FC-B63A-BBACFE40C4A9}"/>
                    </a:ext>
                  </a:extLst>
                </p:cNvPr>
                <p:cNvSpPr/>
                <p:nvPr/>
              </p:nvSpPr>
              <p:spPr>
                <a:xfrm>
                  <a:off x="5754281" y="1550684"/>
                  <a:ext cx="450253"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Project</a:t>
                  </a:r>
                </a:p>
              </p:txBody>
            </p:sp>
          </p:grpSp>
          <p:sp>
            <p:nvSpPr>
              <p:cNvPr id="75" name="Rectangle 74">
                <a:hlinkClick r:id="rId4" action="ppaction://hlinksldjump"/>
                <a:extLst>
                  <a:ext uri="{FF2B5EF4-FFF2-40B4-BE49-F238E27FC236}">
                    <a16:creationId xmlns:a16="http://schemas.microsoft.com/office/drawing/2014/main" id="{D5CC423E-533F-4949-8EC1-3B2C0314654F}"/>
                  </a:ext>
                </a:extLst>
              </p:cNvPr>
              <p:cNvSpPr/>
              <p:nvPr/>
            </p:nvSpPr>
            <p:spPr>
              <a:xfrm>
                <a:off x="4143141" y="1219927"/>
                <a:ext cx="545794"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endParaRPr lang="en-US" dirty="0"/>
              </a:p>
            </p:txBody>
          </p:sp>
        </p:grpSp>
        <p:grpSp>
          <p:nvGrpSpPr>
            <p:cNvPr id="19" name="Group 18">
              <a:extLst>
                <a:ext uri="{FF2B5EF4-FFF2-40B4-BE49-F238E27FC236}">
                  <a16:creationId xmlns:a16="http://schemas.microsoft.com/office/drawing/2014/main" id="{F244EF5F-4AEB-42BD-BCDE-E4F73C375F3D}"/>
                </a:ext>
              </a:extLst>
            </p:cNvPr>
            <p:cNvGrpSpPr/>
            <p:nvPr/>
          </p:nvGrpSpPr>
          <p:grpSpPr>
            <a:xfrm>
              <a:off x="1196579" y="1136604"/>
              <a:ext cx="2532045" cy="320040"/>
              <a:chOff x="1451055" y="1219927"/>
              <a:chExt cx="2532045" cy="320040"/>
            </a:xfrm>
          </p:grpSpPr>
          <p:grpSp>
            <p:nvGrpSpPr>
              <p:cNvPr id="69" name="Group 68">
                <a:extLst>
                  <a:ext uri="{FF2B5EF4-FFF2-40B4-BE49-F238E27FC236}">
                    <a16:creationId xmlns:a16="http://schemas.microsoft.com/office/drawing/2014/main" id="{B3A00B6A-A9A2-4562-A92F-56C46B44A736}"/>
                  </a:ext>
                </a:extLst>
              </p:cNvPr>
              <p:cNvGrpSpPr/>
              <p:nvPr/>
            </p:nvGrpSpPr>
            <p:grpSpPr>
              <a:xfrm>
                <a:off x="1451055" y="1242787"/>
                <a:ext cx="1858980" cy="274320"/>
                <a:chOff x="5776032" y="1550684"/>
                <a:chExt cx="995525" cy="274320"/>
              </a:xfrm>
            </p:grpSpPr>
            <p:sp>
              <p:nvSpPr>
                <p:cNvPr id="70" name="Rectangle 69">
                  <a:extLst>
                    <a:ext uri="{FF2B5EF4-FFF2-40B4-BE49-F238E27FC236}">
                      <a16:creationId xmlns:a16="http://schemas.microsoft.com/office/drawing/2014/main" id="{0F55AB6F-F9A4-402A-A012-5F7E6F0E7C78}"/>
                    </a:ext>
                  </a:extLst>
                </p:cNvPr>
                <p:cNvSpPr/>
                <p:nvPr/>
              </p:nvSpPr>
              <p:spPr>
                <a:xfrm>
                  <a:off x="6204535" y="1550684"/>
                  <a:ext cx="567022"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Walker</a:t>
                  </a:r>
                </a:p>
              </p:txBody>
            </p:sp>
            <p:sp>
              <p:nvSpPr>
                <p:cNvPr id="71" name="Rectangle 70">
                  <a:extLst>
                    <a:ext uri="{FF2B5EF4-FFF2-40B4-BE49-F238E27FC236}">
                      <a16:creationId xmlns:a16="http://schemas.microsoft.com/office/drawing/2014/main" id="{645BC83D-4997-4822-917D-C90E94869F48}"/>
                    </a:ext>
                  </a:extLst>
                </p:cNvPr>
                <p:cNvSpPr/>
                <p:nvPr/>
              </p:nvSpPr>
              <p:spPr>
                <a:xfrm>
                  <a:off x="5776032" y="1550684"/>
                  <a:ext cx="421841"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Client</a:t>
                  </a:r>
                </a:p>
              </p:txBody>
            </p:sp>
          </p:grpSp>
          <p:sp>
            <p:nvSpPr>
              <p:cNvPr id="72" name="Rectangle 71">
                <a:hlinkClick r:id="rId4" action="ppaction://hlinksldjump"/>
                <a:extLst>
                  <a:ext uri="{FF2B5EF4-FFF2-40B4-BE49-F238E27FC236}">
                    <a16:creationId xmlns:a16="http://schemas.microsoft.com/office/drawing/2014/main" id="{5CB78FA1-8D09-429F-ACA6-1AAB7AD0FBC3}"/>
                  </a:ext>
                </a:extLst>
              </p:cNvPr>
              <p:cNvSpPr/>
              <p:nvPr/>
            </p:nvSpPr>
            <p:spPr>
              <a:xfrm>
                <a:off x="3437306" y="1219927"/>
                <a:ext cx="545794"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endParaRPr lang="en-US" dirty="0"/>
              </a:p>
            </p:txBody>
          </p:sp>
        </p:grpSp>
        <p:grpSp>
          <p:nvGrpSpPr>
            <p:cNvPr id="78" name="Group 77">
              <a:extLst>
                <a:ext uri="{FF2B5EF4-FFF2-40B4-BE49-F238E27FC236}">
                  <a16:creationId xmlns:a16="http://schemas.microsoft.com/office/drawing/2014/main" id="{94A34322-065B-491A-9D9A-A25DD7D68559}"/>
                </a:ext>
              </a:extLst>
            </p:cNvPr>
            <p:cNvGrpSpPr/>
            <p:nvPr/>
          </p:nvGrpSpPr>
          <p:grpSpPr>
            <a:xfrm>
              <a:off x="7331539" y="1136604"/>
              <a:ext cx="3176332" cy="320040"/>
              <a:chOff x="1512603" y="1219927"/>
              <a:chExt cx="3176332" cy="320040"/>
            </a:xfrm>
          </p:grpSpPr>
          <p:grpSp>
            <p:nvGrpSpPr>
              <p:cNvPr id="79" name="Group 78">
                <a:extLst>
                  <a:ext uri="{FF2B5EF4-FFF2-40B4-BE49-F238E27FC236}">
                    <a16:creationId xmlns:a16="http://schemas.microsoft.com/office/drawing/2014/main" id="{FE83E720-64A7-421F-A7FA-1107A6B66D55}"/>
                  </a:ext>
                </a:extLst>
              </p:cNvPr>
              <p:cNvGrpSpPr/>
              <p:nvPr/>
            </p:nvGrpSpPr>
            <p:grpSpPr>
              <a:xfrm>
                <a:off x="1512603" y="1242787"/>
                <a:ext cx="2522643" cy="274320"/>
                <a:chOff x="5808991" y="1550684"/>
                <a:chExt cx="1350931" cy="274320"/>
              </a:xfrm>
            </p:grpSpPr>
            <p:sp>
              <p:nvSpPr>
                <p:cNvPr id="81" name="Rectangle 80">
                  <a:extLst>
                    <a:ext uri="{FF2B5EF4-FFF2-40B4-BE49-F238E27FC236}">
                      <a16:creationId xmlns:a16="http://schemas.microsoft.com/office/drawing/2014/main" id="{DE85BBF0-E7D3-4D6D-BCD2-FA2899D67BB4}"/>
                    </a:ext>
                  </a:extLst>
                </p:cNvPr>
                <p:cNvSpPr/>
                <p:nvPr/>
              </p:nvSpPr>
              <p:spPr>
                <a:xfrm>
                  <a:off x="6204535" y="1550684"/>
                  <a:ext cx="95538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Green</a:t>
                  </a:r>
                </a:p>
              </p:txBody>
            </p:sp>
            <p:sp>
              <p:nvSpPr>
                <p:cNvPr id="82" name="Rectangle 81">
                  <a:extLst>
                    <a:ext uri="{FF2B5EF4-FFF2-40B4-BE49-F238E27FC236}">
                      <a16:creationId xmlns:a16="http://schemas.microsoft.com/office/drawing/2014/main" id="{D5A9342D-D49C-44E1-BB94-70EE4ABB07AE}"/>
                    </a:ext>
                  </a:extLst>
                </p:cNvPr>
                <p:cNvSpPr/>
                <p:nvPr/>
              </p:nvSpPr>
              <p:spPr>
                <a:xfrm>
                  <a:off x="5808991" y="1550684"/>
                  <a:ext cx="395543"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Room</a:t>
                  </a:r>
                </a:p>
              </p:txBody>
            </p:sp>
          </p:grpSp>
          <p:sp>
            <p:nvSpPr>
              <p:cNvPr id="80" name="Rectangle 79">
                <a:hlinkClick r:id="rId4" action="ppaction://hlinksldjump"/>
                <a:extLst>
                  <a:ext uri="{FF2B5EF4-FFF2-40B4-BE49-F238E27FC236}">
                    <a16:creationId xmlns:a16="http://schemas.microsoft.com/office/drawing/2014/main" id="{93A2B927-F168-40DB-A4DB-EBAF54EFEE22}"/>
                  </a:ext>
                </a:extLst>
              </p:cNvPr>
              <p:cNvSpPr/>
              <p:nvPr/>
            </p:nvSpPr>
            <p:spPr>
              <a:xfrm>
                <a:off x="4143141" y="1219927"/>
                <a:ext cx="545794"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endParaRPr lang="en-US" dirty="0"/>
              </a:p>
            </p:txBody>
          </p:sp>
        </p:grpSp>
      </p:grpSp>
    </p:spTree>
    <p:extLst>
      <p:ext uri="{BB962C8B-B14F-4D97-AF65-F5344CB8AC3E}">
        <p14:creationId xmlns:p14="http://schemas.microsoft.com/office/powerpoint/2010/main" val="35893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F9B0424-370F-4F11-BD36-5E12F4674F04}"/>
              </a:ext>
            </a:extLst>
          </p:cNvPr>
          <p:cNvGrpSpPr/>
          <p:nvPr/>
        </p:nvGrpSpPr>
        <p:grpSpPr>
          <a:xfrm>
            <a:off x="1430941" y="5833011"/>
            <a:ext cx="9193900" cy="320040"/>
            <a:chOff x="1091076" y="3801908"/>
            <a:chExt cx="9193900" cy="320040"/>
          </a:xfrm>
        </p:grpSpPr>
        <p:sp>
          <p:nvSpPr>
            <p:cNvPr id="4" name="Rectangle 3">
              <a:hlinkClick r:id="rId2" action="ppaction://hlinksldjump"/>
              <a:extLst>
                <a:ext uri="{FF2B5EF4-FFF2-40B4-BE49-F238E27FC236}">
                  <a16:creationId xmlns:a16="http://schemas.microsoft.com/office/drawing/2014/main" id="{397763B4-0F4A-43EA-8160-381A8D261496}"/>
                </a:ext>
              </a:extLst>
            </p:cNvPr>
            <p:cNvSpPr/>
            <p:nvPr/>
          </p:nvSpPr>
          <p:spPr>
            <a:xfrm>
              <a:off x="6368432"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5" name="Rectangle 4">
              <a:hlinkClick r:id="rId3" action="ppaction://hlinksldjump"/>
              <a:extLst>
                <a:ext uri="{FF2B5EF4-FFF2-40B4-BE49-F238E27FC236}">
                  <a16:creationId xmlns:a16="http://schemas.microsoft.com/office/drawing/2014/main" id="{75BEB68F-9689-40B0-B7CB-207C5629BF01}"/>
                </a:ext>
              </a:extLst>
            </p:cNvPr>
            <p:cNvSpPr/>
            <p:nvPr/>
          </p:nvSpPr>
          <p:spPr>
            <a:xfrm>
              <a:off x="8326704"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6" name="Rectangle 5">
              <a:extLst>
                <a:ext uri="{FF2B5EF4-FFF2-40B4-BE49-F238E27FC236}">
                  <a16:creationId xmlns:a16="http://schemas.microsoft.com/office/drawing/2014/main" id="{FE1A8B4F-0125-4D02-AAD4-CE5CFD2C8AE8}"/>
                </a:ext>
              </a:extLst>
            </p:cNvPr>
            <p:cNvSpPr/>
            <p:nvPr/>
          </p:nvSpPr>
          <p:spPr>
            <a:xfrm>
              <a:off x="1091076" y="3801908"/>
              <a:ext cx="7053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
          <p:nvSpPr>
            <p:cNvPr id="7" name="Rectangle 6">
              <a:extLst>
                <a:ext uri="{FF2B5EF4-FFF2-40B4-BE49-F238E27FC236}">
                  <a16:creationId xmlns:a16="http://schemas.microsoft.com/office/drawing/2014/main" id="{9BCCDDA0-CE22-4D55-9540-59E22F30C22D}"/>
                </a:ext>
              </a:extLst>
            </p:cNvPr>
            <p:cNvSpPr/>
            <p:nvPr/>
          </p:nvSpPr>
          <p:spPr>
            <a:xfrm>
              <a:off x="1828800" y="3801908"/>
              <a:ext cx="4482988" cy="32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Message</a:t>
              </a:r>
            </a:p>
          </p:txBody>
        </p:sp>
      </p:grpSp>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Select Project Room Screen</a:t>
            </a:r>
          </a:p>
        </p:txBody>
      </p:sp>
      <p:grpSp>
        <p:nvGrpSpPr>
          <p:cNvPr id="14" name="Group 13">
            <a:extLst>
              <a:ext uri="{FF2B5EF4-FFF2-40B4-BE49-F238E27FC236}">
                <a16:creationId xmlns:a16="http://schemas.microsoft.com/office/drawing/2014/main" id="{5972710A-A0FC-4162-935E-9DE240D330C9}"/>
              </a:ext>
            </a:extLst>
          </p:cNvPr>
          <p:cNvGrpSpPr/>
          <p:nvPr/>
        </p:nvGrpSpPr>
        <p:grpSpPr>
          <a:xfrm>
            <a:off x="4761064" y="1636306"/>
            <a:ext cx="5722752" cy="274320"/>
            <a:chOff x="5308286" y="1527824"/>
            <a:chExt cx="5233339" cy="274320"/>
          </a:xfrm>
        </p:grpSpPr>
        <p:sp>
          <p:nvSpPr>
            <p:cNvPr id="15" name="Rectangle 14">
              <a:extLst>
                <a:ext uri="{FF2B5EF4-FFF2-40B4-BE49-F238E27FC236}">
                  <a16:creationId xmlns:a16="http://schemas.microsoft.com/office/drawing/2014/main" id="{32DC7878-1E94-4333-B806-BFF3C551DAEC}"/>
                </a:ext>
              </a:extLst>
            </p:cNvPr>
            <p:cNvSpPr/>
            <p:nvPr/>
          </p:nvSpPr>
          <p:spPr>
            <a:xfrm>
              <a:off x="6639585" y="1527824"/>
              <a:ext cx="3902040"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Kitchen</a:t>
              </a:r>
            </a:p>
          </p:txBody>
        </p:sp>
        <p:sp>
          <p:nvSpPr>
            <p:cNvPr id="16" name="Rectangle 15">
              <a:extLst>
                <a:ext uri="{FF2B5EF4-FFF2-40B4-BE49-F238E27FC236}">
                  <a16:creationId xmlns:a16="http://schemas.microsoft.com/office/drawing/2014/main" id="{B20FBA2E-CFD0-4C14-8062-3F596A37C2F2}"/>
                </a:ext>
              </a:extLst>
            </p:cNvPr>
            <p:cNvSpPr/>
            <p:nvPr/>
          </p:nvSpPr>
          <p:spPr>
            <a:xfrm>
              <a:off x="5308286" y="1527824"/>
              <a:ext cx="124844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Room Name</a:t>
              </a:r>
            </a:p>
          </p:txBody>
        </p:sp>
      </p:grpSp>
      <p:grpSp>
        <p:nvGrpSpPr>
          <p:cNvPr id="36" name="Group 35">
            <a:extLst>
              <a:ext uri="{FF2B5EF4-FFF2-40B4-BE49-F238E27FC236}">
                <a16:creationId xmlns:a16="http://schemas.microsoft.com/office/drawing/2014/main" id="{BD26F89A-FB98-4DD4-BF70-6926145CF7DA}"/>
              </a:ext>
            </a:extLst>
          </p:cNvPr>
          <p:cNvGrpSpPr/>
          <p:nvPr/>
        </p:nvGrpSpPr>
        <p:grpSpPr>
          <a:xfrm>
            <a:off x="7902126" y="3253438"/>
            <a:ext cx="2603022" cy="274320"/>
            <a:chOff x="4551792" y="1527824"/>
            <a:chExt cx="2380410" cy="274320"/>
          </a:xfrm>
        </p:grpSpPr>
        <p:sp>
          <p:nvSpPr>
            <p:cNvPr id="37" name="Rectangle 36">
              <a:extLst>
                <a:ext uri="{FF2B5EF4-FFF2-40B4-BE49-F238E27FC236}">
                  <a16:creationId xmlns:a16="http://schemas.microsoft.com/office/drawing/2014/main" id="{ADCBB12C-C7EE-4EF2-A71A-94005F182081}"/>
                </a:ext>
              </a:extLst>
            </p:cNvPr>
            <p:cNvSpPr/>
            <p:nvPr/>
          </p:nvSpPr>
          <p:spPr>
            <a:xfrm>
              <a:off x="6204535" y="1527824"/>
              <a:ext cx="72766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96.0</a:t>
              </a:r>
            </a:p>
          </p:txBody>
        </p:sp>
        <p:sp>
          <p:nvSpPr>
            <p:cNvPr id="38" name="Rectangle 37">
              <a:extLst>
                <a:ext uri="{FF2B5EF4-FFF2-40B4-BE49-F238E27FC236}">
                  <a16:creationId xmlns:a16="http://schemas.microsoft.com/office/drawing/2014/main" id="{0CAA6E87-C1BB-490C-BC62-4395DABC1818}"/>
                </a:ext>
              </a:extLst>
            </p:cNvPr>
            <p:cNvSpPr/>
            <p:nvPr/>
          </p:nvSpPr>
          <p:spPr>
            <a:xfrm>
              <a:off x="4551792" y="1527824"/>
              <a:ext cx="155407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Material Length</a:t>
              </a:r>
            </a:p>
          </p:txBody>
        </p:sp>
      </p:grpSp>
      <p:grpSp>
        <p:nvGrpSpPr>
          <p:cNvPr id="39" name="Group 38">
            <a:extLst>
              <a:ext uri="{FF2B5EF4-FFF2-40B4-BE49-F238E27FC236}">
                <a16:creationId xmlns:a16="http://schemas.microsoft.com/office/drawing/2014/main" id="{1B7495F8-1BDE-4A39-BE21-714AC1BEBFA1}"/>
              </a:ext>
            </a:extLst>
          </p:cNvPr>
          <p:cNvGrpSpPr/>
          <p:nvPr/>
        </p:nvGrpSpPr>
        <p:grpSpPr>
          <a:xfrm>
            <a:off x="7480579" y="2850084"/>
            <a:ext cx="3019679" cy="274320"/>
            <a:chOff x="4170769" y="1527824"/>
            <a:chExt cx="2761434" cy="274320"/>
          </a:xfrm>
        </p:grpSpPr>
        <p:sp>
          <p:nvSpPr>
            <p:cNvPr id="40" name="Rectangle 39">
              <a:extLst>
                <a:ext uri="{FF2B5EF4-FFF2-40B4-BE49-F238E27FC236}">
                  <a16:creationId xmlns:a16="http://schemas.microsoft.com/office/drawing/2014/main" id="{4F83D29A-7B89-485D-99D6-16F494937C2D}"/>
                </a:ext>
              </a:extLst>
            </p:cNvPr>
            <p:cNvSpPr/>
            <p:nvPr/>
          </p:nvSpPr>
          <p:spPr>
            <a:xfrm>
              <a:off x="6204535" y="1527824"/>
              <a:ext cx="7276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0.75</a:t>
              </a:r>
            </a:p>
          </p:txBody>
        </p:sp>
        <p:sp>
          <p:nvSpPr>
            <p:cNvPr id="41" name="Rectangle 40">
              <a:extLst>
                <a:ext uri="{FF2B5EF4-FFF2-40B4-BE49-F238E27FC236}">
                  <a16:creationId xmlns:a16="http://schemas.microsoft.com/office/drawing/2014/main" id="{1B0A33C6-ABC2-4F36-9F38-540F5BF8084F}"/>
                </a:ext>
              </a:extLst>
            </p:cNvPr>
            <p:cNvSpPr/>
            <p:nvPr/>
          </p:nvSpPr>
          <p:spPr>
            <a:xfrm>
              <a:off x="4170769" y="1527824"/>
              <a:ext cx="19351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Material Thickness</a:t>
              </a:r>
            </a:p>
          </p:txBody>
        </p:sp>
      </p:grpSp>
      <p:grpSp>
        <p:nvGrpSpPr>
          <p:cNvPr id="48" name="Group 47">
            <a:extLst>
              <a:ext uri="{FF2B5EF4-FFF2-40B4-BE49-F238E27FC236}">
                <a16:creationId xmlns:a16="http://schemas.microsoft.com/office/drawing/2014/main" id="{8F83B6A7-31D8-4D88-80F8-F222145902C5}"/>
              </a:ext>
            </a:extLst>
          </p:cNvPr>
          <p:cNvGrpSpPr/>
          <p:nvPr/>
        </p:nvGrpSpPr>
        <p:grpSpPr>
          <a:xfrm>
            <a:off x="6967252" y="5381566"/>
            <a:ext cx="3518846" cy="274320"/>
            <a:chOff x="4170769" y="1527824"/>
            <a:chExt cx="3217912" cy="274320"/>
          </a:xfrm>
        </p:grpSpPr>
        <p:sp>
          <p:nvSpPr>
            <p:cNvPr id="49" name="Rectangle 48">
              <a:extLst>
                <a:ext uri="{FF2B5EF4-FFF2-40B4-BE49-F238E27FC236}">
                  <a16:creationId xmlns:a16="http://schemas.microsoft.com/office/drawing/2014/main" id="{07DFFEDB-42FE-4E83-8D07-14E78F045E31}"/>
                </a:ext>
              </a:extLst>
            </p:cNvPr>
            <p:cNvSpPr/>
            <p:nvPr/>
          </p:nvSpPr>
          <p:spPr>
            <a:xfrm>
              <a:off x="6204535" y="1527824"/>
              <a:ext cx="1184146"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212.100</a:t>
              </a:r>
            </a:p>
          </p:txBody>
        </p:sp>
        <p:sp>
          <p:nvSpPr>
            <p:cNvPr id="50" name="Rectangle 49">
              <a:extLst>
                <a:ext uri="{FF2B5EF4-FFF2-40B4-BE49-F238E27FC236}">
                  <a16:creationId xmlns:a16="http://schemas.microsoft.com/office/drawing/2014/main" id="{45D42DE8-4A05-49D8-9BCB-E5574A248923}"/>
                </a:ext>
              </a:extLst>
            </p:cNvPr>
            <p:cNvSpPr/>
            <p:nvPr/>
          </p:nvSpPr>
          <p:spPr>
            <a:xfrm>
              <a:off x="4170769" y="1527824"/>
              <a:ext cx="203376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Total Door Area</a:t>
              </a:r>
            </a:p>
          </p:txBody>
        </p:sp>
      </p:grpSp>
      <p:grpSp>
        <p:nvGrpSpPr>
          <p:cNvPr id="51" name="Group 50">
            <a:extLst>
              <a:ext uri="{FF2B5EF4-FFF2-40B4-BE49-F238E27FC236}">
                <a16:creationId xmlns:a16="http://schemas.microsoft.com/office/drawing/2014/main" id="{1E667AC3-D077-4C59-8F7F-326C1399C766}"/>
              </a:ext>
            </a:extLst>
          </p:cNvPr>
          <p:cNvGrpSpPr/>
          <p:nvPr/>
        </p:nvGrpSpPr>
        <p:grpSpPr>
          <a:xfrm>
            <a:off x="3263578" y="5381566"/>
            <a:ext cx="4110584" cy="274320"/>
            <a:chOff x="3644596" y="1527824"/>
            <a:chExt cx="3759044" cy="274320"/>
          </a:xfrm>
        </p:grpSpPr>
        <p:sp>
          <p:nvSpPr>
            <p:cNvPr id="52" name="Rectangle 51">
              <a:extLst>
                <a:ext uri="{FF2B5EF4-FFF2-40B4-BE49-F238E27FC236}">
                  <a16:creationId xmlns:a16="http://schemas.microsoft.com/office/drawing/2014/main" id="{F3641EA4-8006-4B6A-B6D1-8CF681FAF51A}"/>
                </a:ext>
              </a:extLst>
            </p:cNvPr>
            <p:cNvSpPr/>
            <p:nvPr/>
          </p:nvSpPr>
          <p:spPr>
            <a:xfrm>
              <a:off x="6204535" y="1527824"/>
              <a:ext cx="1199105"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7.950</a:t>
              </a:r>
            </a:p>
          </p:txBody>
        </p:sp>
        <p:sp>
          <p:nvSpPr>
            <p:cNvPr id="53" name="Rectangle 52">
              <a:extLst>
                <a:ext uri="{FF2B5EF4-FFF2-40B4-BE49-F238E27FC236}">
                  <a16:creationId xmlns:a16="http://schemas.microsoft.com/office/drawing/2014/main" id="{3D836C52-9480-4CFF-8FBF-22416D780976}"/>
                </a:ext>
              </a:extLst>
            </p:cNvPr>
            <p:cNvSpPr/>
            <p:nvPr/>
          </p:nvSpPr>
          <p:spPr>
            <a:xfrm>
              <a:off x="3644596" y="1527824"/>
              <a:ext cx="2559939"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Material Sheet Estimation</a:t>
              </a:r>
            </a:p>
          </p:txBody>
        </p:sp>
      </p:grpSp>
      <p:grpSp>
        <p:nvGrpSpPr>
          <p:cNvPr id="17" name="Group 16">
            <a:extLst>
              <a:ext uri="{FF2B5EF4-FFF2-40B4-BE49-F238E27FC236}">
                <a16:creationId xmlns:a16="http://schemas.microsoft.com/office/drawing/2014/main" id="{41BA947C-CF61-4E5B-84C4-E862FD0744BC}"/>
              </a:ext>
            </a:extLst>
          </p:cNvPr>
          <p:cNvGrpSpPr/>
          <p:nvPr/>
        </p:nvGrpSpPr>
        <p:grpSpPr>
          <a:xfrm>
            <a:off x="4812403" y="4079284"/>
            <a:ext cx="1707419" cy="274320"/>
            <a:chOff x="2235928" y="5061691"/>
            <a:chExt cx="1707419" cy="274320"/>
          </a:xfrm>
        </p:grpSpPr>
        <p:sp>
          <p:nvSpPr>
            <p:cNvPr id="60" name="Rectangle 59">
              <a:extLst>
                <a:ext uri="{FF2B5EF4-FFF2-40B4-BE49-F238E27FC236}">
                  <a16:creationId xmlns:a16="http://schemas.microsoft.com/office/drawing/2014/main" id="{19C7F1DF-BDEB-4C22-914B-A6A215EFB2EC}"/>
                </a:ext>
              </a:extLst>
            </p:cNvPr>
            <p:cNvSpPr/>
            <p:nvPr/>
          </p:nvSpPr>
          <p:spPr>
            <a:xfrm>
              <a:off x="2235928" y="5061691"/>
              <a:ext cx="86026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Cutout</a:t>
              </a:r>
            </a:p>
          </p:txBody>
        </p:sp>
        <p:grpSp>
          <p:nvGrpSpPr>
            <p:cNvPr id="3" name="Group 2">
              <a:extLst>
                <a:ext uri="{FF2B5EF4-FFF2-40B4-BE49-F238E27FC236}">
                  <a16:creationId xmlns:a16="http://schemas.microsoft.com/office/drawing/2014/main" id="{AC06478C-4237-48E5-89FF-4EF7FE283E12}"/>
                </a:ext>
              </a:extLst>
            </p:cNvPr>
            <p:cNvGrpSpPr/>
            <p:nvPr/>
          </p:nvGrpSpPr>
          <p:grpSpPr>
            <a:xfrm>
              <a:off x="3155129" y="5061691"/>
              <a:ext cx="788218" cy="274320"/>
              <a:chOff x="3155129" y="5061691"/>
              <a:chExt cx="788218" cy="274320"/>
            </a:xfrm>
          </p:grpSpPr>
          <p:sp>
            <p:nvSpPr>
              <p:cNvPr id="59" name="Rectangle 58">
                <a:extLst>
                  <a:ext uri="{FF2B5EF4-FFF2-40B4-BE49-F238E27FC236}">
                    <a16:creationId xmlns:a16="http://schemas.microsoft.com/office/drawing/2014/main" id="{47C38B98-7566-4D17-8CFE-4ACAADCCD827}"/>
                  </a:ext>
                </a:extLst>
              </p:cNvPr>
              <p:cNvSpPr/>
              <p:nvPr/>
            </p:nvSpPr>
            <p:spPr>
              <a:xfrm>
                <a:off x="3155129" y="5061691"/>
                <a:ext cx="78821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Yes</a:t>
                </a:r>
              </a:p>
            </p:txBody>
          </p:sp>
          <p:sp>
            <p:nvSpPr>
              <p:cNvPr id="57" name="Isosceles Triangle 56">
                <a:extLst>
                  <a:ext uri="{FF2B5EF4-FFF2-40B4-BE49-F238E27FC236}">
                    <a16:creationId xmlns:a16="http://schemas.microsoft.com/office/drawing/2014/main" id="{308CC4D1-A15C-42F1-B30A-4F9E2C906512}"/>
                  </a:ext>
                </a:extLst>
              </p:cNvPr>
              <p:cNvSpPr/>
              <p:nvPr/>
            </p:nvSpPr>
            <p:spPr>
              <a:xfrm rot="10800000">
                <a:off x="3666273" y="5080940"/>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6D9DD00-F5A7-4852-99D8-27D0956702DE}"/>
                  </a:ext>
                </a:extLst>
              </p:cNvPr>
              <p:cNvCxnSpPr>
                <a:cxnSpLocks/>
              </p:cNvCxnSpPr>
              <p:nvPr/>
            </p:nvCxnSpPr>
            <p:spPr>
              <a:xfrm flipV="1">
                <a:off x="3649915" y="5061691"/>
                <a:ext cx="0" cy="27432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BC5DCBD7-A885-43E3-907E-34799A67CC46}"/>
              </a:ext>
            </a:extLst>
          </p:cNvPr>
          <p:cNvGrpSpPr/>
          <p:nvPr/>
        </p:nvGrpSpPr>
        <p:grpSpPr>
          <a:xfrm>
            <a:off x="3517168" y="2850084"/>
            <a:ext cx="3578029" cy="274320"/>
            <a:chOff x="4170769" y="1527824"/>
            <a:chExt cx="3272034" cy="274320"/>
          </a:xfrm>
        </p:grpSpPr>
        <p:sp>
          <p:nvSpPr>
            <p:cNvPr id="31" name="Rectangle 30">
              <a:extLst>
                <a:ext uri="{FF2B5EF4-FFF2-40B4-BE49-F238E27FC236}">
                  <a16:creationId xmlns:a16="http://schemas.microsoft.com/office/drawing/2014/main" id="{8D2EF85E-1E80-44CB-946C-2CAF454664E6}"/>
                </a:ext>
              </a:extLst>
            </p:cNvPr>
            <p:cNvSpPr/>
            <p:nvPr/>
          </p:nvSpPr>
          <p:spPr>
            <a:xfrm>
              <a:off x="6204535" y="1527824"/>
              <a:ext cx="123826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MDF</a:t>
              </a:r>
            </a:p>
          </p:txBody>
        </p:sp>
        <p:sp>
          <p:nvSpPr>
            <p:cNvPr id="32" name="Rectangle 31">
              <a:extLst>
                <a:ext uri="{FF2B5EF4-FFF2-40B4-BE49-F238E27FC236}">
                  <a16:creationId xmlns:a16="http://schemas.microsoft.com/office/drawing/2014/main" id="{AE4F2A87-19F6-4E24-8C47-779FB06A8CE5}"/>
                </a:ext>
              </a:extLst>
            </p:cNvPr>
            <p:cNvSpPr/>
            <p:nvPr/>
          </p:nvSpPr>
          <p:spPr>
            <a:xfrm>
              <a:off x="4170769" y="1527824"/>
              <a:ext cx="19351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Room Material</a:t>
              </a:r>
            </a:p>
          </p:txBody>
        </p:sp>
      </p:grpSp>
      <p:grpSp>
        <p:nvGrpSpPr>
          <p:cNvPr id="64" name="Group 63">
            <a:extLst>
              <a:ext uri="{FF2B5EF4-FFF2-40B4-BE49-F238E27FC236}">
                <a16:creationId xmlns:a16="http://schemas.microsoft.com/office/drawing/2014/main" id="{B856A445-9008-4C6F-979B-F334B88DE8BF}"/>
              </a:ext>
            </a:extLst>
          </p:cNvPr>
          <p:cNvGrpSpPr/>
          <p:nvPr/>
        </p:nvGrpSpPr>
        <p:grpSpPr>
          <a:xfrm>
            <a:off x="8039100" y="3699706"/>
            <a:ext cx="2475574" cy="274320"/>
            <a:chOff x="4600663" y="1527824"/>
            <a:chExt cx="2331539" cy="274320"/>
          </a:xfrm>
        </p:grpSpPr>
        <p:sp>
          <p:nvSpPr>
            <p:cNvPr id="65" name="Rectangle 64">
              <a:extLst>
                <a:ext uri="{FF2B5EF4-FFF2-40B4-BE49-F238E27FC236}">
                  <a16:creationId xmlns:a16="http://schemas.microsoft.com/office/drawing/2014/main" id="{769DE154-5C08-4D45-904E-0ABEF2A588BB}"/>
                </a:ext>
              </a:extLst>
            </p:cNvPr>
            <p:cNvSpPr/>
            <p:nvPr/>
          </p:nvSpPr>
          <p:spPr>
            <a:xfrm>
              <a:off x="6204535" y="1527824"/>
              <a:ext cx="72766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0.0625</a:t>
              </a:r>
            </a:p>
          </p:txBody>
        </p:sp>
        <p:sp>
          <p:nvSpPr>
            <p:cNvPr id="66" name="Rectangle 65">
              <a:extLst>
                <a:ext uri="{FF2B5EF4-FFF2-40B4-BE49-F238E27FC236}">
                  <a16:creationId xmlns:a16="http://schemas.microsoft.com/office/drawing/2014/main" id="{D4C7E41C-10D8-4D04-89E7-4233F1F8AE56}"/>
                </a:ext>
              </a:extLst>
            </p:cNvPr>
            <p:cNvSpPr/>
            <p:nvPr/>
          </p:nvSpPr>
          <p:spPr>
            <a:xfrm>
              <a:off x="4600663" y="1527824"/>
              <a:ext cx="150520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Corner</a:t>
              </a:r>
            </a:p>
          </p:txBody>
        </p:sp>
      </p:grpSp>
      <p:grpSp>
        <p:nvGrpSpPr>
          <p:cNvPr id="67" name="Group 66">
            <a:extLst>
              <a:ext uri="{FF2B5EF4-FFF2-40B4-BE49-F238E27FC236}">
                <a16:creationId xmlns:a16="http://schemas.microsoft.com/office/drawing/2014/main" id="{D92DAAB0-CBC6-4A95-B1F4-84A9A04951D2}"/>
              </a:ext>
            </a:extLst>
          </p:cNvPr>
          <p:cNvGrpSpPr/>
          <p:nvPr/>
        </p:nvGrpSpPr>
        <p:grpSpPr>
          <a:xfrm>
            <a:off x="6529347" y="3699706"/>
            <a:ext cx="1699328" cy="274320"/>
            <a:chOff x="5378202" y="1527824"/>
            <a:chExt cx="1554000" cy="274320"/>
          </a:xfrm>
        </p:grpSpPr>
        <p:sp>
          <p:nvSpPr>
            <p:cNvPr id="68" name="Rectangle 67">
              <a:extLst>
                <a:ext uri="{FF2B5EF4-FFF2-40B4-BE49-F238E27FC236}">
                  <a16:creationId xmlns:a16="http://schemas.microsoft.com/office/drawing/2014/main" id="{1ED11871-0DB8-48EF-AB68-6FE010C53FF9}"/>
                </a:ext>
              </a:extLst>
            </p:cNvPr>
            <p:cNvSpPr/>
            <p:nvPr/>
          </p:nvSpPr>
          <p:spPr>
            <a:xfrm>
              <a:off x="6204535" y="1527824"/>
              <a:ext cx="72766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0.125</a:t>
              </a:r>
            </a:p>
          </p:txBody>
        </p:sp>
        <p:sp>
          <p:nvSpPr>
            <p:cNvPr id="69" name="Rectangle 68">
              <a:extLst>
                <a:ext uri="{FF2B5EF4-FFF2-40B4-BE49-F238E27FC236}">
                  <a16:creationId xmlns:a16="http://schemas.microsoft.com/office/drawing/2014/main" id="{5842B519-A070-4CF3-8FAE-1754B9799E8B}"/>
                </a:ext>
              </a:extLst>
            </p:cNvPr>
            <p:cNvSpPr/>
            <p:nvPr/>
          </p:nvSpPr>
          <p:spPr>
            <a:xfrm>
              <a:off x="5378202" y="1527824"/>
              <a:ext cx="72766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Step</a:t>
              </a:r>
            </a:p>
          </p:txBody>
        </p:sp>
      </p:grpSp>
      <p:grpSp>
        <p:nvGrpSpPr>
          <p:cNvPr id="61" name="Group 60">
            <a:extLst>
              <a:ext uri="{FF2B5EF4-FFF2-40B4-BE49-F238E27FC236}">
                <a16:creationId xmlns:a16="http://schemas.microsoft.com/office/drawing/2014/main" id="{2AA1EB54-59E1-44FC-B98C-487813DAFC7C}"/>
              </a:ext>
            </a:extLst>
          </p:cNvPr>
          <p:cNvGrpSpPr/>
          <p:nvPr/>
        </p:nvGrpSpPr>
        <p:grpSpPr>
          <a:xfrm>
            <a:off x="3933822" y="3699706"/>
            <a:ext cx="2603024" cy="274320"/>
            <a:chOff x="4551790" y="1527824"/>
            <a:chExt cx="2380412" cy="274320"/>
          </a:xfrm>
        </p:grpSpPr>
        <p:sp>
          <p:nvSpPr>
            <p:cNvPr id="62" name="Rectangle 61">
              <a:extLst>
                <a:ext uri="{FF2B5EF4-FFF2-40B4-BE49-F238E27FC236}">
                  <a16:creationId xmlns:a16="http://schemas.microsoft.com/office/drawing/2014/main" id="{19B2B657-A0BE-48DF-9C39-5DF998613C45}"/>
                </a:ext>
              </a:extLst>
            </p:cNvPr>
            <p:cNvSpPr/>
            <p:nvPr/>
          </p:nvSpPr>
          <p:spPr>
            <a:xfrm>
              <a:off x="6204535" y="1527824"/>
              <a:ext cx="72766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0.375</a:t>
              </a:r>
            </a:p>
          </p:txBody>
        </p:sp>
        <p:sp>
          <p:nvSpPr>
            <p:cNvPr id="63" name="Rectangle 62">
              <a:extLst>
                <a:ext uri="{FF2B5EF4-FFF2-40B4-BE49-F238E27FC236}">
                  <a16:creationId xmlns:a16="http://schemas.microsoft.com/office/drawing/2014/main" id="{E22C074B-B017-4286-AFE5-7AD69C49CCEA}"/>
                </a:ext>
              </a:extLst>
            </p:cNvPr>
            <p:cNvSpPr/>
            <p:nvPr/>
          </p:nvSpPr>
          <p:spPr>
            <a:xfrm>
              <a:off x="4551790" y="1527824"/>
              <a:ext cx="155407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Offset</a:t>
              </a:r>
            </a:p>
          </p:txBody>
        </p:sp>
      </p:grpSp>
      <p:grpSp>
        <p:nvGrpSpPr>
          <p:cNvPr id="33" name="Group 32">
            <a:extLst>
              <a:ext uri="{FF2B5EF4-FFF2-40B4-BE49-F238E27FC236}">
                <a16:creationId xmlns:a16="http://schemas.microsoft.com/office/drawing/2014/main" id="{61BF726C-CF88-4052-ACCA-15649459C3E3}"/>
              </a:ext>
            </a:extLst>
          </p:cNvPr>
          <p:cNvGrpSpPr/>
          <p:nvPr/>
        </p:nvGrpSpPr>
        <p:grpSpPr>
          <a:xfrm>
            <a:off x="3933822" y="3253438"/>
            <a:ext cx="2603024" cy="274320"/>
            <a:chOff x="4551790" y="1527824"/>
            <a:chExt cx="2380412" cy="274320"/>
          </a:xfrm>
        </p:grpSpPr>
        <p:sp>
          <p:nvSpPr>
            <p:cNvPr id="34" name="Rectangle 33">
              <a:extLst>
                <a:ext uri="{FF2B5EF4-FFF2-40B4-BE49-F238E27FC236}">
                  <a16:creationId xmlns:a16="http://schemas.microsoft.com/office/drawing/2014/main" id="{61DE5643-B761-4983-9CE3-0D7DEC3AC599}"/>
                </a:ext>
              </a:extLst>
            </p:cNvPr>
            <p:cNvSpPr/>
            <p:nvPr/>
          </p:nvSpPr>
          <p:spPr>
            <a:xfrm>
              <a:off x="6204535" y="1527824"/>
              <a:ext cx="72766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48.0</a:t>
              </a:r>
            </a:p>
          </p:txBody>
        </p:sp>
        <p:sp>
          <p:nvSpPr>
            <p:cNvPr id="35" name="Rectangle 34">
              <a:extLst>
                <a:ext uri="{FF2B5EF4-FFF2-40B4-BE49-F238E27FC236}">
                  <a16:creationId xmlns:a16="http://schemas.microsoft.com/office/drawing/2014/main" id="{3E4D64F2-FD06-4E36-8510-935AAE875E5B}"/>
                </a:ext>
              </a:extLst>
            </p:cNvPr>
            <p:cNvSpPr/>
            <p:nvPr/>
          </p:nvSpPr>
          <p:spPr>
            <a:xfrm>
              <a:off x="4551790" y="1527824"/>
              <a:ext cx="1554078"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Material Height</a:t>
              </a:r>
            </a:p>
          </p:txBody>
        </p:sp>
      </p:grpSp>
      <p:grpSp>
        <p:nvGrpSpPr>
          <p:cNvPr id="88" name="Group 87">
            <a:extLst>
              <a:ext uri="{FF2B5EF4-FFF2-40B4-BE49-F238E27FC236}">
                <a16:creationId xmlns:a16="http://schemas.microsoft.com/office/drawing/2014/main" id="{84AD0D00-C39F-4997-A644-ED98139795A5}"/>
              </a:ext>
            </a:extLst>
          </p:cNvPr>
          <p:cNvGrpSpPr/>
          <p:nvPr/>
        </p:nvGrpSpPr>
        <p:grpSpPr>
          <a:xfrm>
            <a:off x="6658418" y="4098533"/>
            <a:ext cx="1557453" cy="274320"/>
            <a:chOff x="2437328" y="5061691"/>
            <a:chExt cx="1557453" cy="274320"/>
          </a:xfrm>
        </p:grpSpPr>
        <p:sp>
          <p:nvSpPr>
            <p:cNvPr id="89" name="Rectangle 88">
              <a:extLst>
                <a:ext uri="{FF2B5EF4-FFF2-40B4-BE49-F238E27FC236}">
                  <a16:creationId xmlns:a16="http://schemas.microsoft.com/office/drawing/2014/main" id="{D275C21A-7355-4D05-8852-F181F31C7264}"/>
                </a:ext>
              </a:extLst>
            </p:cNvPr>
            <p:cNvSpPr/>
            <p:nvPr/>
          </p:nvSpPr>
          <p:spPr>
            <a:xfrm>
              <a:off x="2437328" y="5061691"/>
              <a:ext cx="65886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Step</a:t>
              </a:r>
            </a:p>
          </p:txBody>
        </p:sp>
        <p:grpSp>
          <p:nvGrpSpPr>
            <p:cNvPr id="90" name="Group 89">
              <a:extLst>
                <a:ext uri="{FF2B5EF4-FFF2-40B4-BE49-F238E27FC236}">
                  <a16:creationId xmlns:a16="http://schemas.microsoft.com/office/drawing/2014/main" id="{A950A787-F7C0-45A9-865B-7E06556615FF}"/>
                </a:ext>
              </a:extLst>
            </p:cNvPr>
            <p:cNvGrpSpPr/>
            <p:nvPr/>
          </p:nvGrpSpPr>
          <p:grpSpPr>
            <a:xfrm>
              <a:off x="3204084" y="5061691"/>
              <a:ext cx="790697" cy="274320"/>
              <a:chOff x="3204084" y="5061691"/>
              <a:chExt cx="790697" cy="274320"/>
            </a:xfrm>
          </p:grpSpPr>
          <p:sp>
            <p:nvSpPr>
              <p:cNvPr id="91" name="Rectangle 90">
                <a:extLst>
                  <a:ext uri="{FF2B5EF4-FFF2-40B4-BE49-F238E27FC236}">
                    <a16:creationId xmlns:a16="http://schemas.microsoft.com/office/drawing/2014/main" id="{88213100-07E0-4B03-9208-362D9D9CFCA3}"/>
                  </a:ext>
                </a:extLst>
              </p:cNvPr>
              <p:cNvSpPr/>
              <p:nvPr/>
            </p:nvSpPr>
            <p:spPr>
              <a:xfrm>
                <a:off x="3204084" y="5061691"/>
                <a:ext cx="79069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Yes</a:t>
                </a:r>
              </a:p>
            </p:txBody>
          </p:sp>
          <p:sp>
            <p:nvSpPr>
              <p:cNvPr id="92" name="Isosceles Triangle 91">
                <a:extLst>
                  <a:ext uri="{FF2B5EF4-FFF2-40B4-BE49-F238E27FC236}">
                    <a16:creationId xmlns:a16="http://schemas.microsoft.com/office/drawing/2014/main" id="{140E921D-611A-4F8A-922A-62E5670A1E7C}"/>
                  </a:ext>
                </a:extLst>
              </p:cNvPr>
              <p:cNvSpPr/>
              <p:nvPr/>
            </p:nvSpPr>
            <p:spPr>
              <a:xfrm rot="10800000">
                <a:off x="3675798" y="5080940"/>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2CF12F09-C4BC-4E33-82B0-F0ACB255A576}"/>
                  </a:ext>
                </a:extLst>
              </p:cNvPr>
              <p:cNvCxnSpPr>
                <a:cxnSpLocks/>
              </p:cNvCxnSpPr>
              <p:nvPr/>
            </p:nvCxnSpPr>
            <p:spPr>
              <a:xfrm flipV="1">
                <a:off x="3649915" y="5061691"/>
                <a:ext cx="0" cy="27432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38A71D6F-E0A1-43C4-B893-A673FA506B4C}"/>
              </a:ext>
            </a:extLst>
          </p:cNvPr>
          <p:cNvGrpSpPr/>
          <p:nvPr/>
        </p:nvGrpSpPr>
        <p:grpSpPr>
          <a:xfrm>
            <a:off x="8684520" y="4079284"/>
            <a:ext cx="1830154" cy="274320"/>
            <a:chOff x="2113193" y="5061691"/>
            <a:chExt cx="1830154" cy="274320"/>
          </a:xfrm>
        </p:grpSpPr>
        <p:sp>
          <p:nvSpPr>
            <p:cNvPr id="95" name="Rectangle 94">
              <a:extLst>
                <a:ext uri="{FF2B5EF4-FFF2-40B4-BE49-F238E27FC236}">
                  <a16:creationId xmlns:a16="http://schemas.microsoft.com/office/drawing/2014/main" id="{571D805A-2483-485B-82EA-37EB5D407C62}"/>
                </a:ext>
              </a:extLst>
            </p:cNvPr>
            <p:cNvSpPr/>
            <p:nvPr/>
          </p:nvSpPr>
          <p:spPr>
            <a:xfrm>
              <a:off x="2113193" y="5061691"/>
              <a:ext cx="9830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Corner</a:t>
              </a:r>
            </a:p>
          </p:txBody>
        </p:sp>
        <p:grpSp>
          <p:nvGrpSpPr>
            <p:cNvPr id="96" name="Group 95">
              <a:extLst>
                <a:ext uri="{FF2B5EF4-FFF2-40B4-BE49-F238E27FC236}">
                  <a16:creationId xmlns:a16="http://schemas.microsoft.com/office/drawing/2014/main" id="{FFE6C6CD-FCC8-4BA6-B8C5-262D38660CDD}"/>
                </a:ext>
              </a:extLst>
            </p:cNvPr>
            <p:cNvGrpSpPr/>
            <p:nvPr/>
          </p:nvGrpSpPr>
          <p:grpSpPr>
            <a:xfrm>
              <a:off x="3147630" y="5061691"/>
              <a:ext cx="795717" cy="274320"/>
              <a:chOff x="3147630" y="5061691"/>
              <a:chExt cx="795717" cy="274320"/>
            </a:xfrm>
          </p:grpSpPr>
          <p:sp>
            <p:nvSpPr>
              <p:cNvPr id="97" name="Rectangle 96">
                <a:extLst>
                  <a:ext uri="{FF2B5EF4-FFF2-40B4-BE49-F238E27FC236}">
                    <a16:creationId xmlns:a16="http://schemas.microsoft.com/office/drawing/2014/main" id="{8030C84F-5DE1-430A-8154-2B5AF92016F7}"/>
                  </a:ext>
                </a:extLst>
              </p:cNvPr>
              <p:cNvSpPr/>
              <p:nvPr/>
            </p:nvSpPr>
            <p:spPr>
              <a:xfrm>
                <a:off x="3147630" y="5061691"/>
                <a:ext cx="79571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Yes</a:t>
                </a:r>
              </a:p>
            </p:txBody>
          </p:sp>
          <p:sp>
            <p:nvSpPr>
              <p:cNvPr id="98" name="Isosceles Triangle 97">
                <a:extLst>
                  <a:ext uri="{FF2B5EF4-FFF2-40B4-BE49-F238E27FC236}">
                    <a16:creationId xmlns:a16="http://schemas.microsoft.com/office/drawing/2014/main" id="{8EABA154-CBCF-4306-BD78-F4C6DBD3A4C4}"/>
                  </a:ext>
                </a:extLst>
              </p:cNvPr>
              <p:cNvSpPr/>
              <p:nvPr/>
            </p:nvSpPr>
            <p:spPr>
              <a:xfrm rot="10800000">
                <a:off x="3666273" y="5080940"/>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FE01D432-FD31-4387-B886-1BE9C41D7F2D}"/>
                  </a:ext>
                </a:extLst>
              </p:cNvPr>
              <p:cNvCxnSpPr>
                <a:cxnSpLocks/>
              </p:cNvCxnSpPr>
              <p:nvPr/>
            </p:nvCxnSpPr>
            <p:spPr>
              <a:xfrm flipV="1">
                <a:off x="3649915" y="5061691"/>
                <a:ext cx="0" cy="27432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00" name="Straight Connector 99">
            <a:extLst>
              <a:ext uri="{FF2B5EF4-FFF2-40B4-BE49-F238E27FC236}">
                <a16:creationId xmlns:a16="http://schemas.microsoft.com/office/drawing/2014/main" id="{7C8C4C94-908B-48AF-80AF-D3B24AD2B732}"/>
              </a:ext>
            </a:extLst>
          </p:cNvPr>
          <p:cNvCxnSpPr>
            <a:cxnSpLocks/>
          </p:cNvCxnSpPr>
          <p:nvPr/>
        </p:nvCxnSpPr>
        <p:spPr>
          <a:xfrm>
            <a:off x="4410075" y="4042606"/>
            <a:ext cx="6205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FCC0598-89E1-415D-BA1F-AA9F36788CEE}"/>
              </a:ext>
            </a:extLst>
          </p:cNvPr>
          <p:cNvCxnSpPr>
            <a:cxnSpLocks/>
          </p:cNvCxnSpPr>
          <p:nvPr/>
        </p:nvCxnSpPr>
        <p:spPr>
          <a:xfrm>
            <a:off x="4410075" y="4415189"/>
            <a:ext cx="62147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2FF98B67-230F-4DA5-B37B-EC6EDAB61227}"/>
              </a:ext>
            </a:extLst>
          </p:cNvPr>
          <p:cNvGrpSpPr/>
          <p:nvPr/>
        </p:nvGrpSpPr>
        <p:grpSpPr>
          <a:xfrm>
            <a:off x="4713780" y="4488859"/>
            <a:ext cx="1796517" cy="274320"/>
            <a:chOff x="2146830" y="5061691"/>
            <a:chExt cx="1796517" cy="274320"/>
          </a:xfrm>
        </p:grpSpPr>
        <p:sp>
          <p:nvSpPr>
            <p:cNvPr id="103" name="Rectangle 102">
              <a:extLst>
                <a:ext uri="{FF2B5EF4-FFF2-40B4-BE49-F238E27FC236}">
                  <a16:creationId xmlns:a16="http://schemas.microsoft.com/office/drawing/2014/main" id="{4458CC6E-C470-4ABD-A65F-313C2880B13B}"/>
                </a:ext>
              </a:extLst>
            </p:cNvPr>
            <p:cNvSpPr/>
            <p:nvPr/>
          </p:nvSpPr>
          <p:spPr>
            <a:xfrm>
              <a:off x="2146830" y="5061691"/>
              <a:ext cx="94936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Corners</a:t>
              </a:r>
            </a:p>
          </p:txBody>
        </p:sp>
        <p:grpSp>
          <p:nvGrpSpPr>
            <p:cNvPr id="104" name="Group 103">
              <a:extLst>
                <a:ext uri="{FF2B5EF4-FFF2-40B4-BE49-F238E27FC236}">
                  <a16:creationId xmlns:a16="http://schemas.microsoft.com/office/drawing/2014/main" id="{BD793E77-F22B-4DA7-A9FA-AE5438911174}"/>
                </a:ext>
              </a:extLst>
            </p:cNvPr>
            <p:cNvGrpSpPr/>
            <p:nvPr/>
          </p:nvGrpSpPr>
          <p:grpSpPr>
            <a:xfrm>
              <a:off x="3155129" y="5061691"/>
              <a:ext cx="788218" cy="274320"/>
              <a:chOff x="3155129" y="5061691"/>
              <a:chExt cx="788218" cy="274320"/>
            </a:xfrm>
          </p:grpSpPr>
          <p:sp>
            <p:nvSpPr>
              <p:cNvPr id="105" name="Rectangle 104">
                <a:extLst>
                  <a:ext uri="{FF2B5EF4-FFF2-40B4-BE49-F238E27FC236}">
                    <a16:creationId xmlns:a16="http://schemas.microsoft.com/office/drawing/2014/main" id="{A0954A17-FEA9-40BC-8D38-C86E3B0121E4}"/>
                  </a:ext>
                </a:extLst>
              </p:cNvPr>
              <p:cNvSpPr/>
              <p:nvPr/>
            </p:nvSpPr>
            <p:spPr>
              <a:xfrm>
                <a:off x="3155129" y="5061691"/>
                <a:ext cx="78821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a:t>
                </a:r>
              </a:p>
            </p:txBody>
          </p:sp>
          <p:sp>
            <p:nvSpPr>
              <p:cNvPr id="106" name="Isosceles Triangle 105">
                <a:extLst>
                  <a:ext uri="{FF2B5EF4-FFF2-40B4-BE49-F238E27FC236}">
                    <a16:creationId xmlns:a16="http://schemas.microsoft.com/office/drawing/2014/main" id="{2E98578E-BA5A-4B7B-8167-5E8CA935ED3E}"/>
                  </a:ext>
                </a:extLst>
              </p:cNvPr>
              <p:cNvSpPr/>
              <p:nvPr/>
            </p:nvSpPr>
            <p:spPr>
              <a:xfrm rot="10800000">
                <a:off x="3666273" y="5080940"/>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75C800C4-F7AA-4CE1-AE3B-9298478B4CBA}"/>
                  </a:ext>
                </a:extLst>
              </p:cNvPr>
              <p:cNvCxnSpPr>
                <a:cxnSpLocks/>
              </p:cNvCxnSpPr>
              <p:nvPr/>
            </p:nvCxnSpPr>
            <p:spPr>
              <a:xfrm flipV="1">
                <a:off x="3649915" y="5061691"/>
                <a:ext cx="0" cy="27432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8" name="Group 107">
            <a:extLst>
              <a:ext uri="{FF2B5EF4-FFF2-40B4-BE49-F238E27FC236}">
                <a16:creationId xmlns:a16="http://schemas.microsoft.com/office/drawing/2014/main" id="{459483AC-ABDA-4E39-8876-5E659C2B9EF3}"/>
              </a:ext>
            </a:extLst>
          </p:cNvPr>
          <p:cNvGrpSpPr/>
          <p:nvPr/>
        </p:nvGrpSpPr>
        <p:grpSpPr>
          <a:xfrm>
            <a:off x="6648893" y="4488859"/>
            <a:ext cx="1557453" cy="274320"/>
            <a:chOff x="2437328" y="5061691"/>
            <a:chExt cx="1557453" cy="274320"/>
          </a:xfrm>
        </p:grpSpPr>
        <p:sp>
          <p:nvSpPr>
            <p:cNvPr id="109" name="Rectangle 108">
              <a:extLst>
                <a:ext uri="{FF2B5EF4-FFF2-40B4-BE49-F238E27FC236}">
                  <a16:creationId xmlns:a16="http://schemas.microsoft.com/office/drawing/2014/main" id="{775414F8-D28A-474C-BEFA-17117B1D23B5}"/>
                </a:ext>
              </a:extLst>
            </p:cNvPr>
            <p:cNvSpPr/>
            <p:nvPr/>
          </p:nvSpPr>
          <p:spPr>
            <a:xfrm>
              <a:off x="2437328" y="5061691"/>
              <a:ext cx="658865"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Step</a:t>
              </a:r>
            </a:p>
          </p:txBody>
        </p:sp>
        <p:grpSp>
          <p:nvGrpSpPr>
            <p:cNvPr id="110" name="Group 109">
              <a:extLst>
                <a:ext uri="{FF2B5EF4-FFF2-40B4-BE49-F238E27FC236}">
                  <a16:creationId xmlns:a16="http://schemas.microsoft.com/office/drawing/2014/main" id="{F3815593-6F12-4159-A9F1-AC9FEE63A080}"/>
                </a:ext>
              </a:extLst>
            </p:cNvPr>
            <p:cNvGrpSpPr/>
            <p:nvPr/>
          </p:nvGrpSpPr>
          <p:grpSpPr>
            <a:xfrm>
              <a:off x="3204084" y="5061691"/>
              <a:ext cx="790697" cy="274320"/>
              <a:chOff x="3204084" y="5061691"/>
              <a:chExt cx="790697" cy="274320"/>
            </a:xfrm>
          </p:grpSpPr>
          <p:sp>
            <p:nvSpPr>
              <p:cNvPr id="111" name="Rectangle 110">
                <a:extLst>
                  <a:ext uri="{FF2B5EF4-FFF2-40B4-BE49-F238E27FC236}">
                    <a16:creationId xmlns:a16="http://schemas.microsoft.com/office/drawing/2014/main" id="{A350096D-5481-4976-9CC9-7402E62E29F4}"/>
                  </a:ext>
                </a:extLst>
              </p:cNvPr>
              <p:cNvSpPr/>
              <p:nvPr/>
            </p:nvSpPr>
            <p:spPr>
              <a:xfrm>
                <a:off x="3204084" y="5061691"/>
                <a:ext cx="79069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a:t>
                </a:r>
              </a:p>
            </p:txBody>
          </p:sp>
          <p:sp>
            <p:nvSpPr>
              <p:cNvPr id="112" name="Isosceles Triangle 111">
                <a:extLst>
                  <a:ext uri="{FF2B5EF4-FFF2-40B4-BE49-F238E27FC236}">
                    <a16:creationId xmlns:a16="http://schemas.microsoft.com/office/drawing/2014/main" id="{04199E47-3A40-44BC-95A4-6EB250251A96}"/>
                  </a:ext>
                </a:extLst>
              </p:cNvPr>
              <p:cNvSpPr/>
              <p:nvPr/>
            </p:nvSpPr>
            <p:spPr>
              <a:xfrm rot="10800000">
                <a:off x="3675798" y="5080940"/>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4FAF82C8-6CB4-4E58-BB2A-A4A20FAEAC94}"/>
                  </a:ext>
                </a:extLst>
              </p:cNvPr>
              <p:cNvCxnSpPr>
                <a:cxnSpLocks/>
              </p:cNvCxnSpPr>
              <p:nvPr/>
            </p:nvCxnSpPr>
            <p:spPr>
              <a:xfrm flipV="1">
                <a:off x="3649915" y="5061691"/>
                <a:ext cx="0" cy="27432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14" name="Group 113">
            <a:extLst>
              <a:ext uri="{FF2B5EF4-FFF2-40B4-BE49-F238E27FC236}">
                <a16:creationId xmlns:a16="http://schemas.microsoft.com/office/drawing/2014/main" id="{EF93C5C2-E6A1-46AE-A970-11D76D2BF471}"/>
              </a:ext>
            </a:extLst>
          </p:cNvPr>
          <p:cNvGrpSpPr/>
          <p:nvPr/>
        </p:nvGrpSpPr>
        <p:grpSpPr>
          <a:xfrm>
            <a:off x="8674995" y="4488859"/>
            <a:ext cx="1830154" cy="274320"/>
            <a:chOff x="2113193" y="5061691"/>
            <a:chExt cx="1830154" cy="274320"/>
          </a:xfrm>
        </p:grpSpPr>
        <p:sp>
          <p:nvSpPr>
            <p:cNvPr id="115" name="Rectangle 114">
              <a:extLst>
                <a:ext uri="{FF2B5EF4-FFF2-40B4-BE49-F238E27FC236}">
                  <a16:creationId xmlns:a16="http://schemas.microsoft.com/office/drawing/2014/main" id="{98025131-32CD-4B8E-A3B1-6FD8DDAF6B1F}"/>
                </a:ext>
              </a:extLst>
            </p:cNvPr>
            <p:cNvSpPr/>
            <p:nvPr/>
          </p:nvSpPr>
          <p:spPr>
            <a:xfrm>
              <a:off x="2113193" y="5061691"/>
              <a:ext cx="98300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Corner</a:t>
              </a:r>
            </a:p>
          </p:txBody>
        </p:sp>
        <p:grpSp>
          <p:nvGrpSpPr>
            <p:cNvPr id="116" name="Group 115">
              <a:extLst>
                <a:ext uri="{FF2B5EF4-FFF2-40B4-BE49-F238E27FC236}">
                  <a16:creationId xmlns:a16="http://schemas.microsoft.com/office/drawing/2014/main" id="{2C398F4A-00F5-480F-8D3E-7C0EA1B4C6E0}"/>
                </a:ext>
              </a:extLst>
            </p:cNvPr>
            <p:cNvGrpSpPr/>
            <p:nvPr/>
          </p:nvGrpSpPr>
          <p:grpSpPr>
            <a:xfrm>
              <a:off x="3147630" y="5061691"/>
              <a:ext cx="795717" cy="274320"/>
              <a:chOff x="3147630" y="5061691"/>
              <a:chExt cx="795717" cy="274320"/>
            </a:xfrm>
          </p:grpSpPr>
          <p:sp>
            <p:nvSpPr>
              <p:cNvPr id="117" name="Rectangle 116">
                <a:extLst>
                  <a:ext uri="{FF2B5EF4-FFF2-40B4-BE49-F238E27FC236}">
                    <a16:creationId xmlns:a16="http://schemas.microsoft.com/office/drawing/2014/main" id="{E814910C-5C05-4F32-A72D-9A37947D95E2}"/>
                  </a:ext>
                </a:extLst>
              </p:cNvPr>
              <p:cNvSpPr/>
              <p:nvPr/>
            </p:nvSpPr>
            <p:spPr>
              <a:xfrm>
                <a:off x="3147630" y="5061691"/>
                <a:ext cx="79571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Yes</a:t>
                </a:r>
              </a:p>
            </p:txBody>
          </p:sp>
          <p:sp>
            <p:nvSpPr>
              <p:cNvPr id="118" name="Isosceles Triangle 117">
                <a:extLst>
                  <a:ext uri="{FF2B5EF4-FFF2-40B4-BE49-F238E27FC236}">
                    <a16:creationId xmlns:a16="http://schemas.microsoft.com/office/drawing/2014/main" id="{C1ED73AB-1A80-44AB-AF70-7800312FD6E0}"/>
                  </a:ext>
                </a:extLst>
              </p:cNvPr>
              <p:cNvSpPr/>
              <p:nvPr/>
            </p:nvSpPr>
            <p:spPr>
              <a:xfrm rot="10800000">
                <a:off x="3666273" y="5080940"/>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46AC8A47-2AF9-4A3D-90A9-3FB8B1820865}"/>
                  </a:ext>
                </a:extLst>
              </p:cNvPr>
              <p:cNvCxnSpPr>
                <a:cxnSpLocks/>
              </p:cNvCxnSpPr>
              <p:nvPr/>
            </p:nvCxnSpPr>
            <p:spPr>
              <a:xfrm flipV="1">
                <a:off x="3649915" y="5061691"/>
                <a:ext cx="0" cy="27432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1" name="Straight Connector 120">
            <a:extLst>
              <a:ext uri="{FF2B5EF4-FFF2-40B4-BE49-F238E27FC236}">
                <a16:creationId xmlns:a16="http://schemas.microsoft.com/office/drawing/2014/main" id="{B9587963-C014-43EC-8202-5B7FF8018D29}"/>
              </a:ext>
            </a:extLst>
          </p:cNvPr>
          <p:cNvCxnSpPr>
            <a:cxnSpLocks/>
          </p:cNvCxnSpPr>
          <p:nvPr/>
        </p:nvCxnSpPr>
        <p:spPr>
          <a:xfrm>
            <a:off x="4419600" y="4820430"/>
            <a:ext cx="6205240" cy="4006"/>
          </a:xfrm>
          <a:prstGeom prst="line">
            <a:avLst/>
          </a:prstGeom>
        </p:spPr>
        <p:style>
          <a:lnRef idx="1">
            <a:schemeClr val="accent1"/>
          </a:lnRef>
          <a:fillRef idx="0">
            <a:schemeClr val="accent1"/>
          </a:fillRef>
          <a:effectRef idx="0">
            <a:schemeClr val="accent1"/>
          </a:effectRef>
          <a:fontRef idx="minor">
            <a:schemeClr val="tx1"/>
          </a:fontRef>
        </p:style>
      </p:cxnSp>
      <p:grpSp>
        <p:nvGrpSpPr>
          <p:cNvPr id="142" name="Group 141">
            <a:extLst>
              <a:ext uri="{FF2B5EF4-FFF2-40B4-BE49-F238E27FC236}">
                <a16:creationId xmlns:a16="http://schemas.microsoft.com/office/drawing/2014/main" id="{9F62A194-0D00-40F9-B2EF-C9413BF620DE}"/>
              </a:ext>
            </a:extLst>
          </p:cNvPr>
          <p:cNvGrpSpPr/>
          <p:nvPr/>
        </p:nvGrpSpPr>
        <p:grpSpPr>
          <a:xfrm>
            <a:off x="7883076" y="4852231"/>
            <a:ext cx="2603022" cy="274320"/>
            <a:chOff x="4551792" y="1527824"/>
            <a:chExt cx="2380410" cy="274320"/>
          </a:xfrm>
        </p:grpSpPr>
        <p:sp>
          <p:nvSpPr>
            <p:cNvPr id="143" name="Rectangle 142">
              <a:extLst>
                <a:ext uri="{FF2B5EF4-FFF2-40B4-BE49-F238E27FC236}">
                  <a16:creationId xmlns:a16="http://schemas.microsoft.com/office/drawing/2014/main" id="{E3F20B30-6437-4EE0-B941-7276737B96C2}"/>
                </a:ext>
              </a:extLst>
            </p:cNvPr>
            <p:cNvSpPr/>
            <p:nvPr/>
          </p:nvSpPr>
          <p:spPr>
            <a:xfrm>
              <a:off x="6204535" y="1527824"/>
              <a:ext cx="72766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0.030</a:t>
              </a:r>
            </a:p>
          </p:txBody>
        </p:sp>
        <p:sp>
          <p:nvSpPr>
            <p:cNvPr id="144" name="Rectangle 143">
              <a:extLst>
                <a:ext uri="{FF2B5EF4-FFF2-40B4-BE49-F238E27FC236}">
                  <a16:creationId xmlns:a16="http://schemas.microsoft.com/office/drawing/2014/main" id="{A3233360-53EA-4EF6-AD79-7330E1406BB1}"/>
                </a:ext>
              </a:extLst>
            </p:cNvPr>
            <p:cNvSpPr/>
            <p:nvPr/>
          </p:nvSpPr>
          <p:spPr>
            <a:xfrm>
              <a:off x="4551792" y="1527824"/>
              <a:ext cx="1631837"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Corner Length</a:t>
              </a:r>
            </a:p>
          </p:txBody>
        </p:sp>
      </p:grpSp>
      <p:cxnSp>
        <p:nvCxnSpPr>
          <p:cNvPr id="148" name="Straight Connector 147">
            <a:extLst>
              <a:ext uri="{FF2B5EF4-FFF2-40B4-BE49-F238E27FC236}">
                <a16:creationId xmlns:a16="http://schemas.microsoft.com/office/drawing/2014/main" id="{37BE0C1E-4F60-4AEF-9158-BE8703DBDF7C}"/>
              </a:ext>
            </a:extLst>
          </p:cNvPr>
          <p:cNvCxnSpPr>
            <a:cxnSpLocks/>
          </p:cNvCxnSpPr>
          <p:nvPr/>
        </p:nvCxnSpPr>
        <p:spPr>
          <a:xfrm>
            <a:off x="4410075" y="5176081"/>
            <a:ext cx="619571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9E62AC3C-34EE-414D-A67D-DA8AB29E0216}"/>
              </a:ext>
            </a:extLst>
          </p:cNvPr>
          <p:cNvGrpSpPr/>
          <p:nvPr/>
        </p:nvGrpSpPr>
        <p:grpSpPr>
          <a:xfrm>
            <a:off x="4410075" y="4852231"/>
            <a:ext cx="3090822" cy="274320"/>
            <a:chOff x="852525" y="5061691"/>
            <a:chExt cx="3090822" cy="274320"/>
          </a:xfrm>
        </p:grpSpPr>
        <p:sp>
          <p:nvSpPr>
            <p:cNvPr id="150" name="Rectangle 149">
              <a:extLst>
                <a:ext uri="{FF2B5EF4-FFF2-40B4-BE49-F238E27FC236}">
                  <a16:creationId xmlns:a16="http://schemas.microsoft.com/office/drawing/2014/main" id="{759D9EE4-EA36-4327-B66B-CFCAC1C2F3CF}"/>
                </a:ext>
              </a:extLst>
            </p:cNvPr>
            <p:cNvSpPr/>
            <p:nvPr/>
          </p:nvSpPr>
          <p:spPr>
            <a:xfrm>
              <a:off x="852525" y="5061691"/>
              <a:ext cx="223414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Corners On Frame</a:t>
              </a:r>
            </a:p>
          </p:txBody>
        </p:sp>
        <p:grpSp>
          <p:nvGrpSpPr>
            <p:cNvPr id="151" name="Group 150">
              <a:extLst>
                <a:ext uri="{FF2B5EF4-FFF2-40B4-BE49-F238E27FC236}">
                  <a16:creationId xmlns:a16="http://schemas.microsoft.com/office/drawing/2014/main" id="{8C1ED880-BA67-41C1-B39A-E5F1AFB89D9F}"/>
                </a:ext>
              </a:extLst>
            </p:cNvPr>
            <p:cNvGrpSpPr/>
            <p:nvPr/>
          </p:nvGrpSpPr>
          <p:grpSpPr>
            <a:xfrm>
              <a:off x="3155129" y="5061691"/>
              <a:ext cx="788218" cy="274320"/>
              <a:chOff x="3155129" y="5061691"/>
              <a:chExt cx="788218" cy="274320"/>
            </a:xfrm>
          </p:grpSpPr>
          <p:sp>
            <p:nvSpPr>
              <p:cNvPr id="152" name="Rectangle 151">
                <a:extLst>
                  <a:ext uri="{FF2B5EF4-FFF2-40B4-BE49-F238E27FC236}">
                    <a16:creationId xmlns:a16="http://schemas.microsoft.com/office/drawing/2014/main" id="{9D3CE308-0383-4B79-9350-D6467DC6DC11}"/>
                  </a:ext>
                </a:extLst>
              </p:cNvPr>
              <p:cNvSpPr/>
              <p:nvPr/>
            </p:nvSpPr>
            <p:spPr>
              <a:xfrm>
                <a:off x="3155129" y="5061691"/>
                <a:ext cx="788218"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a:t>
                </a:r>
              </a:p>
            </p:txBody>
          </p:sp>
          <p:sp>
            <p:nvSpPr>
              <p:cNvPr id="153" name="Isosceles Triangle 152">
                <a:extLst>
                  <a:ext uri="{FF2B5EF4-FFF2-40B4-BE49-F238E27FC236}">
                    <a16:creationId xmlns:a16="http://schemas.microsoft.com/office/drawing/2014/main" id="{038FF4F3-AFCD-41E6-89BA-9F0B8E013272}"/>
                  </a:ext>
                </a:extLst>
              </p:cNvPr>
              <p:cNvSpPr/>
              <p:nvPr/>
            </p:nvSpPr>
            <p:spPr>
              <a:xfrm rot="10800000">
                <a:off x="3666273" y="5080940"/>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a:extLst>
                  <a:ext uri="{FF2B5EF4-FFF2-40B4-BE49-F238E27FC236}">
                    <a16:creationId xmlns:a16="http://schemas.microsoft.com/office/drawing/2014/main" id="{9501EEDA-4D65-4FC2-95E4-0579C469B92F}"/>
                  </a:ext>
                </a:extLst>
              </p:cNvPr>
              <p:cNvCxnSpPr>
                <a:cxnSpLocks/>
              </p:cNvCxnSpPr>
              <p:nvPr/>
            </p:nvCxnSpPr>
            <p:spPr>
              <a:xfrm flipV="1">
                <a:off x="3649915" y="5061691"/>
                <a:ext cx="0" cy="27432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3" name="Group 12">
            <a:extLst>
              <a:ext uri="{FF2B5EF4-FFF2-40B4-BE49-F238E27FC236}">
                <a16:creationId xmlns:a16="http://schemas.microsoft.com/office/drawing/2014/main" id="{CDEC2D19-3EED-4A52-89F8-AA31B921FECC}"/>
              </a:ext>
            </a:extLst>
          </p:cNvPr>
          <p:cNvGrpSpPr/>
          <p:nvPr/>
        </p:nvGrpSpPr>
        <p:grpSpPr>
          <a:xfrm>
            <a:off x="1157161" y="752561"/>
            <a:ext cx="9603898" cy="5518768"/>
            <a:chOff x="1157161" y="1189529"/>
            <a:chExt cx="9603898" cy="5518768"/>
          </a:xfrm>
        </p:grpSpPr>
        <p:sp>
          <p:nvSpPr>
            <p:cNvPr id="10" name="Rectangle 9">
              <a:extLst>
                <a:ext uri="{FF2B5EF4-FFF2-40B4-BE49-F238E27FC236}">
                  <a16:creationId xmlns:a16="http://schemas.microsoft.com/office/drawing/2014/main" id="{26757207-7E3C-4118-87BF-4E46333DA445}"/>
                </a:ext>
              </a:extLst>
            </p:cNvPr>
            <p:cNvSpPr/>
            <p:nvPr/>
          </p:nvSpPr>
          <p:spPr>
            <a:xfrm>
              <a:off x="1157161" y="1189529"/>
              <a:ext cx="9603898" cy="5518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DEAD09-75C2-4798-B3A9-1B6A9453A688}"/>
                </a:ext>
              </a:extLst>
            </p:cNvPr>
            <p:cNvSpPr/>
            <p:nvPr/>
          </p:nvSpPr>
          <p:spPr>
            <a:xfrm>
              <a:off x="1157161" y="1189529"/>
              <a:ext cx="9152092"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MDF Door Maker</a:t>
              </a:r>
            </a:p>
          </p:txBody>
        </p:sp>
        <p:sp>
          <p:nvSpPr>
            <p:cNvPr id="12" name="Rectangle 11">
              <a:extLst>
                <a:ext uri="{FF2B5EF4-FFF2-40B4-BE49-F238E27FC236}">
                  <a16:creationId xmlns:a16="http://schemas.microsoft.com/office/drawing/2014/main" id="{3E6D8DD5-AC1B-418C-B44A-B18E38B6334B}"/>
                </a:ext>
              </a:extLst>
            </p:cNvPr>
            <p:cNvSpPr/>
            <p:nvPr/>
          </p:nvSpPr>
          <p:spPr>
            <a:xfrm>
              <a:off x="10309253" y="1189529"/>
              <a:ext cx="451806"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grpSp>
      <p:grpSp>
        <p:nvGrpSpPr>
          <p:cNvPr id="180" name="Group 179">
            <a:extLst>
              <a:ext uri="{FF2B5EF4-FFF2-40B4-BE49-F238E27FC236}">
                <a16:creationId xmlns:a16="http://schemas.microsoft.com/office/drawing/2014/main" id="{4B305060-7FC7-48FF-AF40-0B3BE2065C85}"/>
              </a:ext>
            </a:extLst>
          </p:cNvPr>
          <p:cNvGrpSpPr/>
          <p:nvPr/>
        </p:nvGrpSpPr>
        <p:grpSpPr>
          <a:xfrm>
            <a:off x="4762500" y="1977416"/>
            <a:ext cx="5722753" cy="274320"/>
            <a:chOff x="4857430" y="1527824"/>
            <a:chExt cx="5233339" cy="274320"/>
          </a:xfrm>
        </p:grpSpPr>
        <p:sp>
          <p:nvSpPr>
            <p:cNvPr id="181" name="Rectangle 180">
              <a:extLst>
                <a:ext uri="{FF2B5EF4-FFF2-40B4-BE49-F238E27FC236}">
                  <a16:creationId xmlns:a16="http://schemas.microsoft.com/office/drawing/2014/main" id="{39520E89-FFA6-477F-BC1F-7410501F0EA2}"/>
                </a:ext>
              </a:extLst>
            </p:cNvPr>
            <p:cNvSpPr/>
            <p:nvPr/>
          </p:nvSpPr>
          <p:spPr>
            <a:xfrm>
              <a:off x="6204535" y="1527824"/>
              <a:ext cx="3886234"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Marcin Cut Dropped Bead</a:t>
              </a:r>
            </a:p>
          </p:txBody>
        </p:sp>
        <p:sp>
          <p:nvSpPr>
            <p:cNvPr id="182" name="Rectangle 181">
              <a:extLst>
                <a:ext uri="{FF2B5EF4-FFF2-40B4-BE49-F238E27FC236}">
                  <a16:creationId xmlns:a16="http://schemas.microsoft.com/office/drawing/2014/main" id="{19053E0E-413B-46A4-8CAD-96117E59F885}"/>
                </a:ext>
              </a:extLst>
            </p:cNvPr>
            <p:cNvSpPr/>
            <p:nvPr/>
          </p:nvSpPr>
          <p:spPr>
            <a:xfrm>
              <a:off x="4857430" y="1527824"/>
              <a:ext cx="1248439"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Stile Name</a:t>
              </a:r>
            </a:p>
          </p:txBody>
        </p:sp>
      </p:grpSp>
      <p:grpSp>
        <p:nvGrpSpPr>
          <p:cNvPr id="183" name="Group 182">
            <a:extLst>
              <a:ext uri="{FF2B5EF4-FFF2-40B4-BE49-F238E27FC236}">
                <a16:creationId xmlns:a16="http://schemas.microsoft.com/office/drawing/2014/main" id="{1D6BB67C-4A75-4CA0-8B3C-3FF6C263063F}"/>
              </a:ext>
            </a:extLst>
          </p:cNvPr>
          <p:cNvGrpSpPr/>
          <p:nvPr/>
        </p:nvGrpSpPr>
        <p:grpSpPr>
          <a:xfrm>
            <a:off x="4682926" y="2357960"/>
            <a:ext cx="5800893" cy="274320"/>
            <a:chOff x="4785972" y="1527824"/>
            <a:chExt cx="5304797" cy="274320"/>
          </a:xfrm>
        </p:grpSpPr>
        <p:sp>
          <p:nvSpPr>
            <p:cNvPr id="184" name="Rectangle 183">
              <a:extLst>
                <a:ext uri="{FF2B5EF4-FFF2-40B4-BE49-F238E27FC236}">
                  <a16:creationId xmlns:a16="http://schemas.microsoft.com/office/drawing/2014/main" id="{BB02CFFA-2D78-4160-A65A-707FF89D70CE}"/>
                </a:ext>
              </a:extLst>
            </p:cNvPr>
            <p:cNvSpPr/>
            <p:nvPr/>
          </p:nvSpPr>
          <p:spPr>
            <a:xfrm>
              <a:off x="6204535" y="1527824"/>
              <a:ext cx="3886234"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Inner Rail Stile</a:t>
              </a:r>
            </a:p>
          </p:txBody>
        </p:sp>
        <p:sp>
          <p:nvSpPr>
            <p:cNvPr id="185" name="Rectangle 184">
              <a:extLst>
                <a:ext uri="{FF2B5EF4-FFF2-40B4-BE49-F238E27FC236}">
                  <a16:creationId xmlns:a16="http://schemas.microsoft.com/office/drawing/2014/main" id="{24DBED72-E56E-442E-8890-5F52659DE237}"/>
                </a:ext>
              </a:extLst>
            </p:cNvPr>
            <p:cNvSpPr/>
            <p:nvPr/>
          </p:nvSpPr>
          <p:spPr>
            <a:xfrm>
              <a:off x="4785972" y="1527824"/>
              <a:ext cx="131989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Profile Name</a:t>
              </a:r>
            </a:p>
          </p:txBody>
        </p:sp>
      </p:grpSp>
      <p:grpSp>
        <p:nvGrpSpPr>
          <p:cNvPr id="45" name="Group 44">
            <a:extLst>
              <a:ext uri="{FF2B5EF4-FFF2-40B4-BE49-F238E27FC236}">
                <a16:creationId xmlns:a16="http://schemas.microsoft.com/office/drawing/2014/main" id="{C004036D-0DAA-41AC-A34C-DF7DB6106EE6}"/>
              </a:ext>
            </a:extLst>
          </p:cNvPr>
          <p:cNvGrpSpPr/>
          <p:nvPr/>
        </p:nvGrpSpPr>
        <p:grpSpPr>
          <a:xfrm>
            <a:off x="1270324" y="5381566"/>
            <a:ext cx="1986386" cy="274320"/>
            <a:chOff x="4825126" y="1527824"/>
            <a:chExt cx="1816509" cy="274320"/>
          </a:xfrm>
        </p:grpSpPr>
        <p:sp>
          <p:nvSpPr>
            <p:cNvPr id="46" name="Rectangle 45">
              <a:extLst>
                <a:ext uri="{FF2B5EF4-FFF2-40B4-BE49-F238E27FC236}">
                  <a16:creationId xmlns:a16="http://schemas.microsoft.com/office/drawing/2014/main" id="{A1031215-D363-4288-96CE-4BE207BB3B83}"/>
                </a:ext>
              </a:extLst>
            </p:cNvPr>
            <p:cNvSpPr/>
            <p:nvPr/>
          </p:nvSpPr>
          <p:spPr>
            <a:xfrm>
              <a:off x="6204536" y="1527824"/>
              <a:ext cx="437099" cy="2743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57</a:t>
              </a:r>
            </a:p>
          </p:txBody>
        </p:sp>
        <p:sp>
          <p:nvSpPr>
            <p:cNvPr id="47" name="Rectangle 46">
              <a:extLst>
                <a:ext uri="{FF2B5EF4-FFF2-40B4-BE49-F238E27FC236}">
                  <a16:creationId xmlns:a16="http://schemas.microsoft.com/office/drawing/2014/main" id="{618C80AD-4996-4DC0-B6D1-03556A397EC7}"/>
                </a:ext>
              </a:extLst>
            </p:cNvPr>
            <p:cNvSpPr/>
            <p:nvPr/>
          </p:nvSpPr>
          <p:spPr>
            <a:xfrm>
              <a:off x="4825126" y="1527824"/>
              <a:ext cx="1373129"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Door Count</a:t>
              </a:r>
            </a:p>
          </p:txBody>
        </p:sp>
      </p:grpSp>
      <p:sp>
        <p:nvSpPr>
          <p:cNvPr id="186" name="Isosceles Triangle 185">
            <a:extLst>
              <a:ext uri="{FF2B5EF4-FFF2-40B4-BE49-F238E27FC236}">
                <a16:creationId xmlns:a16="http://schemas.microsoft.com/office/drawing/2014/main" id="{C8463472-637B-43C8-BBD5-180C2A704046}"/>
              </a:ext>
            </a:extLst>
          </p:cNvPr>
          <p:cNvSpPr/>
          <p:nvPr/>
        </p:nvSpPr>
        <p:spPr>
          <a:xfrm rot="10800000">
            <a:off x="10201265" y="2376790"/>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Isosceles Triangle 186">
            <a:extLst>
              <a:ext uri="{FF2B5EF4-FFF2-40B4-BE49-F238E27FC236}">
                <a16:creationId xmlns:a16="http://schemas.microsoft.com/office/drawing/2014/main" id="{D5BAC908-79EB-4948-A100-813E825C76CC}"/>
              </a:ext>
            </a:extLst>
          </p:cNvPr>
          <p:cNvSpPr/>
          <p:nvPr/>
        </p:nvSpPr>
        <p:spPr>
          <a:xfrm rot="10800000">
            <a:off x="10170716" y="2006967"/>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Isosceles Triangle 187">
            <a:extLst>
              <a:ext uri="{FF2B5EF4-FFF2-40B4-BE49-F238E27FC236}">
                <a16:creationId xmlns:a16="http://schemas.microsoft.com/office/drawing/2014/main" id="{6D894248-E952-44CD-9F2A-1606540E913F}"/>
              </a:ext>
            </a:extLst>
          </p:cNvPr>
          <p:cNvSpPr/>
          <p:nvPr/>
        </p:nvSpPr>
        <p:spPr>
          <a:xfrm rot="10800000">
            <a:off x="6809988" y="2850084"/>
            <a:ext cx="277073" cy="2358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38F65AE3-C9DC-41EF-8294-CC253AC38FFB}"/>
              </a:ext>
            </a:extLst>
          </p:cNvPr>
          <p:cNvGrpSpPr/>
          <p:nvPr/>
        </p:nvGrpSpPr>
        <p:grpSpPr>
          <a:xfrm>
            <a:off x="1260377" y="1136604"/>
            <a:ext cx="9311292" cy="320040"/>
            <a:chOff x="1196579" y="1136604"/>
            <a:chExt cx="9311292" cy="320040"/>
          </a:xfrm>
        </p:grpSpPr>
        <p:grpSp>
          <p:nvGrpSpPr>
            <p:cNvPr id="122" name="Group 121">
              <a:extLst>
                <a:ext uri="{FF2B5EF4-FFF2-40B4-BE49-F238E27FC236}">
                  <a16:creationId xmlns:a16="http://schemas.microsoft.com/office/drawing/2014/main" id="{5EF1B611-2C47-4A6C-B3AB-C391E5B46D79}"/>
                </a:ext>
              </a:extLst>
            </p:cNvPr>
            <p:cNvGrpSpPr/>
            <p:nvPr/>
          </p:nvGrpSpPr>
          <p:grpSpPr>
            <a:xfrm>
              <a:off x="3836519" y="1136604"/>
              <a:ext cx="3278494" cy="320040"/>
              <a:chOff x="1410441" y="1219927"/>
              <a:chExt cx="3278494" cy="320040"/>
            </a:xfrm>
          </p:grpSpPr>
          <p:grpSp>
            <p:nvGrpSpPr>
              <p:cNvPr id="133" name="Group 132">
                <a:extLst>
                  <a:ext uri="{FF2B5EF4-FFF2-40B4-BE49-F238E27FC236}">
                    <a16:creationId xmlns:a16="http://schemas.microsoft.com/office/drawing/2014/main" id="{8BA95526-6685-458C-889F-49937F78C108}"/>
                  </a:ext>
                </a:extLst>
              </p:cNvPr>
              <p:cNvGrpSpPr/>
              <p:nvPr/>
            </p:nvGrpSpPr>
            <p:grpSpPr>
              <a:xfrm>
                <a:off x="1410441" y="1242787"/>
                <a:ext cx="2624805" cy="274320"/>
                <a:chOff x="5754281" y="1550684"/>
                <a:chExt cx="1405641" cy="274320"/>
              </a:xfrm>
            </p:grpSpPr>
            <p:sp>
              <p:nvSpPr>
                <p:cNvPr id="135" name="Rectangle 134">
                  <a:extLst>
                    <a:ext uri="{FF2B5EF4-FFF2-40B4-BE49-F238E27FC236}">
                      <a16:creationId xmlns:a16="http://schemas.microsoft.com/office/drawing/2014/main" id="{365D7A01-DE65-424F-8D6D-A8A07B6E33A4}"/>
                    </a:ext>
                  </a:extLst>
                </p:cNvPr>
                <p:cNvSpPr/>
                <p:nvPr/>
              </p:nvSpPr>
              <p:spPr>
                <a:xfrm>
                  <a:off x="6204535" y="1550684"/>
                  <a:ext cx="95538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Green</a:t>
                  </a:r>
                </a:p>
              </p:txBody>
            </p:sp>
            <p:sp>
              <p:nvSpPr>
                <p:cNvPr id="136" name="Rectangle 135">
                  <a:extLst>
                    <a:ext uri="{FF2B5EF4-FFF2-40B4-BE49-F238E27FC236}">
                      <a16:creationId xmlns:a16="http://schemas.microsoft.com/office/drawing/2014/main" id="{156B699F-0A83-4373-A6DA-A0F9AFD31169}"/>
                    </a:ext>
                  </a:extLst>
                </p:cNvPr>
                <p:cNvSpPr/>
                <p:nvPr/>
              </p:nvSpPr>
              <p:spPr>
                <a:xfrm>
                  <a:off x="5754281" y="1550684"/>
                  <a:ext cx="450253"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Project</a:t>
                  </a:r>
                </a:p>
              </p:txBody>
            </p:sp>
          </p:grpSp>
          <p:sp>
            <p:nvSpPr>
              <p:cNvPr id="134" name="Rectangle 133">
                <a:hlinkClick r:id="rId4" action="ppaction://hlinksldjump"/>
                <a:extLst>
                  <a:ext uri="{FF2B5EF4-FFF2-40B4-BE49-F238E27FC236}">
                    <a16:creationId xmlns:a16="http://schemas.microsoft.com/office/drawing/2014/main" id="{FEAA048B-1A30-4CA2-8D5D-CDFF5836850E}"/>
                  </a:ext>
                </a:extLst>
              </p:cNvPr>
              <p:cNvSpPr/>
              <p:nvPr/>
            </p:nvSpPr>
            <p:spPr>
              <a:xfrm>
                <a:off x="4143141" y="1219927"/>
                <a:ext cx="545794"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endParaRPr lang="en-US" dirty="0"/>
              </a:p>
            </p:txBody>
          </p:sp>
        </p:grpSp>
        <p:grpSp>
          <p:nvGrpSpPr>
            <p:cNvPr id="123" name="Group 122">
              <a:extLst>
                <a:ext uri="{FF2B5EF4-FFF2-40B4-BE49-F238E27FC236}">
                  <a16:creationId xmlns:a16="http://schemas.microsoft.com/office/drawing/2014/main" id="{CAD6F62E-F802-4FAE-80B3-4EE0482B9477}"/>
                </a:ext>
              </a:extLst>
            </p:cNvPr>
            <p:cNvGrpSpPr/>
            <p:nvPr/>
          </p:nvGrpSpPr>
          <p:grpSpPr>
            <a:xfrm>
              <a:off x="1196579" y="1136604"/>
              <a:ext cx="2532045" cy="320040"/>
              <a:chOff x="1451055" y="1219927"/>
              <a:chExt cx="2532045" cy="320040"/>
            </a:xfrm>
          </p:grpSpPr>
          <p:grpSp>
            <p:nvGrpSpPr>
              <p:cNvPr id="129" name="Group 128">
                <a:extLst>
                  <a:ext uri="{FF2B5EF4-FFF2-40B4-BE49-F238E27FC236}">
                    <a16:creationId xmlns:a16="http://schemas.microsoft.com/office/drawing/2014/main" id="{EBD1DB42-9696-4B28-BB2B-33DBF00487C5}"/>
                  </a:ext>
                </a:extLst>
              </p:cNvPr>
              <p:cNvGrpSpPr/>
              <p:nvPr/>
            </p:nvGrpSpPr>
            <p:grpSpPr>
              <a:xfrm>
                <a:off x="1451055" y="1242787"/>
                <a:ext cx="1858980" cy="274320"/>
                <a:chOff x="5776032" y="1550684"/>
                <a:chExt cx="995525" cy="274320"/>
              </a:xfrm>
            </p:grpSpPr>
            <p:sp>
              <p:nvSpPr>
                <p:cNvPr id="131" name="Rectangle 130">
                  <a:extLst>
                    <a:ext uri="{FF2B5EF4-FFF2-40B4-BE49-F238E27FC236}">
                      <a16:creationId xmlns:a16="http://schemas.microsoft.com/office/drawing/2014/main" id="{5198C528-F366-4E24-B9FC-6616AD15E3B1}"/>
                    </a:ext>
                  </a:extLst>
                </p:cNvPr>
                <p:cNvSpPr/>
                <p:nvPr/>
              </p:nvSpPr>
              <p:spPr>
                <a:xfrm>
                  <a:off x="6204535" y="1550684"/>
                  <a:ext cx="567022"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Walker</a:t>
                  </a:r>
                </a:p>
              </p:txBody>
            </p:sp>
            <p:sp>
              <p:nvSpPr>
                <p:cNvPr id="132" name="Rectangle 131">
                  <a:extLst>
                    <a:ext uri="{FF2B5EF4-FFF2-40B4-BE49-F238E27FC236}">
                      <a16:creationId xmlns:a16="http://schemas.microsoft.com/office/drawing/2014/main" id="{B91278B1-3A3A-4B0D-968F-973FEB89A4C0}"/>
                    </a:ext>
                  </a:extLst>
                </p:cNvPr>
                <p:cNvSpPr/>
                <p:nvPr/>
              </p:nvSpPr>
              <p:spPr>
                <a:xfrm>
                  <a:off x="5776032" y="1550684"/>
                  <a:ext cx="421841"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Client</a:t>
                  </a:r>
                </a:p>
              </p:txBody>
            </p:sp>
          </p:grpSp>
          <p:sp>
            <p:nvSpPr>
              <p:cNvPr id="130" name="Rectangle 129">
                <a:hlinkClick r:id="rId4" action="ppaction://hlinksldjump"/>
                <a:extLst>
                  <a:ext uri="{FF2B5EF4-FFF2-40B4-BE49-F238E27FC236}">
                    <a16:creationId xmlns:a16="http://schemas.microsoft.com/office/drawing/2014/main" id="{4B4ED193-EE4E-4080-99E0-F4B6B1FC4991}"/>
                  </a:ext>
                </a:extLst>
              </p:cNvPr>
              <p:cNvSpPr/>
              <p:nvPr/>
            </p:nvSpPr>
            <p:spPr>
              <a:xfrm>
                <a:off x="3437306" y="1219927"/>
                <a:ext cx="545794"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endParaRPr lang="en-US" dirty="0"/>
              </a:p>
            </p:txBody>
          </p:sp>
        </p:grpSp>
        <p:grpSp>
          <p:nvGrpSpPr>
            <p:cNvPr id="124" name="Group 123">
              <a:extLst>
                <a:ext uri="{FF2B5EF4-FFF2-40B4-BE49-F238E27FC236}">
                  <a16:creationId xmlns:a16="http://schemas.microsoft.com/office/drawing/2014/main" id="{5963D2D1-6E51-466C-8C88-3F06CB962936}"/>
                </a:ext>
              </a:extLst>
            </p:cNvPr>
            <p:cNvGrpSpPr/>
            <p:nvPr/>
          </p:nvGrpSpPr>
          <p:grpSpPr>
            <a:xfrm>
              <a:off x="7331539" y="1136604"/>
              <a:ext cx="3176332" cy="320040"/>
              <a:chOff x="1512603" y="1219927"/>
              <a:chExt cx="3176332" cy="320040"/>
            </a:xfrm>
          </p:grpSpPr>
          <p:grpSp>
            <p:nvGrpSpPr>
              <p:cNvPr id="125" name="Group 124">
                <a:extLst>
                  <a:ext uri="{FF2B5EF4-FFF2-40B4-BE49-F238E27FC236}">
                    <a16:creationId xmlns:a16="http://schemas.microsoft.com/office/drawing/2014/main" id="{FBB30752-09C8-4AE2-AB67-6DFC67E487D8}"/>
                  </a:ext>
                </a:extLst>
              </p:cNvPr>
              <p:cNvGrpSpPr/>
              <p:nvPr/>
            </p:nvGrpSpPr>
            <p:grpSpPr>
              <a:xfrm>
                <a:off x="1512603" y="1242787"/>
                <a:ext cx="2522643" cy="274320"/>
                <a:chOff x="5808991" y="1550684"/>
                <a:chExt cx="1350931" cy="274320"/>
              </a:xfrm>
            </p:grpSpPr>
            <p:sp>
              <p:nvSpPr>
                <p:cNvPr id="127" name="Rectangle 126">
                  <a:extLst>
                    <a:ext uri="{FF2B5EF4-FFF2-40B4-BE49-F238E27FC236}">
                      <a16:creationId xmlns:a16="http://schemas.microsoft.com/office/drawing/2014/main" id="{D5CDFE7F-DA3D-442C-9C00-575A93017C15}"/>
                    </a:ext>
                  </a:extLst>
                </p:cNvPr>
                <p:cNvSpPr/>
                <p:nvPr/>
              </p:nvSpPr>
              <p:spPr>
                <a:xfrm>
                  <a:off x="6204535" y="1550684"/>
                  <a:ext cx="955387" cy="27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Green</a:t>
                  </a:r>
                </a:p>
              </p:txBody>
            </p:sp>
            <p:sp>
              <p:nvSpPr>
                <p:cNvPr id="128" name="Rectangle 127">
                  <a:extLst>
                    <a:ext uri="{FF2B5EF4-FFF2-40B4-BE49-F238E27FC236}">
                      <a16:creationId xmlns:a16="http://schemas.microsoft.com/office/drawing/2014/main" id="{27C2C14C-6C73-4C90-951B-45D2C9FBD692}"/>
                    </a:ext>
                  </a:extLst>
                </p:cNvPr>
                <p:cNvSpPr/>
                <p:nvPr/>
              </p:nvSpPr>
              <p:spPr>
                <a:xfrm>
                  <a:off x="5808991" y="1550684"/>
                  <a:ext cx="395543"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Room</a:t>
                  </a:r>
                </a:p>
              </p:txBody>
            </p:sp>
          </p:grpSp>
          <p:sp>
            <p:nvSpPr>
              <p:cNvPr id="126" name="Rectangle 125">
                <a:hlinkClick r:id="rId4" action="ppaction://hlinksldjump"/>
                <a:extLst>
                  <a:ext uri="{FF2B5EF4-FFF2-40B4-BE49-F238E27FC236}">
                    <a16:creationId xmlns:a16="http://schemas.microsoft.com/office/drawing/2014/main" id="{F2AD9431-AB14-476E-9D08-4E4587EF0FE8}"/>
                  </a:ext>
                </a:extLst>
              </p:cNvPr>
              <p:cNvSpPr/>
              <p:nvPr/>
            </p:nvSpPr>
            <p:spPr>
              <a:xfrm>
                <a:off x="4143141" y="1219927"/>
                <a:ext cx="545794"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endParaRPr lang="en-US" dirty="0"/>
              </a:p>
            </p:txBody>
          </p:sp>
        </p:grpSp>
      </p:grpSp>
    </p:spTree>
    <p:extLst>
      <p:ext uri="{BB962C8B-B14F-4D97-AF65-F5344CB8AC3E}">
        <p14:creationId xmlns:p14="http://schemas.microsoft.com/office/powerpoint/2010/main" val="155281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F9B0424-370F-4F11-BD36-5E12F4674F04}"/>
              </a:ext>
            </a:extLst>
          </p:cNvPr>
          <p:cNvGrpSpPr/>
          <p:nvPr/>
        </p:nvGrpSpPr>
        <p:grpSpPr>
          <a:xfrm>
            <a:off x="1430941" y="5833011"/>
            <a:ext cx="9193900" cy="320040"/>
            <a:chOff x="1091076" y="3801908"/>
            <a:chExt cx="9193900" cy="320040"/>
          </a:xfrm>
        </p:grpSpPr>
        <p:sp>
          <p:nvSpPr>
            <p:cNvPr id="4" name="Rectangle 3">
              <a:hlinkClick r:id="rId2" action="ppaction://hlinksldjump"/>
              <a:extLst>
                <a:ext uri="{FF2B5EF4-FFF2-40B4-BE49-F238E27FC236}">
                  <a16:creationId xmlns:a16="http://schemas.microsoft.com/office/drawing/2014/main" id="{397763B4-0F4A-43EA-8160-381A8D261496}"/>
                </a:ext>
              </a:extLst>
            </p:cNvPr>
            <p:cNvSpPr/>
            <p:nvPr/>
          </p:nvSpPr>
          <p:spPr>
            <a:xfrm>
              <a:off x="6368432"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5" name="Rectangle 4">
              <a:hlinkClick r:id="rId2" action="ppaction://hlinksldjump"/>
              <a:extLst>
                <a:ext uri="{FF2B5EF4-FFF2-40B4-BE49-F238E27FC236}">
                  <a16:creationId xmlns:a16="http://schemas.microsoft.com/office/drawing/2014/main" id="{75BEB68F-9689-40B0-B7CB-207C5629BF01}"/>
                </a:ext>
              </a:extLst>
            </p:cNvPr>
            <p:cNvSpPr/>
            <p:nvPr/>
          </p:nvSpPr>
          <p:spPr>
            <a:xfrm>
              <a:off x="8326704"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6" name="Rectangle 5">
              <a:hlinkClick r:id="rId2" action="ppaction://hlinksldjump"/>
              <a:extLst>
                <a:ext uri="{FF2B5EF4-FFF2-40B4-BE49-F238E27FC236}">
                  <a16:creationId xmlns:a16="http://schemas.microsoft.com/office/drawing/2014/main" id="{FE1A8B4F-0125-4D02-AAD4-CE5CFD2C8AE8}"/>
                </a:ext>
              </a:extLst>
            </p:cNvPr>
            <p:cNvSpPr/>
            <p:nvPr/>
          </p:nvSpPr>
          <p:spPr>
            <a:xfrm>
              <a:off x="1091076" y="3801908"/>
              <a:ext cx="7053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
          <p:nvSpPr>
            <p:cNvPr id="7" name="Rectangle 6">
              <a:extLst>
                <a:ext uri="{FF2B5EF4-FFF2-40B4-BE49-F238E27FC236}">
                  <a16:creationId xmlns:a16="http://schemas.microsoft.com/office/drawing/2014/main" id="{9BCCDDA0-CE22-4D55-9540-59E22F30C22D}"/>
                </a:ext>
              </a:extLst>
            </p:cNvPr>
            <p:cNvSpPr/>
            <p:nvPr/>
          </p:nvSpPr>
          <p:spPr>
            <a:xfrm>
              <a:off x="1828800" y="3801908"/>
              <a:ext cx="4482988" cy="32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Message</a:t>
              </a:r>
            </a:p>
          </p:txBody>
        </p:sp>
      </p:grpSp>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29757"/>
            <a:ext cx="10515600" cy="476447"/>
          </a:xfrm>
        </p:spPr>
        <p:txBody>
          <a:bodyPr>
            <a:normAutofit fontScale="90000"/>
          </a:bodyPr>
          <a:lstStyle/>
          <a:p>
            <a:r>
              <a:rPr lang="en-US" dirty="0"/>
              <a:t>Help Screen</a:t>
            </a:r>
          </a:p>
        </p:txBody>
      </p:sp>
      <p:grpSp>
        <p:nvGrpSpPr>
          <p:cNvPr id="13" name="Group 12">
            <a:extLst>
              <a:ext uri="{FF2B5EF4-FFF2-40B4-BE49-F238E27FC236}">
                <a16:creationId xmlns:a16="http://schemas.microsoft.com/office/drawing/2014/main" id="{CDEC2D19-3EED-4A52-89F8-AA31B921FECC}"/>
              </a:ext>
            </a:extLst>
          </p:cNvPr>
          <p:cNvGrpSpPr/>
          <p:nvPr/>
        </p:nvGrpSpPr>
        <p:grpSpPr>
          <a:xfrm>
            <a:off x="1157161" y="752561"/>
            <a:ext cx="9603898" cy="5518768"/>
            <a:chOff x="1157161" y="1189529"/>
            <a:chExt cx="9603898" cy="5518768"/>
          </a:xfrm>
        </p:grpSpPr>
        <p:sp>
          <p:nvSpPr>
            <p:cNvPr id="10" name="Rectangle 9">
              <a:extLst>
                <a:ext uri="{FF2B5EF4-FFF2-40B4-BE49-F238E27FC236}">
                  <a16:creationId xmlns:a16="http://schemas.microsoft.com/office/drawing/2014/main" id="{26757207-7E3C-4118-87BF-4E46333DA445}"/>
                </a:ext>
              </a:extLst>
            </p:cNvPr>
            <p:cNvSpPr/>
            <p:nvPr/>
          </p:nvSpPr>
          <p:spPr>
            <a:xfrm>
              <a:off x="1157161" y="1189529"/>
              <a:ext cx="9603898" cy="5518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DEAD09-75C2-4798-B3A9-1B6A9453A688}"/>
                </a:ext>
              </a:extLst>
            </p:cNvPr>
            <p:cNvSpPr/>
            <p:nvPr/>
          </p:nvSpPr>
          <p:spPr>
            <a:xfrm>
              <a:off x="1157161" y="1189529"/>
              <a:ext cx="9152092"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MDF Door Maker</a:t>
              </a:r>
            </a:p>
          </p:txBody>
        </p:sp>
        <p:sp>
          <p:nvSpPr>
            <p:cNvPr id="12" name="Rectangle 11">
              <a:extLst>
                <a:ext uri="{FF2B5EF4-FFF2-40B4-BE49-F238E27FC236}">
                  <a16:creationId xmlns:a16="http://schemas.microsoft.com/office/drawing/2014/main" id="{3E6D8DD5-AC1B-418C-B44A-B18E38B6334B}"/>
                </a:ext>
              </a:extLst>
            </p:cNvPr>
            <p:cNvSpPr/>
            <p:nvPr/>
          </p:nvSpPr>
          <p:spPr>
            <a:xfrm>
              <a:off x="10309253" y="1189529"/>
              <a:ext cx="451806"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grpSp>
      <p:sp>
        <p:nvSpPr>
          <p:cNvPr id="2" name="TextBox 1">
            <a:extLst>
              <a:ext uri="{FF2B5EF4-FFF2-40B4-BE49-F238E27FC236}">
                <a16:creationId xmlns:a16="http://schemas.microsoft.com/office/drawing/2014/main" id="{9C0CF371-A6D7-431B-A08C-42290D4AA338}"/>
              </a:ext>
            </a:extLst>
          </p:cNvPr>
          <p:cNvSpPr txBox="1"/>
          <p:nvPr/>
        </p:nvSpPr>
        <p:spPr>
          <a:xfrm>
            <a:off x="1752600" y="1495425"/>
            <a:ext cx="8448675" cy="1200329"/>
          </a:xfrm>
          <a:prstGeom prst="rect">
            <a:avLst/>
          </a:prstGeom>
          <a:noFill/>
        </p:spPr>
        <p:txBody>
          <a:bodyPr wrap="square" rtlCol="0">
            <a:spAutoFit/>
          </a:bodyPr>
          <a:lstStyle/>
          <a:p>
            <a:r>
              <a:rPr lang="en-US" dirty="0"/>
              <a:t>Each screen will have a “Help” button that links to a small HTML page that provides user guidance on how to fill out the information and definition of the data entry elements. This could also include some images to help the user understand how the data relates to the door making gadget process.</a:t>
            </a:r>
          </a:p>
        </p:txBody>
      </p:sp>
    </p:spTree>
    <p:extLst>
      <p:ext uri="{BB962C8B-B14F-4D97-AF65-F5344CB8AC3E}">
        <p14:creationId xmlns:p14="http://schemas.microsoft.com/office/powerpoint/2010/main" val="141369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F9B0424-370F-4F11-BD36-5E12F4674F04}"/>
              </a:ext>
            </a:extLst>
          </p:cNvPr>
          <p:cNvGrpSpPr/>
          <p:nvPr/>
        </p:nvGrpSpPr>
        <p:grpSpPr>
          <a:xfrm>
            <a:off x="1430941" y="5833011"/>
            <a:ext cx="9193900" cy="320040"/>
            <a:chOff x="1091076" y="3801908"/>
            <a:chExt cx="9193900" cy="320040"/>
          </a:xfrm>
        </p:grpSpPr>
        <p:sp>
          <p:nvSpPr>
            <p:cNvPr id="4" name="Rectangle 3">
              <a:hlinkClick r:id="" action="ppaction://noaction"/>
              <a:extLst>
                <a:ext uri="{FF2B5EF4-FFF2-40B4-BE49-F238E27FC236}">
                  <a16:creationId xmlns:a16="http://schemas.microsoft.com/office/drawing/2014/main" id="{397763B4-0F4A-43EA-8160-381A8D261496}"/>
                </a:ext>
              </a:extLst>
            </p:cNvPr>
            <p:cNvSpPr/>
            <p:nvPr/>
          </p:nvSpPr>
          <p:spPr>
            <a:xfrm>
              <a:off x="6368432"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5" name="Rectangle 4">
              <a:hlinkClick r:id="rId2" action="ppaction://hlinksldjump"/>
              <a:extLst>
                <a:ext uri="{FF2B5EF4-FFF2-40B4-BE49-F238E27FC236}">
                  <a16:creationId xmlns:a16="http://schemas.microsoft.com/office/drawing/2014/main" id="{75BEB68F-9689-40B0-B7CB-207C5629BF01}"/>
                </a:ext>
              </a:extLst>
            </p:cNvPr>
            <p:cNvSpPr/>
            <p:nvPr/>
          </p:nvSpPr>
          <p:spPr>
            <a:xfrm>
              <a:off x="8326704" y="3801908"/>
              <a:ext cx="1958272"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a:t>
              </a:r>
            </a:p>
          </p:txBody>
        </p:sp>
        <p:sp>
          <p:nvSpPr>
            <p:cNvPr id="6" name="Rectangle 5">
              <a:hlinkClick r:id="rId3" action="ppaction://hlinksldjump"/>
              <a:extLst>
                <a:ext uri="{FF2B5EF4-FFF2-40B4-BE49-F238E27FC236}">
                  <a16:creationId xmlns:a16="http://schemas.microsoft.com/office/drawing/2014/main" id="{FE1A8B4F-0125-4D02-AAD4-CE5CFD2C8AE8}"/>
                </a:ext>
              </a:extLst>
            </p:cNvPr>
            <p:cNvSpPr/>
            <p:nvPr/>
          </p:nvSpPr>
          <p:spPr>
            <a:xfrm>
              <a:off x="1091076" y="3801908"/>
              <a:ext cx="705356"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Help</a:t>
              </a:r>
            </a:p>
          </p:txBody>
        </p:sp>
        <p:sp>
          <p:nvSpPr>
            <p:cNvPr id="7" name="Rectangle 6">
              <a:extLst>
                <a:ext uri="{FF2B5EF4-FFF2-40B4-BE49-F238E27FC236}">
                  <a16:creationId xmlns:a16="http://schemas.microsoft.com/office/drawing/2014/main" id="{9BCCDDA0-CE22-4D55-9540-59E22F30C22D}"/>
                </a:ext>
              </a:extLst>
            </p:cNvPr>
            <p:cNvSpPr/>
            <p:nvPr/>
          </p:nvSpPr>
          <p:spPr>
            <a:xfrm>
              <a:off x="1828800" y="3801908"/>
              <a:ext cx="4482988" cy="32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Message</a:t>
              </a:r>
            </a:p>
          </p:txBody>
        </p:sp>
      </p:grpSp>
      <p:sp>
        <p:nvSpPr>
          <p:cNvPr id="9" name="Title 8">
            <a:extLst>
              <a:ext uri="{FF2B5EF4-FFF2-40B4-BE49-F238E27FC236}">
                <a16:creationId xmlns:a16="http://schemas.microsoft.com/office/drawing/2014/main" id="{012BC4C7-CDFE-4331-8485-84BEB8BA42E2}"/>
              </a:ext>
            </a:extLst>
          </p:cNvPr>
          <p:cNvSpPr>
            <a:spLocks noGrp="1"/>
          </p:cNvSpPr>
          <p:nvPr>
            <p:ph type="title"/>
          </p:nvPr>
        </p:nvSpPr>
        <p:spPr>
          <a:xfrm>
            <a:off x="701310" y="110224"/>
            <a:ext cx="10515600" cy="476447"/>
          </a:xfrm>
        </p:spPr>
        <p:txBody>
          <a:bodyPr>
            <a:normAutofit fontScale="90000"/>
          </a:bodyPr>
          <a:lstStyle/>
          <a:p>
            <a:r>
              <a:rPr lang="en-US" dirty="0"/>
              <a:t>Clone Existing Room</a:t>
            </a:r>
          </a:p>
        </p:txBody>
      </p:sp>
      <p:grpSp>
        <p:nvGrpSpPr>
          <p:cNvPr id="13" name="Group 12">
            <a:extLst>
              <a:ext uri="{FF2B5EF4-FFF2-40B4-BE49-F238E27FC236}">
                <a16:creationId xmlns:a16="http://schemas.microsoft.com/office/drawing/2014/main" id="{CDEC2D19-3EED-4A52-89F8-AA31B921FECC}"/>
              </a:ext>
            </a:extLst>
          </p:cNvPr>
          <p:cNvGrpSpPr/>
          <p:nvPr/>
        </p:nvGrpSpPr>
        <p:grpSpPr>
          <a:xfrm>
            <a:off x="1157161" y="752561"/>
            <a:ext cx="9603898" cy="5518768"/>
            <a:chOff x="1157161" y="1189529"/>
            <a:chExt cx="9603898" cy="5518768"/>
          </a:xfrm>
        </p:grpSpPr>
        <p:sp>
          <p:nvSpPr>
            <p:cNvPr id="10" name="Rectangle 9">
              <a:extLst>
                <a:ext uri="{FF2B5EF4-FFF2-40B4-BE49-F238E27FC236}">
                  <a16:creationId xmlns:a16="http://schemas.microsoft.com/office/drawing/2014/main" id="{26757207-7E3C-4118-87BF-4E46333DA445}"/>
                </a:ext>
              </a:extLst>
            </p:cNvPr>
            <p:cNvSpPr/>
            <p:nvPr/>
          </p:nvSpPr>
          <p:spPr>
            <a:xfrm>
              <a:off x="1157161" y="1189529"/>
              <a:ext cx="9603898" cy="5518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DEAD09-75C2-4798-B3A9-1B6A9453A688}"/>
                </a:ext>
              </a:extLst>
            </p:cNvPr>
            <p:cNvSpPr/>
            <p:nvPr/>
          </p:nvSpPr>
          <p:spPr>
            <a:xfrm>
              <a:off x="1157161" y="1189529"/>
              <a:ext cx="9152092"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MDF Door Maker</a:t>
              </a:r>
            </a:p>
          </p:txBody>
        </p:sp>
        <p:sp>
          <p:nvSpPr>
            <p:cNvPr id="12" name="Rectangle 11">
              <a:extLst>
                <a:ext uri="{FF2B5EF4-FFF2-40B4-BE49-F238E27FC236}">
                  <a16:creationId xmlns:a16="http://schemas.microsoft.com/office/drawing/2014/main" id="{3E6D8DD5-AC1B-418C-B44A-B18E38B6334B}"/>
                </a:ext>
              </a:extLst>
            </p:cNvPr>
            <p:cNvSpPr/>
            <p:nvPr/>
          </p:nvSpPr>
          <p:spPr>
            <a:xfrm>
              <a:off x="10309253" y="1189529"/>
              <a:ext cx="451806"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grpSp>
      <p:grpSp>
        <p:nvGrpSpPr>
          <p:cNvPr id="33" name="Group 32">
            <a:extLst>
              <a:ext uri="{FF2B5EF4-FFF2-40B4-BE49-F238E27FC236}">
                <a16:creationId xmlns:a16="http://schemas.microsoft.com/office/drawing/2014/main" id="{B034FBB9-5943-4D6D-9C69-9BB4AAFC4ABB}"/>
              </a:ext>
            </a:extLst>
          </p:cNvPr>
          <p:cNvGrpSpPr/>
          <p:nvPr/>
        </p:nvGrpSpPr>
        <p:grpSpPr>
          <a:xfrm>
            <a:off x="8207371" y="1346345"/>
            <a:ext cx="1812617" cy="1942800"/>
            <a:chOff x="7723087" y="2188630"/>
            <a:chExt cx="1812617" cy="1942800"/>
          </a:xfrm>
        </p:grpSpPr>
        <p:sp>
          <p:nvSpPr>
            <p:cNvPr id="23" name="Rectangle 22">
              <a:extLst>
                <a:ext uri="{FF2B5EF4-FFF2-40B4-BE49-F238E27FC236}">
                  <a16:creationId xmlns:a16="http://schemas.microsoft.com/office/drawing/2014/main" id="{64E439E8-B530-4849-AD2B-0C0C39F4A8B1}"/>
                </a:ext>
              </a:extLst>
            </p:cNvPr>
            <p:cNvSpPr/>
            <p:nvPr/>
          </p:nvSpPr>
          <p:spPr>
            <a:xfrm>
              <a:off x="7723087" y="2566188"/>
              <a:ext cx="1812616" cy="15652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Kitchen</a:t>
              </a:r>
            </a:p>
            <a:p>
              <a:r>
                <a:rPr lang="en-US" dirty="0">
                  <a:solidFill>
                    <a:schemeClr val="tx1"/>
                  </a:solidFill>
                </a:rPr>
                <a:t>Master bath</a:t>
              </a:r>
            </a:p>
            <a:p>
              <a:r>
                <a:rPr lang="en-US" dirty="0">
                  <a:solidFill>
                    <a:schemeClr val="tx1"/>
                  </a:solidFill>
                </a:rPr>
                <a:t>Kid bath</a:t>
              </a:r>
            </a:p>
            <a:p>
              <a:r>
                <a:rPr lang="en-US" dirty="0">
                  <a:solidFill>
                    <a:schemeClr val="tx1"/>
                  </a:solidFill>
                </a:rPr>
                <a:t>Half-bath</a:t>
              </a:r>
            </a:p>
            <a:p>
              <a:r>
                <a:rPr lang="en-US" dirty="0">
                  <a:solidFill>
                    <a:schemeClr val="tx1"/>
                  </a:solidFill>
                </a:rPr>
                <a:t>Wine Cabinet</a:t>
              </a:r>
            </a:p>
            <a:p>
              <a:endParaRPr lang="en-US" dirty="0">
                <a:solidFill>
                  <a:schemeClr val="tx1"/>
                </a:solidFill>
              </a:endParaRPr>
            </a:p>
          </p:txBody>
        </p:sp>
        <p:sp>
          <p:nvSpPr>
            <p:cNvPr id="26" name="TextBox 25">
              <a:extLst>
                <a:ext uri="{FF2B5EF4-FFF2-40B4-BE49-F238E27FC236}">
                  <a16:creationId xmlns:a16="http://schemas.microsoft.com/office/drawing/2014/main" id="{8A69F740-0553-4D18-9AE5-B0B15AADE31D}"/>
                </a:ext>
              </a:extLst>
            </p:cNvPr>
            <p:cNvSpPr txBox="1"/>
            <p:nvPr/>
          </p:nvSpPr>
          <p:spPr>
            <a:xfrm>
              <a:off x="7723088" y="2188630"/>
              <a:ext cx="1812616" cy="369332"/>
            </a:xfrm>
            <a:prstGeom prst="rect">
              <a:avLst/>
            </a:prstGeom>
            <a:solidFill>
              <a:schemeClr val="accent1"/>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Rooms</a:t>
              </a:r>
            </a:p>
          </p:txBody>
        </p:sp>
      </p:grpSp>
      <p:grpSp>
        <p:nvGrpSpPr>
          <p:cNvPr id="34" name="Group 33">
            <a:extLst>
              <a:ext uri="{FF2B5EF4-FFF2-40B4-BE49-F238E27FC236}">
                <a16:creationId xmlns:a16="http://schemas.microsoft.com/office/drawing/2014/main" id="{AF981D0B-1CB9-4A6C-BB3D-C4E1D17EE604}"/>
              </a:ext>
            </a:extLst>
          </p:cNvPr>
          <p:cNvGrpSpPr/>
          <p:nvPr/>
        </p:nvGrpSpPr>
        <p:grpSpPr>
          <a:xfrm>
            <a:off x="2024086" y="1346345"/>
            <a:ext cx="1812617" cy="1876112"/>
            <a:chOff x="1539802" y="1457470"/>
            <a:chExt cx="1812617" cy="1876112"/>
          </a:xfrm>
        </p:grpSpPr>
        <p:sp>
          <p:nvSpPr>
            <p:cNvPr id="21" name="Rectangle 20">
              <a:extLst>
                <a:ext uri="{FF2B5EF4-FFF2-40B4-BE49-F238E27FC236}">
                  <a16:creationId xmlns:a16="http://schemas.microsoft.com/office/drawing/2014/main" id="{E045A9CD-2BDC-45EF-BEF3-4FD43AD3F17C}"/>
                </a:ext>
              </a:extLst>
            </p:cNvPr>
            <p:cNvSpPr/>
            <p:nvPr/>
          </p:nvSpPr>
          <p:spPr>
            <a:xfrm>
              <a:off x="1539802" y="1841276"/>
              <a:ext cx="1812616" cy="14923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Home Depot</a:t>
              </a:r>
            </a:p>
            <a:p>
              <a:r>
                <a:rPr lang="en-US" dirty="0">
                  <a:solidFill>
                    <a:schemeClr val="tx1"/>
                  </a:solidFill>
                </a:rPr>
                <a:t>Lowe’s</a:t>
              </a:r>
            </a:p>
            <a:p>
              <a:r>
                <a:rPr lang="en-US" dirty="0">
                  <a:solidFill>
                    <a:schemeClr val="tx1"/>
                  </a:solidFill>
                </a:rPr>
                <a:t>Monarch</a:t>
              </a:r>
            </a:p>
            <a:p>
              <a:r>
                <a:rPr lang="en-US" dirty="0">
                  <a:solidFill>
                    <a:schemeClr val="tx1"/>
                  </a:solidFill>
                </a:rPr>
                <a:t>Etc.</a:t>
              </a:r>
            </a:p>
            <a:p>
              <a:endParaRPr lang="en-US" dirty="0">
                <a:solidFill>
                  <a:schemeClr val="tx1"/>
                </a:solidFill>
              </a:endParaRPr>
            </a:p>
          </p:txBody>
        </p:sp>
        <p:sp>
          <p:nvSpPr>
            <p:cNvPr id="24" name="TextBox 23">
              <a:extLst>
                <a:ext uri="{FF2B5EF4-FFF2-40B4-BE49-F238E27FC236}">
                  <a16:creationId xmlns:a16="http://schemas.microsoft.com/office/drawing/2014/main" id="{1FE030CE-0ECD-480F-83D0-934ADC02C67B}"/>
                </a:ext>
              </a:extLst>
            </p:cNvPr>
            <p:cNvSpPr txBox="1"/>
            <p:nvPr/>
          </p:nvSpPr>
          <p:spPr>
            <a:xfrm>
              <a:off x="1539803" y="1457470"/>
              <a:ext cx="1812616"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Clients</a:t>
              </a:r>
            </a:p>
          </p:txBody>
        </p:sp>
        <p:sp>
          <p:nvSpPr>
            <p:cNvPr id="28" name="Rectangle 27">
              <a:extLst>
                <a:ext uri="{FF2B5EF4-FFF2-40B4-BE49-F238E27FC236}">
                  <a16:creationId xmlns:a16="http://schemas.microsoft.com/office/drawing/2014/main" id="{33A34AF8-6258-4371-B9A3-0E347ADF9623}"/>
                </a:ext>
              </a:extLst>
            </p:cNvPr>
            <p:cNvSpPr/>
            <p:nvPr/>
          </p:nvSpPr>
          <p:spPr>
            <a:xfrm>
              <a:off x="1539802" y="2209253"/>
              <a:ext cx="1429973"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DC0FE73D-A0DB-4E7C-9CE6-121EE2D903A7}"/>
              </a:ext>
            </a:extLst>
          </p:cNvPr>
          <p:cNvGrpSpPr/>
          <p:nvPr/>
        </p:nvGrpSpPr>
        <p:grpSpPr>
          <a:xfrm>
            <a:off x="5110616" y="1312582"/>
            <a:ext cx="1818302" cy="1942800"/>
            <a:chOff x="4561509" y="2182694"/>
            <a:chExt cx="1818302" cy="1942800"/>
          </a:xfrm>
        </p:grpSpPr>
        <p:sp>
          <p:nvSpPr>
            <p:cNvPr id="22" name="Rectangle 21">
              <a:extLst>
                <a:ext uri="{FF2B5EF4-FFF2-40B4-BE49-F238E27FC236}">
                  <a16:creationId xmlns:a16="http://schemas.microsoft.com/office/drawing/2014/main" id="{14CB5DFB-28C0-4D0F-8058-3E829A3822F0}"/>
                </a:ext>
              </a:extLst>
            </p:cNvPr>
            <p:cNvSpPr/>
            <p:nvPr/>
          </p:nvSpPr>
          <p:spPr>
            <a:xfrm>
              <a:off x="4567194" y="2566187"/>
              <a:ext cx="1812616" cy="1559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Somerville</a:t>
              </a:r>
            </a:p>
            <a:p>
              <a:r>
                <a:rPr lang="en-US" dirty="0">
                  <a:solidFill>
                    <a:schemeClr val="tx1"/>
                  </a:solidFill>
                </a:rPr>
                <a:t>Houston</a:t>
              </a:r>
            </a:p>
            <a:p>
              <a:r>
                <a:rPr lang="en-US" dirty="0">
                  <a:solidFill>
                    <a:schemeClr val="tx1"/>
                  </a:solidFill>
                </a:rPr>
                <a:t>Dallas</a:t>
              </a:r>
            </a:p>
            <a:p>
              <a:r>
                <a:rPr lang="en-US" dirty="0">
                  <a:solidFill>
                    <a:schemeClr val="tx1"/>
                  </a:solidFill>
                </a:rPr>
                <a:t>Madison</a:t>
              </a:r>
            </a:p>
            <a:p>
              <a:r>
                <a:rPr lang="en-US" dirty="0">
                  <a:solidFill>
                    <a:schemeClr val="tx1"/>
                  </a:solidFill>
                </a:rPr>
                <a:t>Etc.</a:t>
              </a:r>
            </a:p>
            <a:p>
              <a:endParaRPr lang="en-US" dirty="0">
                <a:solidFill>
                  <a:schemeClr val="tx1"/>
                </a:solidFill>
              </a:endParaRPr>
            </a:p>
          </p:txBody>
        </p:sp>
        <p:sp>
          <p:nvSpPr>
            <p:cNvPr id="25" name="TextBox 24">
              <a:extLst>
                <a:ext uri="{FF2B5EF4-FFF2-40B4-BE49-F238E27FC236}">
                  <a16:creationId xmlns:a16="http://schemas.microsoft.com/office/drawing/2014/main" id="{76C9EC36-DBD4-496B-9369-B8A1DCB4599E}"/>
                </a:ext>
              </a:extLst>
            </p:cNvPr>
            <p:cNvSpPr txBox="1"/>
            <p:nvPr/>
          </p:nvSpPr>
          <p:spPr>
            <a:xfrm>
              <a:off x="4567194" y="2182694"/>
              <a:ext cx="181261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Projects</a:t>
              </a:r>
            </a:p>
          </p:txBody>
        </p:sp>
        <p:sp>
          <p:nvSpPr>
            <p:cNvPr id="29" name="Rectangle 28">
              <a:extLst>
                <a:ext uri="{FF2B5EF4-FFF2-40B4-BE49-F238E27FC236}">
                  <a16:creationId xmlns:a16="http://schemas.microsoft.com/office/drawing/2014/main" id="{25BAE10A-59D5-4170-8709-3A4E9F59D96F}"/>
                </a:ext>
              </a:extLst>
            </p:cNvPr>
            <p:cNvSpPr/>
            <p:nvPr/>
          </p:nvSpPr>
          <p:spPr>
            <a:xfrm>
              <a:off x="4561509" y="2791313"/>
              <a:ext cx="1429973"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Connector 38">
            <a:extLst>
              <a:ext uri="{FF2B5EF4-FFF2-40B4-BE49-F238E27FC236}">
                <a16:creationId xmlns:a16="http://schemas.microsoft.com/office/drawing/2014/main" id="{9C7218E3-C661-4BA6-B07F-9DB5A4EFBF47}"/>
              </a:ext>
            </a:extLst>
          </p:cNvPr>
          <p:cNvCxnSpPr>
            <a:cxnSpLocks/>
          </p:cNvCxnSpPr>
          <p:nvPr/>
        </p:nvCxnSpPr>
        <p:spPr>
          <a:xfrm>
            <a:off x="4473659" y="1278820"/>
            <a:ext cx="0" cy="2010325"/>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E9F0FD5D-E960-4172-806E-2E473E768EA6}"/>
              </a:ext>
            </a:extLst>
          </p:cNvPr>
          <p:cNvCxnSpPr>
            <a:cxnSpLocks/>
          </p:cNvCxnSpPr>
          <p:nvPr/>
        </p:nvCxnSpPr>
        <p:spPr>
          <a:xfrm>
            <a:off x="7636296" y="1379540"/>
            <a:ext cx="0" cy="1909605"/>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85F38630-EC7B-41AA-A4B2-98AA6155407D}"/>
              </a:ext>
            </a:extLst>
          </p:cNvPr>
          <p:cNvCxnSpPr/>
          <p:nvPr/>
        </p:nvCxnSpPr>
        <p:spPr>
          <a:xfrm>
            <a:off x="1430941" y="3324225"/>
            <a:ext cx="8829675" cy="0"/>
          </a:xfrm>
          <a:prstGeom prst="line">
            <a:avLst/>
          </a:prstGeom>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468FE12A-9F20-47C1-997F-C09C992A5B2C}"/>
              </a:ext>
            </a:extLst>
          </p:cNvPr>
          <p:cNvSpPr/>
          <p:nvPr/>
        </p:nvSpPr>
        <p:spPr>
          <a:xfrm>
            <a:off x="8207371" y="1733110"/>
            <a:ext cx="1429973"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99345FC4-43A7-40EA-9147-7444A0C89EE3}"/>
              </a:ext>
            </a:extLst>
          </p:cNvPr>
          <p:cNvGrpSpPr/>
          <p:nvPr/>
        </p:nvGrpSpPr>
        <p:grpSpPr>
          <a:xfrm>
            <a:off x="2024086" y="3583592"/>
            <a:ext cx="1812617" cy="1876112"/>
            <a:chOff x="1539802" y="1457470"/>
            <a:chExt cx="1812617" cy="1876112"/>
          </a:xfrm>
        </p:grpSpPr>
        <p:sp>
          <p:nvSpPr>
            <p:cNvPr id="46" name="Rectangle 45">
              <a:extLst>
                <a:ext uri="{FF2B5EF4-FFF2-40B4-BE49-F238E27FC236}">
                  <a16:creationId xmlns:a16="http://schemas.microsoft.com/office/drawing/2014/main" id="{8DDE1B4B-CAE5-40EB-AB44-1E83389F80B9}"/>
                </a:ext>
              </a:extLst>
            </p:cNvPr>
            <p:cNvSpPr/>
            <p:nvPr/>
          </p:nvSpPr>
          <p:spPr>
            <a:xfrm>
              <a:off x="1539802" y="1841276"/>
              <a:ext cx="1812616" cy="14923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Home Depot</a:t>
              </a:r>
            </a:p>
            <a:p>
              <a:r>
                <a:rPr lang="en-US" dirty="0">
                  <a:solidFill>
                    <a:schemeClr val="tx1"/>
                  </a:solidFill>
                </a:rPr>
                <a:t>Lowe’s</a:t>
              </a:r>
            </a:p>
            <a:p>
              <a:r>
                <a:rPr lang="en-US" dirty="0">
                  <a:solidFill>
                    <a:schemeClr val="tx1"/>
                  </a:solidFill>
                </a:rPr>
                <a:t>Monarch</a:t>
              </a:r>
            </a:p>
            <a:p>
              <a:r>
                <a:rPr lang="en-US" dirty="0">
                  <a:solidFill>
                    <a:schemeClr val="tx1"/>
                  </a:solidFill>
                </a:rPr>
                <a:t>Etc.</a:t>
              </a:r>
            </a:p>
            <a:p>
              <a:endParaRPr lang="en-US" dirty="0">
                <a:solidFill>
                  <a:schemeClr val="tx1"/>
                </a:solidFill>
              </a:endParaRPr>
            </a:p>
          </p:txBody>
        </p:sp>
        <p:sp>
          <p:nvSpPr>
            <p:cNvPr id="47" name="TextBox 46">
              <a:extLst>
                <a:ext uri="{FF2B5EF4-FFF2-40B4-BE49-F238E27FC236}">
                  <a16:creationId xmlns:a16="http://schemas.microsoft.com/office/drawing/2014/main" id="{BED19F34-7301-496B-9918-676D0CE6F097}"/>
                </a:ext>
              </a:extLst>
            </p:cNvPr>
            <p:cNvSpPr txBox="1"/>
            <p:nvPr/>
          </p:nvSpPr>
          <p:spPr>
            <a:xfrm>
              <a:off x="1539803" y="1457470"/>
              <a:ext cx="1812616"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Clients</a:t>
              </a:r>
            </a:p>
          </p:txBody>
        </p:sp>
        <p:sp>
          <p:nvSpPr>
            <p:cNvPr id="48" name="Rectangle 47">
              <a:extLst>
                <a:ext uri="{FF2B5EF4-FFF2-40B4-BE49-F238E27FC236}">
                  <a16:creationId xmlns:a16="http://schemas.microsoft.com/office/drawing/2014/main" id="{76724A4B-BE34-46EF-88F9-C251B18297FA}"/>
                </a:ext>
              </a:extLst>
            </p:cNvPr>
            <p:cNvSpPr/>
            <p:nvPr/>
          </p:nvSpPr>
          <p:spPr>
            <a:xfrm>
              <a:off x="1539802" y="2209253"/>
              <a:ext cx="1429973"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1E8B2722-E970-490D-9EB4-CA26CF821377}"/>
              </a:ext>
            </a:extLst>
          </p:cNvPr>
          <p:cNvGrpSpPr/>
          <p:nvPr/>
        </p:nvGrpSpPr>
        <p:grpSpPr>
          <a:xfrm>
            <a:off x="5110616" y="3549829"/>
            <a:ext cx="1818302" cy="1942800"/>
            <a:chOff x="4561509" y="2182694"/>
            <a:chExt cx="1818302" cy="1942800"/>
          </a:xfrm>
        </p:grpSpPr>
        <p:sp>
          <p:nvSpPr>
            <p:cNvPr id="50" name="Rectangle 49">
              <a:extLst>
                <a:ext uri="{FF2B5EF4-FFF2-40B4-BE49-F238E27FC236}">
                  <a16:creationId xmlns:a16="http://schemas.microsoft.com/office/drawing/2014/main" id="{A312489E-DAE3-4875-9210-32C04DFBCBC3}"/>
                </a:ext>
              </a:extLst>
            </p:cNvPr>
            <p:cNvSpPr/>
            <p:nvPr/>
          </p:nvSpPr>
          <p:spPr>
            <a:xfrm>
              <a:off x="4567194" y="2566187"/>
              <a:ext cx="1812616" cy="1559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Somerville</a:t>
              </a:r>
            </a:p>
            <a:p>
              <a:r>
                <a:rPr lang="en-US" dirty="0">
                  <a:solidFill>
                    <a:schemeClr val="tx1"/>
                  </a:solidFill>
                </a:rPr>
                <a:t>Houston</a:t>
              </a:r>
            </a:p>
            <a:p>
              <a:r>
                <a:rPr lang="en-US" dirty="0">
                  <a:solidFill>
                    <a:schemeClr val="tx1"/>
                  </a:solidFill>
                </a:rPr>
                <a:t>Dallas</a:t>
              </a:r>
            </a:p>
            <a:p>
              <a:r>
                <a:rPr lang="en-US" dirty="0">
                  <a:solidFill>
                    <a:schemeClr val="tx1"/>
                  </a:solidFill>
                </a:rPr>
                <a:t>Madison</a:t>
              </a:r>
            </a:p>
            <a:p>
              <a:r>
                <a:rPr lang="en-US" dirty="0">
                  <a:solidFill>
                    <a:schemeClr val="tx1"/>
                  </a:solidFill>
                </a:rPr>
                <a:t>Etc.</a:t>
              </a:r>
            </a:p>
            <a:p>
              <a:endParaRPr lang="en-US" dirty="0">
                <a:solidFill>
                  <a:schemeClr val="tx1"/>
                </a:solidFill>
              </a:endParaRPr>
            </a:p>
          </p:txBody>
        </p:sp>
        <p:sp>
          <p:nvSpPr>
            <p:cNvPr id="51" name="TextBox 50">
              <a:extLst>
                <a:ext uri="{FF2B5EF4-FFF2-40B4-BE49-F238E27FC236}">
                  <a16:creationId xmlns:a16="http://schemas.microsoft.com/office/drawing/2014/main" id="{4A14066D-5240-418B-A7FE-52451697B43D}"/>
                </a:ext>
              </a:extLst>
            </p:cNvPr>
            <p:cNvSpPr txBox="1"/>
            <p:nvPr/>
          </p:nvSpPr>
          <p:spPr>
            <a:xfrm>
              <a:off x="4567194" y="2182694"/>
              <a:ext cx="181261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Projects</a:t>
              </a:r>
            </a:p>
          </p:txBody>
        </p:sp>
        <p:sp>
          <p:nvSpPr>
            <p:cNvPr id="52" name="Rectangle 51">
              <a:extLst>
                <a:ext uri="{FF2B5EF4-FFF2-40B4-BE49-F238E27FC236}">
                  <a16:creationId xmlns:a16="http://schemas.microsoft.com/office/drawing/2014/main" id="{59936CEB-D6BC-45F7-9C3A-C8B5234C34BA}"/>
                </a:ext>
              </a:extLst>
            </p:cNvPr>
            <p:cNvSpPr/>
            <p:nvPr/>
          </p:nvSpPr>
          <p:spPr>
            <a:xfrm>
              <a:off x="4561509" y="2791313"/>
              <a:ext cx="1429973" cy="283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3" name="Straight Connector 52">
            <a:extLst>
              <a:ext uri="{FF2B5EF4-FFF2-40B4-BE49-F238E27FC236}">
                <a16:creationId xmlns:a16="http://schemas.microsoft.com/office/drawing/2014/main" id="{94F51329-A45C-4C0D-ABE2-7DF836BB6F2F}"/>
              </a:ext>
            </a:extLst>
          </p:cNvPr>
          <p:cNvCxnSpPr>
            <a:cxnSpLocks/>
          </p:cNvCxnSpPr>
          <p:nvPr/>
        </p:nvCxnSpPr>
        <p:spPr>
          <a:xfrm>
            <a:off x="4473659" y="3516067"/>
            <a:ext cx="0" cy="2010325"/>
          </a:xfrm>
          <a:prstGeom prst="line">
            <a:avLst/>
          </a:prstGeom>
        </p:spPr>
        <p:style>
          <a:lnRef idx="3">
            <a:schemeClr val="dk1"/>
          </a:lnRef>
          <a:fillRef idx="0">
            <a:schemeClr val="dk1"/>
          </a:fillRef>
          <a:effectRef idx="2">
            <a:schemeClr val="dk1"/>
          </a:effectRef>
          <a:fontRef idx="minor">
            <a:schemeClr val="tx1"/>
          </a:fontRef>
        </p:style>
      </p:cxnSp>
      <p:grpSp>
        <p:nvGrpSpPr>
          <p:cNvPr id="54" name="Group 53">
            <a:extLst>
              <a:ext uri="{FF2B5EF4-FFF2-40B4-BE49-F238E27FC236}">
                <a16:creationId xmlns:a16="http://schemas.microsoft.com/office/drawing/2014/main" id="{64AFA084-8350-4629-8F46-842289773C2F}"/>
              </a:ext>
            </a:extLst>
          </p:cNvPr>
          <p:cNvGrpSpPr/>
          <p:nvPr/>
        </p:nvGrpSpPr>
        <p:grpSpPr>
          <a:xfrm>
            <a:off x="7145669" y="3933322"/>
            <a:ext cx="3414071" cy="314087"/>
            <a:chOff x="5308286" y="1527824"/>
            <a:chExt cx="3122098" cy="314087"/>
          </a:xfrm>
        </p:grpSpPr>
        <p:sp>
          <p:nvSpPr>
            <p:cNvPr id="55" name="Rectangle 54">
              <a:extLst>
                <a:ext uri="{FF2B5EF4-FFF2-40B4-BE49-F238E27FC236}">
                  <a16:creationId xmlns:a16="http://schemas.microsoft.com/office/drawing/2014/main" id="{40EB25F1-A968-4385-AC18-09CE10208EBF}"/>
                </a:ext>
              </a:extLst>
            </p:cNvPr>
            <p:cNvSpPr/>
            <p:nvPr/>
          </p:nvSpPr>
          <p:spPr>
            <a:xfrm>
              <a:off x="6639585" y="1527824"/>
              <a:ext cx="1790799" cy="314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Basement</a:t>
              </a:r>
            </a:p>
          </p:txBody>
        </p:sp>
        <p:sp>
          <p:nvSpPr>
            <p:cNvPr id="56" name="Rectangle 55">
              <a:extLst>
                <a:ext uri="{FF2B5EF4-FFF2-40B4-BE49-F238E27FC236}">
                  <a16:creationId xmlns:a16="http://schemas.microsoft.com/office/drawing/2014/main" id="{93C0A02C-3506-4AC2-8370-98C22B2EAE4A}"/>
                </a:ext>
              </a:extLst>
            </p:cNvPr>
            <p:cNvSpPr/>
            <p:nvPr/>
          </p:nvSpPr>
          <p:spPr>
            <a:xfrm>
              <a:off x="5308286" y="1527824"/>
              <a:ext cx="124844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Room Name</a:t>
              </a:r>
            </a:p>
          </p:txBody>
        </p:sp>
      </p:grpSp>
      <p:sp>
        <p:nvSpPr>
          <p:cNvPr id="19" name="TextBox 18">
            <a:extLst>
              <a:ext uri="{FF2B5EF4-FFF2-40B4-BE49-F238E27FC236}">
                <a16:creationId xmlns:a16="http://schemas.microsoft.com/office/drawing/2014/main" id="{ECAA065E-B6F9-4A33-8287-D98B04DFC10F}"/>
              </a:ext>
            </a:extLst>
          </p:cNvPr>
          <p:cNvSpPr txBox="1"/>
          <p:nvPr/>
        </p:nvSpPr>
        <p:spPr>
          <a:xfrm>
            <a:off x="1140501" y="992165"/>
            <a:ext cx="1196097" cy="369332"/>
          </a:xfrm>
          <a:prstGeom prst="rect">
            <a:avLst/>
          </a:prstGeom>
          <a:noFill/>
        </p:spPr>
        <p:txBody>
          <a:bodyPr wrap="none" rtlCol="0">
            <a:spAutoFit/>
          </a:bodyPr>
          <a:lstStyle/>
          <a:p>
            <a:r>
              <a:rPr lang="en-US" dirty="0"/>
              <a:t>Copy From</a:t>
            </a:r>
          </a:p>
        </p:txBody>
      </p:sp>
      <p:sp>
        <p:nvSpPr>
          <p:cNvPr id="57" name="TextBox 56">
            <a:extLst>
              <a:ext uri="{FF2B5EF4-FFF2-40B4-BE49-F238E27FC236}">
                <a16:creationId xmlns:a16="http://schemas.microsoft.com/office/drawing/2014/main" id="{B038F7D2-30DC-4970-9A93-8D3F4659764B}"/>
              </a:ext>
            </a:extLst>
          </p:cNvPr>
          <p:cNvSpPr txBox="1"/>
          <p:nvPr/>
        </p:nvSpPr>
        <p:spPr>
          <a:xfrm>
            <a:off x="1092871" y="3294333"/>
            <a:ext cx="921214" cy="369332"/>
          </a:xfrm>
          <a:prstGeom prst="rect">
            <a:avLst/>
          </a:prstGeom>
          <a:noFill/>
        </p:spPr>
        <p:txBody>
          <a:bodyPr wrap="none" rtlCol="0">
            <a:spAutoFit/>
          </a:bodyPr>
          <a:lstStyle/>
          <a:p>
            <a:r>
              <a:rPr lang="en-US" dirty="0"/>
              <a:t>Copy To</a:t>
            </a:r>
          </a:p>
        </p:txBody>
      </p:sp>
      <p:sp>
        <p:nvSpPr>
          <p:cNvPr id="58" name="Speech Bubble: Rectangle 57">
            <a:extLst>
              <a:ext uri="{FF2B5EF4-FFF2-40B4-BE49-F238E27FC236}">
                <a16:creationId xmlns:a16="http://schemas.microsoft.com/office/drawing/2014/main" id="{D3A40BEF-B847-49F5-8B38-A16B6A2691DD}"/>
              </a:ext>
            </a:extLst>
          </p:cNvPr>
          <p:cNvSpPr/>
          <p:nvPr/>
        </p:nvSpPr>
        <p:spPr>
          <a:xfrm>
            <a:off x="7790159" y="4958081"/>
            <a:ext cx="2769582" cy="756651"/>
          </a:xfrm>
          <a:prstGeom prst="wedgeRectCallout">
            <a:avLst>
              <a:gd name="adj1" fmla="val -19513"/>
              <a:gd name="adj2" fmla="val -137338"/>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enters a New Room name and the gadget will copy contents to a new Basement</a:t>
            </a:r>
          </a:p>
        </p:txBody>
      </p:sp>
    </p:spTree>
    <p:extLst>
      <p:ext uri="{BB962C8B-B14F-4D97-AF65-F5344CB8AC3E}">
        <p14:creationId xmlns:p14="http://schemas.microsoft.com/office/powerpoint/2010/main" val="134225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1109</Words>
  <Application>Microsoft Office PowerPoint</Application>
  <PresentationFormat>Widescreen</PresentationFormat>
  <Paragraphs>349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MDF door maker</vt:lpstr>
      <vt:lpstr>Data Object Hierarchy Overview</vt:lpstr>
      <vt:lpstr>Gadget Main Screen</vt:lpstr>
      <vt:lpstr>Client Data Screen</vt:lpstr>
      <vt:lpstr>Select Client Screen</vt:lpstr>
      <vt:lpstr>Door Screen</vt:lpstr>
      <vt:lpstr>Select Project Room Screen</vt:lpstr>
      <vt:lpstr>Help Screen</vt:lpstr>
      <vt:lpstr>Clone Existing Room</vt:lpstr>
      <vt:lpstr>Client Data</vt:lpstr>
      <vt:lpstr>Project Data</vt:lpstr>
      <vt:lpstr>Room Data</vt:lpstr>
      <vt:lpstr>Door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MDF door maker</dc:title>
  <dc:creator>James Anderson</dc:creator>
  <cp:lastModifiedBy>James Anderson</cp:lastModifiedBy>
  <cp:revision>2</cp:revision>
  <dcterms:created xsi:type="dcterms:W3CDTF">2021-06-13T20:12:48Z</dcterms:created>
  <dcterms:modified xsi:type="dcterms:W3CDTF">2021-07-06T19:18:11Z</dcterms:modified>
</cp:coreProperties>
</file>