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71" r:id="rId7"/>
    <p:sldId id="263" r:id="rId8"/>
    <p:sldId id="264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B7C7F-B6B5-445A-9F25-7D360749887D}" v="12" dt="2021-07-06T19:31:2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nderson" userId="45ca26836014d2f0" providerId="LiveId" clId="{278B7C7F-B6B5-445A-9F25-7D360749887D}"/>
    <pc:docChg chg="undo custSel modSld">
      <pc:chgData name="James Anderson" userId="45ca26836014d2f0" providerId="LiveId" clId="{278B7C7F-B6B5-445A-9F25-7D360749887D}" dt="2021-07-06T19:32:02.182" v="419" actId="14100"/>
      <pc:docMkLst>
        <pc:docMk/>
      </pc:docMkLst>
      <pc:sldChg chg="addSp delSp modSp mod">
        <pc:chgData name="James Anderson" userId="45ca26836014d2f0" providerId="LiveId" clId="{278B7C7F-B6B5-445A-9F25-7D360749887D}" dt="2021-07-06T19:26:13.075" v="235" actId="1076"/>
        <pc:sldMkLst>
          <pc:docMk/>
          <pc:sldMk cId="1868681260" sldId="257"/>
        </pc:sldMkLst>
        <pc:spChg chg="mod">
          <ac:chgData name="James Anderson" userId="45ca26836014d2f0" providerId="LiveId" clId="{278B7C7F-B6B5-445A-9F25-7D360749887D}" dt="2021-07-06T19:21:45.283" v="27" actId="1076"/>
          <ac:spMkLst>
            <pc:docMk/>
            <pc:sldMk cId="1868681260" sldId="257"/>
            <ac:spMk id="9" creationId="{2A4DE4D0-290D-4EBD-B799-EB0B3246754F}"/>
          </ac:spMkLst>
        </pc:spChg>
        <pc:spChg chg="mod">
          <ac:chgData name="James Anderson" userId="45ca26836014d2f0" providerId="LiveId" clId="{278B7C7F-B6B5-445A-9F25-7D360749887D}" dt="2021-07-06T19:22:23.297" v="37" actId="1076"/>
          <ac:spMkLst>
            <pc:docMk/>
            <pc:sldMk cId="1868681260" sldId="257"/>
            <ac:spMk id="10" creationId="{AFA99A45-EB67-4E7D-877A-0C34B6378030}"/>
          </ac:spMkLst>
        </pc:spChg>
        <pc:spChg chg="mod">
          <ac:chgData name="James Anderson" userId="45ca26836014d2f0" providerId="LiveId" clId="{278B7C7F-B6B5-445A-9F25-7D360749887D}" dt="2021-07-06T19:22:58.588" v="78" actId="20577"/>
          <ac:spMkLst>
            <pc:docMk/>
            <pc:sldMk cId="1868681260" sldId="257"/>
            <ac:spMk id="11" creationId="{3F34768A-D1D8-44FA-8C27-66E93597F201}"/>
          </ac:spMkLst>
        </pc:spChg>
        <pc:spChg chg="mod">
          <ac:chgData name="James Anderson" userId="45ca26836014d2f0" providerId="LiveId" clId="{278B7C7F-B6B5-445A-9F25-7D360749887D}" dt="2021-07-06T19:23:34.192" v="98" actId="14100"/>
          <ac:spMkLst>
            <pc:docMk/>
            <pc:sldMk cId="1868681260" sldId="257"/>
            <ac:spMk id="12" creationId="{0B9DB61A-3851-474F-9358-CDB52B7013C8}"/>
          </ac:spMkLst>
        </pc:spChg>
        <pc:spChg chg="mod">
          <ac:chgData name="James Anderson" userId="45ca26836014d2f0" providerId="LiveId" clId="{278B7C7F-B6B5-445A-9F25-7D360749887D}" dt="2021-07-06T19:23:07.727" v="80" actId="14100"/>
          <ac:spMkLst>
            <pc:docMk/>
            <pc:sldMk cId="1868681260" sldId="257"/>
            <ac:spMk id="13" creationId="{AAB96D51-39C1-4AF7-B919-BA531A1FCFC7}"/>
          </ac:spMkLst>
        </pc:spChg>
        <pc:spChg chg="mod">
          <ac:chgData name="James Anderson" userId="45ca26836014d2f0" providerId="LiveId" clId="{278B7C7F-B6B5-445A-9F25-7D360749887D}" dt="2021-07-06T19:23:41.046" v="100" actId="14100"/>
          <ac:spMkLst>
            <pc:docMk/>
            <pc:sldMk cId="1868681260" sldId="257"/>
            <ac:spMk id="14" creationId="{B64D111B-ACB5-474C-B2D9-22EF4BEDEA27}"/>
          </ac:spMkLst>
        </pc:spChg>
        <pc:spChg chg="add mod">
          <ac:chgData name="James Anderson" userId="45ca26836014d2f0" providerId="LiveId" clId="{278B7C7F-B6B5-445A-9F25-7D360749887D}" dt="2021-07-06T19:22:40.256" v="74" actId="20577"/>
          <ac:spMkLst>
            <pc:docMk/>
            <pc:sldMk cId="1868681260" sldId="257"/>
            <ac:spMk id="15" creationId="{5B5240B5-4EA4-424F-B447-FBD077B732B2}"/>
          </ac:spMkLst>
        </pc:spChg>
        <pc:spChg chg="add mod">
          <ac:chgData name="James Anderson" userId="45ca26836014d2f0" providerId="LiveId" clId="{278B7C7F-B6B5-445A-9F25-7D360749887D}" dt="2021-07-06T19:24:13.740" v="133" actId="20577"/>
          <ac:spMkLst>
            <pc:docMk/>
            <pc:sldMk cId="1868681260" sldId="257"/>
            <ac:spMk id="16" creationId="{D7D3EA3D-ADE8-41FD-8F8C-FAF979A7477A}"/>
          </ac:spMkLst>
        </pc:spChg>
        <pc:spChg chg="add mod">
          <ac:chgData name="James Anderson" userId="45ca26836014d2f0" providerId="LiveId" clId="{278B7C7F-B6B5-445A-9F25-7D360749887D}" dt="2021-07-06T19:24:27.567" v="137" actId="20577"/>
          <ac:spMkLst>
            <pc:docMk/>
            <pc:sldMk cId="1868681260" sldId="257"/>
            <ac:spMk id="17" creationId="{B0885E00-8DE5-4C8C-9337-121B2E1C068A}"/>
          </ac:spMkLst>
        </pc:spChg>
        <pc:spChg chg="add mod">
          <ac:chgData name="James Anderson" userId="45ca26836014d2f0" providerId="LiveId" clId="{278B7C7F-B6B5-445A-9F25-7D360749887D}" dt="2021-07-06T19:25:21.018" v="182" actId="14100"/>
          <ac:spMkLst>
            <pc:docMk/>
            <pc:sldMk cId="1868681260" sldId="257"/>
            <ac:spMk id="18" creationId="{99DDB507-B70C-46EF-AD88-DD770955FCC7}"/>
          </ac:spMkLst>
        </pc:spChg>
        <pc:spChg chg="add mod">
          <ac:chgData name="James Anderson" userId="45ca26836014d2f0" providerId="LiveId" clId="{278B7C7F-B6B5-445A-9F25-7D360749887D}" dt="2021-07-06T19:26:13.075" v="235" actId="1076"/>
          <ac:spMkLst>
            <pc:docMk/>
            <pc:sldMk cId="1868681260" sldId="257"/>
            <ac:spMk id="19" creationId="{67761882-8EED-409A-9BD6-18A8F390D02B}"/>
          </ac:spMkLst>
        </pc:spChg>
        <pc:picChg chg="add mod ord">
          <ac:chgData name="James Anderson" userId="45ca26836014d2f0" providerId="LiveId" clId="{278B7C7F-B6B5-445A-9F25-7D360749887D}" dt="2021-07-06T19:21:32.628" v="23" actId="1076"/>
          <ac:picMkLst>
            <pc:docMk/>
            <pc:sldMk cId="1868681260" sldId="257"/>
            <ac:picMk id="3" creationId="{6474C62D-5B5E-47EA-8AC4-2A08B859E6A0}"/>
          </ac:picMkLst>
        </pc:picChg>
        <pc:picChg chg="del">
          <ac:chgData name="James Anderson" userId="45ca26836014d2f0" providerId="LiveId" clId="{278B7C7F-B6B5-445A-9F25-7D360749887D}" dt="2021-07-06T19:21:17.126" v="18" actId="478"/>
          <ac:picMkLst>
            <pc:docMk/>
            <pc:sldMk cId="1868681260" sldId="257"/>
            <ac:picMk id="7" creationId="{175C3B75-2C90-40D8-B8F2-5755F8D07A23}"/>
          </ac:picMkLst>
        </pc:picChg>
      </pc:sldChg>
      <pc:sldChg chg="addSp delSp modSp mod">
        <pc:chgData name="James Anderson" userId="45ca26836014d2f0" providerId="LiveId" clId="{278B7C7F-B6B5-445A-9F25-7D360749887D}" dt="2021-07-06T19:32:02.182" v="419" actId="14100"/>
        <pc:sldMkLst>
          <pc:docMk/>
          <pc:sldMk cId="2041422462" sldId="262"/>
        </pc:sldMkLst>
        <pc:spChg chg="mod">
          <ac:chgData name="James Anderson" userId="45ca26836014d2f0" providerId="LiveId" clId="{278B7C7F-B6B5-445A-9F25-7D360749887D}" dt="2021-07-06T19:28:21.510" v="263" actId="14100"/>
          <ac:spMkLst>
            <pc:docMk/>
            <pc:sldMk cId="2041422462" sldId="262"/>
            <ac:spMk id="7" creationId="{FF36E16D-DB5F-4017-BC08-7372501AEA41}"/>
          </ac:spMkLst>
        </pc:spChg>
        <pc:spChg chg="mod">
          <ac:chgData name="James Anderson" userId="45ca26836014d2f0" providerId="LiveId" clId="{278B7C7F-B6B5-445A-9F25-7D360749887D}" dt="2021-07-06T19:28:00.583" v="257" actId="14100"/>
          <ac:spMkLst>
            <pc:docMk/>
            <pc:sldMk cId="2041422462" sldId="262"/>
            <ac:spMk id="8" creationId="{94EFB2B8-701D-406A-B039-98B9E1DB2378}"/>
          </ac:spMkLst>
        </pc:spChg>
        <pc:spChg chg="mod">
          <ac:chgData name="James Anderson" userId="45ca26836014d2f0" providerId="LiveId" clId="{278B7C7F-B6B5-445A-9F25-7D360749887D}" dt="2021-07-06T19:30:00.244" v="324" actId="14100"/>
          <ac:spMkLst>
            <pc:docMk/>
            <pc:sldMk cId="2041422462" sldId="262"/>
            <ac:spMk id="9" creationId="{6BC16E71-2329-487E-B035-B63FF96050D4}"/>
          </ac:spMkLst>
        </pc:spChg>
        <pc:spChg chg="mod">
          <ac:chgData name="James Anderson" userId="45ca26836014d2f0" providerId="LiveId" clId="{278B7C7F-B6B5-445A-9F25-7D360749887D}" dt="2021-07-06T19:30:57.231" v="371" actId="404"/>
          <ac:spMkLst>
            <pc:docMk/>
            <pc:sldMk cId="2041422462" sldId="262"/>
            <ac:spMk id="10" creationId="{1DB55E21-CAF5-492A-A6AF-86C8CB0081EB}"/>
          </ac:spMkLst>
        </pc:spChg>
        <pc:spChg chg="add mod">
          <ac:chgData name="James Anderson" userId="45ca26836014d2f0" providerId="LiveId" clId="{278B7C7F-B6B5-445A-9F25-7D360749887D}" dt="2021-07-06T19:27:32.789" v="250" actId="1076"/>
          <ac:spMkLst>
            <pc:docMk/>
            <pc:sldMk cId="2041422462" sldId="262"/>
            <ac:spMk id="14" creationId="{2DC60980-FD71-4239-AF84-3372BF35461E}"/>
          </ac:spMkLst>
        </pc:spChg>
        <pc:spChg chg="add mod">
          <ac:chgData name="James Anderson" userId="45ca26836014d2f0" providerId="LiveId" clId="{278B7C7F-B6B5-445A-9F25-7D360749887D}" dt="2021-07-06T19:29:03.247" v="294" actId="14100"/>
          <ac:spMkLst>
            <pc:docMk/>
            <pc:sldMk cId="2041422462" sldId="262"/>
            <ac:spMk id="15" creationId="{25C82213-155B-4D8D-81E1-6682A4ED6425}"/>
          </ac:spMkLst>
        </pc:spChg>
        <pc:spChg chg="add mod">
          <ac:chgData name="James Anderson" userId="45ca26836014d2f0" providerId="LiveId" clId="{278B7C7F-B6B5-445A-9F25-7D360749887D}" dt="2021-07-06T19:29:38.140" v="320" actId="6549"/>
          <ac:spMkLst>
            <pc:docMk/>
            <pc:sldMk cId="2041422462" sldId="262"/>
            <ac:spMk id="16" creationId="{D152C237-EC58-4AD2-AC49-04C6C4A96357}"/>
          </ac:spMkLst>
        </pc:spChg>
        <pc:spChg chg="add mod">
          <ac:chgData name="James Anderson" userId="45ca26836014d2f0" providerId="LiveId" clId="{278B7C7F-B6B5-445A-9F25-7D360749887D}" dt="2021-07-06T19:32:02.182" v="419" actId="14100"/>
          <ac:spMkLst>
            <pc:docMk/>
            <pc:sldMk cId="2041422462" sldId="262"/>
            <ac:spMk id="17" creationId="{F940784A-261F-49EA-B99B-B5A9945745D1}"/>
          </ac:spMkLst>
        </pc:spChg>
        <pc:picChg chg="add del mod">
          <ac:chgData name="James Anderson" userId="45ca26836014d2f0" providerId="LiveId" clId="{278B7C7F-B6B5-445A-9F25-7D360749887D}" dt="2021-07-06T19:26:46.730" v="239" actId="478"/>
          <ac:picMkLst>
            <pc:docMk/>
            <pc:sldMk cId="2041422462" sldId="262"/>
            <ac:picMk id="6" creationId="{8D5DFCAB-8C4C-40BD-B09A-A57B78B83D58}"/>
          </ac:picMkLst>
        </pc:picChg>
        <pc:picChg chg="add del mod ord">
          <ac:chgData name="James Anderson" userId="45ca26836014d2f0" providerId="LiveId" clId="{278B7C7F-B6B5-445A-9F25-7D360749887D}" dt="2021-07-06T19:21:03.694" v="16"/>
          <ac:picMkLst>
            <pc:docMk/>
            <pc:sldMk cId="2041422462" sldId="262"/>
            <ac:picMk id="11" creationId="{BEE76295-AE48-4B91-AE33-B5EC19CB6231}"/>
          </ac:picMkLst>
        </pc:picChg>
        <pc:picChg chg="add mod ord">
          <ac:chgData name="James Anderson" userId="45ca26836014d2f0" providerId="LiveId" clId="{278B7C7F-B6B5-445A-9F25-7D360749887D}" dt="2021-07-06T19:26:56.034" v="242" actId="14100"/>
          <ac:picMkLst>
            <pc:docMk/>
            <pc:sldMk cId="2041422462" sldId="262"/>
            <ac:picMk id="13" creationId="{C1CDA21A-E966-4876-8C5F-1B3BF92D0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07E0-C6EA-4F64-9B5B-46F164EEF2E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9C24-3A63-4827-BED8-57692F55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A49BB6-636E-44D5-AD54-CE8B972F2E8D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EFAB-AB04-477D-8F1F-E7BF81C96E39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518-0667-4C53-B3FB-C289CAF2C430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2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40E2-C365-4D34-986E-F31B93808A8E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1FF-AEF1-4482-A6E4-826051B847E7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63B1-5468-4541-A8ED-27879B055357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1DC0-E3C2-462C-BF43-C908DA3E60E1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3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F9C2-13D2-4EA1-9F25-AC4C60D0FA05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3935-28E7-4DAE-BD4F-2325DB829E1A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BC56-D673-42DF-83B5-ED55B36A4346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1A8-2F41-47F7-97D6-D6E12B911E8F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F3AC-CAE7-4F9C-A296-EB1AF93DA51F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15-DC32-4C8F-B253-1DC768A7B481}" type="datetime1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5D02-5A5A-459C-8BFB-4C08862124FD}" type="datetime1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37E-A9A5-498D-A674-48B3E4784270}" type="datetime1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DCC5-B00E-4A5B-A35B-0634F25FECED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76F6-573A-4C59-9048-9602D08A74F1}" type="datetime1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FD761D-DB08-4226-92BF-9EA73E6E9A53}" type="datetime1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9521-F188-41C1-86D3-677CD2A0F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MDF Door Maker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32F1AE-9B49-4081-A111-61ABCC036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BDBF-2B04-40DF-96CF-CEDB05E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8142F-ACDC-4631-A8F9-FEB5FC1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</p:spTree>
    <p:extLst>
      <p:ext uri="{BB962C8B-B14F-4D97-AF65-F5344CB8AC3E}">
        <p14:creationId xmlns:p14="http://schemas.microsoft.com/office/powerpoint/2010/main" val="7742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Error Log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4AE9D08-3EF1-4F4A-86F0-7B52FC780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4FEFECE0-0D7D-4B54-A035-3A84D8872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80" y="1083031"/>
            <a:ext cx="7950483" cy="440413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B6EF859-4933-4BBB-A098-B2B3401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55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2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4DE4D0-290D-4EBD-B799-EB0B3246754F}"/>
              </a:ext>
            </a:extLst>
          </p:cNvPr>
          <p:cNvSpPr/>
          <p:nvPr/>
        </p:nvSpPr>
        <p:spPr>
          <a:xfrm>
            <a:off x="67568" y="1684422"/>
            <a:ext cx="1792552" cy="575733"/>
          </a:xfrm>
          <a:prstGeom prst="wedgeRectCallout">
            <a:avLst>
              <a:gd name="adj1" fmla="val 59616"/>
              <a:gd name="adj2" fmla="val 10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Door Style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FA99A45-EB67-4E7D-877A-0C34B6378030}"/>
              </a:ext>
            </a:extLst>
          </p:cNvPr>
          <p:cNvSpPr/>
          <p:nvPr/>
        </p:nvSpPr>
        <p:spPr>
          <a:xfrm>
            <a:off x="3381766" y="179537"/>
            <a:ext cx="1676400" cy="575733"/>
          </a:xfrm>
          <a:prstGeom prst="wedgeRectCallout">
            <a:avLst>
              <a:gd name="adj1" fmla="val 65343"/>
              <a:gd name="adj2" fmla="val 32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Selected Door Style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34768A-D1D8-44FA-8C27-66E93597F201}"/>
              </a:ext>
            </a:extLst>
          </p:cNvPr>
          <p:cNvSpPr/>
          <p:nvPr/>
        </p:nvSpPr>
        <p:spPr>
          <a:xfrm>
            <a:off x="10186860" y="1418696"/>
            <a:ext cx="1676400" cy="575733"/>
          </a:xfrm>
          <a:prstGeom prst="wedgeRectCallout">
            <a:avLst>
              <a:gd name="adj1" fmla="val -75249"/>
              <a:gd name="adj2" fmla="val 121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Defaults Setting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B9DB61A-3851-474F-9358-CDB52B7013C8}"/>
              </a:ext>
            </a:extLst>
          </p:cNvPr>
          <p:cNvSpPr/>
          <p:nvPr/>
        </p:nvSpPr>
        <p:spPr>
          <a:xfrm>
            <a:off x="63864" y="4120138"/>
            <a:ext cx="1676400" cy="575733"/>
          </a:xfrm>
          <a:prstGeom prst="wedgeRectCallout">
            <a:avLst>
              <a:gd name="adj1" fmla="val 65929"/>
              <a:gd name="adj2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CSF File To Read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64D111B-ACB5-474C-B2D9-22EF4BEDEA27}"/>
              </a:ext>
            </a:extLst>
          </p:cNvPr>
          <p:cNvSpPr/>
          <p:nvPr/>
        </p:nvSpPr>
        <p:spPr>
          <a:xfrm>
            <a:off x="10073387" y="4988458"/>
            <a:ext cx="2017664" cy="711865"/>
          </a:xfrm>
          <a:prstGeom prst="wedgeRectCallout">
            <a:avLst>
              <a:gd name="adj1" fmla="val -64921"/>
              <a:gd name="adj2" fmla="val -111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Batch Mode Process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5240B5-4EA4-424F-B447-FBD077B732B2}"/>
              </a:ext>
            </a:extLst>
          </p:cNvPr>
          <p:cNvSpPr/>
          <p:nvPr/>
        </p:nvSpPr>
        <p:spPr>
          <a:xfrm>
            <a:off x="5234183" y="185819"/>
            <a:ext cx="1676400" cy="575733"/>
          </a:xfrm>
          <a:prstGeom prst="wedgeRectCallout">
            <a:avLst>
              <a:gd name="adj1" fmla="val 40434"/>
              <a:gd name="adj2" fmla="val 341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Gadget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D3EA3D-ADE8-41FD-8F8C-FAF979A7477A}"/>
              </a:ext>
            </a:extLst>
          </p:cNvPr>
          <p:cNvSpPr/>
          <p:nvPr/>
        </p:nvSpPr>
        <p:spPr>
          <a:xfrm>
            <a:off x="125644" y="2857614"/>
            <a:ext cx="1676400" cy="854966"/>
          </a:xfrm>
          <a:prstGeom prst="wedgeRectCallout">
            <a:avLst>
              <a:gd name="adj1" fmla="val 65929"/>
              <a:gd name="adj2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X value for Draw Door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0885E00-8DE5-4C8C-9337-121B2E1C068A}"/>
              </a:ext>
            </a:extLst>
          </p:cNvPr>
          <p:cNvSpPr/>
          <p:nvPr/>
        </p:nvSpPr>
        <p:spPr>
          <a:xfrm>
            <a:off x="3607913" y="5662964"/>
            <a:ext cx="2003335" cy="575733"/>
          </a:xfrm>
          <a:prstGeom prst="wedgeRectCallout">
            <a:avLst>
              <a:gd name="adj1" fmla="val -38452"/>
              <a:gd name="adj2" fmla="val -226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Y value for Draw Door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9DDB507-B70C-46EF-AD88-DD770955FCC7}"/>
              </a:ext>
            </a:extLst>
          </p:cNvPr>
          <p:cNvSpPr/>
          <p:nvPr/>
        </p:nvSpPr>
        <p:spPr>
          <a:xfrm>
            <a:off x="6191733" y="5670022"/>
            <a:ext cx="2121568" cy="575733"/>
          </a:xfrm>
          <a:prstGeom prst="wedgeRectCallout">
            <a:avLst>
              <a:gd name="adj1" fmla="val -56872"/>
              <a:gd name="adj2" fmla="val -379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number of Doors drawn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7761882-8EED-409A-9BD6-18A8F390D02B}"/>
              </a:ext>
            </a:extLst>
          </p:cNvPr>
          <p:cNvSpPr/>
          <p:nvPr/>
        </p:nvSpPr>
        <p:spPr>
          <a:xfrm>
            <a:off x="10233820" y="2516855"/>
            <a:ext cx="1676400" cy="1209114"/>
          </a:xfrm>
          <a:prstGeom prst="wedgeRectCallout">
            <a:avLst>
              <a:gd name="adj1" fmla="val -79077"/>
              <a:gd name="adj2" fmla="val 4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Door (s) based on the setting shown here</a:t>
            </a:r>
          </a:p>
        </p:txBody>
      </p:sp>
    </p:spTree>
    <p:extLst>
      <p:ext uri="{BB962C8B-B14F-4D97-AF65-F5344CB8AC3E}">
        <p14:creationId xmlns:p14="http://schemas.microsoft.com/office/powerpoint/2010/main" val="18686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427128-0568-46A9-81D6-29ED177DB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99" y="1183780"/>
            <a:ext cx="4997801" cy="4891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Style Edit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3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9BE7D88-10DE-41FF-A016-F49C6E68A9CB}"/>
              </a:ext>
            </a:extLst>
          </p:cNvPr>
          <p:cNvSpPr/>
          <p:nvPr/>
        </p:nvSpPr>
        <p:spPr>
          <a:xfrm>
            <a:off x="9510641" y="2210374"/>
            <a:ext cx="2000250" cy="891267"/>
          </a:xfrm>
          <a:prstGeom prst="wedgeRectCallout">
            <a:avLst>
              <a:gd name="adj1" fmla="val -119823"/>
              <a:gd name="adj2" fmla="val -2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Values for the Items listed in the image</a:t>
            </a:r>
          </a:p>
        </p:txBody>
      </p:sp>
    </p:spTree>
    <p:extLst>
      <p:ext uri="{BB962C8B-B14F-4D97-AF65-F5344CB8AC3E}">
        <p14:creationId xmlns:p14="http://schemas.microsoft.com/office/powerpoint/2010/main" val="29823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E81C6D4-FF42-47E9-B40A-94994028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6" y="1284288"/>
            <a:ext cx="7823532" cy="4658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21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Defaults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MDF Door Maker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4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36E16D-DB5F-4017-BC08-7372501AEA41}"/>
              </a:ext>
            </a:extLst>
          </p:cNvPr>
          <p:cNvSpPr/>
          <p:nvPr/>
        </p:nvSpPr>
        <p:spPr>
          <a:xfrm>
            <a:off x="10415505" y="1261145"/>
            <a:ext cx="1676400" cy="1166723"/>
          </a:xfrm>
          <a:prstGeom prst="wedgeRectCallout">
            <a:avLst>
              <a:gd name="adj1" fmla="val -277846"/>
              <a:gd name="adj2" fmla="val 73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Doors per Row in the drawing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EFB2B8-701D-406A-B039-98B9E1DB2378}"/>
              </a:ext>
            </a:extLst>
          </p:cNvPr>
          <p:cNvSpPr/>
          <p:nvPr/>
        </p:nvSpPr>
        <p:spPr>
          <a:xfrm>
            <a:off x="4523874" y="157084"/>
            <a:ext cx="3898231" cy="525706"/>
          </a:xfrm>
          <a:prstGeom prst="wedgeRectCallout">
            <a:avLst>
              <a:gd name="adj1" fmla="val -13195"/>
              <a:gd name="adj2" fmla="val 317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Doors (See drawing)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BC16E71-2329-487E-B035-B63FF96050D4}"/>
              </a:ext>
            </a:extLst>
          </p:cNvPr>
          <p:cNvSpPr/>
          <p:nvPr/>
        </p:nvSpPr>
        <p:spPr>
          <a:xfrm>
            <a:off x="139032" y="2363450"/>
            <a:ext cx="1676400" cy="394200"/>
          </a:xfrm>
          <a:prstGeom prst="wedgeRectCallout">
            <a:avLst>
              <a:gd name="adj1" fmla="val 124452"/>
              <a:gd name="adj2" fmla="val 29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Names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DB55E21-CAF5-492A-A6AF-86C8CB0081EB}"/>
              </a:ext>
            </a:extLst>
          </p:cNvPr>
          <p:cNvSpPr/>
          <p:nvPr/>
        </p:nvSpPr>
        <p:spPr>
          <a:xfrm>
            <a:off x="52412" y="3429000"/>
            <a:ext cx="2021867" cy="1074821"/>
          </a:xfrm>
          <a:prstGeom prst="wedgeRectCallout">
            <a:avLst>
              <a:gd name="adj1" fmla="val 72860"/>
              <a:gd name="adj2" fmla="val 59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Makes a Seed CSV File (based on current drawing Units)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C60980-FD71-4239-AF84-3372BF35461E}"/>
              </a:ext>
            </a:extLst>
          </p:cNvPr>
          <p:cNvSpPr/>
          <p:nvPr/>
        </p:nvSpPr>
        <p:spPr>
          <a:xfrm>
            <a:off x="3025274" y="3252453"/>
            <a:ext cx="393032" cy="943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C82213-155B-4D8D-81E1-6682A4ED6425}"/>
              </a:ext>
            </a:extLst>
          </p:cNvPr>
          <p:cNvSpPr/>
          <p:nvPr/>
        </p:nvSpPr>
        <p:spPr>
          <a:xfrm>
            <a:off x="10415505" y="2533853"/>
            <a:ext cx="1676400" cy="882561"/>
          </a:xfrm>
          <a:prstGeom prst="wedgeRectCallout">
            <a:avLst>
              <a:gd name="adj1" fmla="val -279641"/>
              <a:gd name="adj2" fmla="val 12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profile Bit Clearance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940784A-261F-49EA-B99B-B5A9945745D1}"/>
              </a:ext>
            </a:extLst>
          </p:cNvPr>
          <p:cNvSpPr/>
          <p:nvPr/>
        </p:nvSpPr>
        <p:spPr>
          <a:xfrm>
            <a:off x="52411" y="5033100"/>
            <a:ext cx="2021867" cy="935900"/>
          </a:xfrm>
          <a:prstGeom prst="wedgeRectCallout">
            <a:avLst>
              <a:gd name="adj1" fmla="val 69563"/>
              <a:gd name="adj2" fmla="val -46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where to make the Seed CSV File</a:t>
            </a:r>
          </a:p>
        </p:txBody>
      </p:sp>
    </p:spTree>
    <p:extLst>
      <p:ext uri="{BB962C8B-B14F-4D97-AF65-F5344CB8AC3E}">
        <p14:creationId xmlns:p14="http://schemas.microsoft.com/office/powerpoint/2010/main" val="204142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About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590735-CDFA-4046-9E36-91128A09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00" y="909464"/>
            <a:ext cx="7733880" cy="50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Fluting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E5B499-E335-4B89-96AE-EC21E0C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32" y="3248868"/>
            <a:ext cx="3124636" cy="3057952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051A221-C8DE-4E53-891B-8A4215F58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1" b="-1"/>
          <a:stretch/>
        </p:blipFill>
        <p:spPr>
          <a:xfrm>
            <a:off x="781059" y="1051560"/>
            <a:ext cx="9113501" cy="297434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6096001" y="4590715"/>
            <a:ext cx="1474032" cy="1378285"/>
          </a:xfrm>
          <a:prstGeom prst="wedgeRectCallout">
            <a:avLst>
              <a:gd name="adj1" fmla="val 110266"/>
              <a:gd name="adj2" fmla="val 21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Crossing</a:t>
            </a:r>
          </a:p>
        </p:txBody>
      </p:sp>
    </p:spTree>
    <p:extLst>
      <p:ext uri="{BB962C8B-B14F-4D97-AF65-F5344CB8AC3E}">
        <p14:creationId xmlns:p14="http://schemas.microsoft.com/office/powerpoint/2010/main" val="133623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170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Drawing of Doors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BBA31-AF87-480C-BBF8-55A67924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2547"/>
            <a:ext cx="10366369" cy="417424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69F245-709B-4C7E-8DC5-5EA4BABB398D}"/>
              </a:ext>
            </a:extLst>
          </p:cNvPr>
          <p:cNvSpPr/>
          <p:nvPr/>
        </p:nvSpPr>
        <p:spPr>
          <a:xfrm flipH="1">
            <a:off x="5927209" y="5860761"/>
            <a:ext cx="4207391" cy="860209"/>
          </a:xfrm>
          <a:prstGeom prst="wedgeRectCallout">
            <a:avLst>
              <a:gd name="adj1" fmla="val 91081"/>
              <a:gd name="adj2" fmla="val -28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Door Value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9F11EF2-56E1-462E-A60F-E1A74A75DD48}"/>
              </a:ext>
            </a:extLst>
          </p:cNvPr>
          <p:cNvSpPr/>
          <p:nvPr/>
        </p:nvSpPr>
        <p:spPr>
          <a:xfrm rot="5400000">
            <a:off x="3930966" y="5463436"/>
            <a:ext cx="494666" cy="804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FA30767-E456-4833-9481-5D25CC69592D}"/>
              </a:ext>
            </a:extLst>
          </p:cNvPr>
          <p:cNvSpPr/>
          <p:nvPr/>
        </p:nvSpPr>
        <p:spPr>
          <a:xfrm>
            <a:off x="4692966" y="4535986"/>
            <a:ext cx="494666" cy="804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5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Using the Nesting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28502-B2B6-40BF-BED2-74E565B0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5" y="917988"/>
            <a:ext cx="9896388" cy="59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Edit CSV file in Excel or Text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319AB43-2412-42C2-B7DC-06A5AB11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3" y="891832"/>
            <a:ext cx="6523285" cy="5464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70950-C07A-4DA7-9E75-DB913D70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89" y="1325563"/>
            <a:ext cx="4839077" cy="53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9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92</TotalTime>
  <Words>195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Easy MDF Door Maker</vt:lpstr>
      <vt:lpstr>Main Screen</vt:lpstr>
      <vt:lpstr>Style Edit Screen</vt:lpstr>
      <vt:lpstr>Defaults Screen</vt:lpstr>
      <vt:lpstr>About Screen</vt:lpstr>
      <vt:lpstr>Fluting Options</vt:lpstr>
      <vt:lpstr>Drawing of Doors</vt:lpstr>
      <vt:lpstr>Using the Nesting Tool</vt:lpstr>
      <vt:lpstr>Edit CSV file in Excel or Text editor</vt:lpstr>
      <vt:lpstr>Error Log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MDF Door Maker</dc:title>
  <dc:creator>James Anderson</dc:creator>
  <cp:lastModifiedBy>James Anderson</cp:lastModifiedBy>
  <cp:revision>10</cp:revision>
  <dcterms:created xsi:type="dcterms:W3CDTF">2021-07-03T20:00:46Z</dcterms:created>
  <dcterms:modified xsi:type="dcterms:W3CDTF">2021-07-26T22:52:39Z</dcterms:modified>
</cp:coreProperties>
</file>