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1" r:id="rId5"/>
    <p:sldId id="260" r:id="rId6"/>
    <p:sldId id="259" r:id="rId7"/>
    <p:sldId id="263" r:id="rId8"/>
    <p:sldId id="258" r:id="rId9"/>
    <p:sldId id="264"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0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431A1D-5A29-4D40-B3B4-A4395968661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427455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31A1D-5A29-4D40-B3B4-A4395968661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31237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31A1D-5A29-4D40-B3B4-A4395968661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07858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31A1D-5A29-4D40-B3B4-A4395968661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03401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31A1D-5A29-4D40-B3B4-A4395968661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95293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431A1D-5A29-4D40-B3B4-A4395968661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152267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431A1D-5A29-4D40-B3B4-A4395968661E}"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72627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431A1D-5A29-4D40-B3B4-A4395968661E}"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35959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31A1D-5A29-4D40-B3B4-A4395968661E}"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234291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31A1D-5A29-4D40-B3B4-A4395968661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07752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31A1D-5A29-4D40-B3B4-A4395968661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73C1E-CEFF-45DD-A48D-7E363F839016}" type="slidenum">
              <a:rPr lang="en-US" smtClean="0"/>
              <a:t>‹#›</a:t>
            </a:fld>
            <a:endParaRPr lang="en-US"/>
          </a:p>
        </p:txBody>
      </p:sp>
    </p:spTree>
    <p:extLst>
      <p:ext uri="{BB962C8B-B14F-4D97-AF65-F5344CB8AC3E}">
        <p14:creationId xmlns:p14="http://schemas.microsoft.com/office/powerpoint/2010/main" val="351858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31A1D-5A29-4D40-B3B4-A4395968661E}" type="datetimeFigureOut">
              <a:rPr lang="en-US" smtClean="0"/>
              <a:t>10/17/2018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3C1E-CEFF-45DD-A48D-7E363F839016}" type="slidenum">
              <a:rPr lang="en-US" smtClean="0"/>
              <a:t>‹#›</a:t>
            </a:fld>
            <a:endParaRPr lang="en-US"/>
          </a:p>
        </p:txBody>
      </p:sp>
    </p:spTree>
    <p:extLst>
      <p:ext uri="{BB962C8B-B14F-4D97-AF65-F5344CB8AC3E}">
        <p14:creationId xmlns:p14="http://schemas.microsoft.com/office/powerpoint/2010/main" val="75678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7335520" cy="2387600"/>
          </a:xfrm>
        </p:spPr>
        <p:txBody>
          <a:bodyPr/>
          <a:lstStyle/>
          <a:p>
            <a:r>
              <a:rPr lang="en-US" dirty="0"/>
              <a:t>Box Joint Gadget </a:t>
            </a:r>
            <a:br>
              <a:rPr lang="en-US" dirty="0"/>
            </a:br>
            <a:r>
              <a:rPr lang="en-US" dirty="0"/>
              <a:t>Ver. 1.1</a:t>
            </a:r>
          </a:p>
        </p:txBody>
      </p:sp>
      <p:sp>
        <p:nvSpPr>
          <p:cNvPr id="3" name="Subtitle 2"/>
          <p:cNvSpPr>
            <a:spLocks noGrp="1"/>
          </p:cNvSpPr>
          <p:nvPr>
            <p:ph type="subTitle" idx="1"/>
          </p:nvPr>
        </p:nvSpPr>
        <p:spPr>
          <a:xfrm>
            <a:off x="1524000" y="3602038"/>
            <a:ext cx="7335520" cy="1655762"/>
          </a:xfrm>
        </p:spPr>
        <p:txBody>
          <a:bodyPr/>
          <a:lstStyle/>
          <a:p>
            <a:r>
              <a:rPr lang="en-US" dirty="0"/>
              <a:t>Jim Anderson</a:t>
            </a:r>
          </a:p>
          <a:p>
            <a:r>
              <a:rPr lang="en-US" dirty="0"/>
              <a:t>Houston Texas</a:t>
            </a:r>
          </a:p>
          <a:p>
            <a:r>
              <a:rPr lang="en-US" dirty="0"/>
              <a:t>March 2015</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9520" y="773494"/>
            <a:ext cx="2727960" cy="2828544"/>
          </a:xfrm>
          <a:prstGeom prst="rect">
            <a:avLst/>
          </a:prstGeom>
        </p:spPr>
      </p:pic>
    </p:spTree>
    <p:extLst>
      <p:ext uri="{BB962C8B-B14F-4D97-AF65-F5344CB8AC3E}">
        <p14:creationId xmlns:p14="http://schemas.microsoft.com/office/powerpoint/2010/main" val="232240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Disclaimer</a:t>
            </a:r>
          </a:p>
        </p:txBody>
      </p:sp>
      <p:sp>
        <p:nvSpPr>
          <p:cNvPr id="3" name="Content Placeholder 2"/>
          <p:cNvSpPr>
            <a:spLocks noGrp="1"/>
          </p:cNvSpPr>
          <p:nvPr>
            <p:ph idx="1"/>
          </p:nvPr>
        </p:nvSpPr>
        <p:spPr>
          <a:xfrm>
            <a:off x="1051560" y="1333500"/>
            <a:ext cx="10302240" cy="4843463"/>
          </a:xfrm>
        </p:spPr>
        <p:txBody>
          <a:bodyPr>
            <a:normAutofit fontScale="70000" lnSpcReduction="20000"/>
          </a:bodyPr>
          <a:lstStyle/>
          <a:p>
            <a:pPr marL="0" indent="0">
              <a:buNone/>
            </a:pPr>
            <a:r>
              <a:rPr lang="en-US" dirty="0"/>
              <a:t>This gadgets is entirely optional add-in to Vectric's core products. It is provided 'as-is', without any express or implied warranty, and you make use of it entirely at your own risk. In no event will the author(s) or Vectric Ltd. be held liable for any damages arising from it’s use.</a:t>
            </a:r>
          </a:p>
          <a:p>
            <a:pPr marL="0" indent="0">
              <a:buNone/>
            </a:pPr>
            <a:r>
              <a:rPr lang="en-US" dirty="0"/>
              <a:t>Permission is granted to anyone to use this software for any purpose, including commercial applications, and to alter it and redistribute it freely, subject to the following restrictions:</a:t>
            </a:r>
          </a:p>
          <a:p>
            <a:pPr marL="0" indent="0">
              <a:buNone/>
            </a:pPr>
            <a:r>
              <a:rPr lang="en-US" dirty="0"/>
              <a:t>1. The origin of this software must not be misrepresented; you must not claim that you wrote the original software.  If you use this software in a product, an acknowledgement in the product documentation would be appreciated but is not required.</a:t>
            </a:r>
          </a:p>
          <a:p>
            <a:pPr marL="0" indent="0">
              <a:buNone/>
            </a:pPr>
            <a:r>
              <a:rPr lang="en-US" dirty="0"/>
              <a:t>2. Altered source versions must be plainly marked as such, and must not be misrepresented as being the original software.</a:t>
            </a:r>
          </a:p>
          <a:p>
            <a:pPr marL="0" indent="0">
              <a:buNone/>
            </a:pPr>
            <a:r>
              <a:rPr lang="en-US" dirty="0"/>
              <a:t>3. The notice may not be removed or altered from any source distribution.</a:t>
            </a:r>
          </a:p>
          <a:p>
            <a:endParaRPr lang="en-US" dirty="0"/>
          </a:p>
          <a:p>
            <a:pPr marL="0" indent="0">
              <a:buNone/>
            </a:pPr>
            <a:r>
              <a:rPr lang="en-US" dirty="0"/>
              <a:t>The Create Box joint Vectors and Tool paths gadget was formed by Jim Anderson of Houston, Texas. (Mar 2015)</a:t>
            </a:r>
          </a:p>
          <a:p>
            <a:pPr marL="0" indent="0">
              <a:buNone/>
            </a:pPr>
            <a:r>
              <a:rPr lang="en-US" dirty="0"/>
              <a:t>The Create Box joint Vectors and Tool paths gadget program is very heavily based on code from Vectric's core software SDK, Brian Moran code and many other great software developers.</a:t>
            </a:r>
          </a:p>
        </p:txBody>
      </p:sp>
    </p:spTree>
    <p:extLst>
      <p:ext uri="{BB962C8B-B14F-4D97-AF65-F5344CB8AC3E}">
        <p14:creationId xmlns:p14="http://schemas.microsoft.com/office/powerpoint/2010/main" val="260370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97346"/>
            <a:ext cx="6096000" cy="1200329"/>
          </a:xfrm>
          <a:prstGeom prst="rect">
            <a:avLst/>
          </a:prstGeom>
        </p:spPr>
        <p:txBody>
          <a:bodyPr>
            <a:spAutoFit/>
          </a:bodyPr>
          <a:lstStyle/>
          <a:p>
            <a:r>
              <a:rPr lang="en-US" dirty="0"/>
              <a:t> </a:t>
            </a:r>
          </a:p>
          <a:p>
            <a:r>
              <a:rPr lang="en-US" dirty="0"/>
              <a:t> </a:t>
            </a:r>
          </a:p>
          <a:p>
            <a:r>
              <a:rPr lang="en-US" dirty="0"/>
              <a:t> </a:t>
            </a:r>
          </a:p>
          <a:p>
            <a:endParaRPr lang="en-US" dirty="0"/>
          </a:p>
        </p:txBody>
      </p:sp>
      <p:sp>
        <p:nvSpPr>
          <p:cNvPr id="5" name="Title 4"/>
          <p:cNvSpPr>
            <a:spLocks noGrp="1"/>
          </p:cNvSpPr>
          <p:nvPr>
            <p:ph type="title"/>
          </p:nvPr>
        </p:nvSpPr>
        <p:spPr/>
        <p:txBody>
          <a:bodyPr/>
          <a:lstStyle/>
          <a:p>
            <a:r>
              <a:rPr lang="en-US" dirty="0"/>
              <a:t>Some program details</a:t>
            </a:r>
          </a:p>
        </p:txBody>
      </p:sp>
      <p:sp>
        <p:nvSpPr>
          <p:cNvPr id="6" name="Content Placeholder 5"/>
          <p:cNvSpPr>
            <a:spLocks noGrp="1"/>
          </p:cNvSpPr>
          <p:nvPr>
            <p:ph idx="1"/>
          </p:nvPr>
        </p:nvSpPr>
        <p:spPr/>
        <p:txBody>
          <a:bodyPr>
            <a:normAutofit fontScale="85000" lnSpcReduction="10000"/>
          </a:bodyPr>
          <a:lstStyle/>
          <a:p>
            <a:r>
              <a:rPr lang="en-US" dirty="0"/>
              <a:t>The material is held in a vertical position on the mill</a:t>
            </a:r>
          </a:p>
          <a:p>
            <a:r>
              <a:rPr lang="en-US" dirty="0"/>
              <a:t>The material Z must be set to top of material</a:t>
            </a:r>
          </a:p>
          <a:p>
            <a:r>
              <a:rPr lang="en-US" dirty="0"/>
              <a:t>The Z value is normally the length of material</a:t>
            </a:r>
          </a:p>
          <a:p>
            <a:r>
              <a:rPr lang="en-US" dirty="0"/>
              <a:t>The XY Datum position, must be in any corner, but not in the center of material</a:t>
            </a:r>
          </a:p>
          <a:p>
            <a:r>
              <a:rPr lang="en-US" dirty="0"/>
              <a:t>The milling action is performed on the end of the boards</a:t>
            </a:r>
          </a:p>
          <a:p>
            <a:r>
              <a:rPr lang="en-US" dirty="0"/>
              <a:t>The user can adjust the number of fingers/gaps by changing the Total No. Fingers </a:t>
            </a:r>
          </a:p>
          <a:p>
            <a:r>
              <a:rPr lang="en-US" dirty="0"/>
              <a:t>No special Bit required (end mill)</a:t>
            </a:r>
          </a:p>
          <a:p>
            <a:r>
              <a:rPr lang="en-US" dirty="0"/>
              <a:t>The program creates both the right and left hand tool paths</a:t>
            </a:r>
          </a:p>
          <a:p>
            <a:r>
              <a:rPr lang="en-US" dirty="0"/>
              <a:t>The program has error trapping, to include bit diameter compared to finger gap and many more</a:t>
            </a:r>
          </a:p>
        </p:txBody>
      </p:sp>
    </p:spTree>
    <p:extLst>
      <p:ext uri="{BB962C8B-B14F-4D97-AF65-F5344CB8AC3E}">
        <p14:creationId xmlns:p14="http://schemas.microsoft.com/office/powerpoint/2010/main" val="35331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457200"/>
            <a:ext cx="5840412" cy="622300"/>
          </a:xfrm>
        </p:spPr>
        <p:txBody>
          <a:bodyPr>
            <a:normAutofit/>
          </a:bodyPr>
          <a:lstStyle/>
          <a:p>
            <a:r>
              <a:rPr lang="en-US" dirty="0"/>
              <a:t>Material &amp; Job Setup</a:t>
            </a:r>
          </a:p>
        </p:txBody>
      </p:sp>
      <p:pic>
        <p:nvPicPr>
          <p:cNvPr id="6" name="Picture Placeholder 5"/>
          <p:cNvPicPr>
            <a:picLocks noGrp="1" noChangeAspect="1"/>
          </p:cNvPicPr>
          <p:nvPr>
            <p:ph type="pic" idx="1"/>
          </p:nvPr>
        </p:nvPicPr>
        <p:blipFill rotWithShape="1">
          <a:blip r:embed="rId2"/>
          <a:srcRect l="-1" t="-566" r="39119" b="489"/>
          <a:stretch/>
        </p:blipFill>
        <p:spPr>
          <a:xfrm>
            <a:off x="4736306" y="292100"/>
            <a:ext cx="3452812" cy="6565900"/>
          </a:xfrm>
          <a:prstGeom prst="rect">
            <a:avLst/>
          </a:prstGeom>
        </p:spPr>
      </p:pic>
      <p:sp>
        <p:nvSpPr>
          <p:cNvPr id="7" name="Rectangular Callout 6"/>
          <p:cNvSpPr/>
          <p:nvPr/>
        </p:nvSpPr>
        <p:spPr>
          <a:xfrm>
            <a:off x="711200" y="1244600"/>
            <a:ext cx="2362200" cy="1322388"/>
          </a:xfrm>
          <a:prstGeom prst="wedgeRectCallout">
            <a:avLst>
              <a:gd name="adj1" fmla="val 141206"/>
              <a:gd name="adj2" fmla="val 39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the Material to represent the part to be milled in the vertical position</a:t>
            </a:r>
          </a:p>
        </p:txBody>
      </p:sp>
      <p:sp>
        <p:nvSpPr>
          <p:cNvPr id="8" name="Rectangular Callout 7"/>
          <p:cNvSpPr/>
          <p:nvPr/>
        </p:nvSpPr>
        <p:spPr>
          <a:xfrm>
            <a:off x="711200" y="3963194"/>
            <a:ext cx="2362200" cy="1231106"/>
          </a:xfrm>
          <a:prstGeom prst="wedgeRectCallout">
            <a:avLst>
              <a:gd name="adj1" fmla="val 133679"/>
              <a:gd name="adj2" fmla="val -241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Always select a corner of the Material for XY Datum Position</a:t>
            </a:r>
          </a:p>
        </p:txBody>
      </p:sp>
      <p:sp>
        <p:nvSpPr>
          <p:cNvPr id="9" name="Rectangular Callout 8"/>
          <p:cNvSpPr/>
          <p:nvPr/>
        </p:nvSpPr>
        <p:spPr>
          <a:xfrm>
            <a:off x="8670924" y="2413000"/>
            <a:ext cx="2362200" cy="877888"/>
          </a:xfrm>
          <a:prstGeom prst="wedgeRectCallout">
            <a:avLst>
              <a:gd name="adj1" fmla="val -140515"/>
              <a:gd name="adj2" fmla="val 46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Material (Z) to set to </a:t>
            </a:r>
          </a:p>
          <a:p>
            <a:pPr algn="ctr"/>
            <a:r>
              <a:rPr lang="en-US" dirty="0"/>
              <a:t>Top</a:t>
            </a:r>
          </a:p>
        </p:txBody>
      </p:sp>
      <p:sp>
        <p:nvSpPr>
          <p:cNvPr id="10" name="Rectangular Callout 9"/>
          <p:cNvSpPr/>
          <p:nvPr/>
        </p:nvSpPr>
        <p:spPr>
          <a:xfrm>
            <a:off x="9051924" y="4090988"/>
            <a:ext cx="2362200" cy="1103312"/>
          </a:xfrm>
          <a:prstGeom prst="wedgeRectCallout">
            <a:avLst>
              <a:gd name="adj1" fmla="val -122235"/>
              <a:gd name="adj2" fmla="val -87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Material Thickness is the length of part</a:t>
            </a:r>
          </a:p>
        </p:txBody>
      </p:sp>
    </p:spTree>
    <p:extLst>
      <p:ext uri="{BB962C8B-B14F-4D97-AF65-F5344CB8AC3E}">
        <p14:creationId xmlns:p14="http://schemas.microsoft.com/office/powerpoint/2010/main" val="384324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dialogue</a:t>
            </a:r>
            <a:br>
              <a:rPr lang="en-US" dirty="0"/>
            </a:br>
            <a:endParaRPr lang="en-US" dirty="0"/>
          </a:p>
        </p:txBody>
      </p:sp>
      <p:pic>
        <p:nvPicPr>
          <p:cNvPr id="8" name="Picture Placeholder 7"/>
          <p:cNvPicPr>
            <a:picLocks noGrp="1" noChangeAspect="1"/>
          </p:cNvPicPr>
          <p:nvPr>
            <p:ph type="pic" idx="1"/>
          </p:nvPr>
        </p:nvPicPr>
        <p:blipFill rotWithShape="1">
          <a:blip r:embed="rId2"/>
          <a:srcRect l="-357" t="-1422" r="-717" b="-428"/>
          <a:stretch/>
        </p:blipFill>
        <p:spPr>
          <a:xfrm>
            <a:off x="4559300" y="296471"/>
            <a:ext cx="7175500" cy="6053529"/>
          </a:xfrm>
          <a:prstGeom prst="rect">
            <a:avLst/>
          </a:prstGeom>
        </p:spPr>
      </p:pic>
      <p:sp>
        <p:nvSpPr>
          <p:cNvPr id="9" name="Rectangular Callout 8"/>
          <p:cNvSpPr/>
          <p:nvPr/>
        </p:nvSpPr>
        <p:spPr>
          <a:xfrm>
            <a:off x="546100" y="1670050"/>
            <a:ext cx="3327400" cy="774700"/>
          </a:xfrm>
          <a:prstGeom prst="wedgeRectCallout">
            <a:avLst>
              <a:gd name="adj1" fmla="val 79505"/>
              <a:gd name="adj2" fmla="val 195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Tool to open dialog box to select cutting tool</a:t>
            </a:r>
          </a:p>
        </p:txBody>
      </p:sp>
      <p:sp>
        <p:nvSpPr>
          <p:cNvPr id="11" name="Rectangular Callout 10"/>
          <p:cNvSpPr/>
          <p:nvPr/>
        </p:nvSpPr>
        <p:spPr>
          <a:xfrm>
            <a:off x="546100" y="5143500"/>
            <a:ext cx="3327400" cy="774700"/>
          </a:xfrm>
          <a:prstGeom prst="wedgeRectCallout">
            <a:avLst>
              <a:gd name="adj1" fmla="val 112329"/>
              <a:gd name="adj2" fmla="val -144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only values. To change Material size use Job Setup</a:t>
            </a:r>
          </a:p>
        </p:txBody>
      </p:sp>
      <p:sp>
        <p:nvSpPr>
          <p:cNvPr id="12" name="Rectangular Callout 11"/>
          <p:cNvSpPr/>
          <p:nvPr/>
        </p:nvSpPr>
        <p:spPr>
          <a:xfrm>
            <a:off x="546100" y="3276600"/>
            <a:ext cx="3327400" cy="1422400"/>
          </a:xfrm>
          <a:prstGeom prst="wedgeRectCallout">
            <a:avLst>
              <a:gd name="adj1" fmla="val 77978"/>
              <a:gd name="adj2" fmla="val -7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Adjust the number of total joints per corner. Even number will put the same count on both parts. Odd number will put stager count per part</a:t>
            </a:r>
          </a:p>
        </p:txBody>
      </p:sp>
    </p:spTree>
    <p:extLst>
      <p:ext uri="{BB962C8B-B14F-4D97-AF65-F5344CB8AC3E}">
        <p14:creationId xmlns:p14="http://schemas.microsoft.com/office/powerpoint/2010/main" val="250946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vectors and Tool paths</a:t>
            </a:r>
            <a:br>
              <a:rPr lang="en-US" dirty="0"/>
            </a:br>
            <a:endParaRPr lang="en-US" dirty="0"/>
          </a:p>
        </p:txBody>
      </p:sp>
      <p:sp>
        <p:nvSpPr>
          <p:cNvPr id="4" name="Text Placeholder 3"/>
          <p:cNvSpPr>
            <a:spLocks noGrp="1"/>
          </p:cNvSpPr>
          <p:nvPr>
            <p:ph type="body" sz="half" idx="2"/>
          </p:nvPr>
        </p:nvSpPr>
        <p:spPr/>
        <p:txBody>
          <a:bodyPr/>
          <a:lstStyle/>
          <a:p>
            <a:r>
              <a:rPr lang="en-US" dirty="0"/>
              <a:t>The Gadget will build vectors and tool paths any orientation. In the “Y” axis Vertically</a:t>
            </a:r>
          </a:p>
          <a:p>
            <a:endParaRPr lang="en-US" dirty="0"/>
          </a:p>
        </p:txBody>
      </p:sp>
      <p:pic>
        <p:nvPicPr>
          <p:cNvPr id="6" name="Picture 3" descr="image010"/>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0156" t="4289" r="521" b="-937"/>
          <a:stretch/>
        </p:blipFill>
        <p:spPr bwMode="auto">
          <a:xfrm>
            <a:off x="5257800" y="317499"/>
            <a:ext cx="5994400" cy="63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1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vectors and Tool paths</a:t>
            </a:r>
            <a:br>
              <a:rPr lang="en-US" dirty="0"/>
            </a:br>
            <a:endParaRPr lang="en-US" dirty="0"/>
          </a:p>
        </p:txBody>
      </p:sp>
      <p:sp>
        <p:nvSpPr>
          <p:cNvPr id="4" name="Text Placeholder 3"/>
          <p:cNvSpPr>
            <a:spLocks noGrp="1"/>
          </p:cNvSpPr>
          <p:nvPr>
            <p:ph type="body" sz="half" idx="2"/>
          </p:nvPr>
        </p:nvSpPr>
        <p:spPr/>
        <p:txBody>
          <a:bodyPr/>
          <a:lstStyle/>
          <a:p>
            <a:r>
              <a:rPr lang="en-US" dirty="0"/>
              <a:t>The Gadget will build vectors and tool paths any orientation. In the “X” axis Horizontally</a:t>
            </a:r>
          </a:p>
          <a:p>
            <a:endParaRPr lang="en-US" dirty="0"/>
          </a:p>
        </p:txBody>
      </p:sp>
      <p:pic>
        <p:nvPicPr>
          <p:cNvPr id="5" name="Picture Placeholder 4"/>
          <p:cNvPicPr>
            <a:picLocks noGrp="1" noChangeAspect="1"/>
          </p:cNvPicPr>
          <p:nvPr>
            <p:ph type="pic" idx="1"/>
          </p:nvPr>
        </p:nvPicPr>
        <p:blipFill>
          <a:blip r:embed="rId2"/>
          <a:srcRect l="579" r="579"/>
          <a:stretch>
            <a:fillRect/>
          </a:stretch>
        </p:blipFill>
        <p:spPr>
          <a:prstGeom prst="rect">
            <a:avLst/>
          </a:prstGeom>
        </p:spPr>
      </p:pic>
    </p:spTree>
    <p:extLst>
      <p:ext uri="{BB962C8B-B14F-4D97-AF65-F5344CB8AC3E}">
        <p14:creationId xmlns:p14="http://schemas.microsoft.com/office/powerpoint/2010/main" val="425591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path rendering</a:t>
            </a:r>
            <a:br>
              <a:rPr lang="en-US" dirty="0"/>
            </a:br>
            <a:endParaRPr lang="en-US" dirty="0"/>
          </a:p>
        </p:txBody>
      </p:sp>
      <p:sp>
        <p:nvSpPr>
          <p:cNvPr id="4" name="Text Placeholder 3"/>
          <p:cNvSpPr>
            <a:spLocks noGrp="1"/>
          </p:cNvSpPr>
          <p:nvPr>
            <p:ph type="body" sz="half" idx="2"/>
          </p:nvPr>
        </p:nvSpPr>
        <p:spPr/>
        <p:txBody>
          <a:bodyPr/>
          <a:lstStyle/>
          <a:p>
            <a:r>
              <a:rPr lang="en-US" dirty="0"/>
              <a:t>Recommend separating the tool paths into two (2) individual G-Code output files.</a:t>
            </a:r>
          </a:p>
        </p:txBody>
      </p:sp>
      <p:pic>
        <p:nvPicPr>
          <p:cNvPr id="6" name="Picture 4" descr="image011"/>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005" t="-1695" r="-7967" b="-1332"/>
          <a:stretch/>
        </p:blipFill>
        <p:spPr bwMode="auto">
          <a:xfrm>
            <a:off x="4612211" y="457200"/>
            <a:ext cx="7414680" cy="58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p:nvPr/>
        </p:nvSpPr>
        <p:spPr>
          <a:xfrm>
            <a:off x="7366000" y="5346700"/>
            <a:ext cx="1282700" cy="965199"/>
          </a:xfrm>
          <a:prstGeom prst="wedgeRectCallout">
            <a:avLst>
              <a:gd name="adj1" fmla="val 95009"/>
              <a:gd name="adj2" fmla="val -10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 Each Joint Separately</a:t>
            </a:r>
          </a:p>
        </p:txBody>
      </p:sp>
    </p:spTree>
    <p:extLst>
      <p:ext uri="{BB962C8B-B14F-4D97-AF65-F5344CB8AC3E}">
        <p14:creationId xmlns:p14="http://schemas.microsoft.com/office/powerpoint/2010/main" val="181149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14312"/>
            <a:ext cx="8448675" cy="6429375"/>
          </a:xfrm>
          <a:prstGeom prst="rect">
            <a:avLst/>
          </a:prstGeom>
        </p:spPr>
      </p:pic>
    </p:spTree>
    <p:extLst>
      <p:ext uri="{BB962C8B-B14F-4D97-AF65-F5344CB8AC3E}">
        <p14:creationId xmlns:p14="http://schemas.microsoft.com/office/powerpoint/2010/main" val="367594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519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Box Joint Gadget  Ver. 1.1</vt:lpstr>
      <vt:lpstr>The Disclaimer</vt:lpstr>
      <vt:lpstr>Some program details</vt:lpstr>
      <vt:lpstr>Material &amp; Job Setup</vt:lpstr>
      <vt:lpstr>User dialogue </vt:lpstr>
      <vt:lpstr>Closed vectors and Tool paths </vt:lpstr>
      <vt:lpstr>Closed vectors and Tool paths </vt:lpstr>
      <vt:lpstr>Tool path rendering </vt:lpstr>
      <vt:lpstr>PowerPoint Presentation</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Joint Gadget  Ver. 1.1</dc:title>
  <dc:creator>Anderson, Jim (SCO-IT)</dc:creator>
  <cp:lastModifiedBy>Anderson, Jim (GOC)</cp:lastModifiedBy>
  <cp:revision>8</cp:revision>
  <cp:lastPrinted>2015-03-12T21:19:27Z</cp:lastPrinted>
  <dcterms:created xsi:type="dcterms:W3CDTF">2015-03-12T20:28:00Z</dcterms:created>
  <dcterms:modified xsi:type="dcterms:W3CDTF">2018-10-17T15:15:17Z</dcterms:modified>
</cp:coreProperties>
</file>