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2" r:id="rId6"/>
    <p:sldId id="265" r:id="rId7"/>
    <p:sldId id="266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F214-FC54-4D7E-8EA7-9BCAEEA9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013EA-2825-4D9A-A692-5BAA285F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862C-6DB1-4A98-8A8B-894D2CE8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0743-E29A-4F4B-9266-7FBF37CA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7ADB-8297-4EBD-8B24-0826AE28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3592-E1EF-4526-983B-38B9454A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F05B6-BEC7-45BC-B6FE-D122EA1D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44D0-5F4C-4D74-84CF-81554B50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2E0F-1CCB-4FF3-B2A5-C4B440EE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E958-F0A5-469A-9B0D-FC4C716F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2B8DC-67C9-44EC-B2AB-9313046B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2CC39-BEFC-4B73-996F-616CBC341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B20D-8C21-430F-BF45-AD68A6E1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B38D-18BD-48FE-941D-11F1ECCB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80C4-F542-409F-8E14-20708FC3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CD91-8DD7-43A8-9DF5-4DCAB209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0F9C-A52A-49B0-913A-DBB0CAF0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4464-B976-49C5-9BC9-190D1FBF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A11D-DFE6-4AA6-9CB4-2285F77F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12DD-84A4-4CAA-916D-DE26F2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08B9-CCAC-4A74-BF9E-299CD551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9538-AE7D-4AEC-835A-2459DF6D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0BA3-4D65-40F5-BCCB-B2D846A1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4F3B-B15D-4300-BB25-A14427B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67DA-8578-488A-B51D-8915FC73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DF6B-25D9-417D-97AD-C7915AF6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482A-F66F-40EA-A48A-5A2EB9240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626A3-4F0D-4FEF-9E94-2650E8EA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3A226-4E0C-4DC5-A7E9-7FB1BBA1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8590C-CDB9-48EE-8A1D-6C21577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A2747-979C-40CC-867A-846EE165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36E0-F922-41D9-A22F-B796AC54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6CF4-49A1-4BFA-B20C-C25042B6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51EC7-CDF5-40D7-A93F-6D4628A08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D9D13-FB06-4365-868B-93614FA8D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84514-7643-4BD7-88B2-9C719EDE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69ED1-F54C-439B-A50C-3661EA98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63549-56A8-4844-A5AA-2B48DB0A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27217-71DA-479F-AFD7-B039ADEB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253B-41B7-47A8-A1F4-206A3213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88F4A-A9F3-4821-B269-526467EA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F3D2A-51CE-47DD-9C5E-AC5D10D2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34E6E-E98D-4083-8A30-76433946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4291D-1E42-47A0-9CD2-13841E0F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DDC55-82A8-44D2-AA45-2E45EC73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5388C-2536-489B-A1F3-9B7825D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F516-E1DE-4AF4-992D-DE95DBFF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3BE9-3F10-4379-9436-254355B7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1686-3ECF-4FFA-8878-E499AD8C5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B0678-796C-4A31-BC18-EAC90393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0ADBA-8DA4-4E0B-92F1-B808A0DA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9D23D-D480-4DC7-8576-1A3A586D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4941-ED59-43A5-869E-D40701BA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2407E-652E-4325-BDD3-FC89DFA95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6A45-9907-4942-96DE-450B09ED8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17D9-A65B-4818-8C76-7CCDCF4A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7E24-989F-4FF2-BAAB-30813CDE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A4657-169A-48E2-966C-D0D6733B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77C24-BF41-4965-8799-35A7002B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7C252-A408-4D46-8514-551E7CB5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8055-20D8-4888-B7D9-C9353C00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07A8E-6D7D-4F56-B79A-83ECD661244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42D3-082A-4BC7-AC04-E1D086D6C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9B44-71C9-44CF-A128-C435D3D17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7D54-836D-4CA7-B9AA-178C6E62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6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EBB3-DD62-42CE-8252-7249287A0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Cabinet Gadget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3104-67D0-4DDD-9352-64ECE13B3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0791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F365-4FF7-4EB5-A492-AEE18811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Menu Map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0F8B95-F136-4BB3-A277-A8F196B7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2387"/>
              </p:ext>
            </p:extLst>
          </p:nvPr>
        </p:nvGraphicFramePr>
        <p:xfrm>
          <a:off x="838200" y="11768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783">
                  <a:extLst>
                    <a:ext uri="{9D8B030D-6E8A-4147-A177-3AD203B41FA5}">
                      <a16:colId xmlns:a16="http://schemas.microsoft.com/office/drawing/2014/main" val="3130230225"/>
                    </a:ext>
                  </a:extLst>
                </a:gridCol>
                <a:gridCol w="1083097">
                  <a:extLst>
                    <a:ext uri="{9D8B030D-6E8A-4147-A177-3AD203B41FA5}">
                      <a16:colId xmlns:a16="http://schemas.microsoft.com/office/drawing/2014/main" val="3936549529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1216452772"/>
                    </a:ext>
                  </a:extLst>
                </a:gridCol>
                <a:gridCol w="4319385">
                  <a:extLst>
                    <a:ext uri="{9D8B030D-6E8A-4147-A177-3AD203B41FA5}">
                      <a16:colId xmlns:a16="http://schemas.microsoft.com/office/drawing/2014/main" val="1390389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6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Cabinets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4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Cabinet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Cabinet Dim’s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1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4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7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65E871-DE59-4E4D-A4C3-205EBD4E9603}"/>
              </a:ext>
            </a:extLst>
          </p:cNvPr>
          <p:cNvSpPr/>
          <p:nvPr/>
        </p:nvSpPr>
        <p:spPr>
          <a:xfrm>
            <a:off x="870070" y="1585130"/>
            <a:ext cx="7327092" cy="700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3F365-4FF7-4EB5-A492-AEE18811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3FD3-3C5B-4C7F-A59A-8EDC3340F7B1}"/>
              </a:ext>
            </a:extLst>
          </p:cNvPr>
          <p:cNvSpPr/>
          <p:nvPr/>
        </p:nvSpPr>
        <p:spPr>
          <a:xfrm>
            <a:off x="648394" y="1047404"/>
            <a:ext cx="7829860" cy="551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A6416-250B-40F2-AC69-311EB231ACBE}"/>
              </a:ext>
            </a:extLst>
          </p:cNvPr>
          <p:cNvSpPr/>
          <p:nvPr/>
        </p:nvSpPr>
        <p:spPr>
          <a:xfrm>
            <a:off x="6800626" y="5991392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36AD6-97A6-4DB5-931D-890DFE662738}"/>
              </a:ext>
            </a:extLst>
          </p:cNvPr>
          <p:cNvSpPr/>
          <p:nvPr/>
        </p:nvSpPr>
        <p:spPr>
          <a:xfrm>
            <a:off x="5052183" y="5991392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D100F-FA40-4946-883E-3EFC2ABFAD51}"/>
              </a:ext>
            </a:extLst>
          </p:cNvPr>
          <p:cNvSpPr/>
          <p:nvPr/>
        </p:nvSpPr>
        <p:spPr>
          <a:xfrm>
            <a:off x="2283382" y="3778871"/>
            <a:ext cx="5913782" cy="29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D982D-48C4-4477-8A98-352A00D90BEF}"/>
              </a:ext>
            </a:extLst>
          </p:cNvPr>
          <p:cNvSpPr txBox="1"/>
          <p:nvPr/>
        </p:nvSpPr>
        <p:spPr>
          <a:xfrm>
            <a:off x="886844" y="3743834"/>
            <a:ext cx="12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Sheet Size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6AF53-B66F-426D-A285-38C0F21750B5}"/>
              </a:ext>
            </a:extLst>
          </p:cNvPr>
          <p:cNvSpPr/>
          <p:nvPr/>
        </p:nvSpPr>
        <p:spPr>
          <a:xfrm>
            <a:off x="648394" y="1047404"/>
            <a:ext cx="7829860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A67DD-2C03-47C4-9A80-B978A440403E}"/>
              </a:ext>
            </a:extLst>
          </p:cNvPr>
          <p:cNvSpPr/>
          <p:nvPr/>
        </p:nvSpPr>
        <p:spPr>
          <a:xfrm>
            <a:off x="8129120" y="1047404"/>
            <a:ext cx="349134" cy="2992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FF007-36BD-4FB2-B661-154DEF1B16A5}"/>
              </a:ext>
            </a:extLst>
          </p:cNvPr>
          <p:cNvGrpSpPr/>
          <p:nvPr/>
        </p:nvGrpSpPr>
        <p:grpSpPr>
          <a:xfrm>
            <a:off x="904415" y="4410649"/>
            <a:ext cx="2567612" cy="1225594"/>
            <a:chOff x="2172830" y="2665447"/>
            <a:chExt cx="2567612" cy="122559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8C33A4-5C9E-4BC2-921B-FF538A917826}"/>
                </a:ext>
              </a:extLst>
            </p:cNvPr>
            <p:cNvSpPr/>
            <p:nvPr/>
          </p:nvSpPr>
          <p:spPr>
            <a:xfrm>
              <a:off x="2277687" y="3152274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1965C2-1ABE-4BA5-80FB-B10A06F61B97}"/>
                </a:ext>
              </a:extLst>
            </p:cNvPr>
            <p:cNvSpPr/>
            <p:nvPr/>
          </p:nvSpPr>
          <p:spPr>
            <a:xfrm>
              <a:off x="2269374" y="3422120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9B7BDC-18D7-49FF-837D-6C2507D0C669}"/>
                </a:ext>
              </a:extLst>
            </p:cNvPr>
            <p:cNvSpPr txBox="1"/>
            <p:nvPr/>
          </p:nvSpPr>
          <p:spPr>
            <a:xfrm>
              <a:off x="2548726" y="3009394"/>
              <a:ext cx="219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Material Surface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D5D725-289B-48B1-8B51-A0D53228E01D}"/>
                </a:ext>
              </a:extLst>
            </p:cNvPr>
            <p:cNvSpPr txBox="1"/>
            <p:nvPr/>
          </p:nvSpPr>
          <p:spPr>
            <a:xfrm>
              <a:off x="2548725" y="3281388"/>
              <a:ext cx="2087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Bed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D9EF63-6483-4D79-94FD-D92E96D45EE3}"/>
                </a:ext>
              </a:extLst>
            </p:cNvPr>
            <p:cNvSpPr/>
            <p:nvPr/>
          </p:nvSpPr>
          <p:spPr>
            <a:xfrm>
              <a:off x="2172830" y="2863516"/>
              <a:ext cx="2263104" cy="1027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667A35-9817-4921-A14D-BD5D31F1F629}"/>
                </a:ext>
              </a:extLst>
            </p:cNvPr>
            <p:cNvSpPr txBox="1"/>
            <p:nvPr/>
          </p:nvSpPr>
          <p:spPr>
            <a:xfrm>
              <a:off x="2269374" y="2665447"/>
              <a:ext cx="1476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Zero Position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6ED0AA-7424-4016-B630-6A2908B5835F}"/>
              </a:ext>
            </a:extLst>
          </p:cNvPr>
          <p:cNvGrpSpPr/>
          <p:nvPr/>
        </p:nvGrpSpPr>
        <p:grpSpPr>
          <a:xfrm>
            <a:off x="3414934" y="4414248"/>
            <a:ext cx="2567612" cy="1225594"/>
            <a:chOff x="2172830" y="2665447"/>
            <a:chExt cx="2567612" cy="12255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F0DDA2-9B4B-442A-8BE3-FE0ABCA41888}"/>
                </a:ext>
              </a:extLst>
            </p:cNvPr>
            <p:cNvSpPr/>
            <p:nvPr/>
          </p:nvSpPr>
          <p:spPr>
            <a:xfrm>
              <a:off x="2277687" y="3152274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B20301-4BBD-4F71-9B1E-A97F199E578A}"/>
                </a:ext>
              </a:extLst>
            </p:cNvPr>
            <p:cNvSpPr/>
            <p:nvPr/>
          </p:nvSpPr>
          <p:spPr>
            <a:xfrm>
              <a:off x="2269374" y="3422120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305DEE-718B-4FA5-A68E-DBD6D5304286}"/>
                </a:ext>
              </a:extLst>
            </p:cNvPr>
            <p:cNvSpPr txBox="1"/>
            <p:nvPr/>
          </p:nvSpPr>
          <p:spPr>
            <a:xfrm>
              <a:off x="2548726" y="3009394"/>
              <a:ext cx="219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inches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CAD68D-C299-4E4F-8D61-471AB1646369}"/>
                </a:ext>
              </a:extLst>
            </p:cNvPr>
            <p:cNvSpPr txBox="1"/>
            <p:nvPr/>
          </p:nvSpPr>
          <p:spPr>
            <a:xfrm>
              <a:off x="2548725" y="3281388"/>
              <a:ext cx="2087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mm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E8AECA-2A60-4C3D-B2DF-4F4CF18C09D1}"/>
                </a:ext>
              </a:extLst>
            </p:cNvPr>
            <p:cNvSpPr/>
            <p:nvPr/>
          </p:nvSpPr>
          <p:spPr>
            <a:xfrm>
              <a:off x="2172830" y="2863516"/>
              <a:ext cx="2263104" cy="1027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CCE08E-6E77-436F-A918-D5D0F7FEC661}"/>
                </a:ext>
              </a:extLst>
            </p:cNvPr>
            <p:cNvSpPr txBox="1"/>
            <p:nvPr/>
          </p:nvSpPr>
          <p:spPr>
            <a:xfrm>
              <a:off x="2269374" y="2665447"/>
              <a:ext cx="8021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Units </a:t>
              </a:r>
            </a:p>
          </p:txBody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A424FB5-8968-4A77-97FF-8B532E563185}"/>
              </a:ext>
            </a:extLst>
          </p:cNvPr>
          <p:cNvSpPr/>
          <p:nvPr/>
        </p:nvSpPr>
        <p:spPr>
          <a:xfrm rot="10800000">
            <a:off x="7955793" y="3830897"/>
            <a:ext cx="175880" cy="1952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6448F768-4C42-4B9F-8E6A-483E0E2C89E9}"/>
              </a:ext>
            </a:extLst>
          </p:cNvPr>
          <p:cNvSpPr/>
          <p:nvPr/>
        </p:nvSpPr>
        <p:spPr>
          <a:xfrm>
            <a:off x="10653854" y="3604970"/>
            <a:ext cx="818147" cy="1381080"/>
          </a:xfrm>
          <a:prstGeom prst="wedgeRectCallout">
            <a:avLst>
              <a:gd name="adj1" fmla="val -332969"/>
              <a:gd name="adj2" fmla="val -257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 X 8</a:t>
            </a:r>
          </a:p>
          <a:p>
            <a:pPr algn="ctr"/>
            <a:r>
              <a:rPr lang="en-US" dirty="0"/>
              <a:t>5 X 8</a:t>
            </a:r>
          </a:p>
          <a:p>
            <a:pPr algn="ctr"/>
            <a:r>
              <a:rPr lang="en-US" dirty="0"/>
              <a:t>4 X 10</a:t>
            </a:r>
          </a:p>
          <a:p>
            <a:pPr algn="ctr"/>
            <a:r>
              <a:rPr lang="en-US" dirty="0"/>
              <a:t>5 X 10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BFA8B5-0F76-4528-808A-5F07A142A409}"/>
              </a:ext>
            </a:extLst>
          </p:cNvPr>
          <p:cNvGrpSpPr/>
          <p:nvPr/>
        </p:nvGrpSpPr>
        <p:grpSpPr>
          <a:xfrm>
            <a:off x="5934060" y="4410649"/>
            <a:ext cx="2263104" cy="1229194"/>
            <a:chOff x="8442233" y="4233082"/>
            <a:chExt cx="2263104" cy="122919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9FF511-7004-4750-AB44-0C44643E5B99}"/>
                </a:ext>
              </a:extLst>
            </p:cNvPr>
            <p:cNvSpPr/>
            <p:nvPr/>
          </p:nvSpPr>
          <p:spPr>
            <a:xfrm>
              <a:off x="8547090" y="4719909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E52EBD-CD10-4631-9365-9DD4265FE35C}"/>
                </a:ext>
              </a:extLst>
            </p:cNvPr>
            <p:cNvSpPr/>
            <p:nvPr/>
          </p:nvSpPr>
          <p:spPr>
            <a:xfrm>
              <a:off x="8538776" y="5160865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2F1E7B-AEAD-4AB8-8EA0-E0916A515217}"/>
                </a:ext>
              </a:extLst>
            </p:cNvPr>
            <p:cNvSpPr/>
            <p:nvPr/>
          </p:nvSpPr>
          <p:spPr>
            <a:xfrm>
              <a:off x="8442233" y="4431152"/>
              <a:ext cx="2263104" cy="1031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ACDE70-5628-4613-80D5-480905EBF78E}"/>
                </a:ext>
              </a:extLst>
            </p:cNvPr>
            <p:cNvSpPr txBox="1"/>
            <p:nvPr/>
          </p:nvSpPr>
          <p:spPr>
            <a:xfrm>
              <a:off x="8538776" y="4233082"/>
              <a:ext cx="12673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XY Position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E1849A-40BD-4FC1-8035-252ECA15A619}"/>
                </a:ext>
              </a:extLst>
            </p:cNvPr>
            <p:cNvSpPr/>
            <p:nvPr/>
          </p:nvSpPr>
          <p:spPr>
            <a:xfrm>
              <a:off x="10399507" y="4726741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DA195A-FD7F-4F46-BAA8-4C52F62E6D77}"/>
                </a:ext>
              </a:extLst>
            </p:cNvPr>
            <p:cNvSpPr/>
            <p:nvPr/>
          </p:nvSpPr>
          <p:spPr>
            <a:xfrm>
              <a:off x="10391193" y="5167697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734EDC-748C-40E8-B2A4-3A81DA55EBBC}"/>
                </a:ext>
              </a:extLst>
            </p:cNvPr>
            <p:cNvSpPr/>
            <p:nvPr/>
          </p:nvSpPr>
          <p:spPr>
            <a:xfrm>
              <a:off x="9444860" y="4927349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C832097-CADE-4E1F-B39A-D2C25AC88117}"/>
              </a:ext>
            </a:extLst>
          </p:cNvPr>
          <p:cNvSpPr/>
          <p:nvPr/>
        </p:nvSpPr>
        <p:spPr>
          <a:xfrm>
            <a:off x="7113738" y="1851669"/>
            <a:ext cx="969238" cy="29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F2F168-B64D-4AB3-B4D1-85F587527BB0}"/>
              </a:ext>
            </a:extLst>
          </p:cNvPr>
          <p:cNvSpPr/>
          <p:nvPr/>
        </p:nvSpPr>
        <p:spPr>
          <a:xfrm>
            <a:off x="957947" y="1862617"/>
            <a:ext cx="6037229" cy="29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0CF229-7844-454A-8922-AF273FC5C988}"/>
              </a:ext>
            </a:extLst>
          </p:cNvPr>
          <p:cNvSpPr txBox="1"/>
          <p:nvPr/>
        </p:nvSpPr>
        <p:spPr>
          <a:xfrm>
            <a:off x="935771" y="1390132"/>
            <a:ext cx="27539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Choose working directory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A8DED8-F28B-4516-9E47-71C4D06526B6}"/>
              </a:ext>
            </a:extLst>
          </p:cNvPr>
          <p:cNvSpPr/>
          <p:nvPr/>
        </p:nvSpPr>
        <p:spPr>
          <a:xfrm>
            <a:off x="2266607" y="2529734"/>
            <a:ext cx="5930555" cy="29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F898F5-540F-40DB-B409-EAD0691AC31E}"/>
              </a:ext>
            </a:extLst>
          </p:cNvPr>
          <p:cNvSpPr txBox="1"/>
          <p:nvPr/>
        </p:nvSpPr>
        <p:spPr>
          <a:xfrm>
            <a:off x="870070" y="2494697"/>
            <a:ext cx="12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Name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F036E0-4465-4B2E-BAC7-8083BFDC6E1D}"/>
              </a:ext>
            </a:extLst>
          </p:cNvPr>
          <p:cNvSpPr/>
          <p:nvPr/>
        </p:nvSpPr>
        <p:spPr>
          <a:xfrm>
            <a:off x="2266608" y="3137645"/>
            <a:ext cx="5930556" cy="29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4BFCD5-B9F8-452E-B247-29FBC33EB2E6}"/>
              </a:ext>
            </a:extLst>
          </p:cNvPr>
          <p:cNvSpPr txBox="1"/>
          <p:nvPr/>
        </p:nvSpPr>
        <p:spPr>
          <a:xfrm>
            <a:off x="870070" y="3102608"/>
            <a:ext cx="12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Name </a:t>
            </a:r>
          </a:p>
        </p:txBody>
      </p:sp>
    </p:spTree>
    <p:extLst>
      <p:ext uri="{BB962C8B-B14F-4D97-AF65-F5344CB8AC3E}">
        <p14:creationId xmlns:p14="http://schemas.microsoft.com/office/powerpoint/2010/main" val="28397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F365-4FF7-4EB5-A492-AEE18811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Cabinet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3FD3-3C5B-4C7F-A59A-8EDC3340F7B1}"/>
              </a:ext>
            </a:extLst>
          </p:cNvPr>
          <p:cNvSpPr/>
          <p:nvPr/>
        </p:nvSpPr>
        <p:spPr>
          <a:xfrm>
            <a:off x="648393" y="1047404"/>
            <a:ext cx="10889672" cy="551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A6416-250B-40F2-AC69-311EB231ACBE}"/>
              </a:ext>
            </a:extLst>
          </p:cNvPr>
          <p:cNvSpPr/>
          <p:nvPr/>
        </p:nvSpPr>
        <p:spPr>
          <a:xfrm>
            <a:off x="9484822" y="6051031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36AD6-97A6-4DB5-931D-890DFE662738}"/>
              </a:ext>
            </a:extLst>
          </p:cNvPr>
          <p:cNvSpPr/>
          <p:nvPr/>
        </p:nvSpPr>
        <p:spPr>
          <a:xfrm>
            <a:off x="7736379" y="6051031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6AF53-B66F-426D-A285-38C0F21750B5}"/>
              </a:ext>
            </a:extLst>
          </p:cNvPr>
          <p:cNvSpPr/>
          <p:nvPr/>
        </p:nvSpPr>
        <p:spPr>
          <a:xfrm>
            <a:off x="648393" y="1047404"/>
            <a:ext cx="10889672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A67DD-2C03-47C4-9A80-B978A440403E}"/>
              </a:ext>
            </a:extLst>
          </p:cNvPr>
          <p:cNvSpPr/>
          <p:nvPr/>
        </p:nvSpPr>
        <p:spPr>
          <a:xfrm>
            <a:off x="11188931" y="1047404"/>
            <a:ext cx="349134" cy="2992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D57968-8622-4DF7-9DAC-41259FD94D0D}"/>
              </a:ext>
            </a:extLst>
          </p:cNvPr>
          <p:cNvGrpSpPr/>
          <p:nvPr/>
        </p:nvGrpSpPr>
        <p:grpSpPr>
          <a:xfrm>
            <a:off x="3978443" y="4080897"/>
            <a:ext cx="2791326" cy="2536850"/>
            <a:chOff x="8213558" y="1575785"/>
            <a:chExt cx="2791326" cy="25368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D982D-48C4-4477-8A98-352A00D90BEF}"/>
                </a:ext>
              </a:extLst>
            </p:cNvPr>
            <p:cNvSpPr txBox="1"/>
            <p:nvPr/>
          </p:nvSpPr>
          <p:spPr>
            <a:xfrm>
              <a:off x="8963380" y="3743303"/>
              <a:ext cx="129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Lower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AD2132-2F23-4881-B83D-47BBC64A2208}"/>
                </a:ext>
              </a:extLst>
            </p:cNvPr>
            <p:cNvSpPr/>
            <p:nvPr/>
          </p:nvSpPr>
          <p:spPr>
            <a:xfrm>
              <a:off x="8213558" y="1575785"/>
              <a:ext cx="2791326" cy="21230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97E0B9-711E-43E8-93FC-DBFDE4540499}"/>
              </a:ext>
            </a:extLst>
          </p:cNvPr>
          <p:cNvGrpSpPr/>
          <p:nvPr/>
        </p:nvGrpSpPr>
        <p:grpSpPr>
          <a:xfrm>
            <a:off x="3978443" y="1591285"/>
            <a:ext cx="2791326" cy="2536850"/>
            <a:chOff x="8213558" y="1575785"/>
            <a:chExt cx="2791326" cy="25368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18205D-5511-4717-A66D-056DDAC0EA1F}"/>
                </a:ext>
              </a:extLst>
            </p:cNvPr>
            <p:cNvSpPr txBox="1"/>
            <p:nvPr/>
          </p:nvSpPr>
          <p:spPr>
            <a:xfrm>
              <a:off x="8963380" y="3743303"/>
              <a:ext cx="129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Upper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AA6AE3-5327-487E-A555-E2DA5580096B}"/>
                </a:ext>
              </a:extLst>
            </p:cNvPr>
            <p:cNvSpPr/>
            <p:nvPr/>
          </p:nvSpPr>
          <p:spPr>
            <a:xfrm>
              <a:off x="8213558" y="1575785"/>
              <a:ext cx="2791326" cy="21230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A975FF-5639-41FD-84D3-9C74B4E910D8}"/>
              </a:ext>
            </a:extLst>
          </p:cNvPr>
          <p:cNvGrpSpPr/>
          <p:nvPr/>
        </p:nvGrpSpPr>
        <p:grpSpPr>
          <a:xfrm>
            <a:off x="958443" y="4075646"/>
            <a:ext cx="2791326" cy="2536850"/>
            <a:chOff x="8213558" y="1575785"/>
            <a:chExt cx="2791326" cy="25368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9F2C58-342C-4A7B-9146-321053CE6144}"/>
                </a:ext>
              </a:extLst>
            </p:cNvPr>
            <p:cNvSpPr txBox="1"/>
            <p:nvPr/>
          </p:nvSpPr>
          <p:spPr>
            <a:xfrm>
              <a:off x="8963380" y="3743303"/>
              <a:ext cx="129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Lower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5383C0-19AF-46F1-9B16-982257DDB0A3}"/>
                </a:ext>
              </a:extLst>
            </p:cNvPr>
            <p:cNvSpPr/>
            <p:nvPr/>
          </p:nvSpPr>
          <p:spPr>
            <a:xfrm>
              <a:off x="8213558" y="1575785"/>
              <a:ext cx="2791326" cy="21230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1392AA-7298-471C-A250-99063EE6D241}"/>
              </a:ext>
            </a:extLst>
          </p:cNvPr>
          <p:cNvGrpSpPr/>
          <p:nvPr/>
        </p:nvGrpSpPr>
        <p:grpSpPr>
          <a:xfrm>
            <a:off x="962526" y="1591285"/>
            <a:ext cx="2791326" cy="2536850"/>
            <a:chOff x="8213558" y="1575785"/>
            <a:chExt cx="2791326" cy="25368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BA5FC4-77EE-463B-A559-23ABA9082106}"/>
                </a:ext>
              </a:extLst>
            </p:cNvPr>
            <p:cNvSpPr txBox="1"/>
            <p:nvPr/>
          </p:nvSpPr>
          <p:spPr>
            <a:xfrm>
              <a:off x="8963380" y="3743303"/>
              <a:ext cx="1291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Upper 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27BF7A-4568-41BA-9767-F4E22D4773C1}"/>
                </a:ext>
              </a:extLst>
            </p:cNvPr>
            <p:cNvSpPr/>
            <p:nvPr/>
          </p:nvSpPr>
          <p:spPr>
            <a:xfrm>
              <a:off x="8213558" y="1575785"/>
              <a:ext cx="2791326" cy="21230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2E686C5-AC79-46E1-9475-AE1BA8156934}"/>
              </a:ext>
            </a:extLst>
          </p:cNvPr>
          <p:cNvSpPr/>
          <p:nvPr/>
        </p:nvSpPr>
        <p:spPr>
          <a:xfrm>
            <a:off x="8694821" y="1575679"/>
            <a:ext cx="2701200" cy="29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D71264-F459-4BC0-9845-5AFDB8460073}"/>
              </a:ext>
            </a:extLst>
          </p:cNvPr>
          <p:cNvSpPr txBox="1"/>
          <p:nvPr/>
        </p:nvSpPr>
        <p:spPr>
          <a:xfrm>
            <a:off x="6853188" y="1538085"/>
            <a:ext cx="193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Style 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D070A9-FD4F-4A5E-A60F-796BC8EDBAFD}"/>
              </a:ext>
            </a:extLst>
          </p:cNvPr>
          <p:cNvSpPr/>
          <p:nvPr/>
        </p:nvSpPr>
        <p:spPr>
          <a:xfrm rot="10800000">
            <a:off x="11147368" y="1625575"/>
            <a:ext cx="175880" cy="1952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CF2243D-9200-4DC1-A189-DDE900C8A77C}"/>
              </a:ext>
            </a:extLst>
          </p:cNvPr>
          <p:cNvSpPr/>
          <p:nvPr/>
        </p:nvSpPr>
        <p:spPr>
          <a:xfrm>
            <a:off x="7744182" y="3851345"/>
            <a:ext cx="3623109" cy="1381080"/>
          </a:xfrm>
          <a:prstGeom prst="wedgeRectCallout">
            <a:avLst>
              <a:gd name="adj1" fmla="val -8343"/>
              <a:gd name="adj2" fmla="val -188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American Cabinet</a:t>
            </a:r>
          </a:p>
          <a:p>
            <a:pPr algn="ctr"/>
            <a:r>
              <a:rPr lang="en-US" dirty="0"/>
              <a:t>EMEA Cabinet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7A09817-0DA1-4293-999F-D3D0680D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" y="1625575"/>
            <a:ext cx="2120182" cy="20829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262B99-BF82-46B8-8728-DC8588AA2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3"/>
          <a:stretch/>
        </p:blipFill>
        <p:spPr>
          <a:xfrm>
            <a:off x="958444" y="4333650"/>
            <a:ext cx="2791326" cy="18222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DFCA2B-6C7E-4283-913F-B1660B55F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40" y="4092246"/>
            <a:ext cx="2055759" cy="2076560"/>
          </a:xfrm>
          <a:prstGeom prst="rect">
            <a:avLst/>
          </a:prstGeom>
        </p:spPr>
      </p:pic>
      <p:pic>
        <p:nvPicPr>
          <p:cNvPr id="32" name="Picture 31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827ADB3-0896-4DFA-8A60-7F2E3E191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39" y="1625575"/>
            <a:ext cx="1807107" cy="20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8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F365-4FF7-4EB5-A492-AEE18811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Upper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3FD3-3C5B-4C7F-A59A-8EDC3340F7B1}"/>
              </a:ext>
            </a:extLst>
          </p:cNvPr>
          <p:cNvSpPr/>
          <p:nvPr/>
        </p:nvSpPr>
        <p:spPr>
          <a:xfrm>
            <a:off x="648393" y="1047404"/>
            <a:ext cx="10889672" cy="551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A6416-250B-40F2-AC69-311EB231ACBE}"/>
              </a:ext>
            </a:extLst>
          </p:cNvPr>
          <p:cNvSpPr/>
          <p:nvPr/>
        </p:nvSpPr>
        <p:spPr>
          <a:xfrm>
            <a:off x="9484822" y="6051031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36AD6-97A6-4DB5-931D-890DFE662738}"/>
              </a:ext>
            </a:extLst>
          </p:cNvPr>
          <p:cNvSpPr/>
          <p:nvPr/>
        </p:nvSpPr>
        <p:spPr>
          <a:xfrm>
            <a:off x="7736379" y="6051031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A8B3DF-73F4-4441-8F82-D63BB3F32B4A}"/>
              </a:ext>
            </a:extLst>
          </p:cNvPr>
          <p:cNvGrpSpPr/>
          <p:nvPr/>
        </p:nvGrpSpPr>
        <p:grpSpPr>
          <a:xfrm>
            <a:off x="838200" y="1438105"/>
            <a:ext cx="2038806" cy="334295"/>
            <a:chOff x="881149" y="1438105"/>
            <a:chExt cx="2038806" cy="3342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4D100F-FA40-4946-883E-3EFC2ABFAD5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D982D-48C4-4477-8A98-352A00D90BEF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Hight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A06AF53-B66F-426D-A285-38C0F21750B5}"/>
              </a:ext>
            </a:extLst>
          </p:cNvPr>
          <p:cNvSpPr/>
          <p:nvPr/>
        </p:nvSpPr>
        <p:spPr>
          <a:xfrm>
            <a:off x="648393" y="1030300"/>
            <a:ext cx="10889672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Upper 1 Cabinet Dimensions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A67DD-2C03-47C4-9A80-B978A440403E}"/>
              </a:ext>
            </a:extLst>
          </p:cNvPr>
          <p:cNvSpPr/>
          <p:nvPr/>
        </p:nvSpPr>
        <p:spPr>
          <a:xfrm>
            <a:off x="11188931" y="1030300"/>
            <a:ext cx="349134" cy="2992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2132-2F23-4881-B83D-47BBC64A2208}"/>
              </a:ext>
            </a:extLst>
          </p:cNvPr>
          <p:cNvSpPr/>
          <p:nvPr/>
        </p:nvSpPr>
        <p:spPr>
          <a:xfrm>
            <a:off x="7379368" y="1575786"/>
            <a:ext cx="3625516" cy="3036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A1AE38-926A-4525-AB48-0236C9B5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8" y="1622771"/>
            <a:ext cx="3595036" cy="29893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81060FD-E47D-4330-ADDC-F5BE81D3A035}"/>
              </a:ext>
            </a:extLst>
          </p:cNvPr>
          <p:cNvGrpSpPr/>
          <p:nvPr/>
        </p:nvGrpSpPr>
        <p:grpSpPr>
          <a:xfrm>
            <a:off x="838200" y="1945817"/>
            <a:ext cx="2038806" cy="334295"/>
            <a:chOff x="881149" y="1438105"/>
            <a:chExt cx="2038806" cy="3342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31D726-D991-47BC-8CC6-BBD62D011538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4581C7-A72E-4986-8A9E-1A677D387D51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Depth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55B46A-38EF-4E30-BD10-FDEC1D816651}"/>
              </a:ext>
            </a:extLst>
          </p:cNvPr>
          <p:cNvGrpSpPr/>
          <p:nvPr/>
        </p:nvGrpSpPr>
        <p:grpSpPr>
          <a:xfrm>
            <a:off x="838200" y="2396233"/>
            <a:ext cx="2038806" cy="461665"/>
            <a:chOff x="881149" y="1380809"/>
            <a:chExt cx="2038806" cy="4616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52DA41-608C-4080-A8A4-D44B341C3724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6B85D-6A1A-473D-B680-230C6CF8F147}"/>
                </a:ext>
              </a:extLst>
            </p:cNvPr>
            <p:cNvSpPr txBox="1"/>
            <p:nvPr/>
          </p:nvSpPr>
          <p:spPr>
            <a:xfrm>
              <a:off x="881149" y="1380809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</a:t>
              </a:r>
              <a:br>
                <a:rPr lang="en-US" sz="1200" dirty="0"/>
              </a:br>
              <a:r>
                <a:rPr lang="en-US" sz="1200" dirty="0"/>
                <a:t>Width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146D77-13F3-417D-A15C-6EACD4A60087}"/>
              </a:ext>
            </a:extLst>
          </p:cNvPr>
          <p:cNvGrpSpPr/>
          <p:nvPr/>
        </p:nvGrpSpPr>
        <p:grpSpPr>
          <a:xfrm>
            <a:off x="838200" y="2929991"/>
            <a:ext cx="2038806" cy="461665"/>
            <a:chOff x="881149" y="1406855"/>
            <a:chExt cx="2038806" cy="4616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6B933D-659B-48CD-88C8-414AFDEDEF7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BA01C-C80B-4CB0-A042-E0CFF0E59A70}"/>
                </a:ext>
              </a:extLst>
            </p:cNvPr>
            <p:cNvSpPr txBox="1"/>
            <p:nvPr/>
          </p:nvSpPr>
          <p:spPr>
            <a:xfrm>
              <a:off x="881149" y="140685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Top</a:t>
              </a:r>
              <a:br>
                <a:rPr lang="en-US" sz="1200" dirty="0"/>
              </a:br>
              <a:r>
                <a:rPr lang="en-US" sz="1200" dirty="0"/>
                <a:t>Width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6DB3E3-3E94-4F85-B96D-E65EE70B7C8D}"/>
              </a:ext>
            </a:extLst>
          </p:cNvPr>
          <p:cNvGrpSpPr/>
          <p:nvPr/>
        </p:nvGrpSpPr>
        <p:grpSpPr>
          <a:xfrm>
            <a:off x="838200" y="3422786"/>
            <a:ext cx="2038806" cy="461665"/>
            <a:chOff x="881149" y="1391938"/>
            <a:chExt cx="2038806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0F1B5E-2492-4522-9242-13C1F21023D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6937EE-34F2-453E-83BF-9C50E0899CBE}"/>
                </a:ext>
              </a:extLst>
            </p:cNvPr>
            <p:cNvSpPr txBox="1"/>
            <p:nvPr/>
          </p:nvSpPr>
          <p:spPr>
            <a:xfrm>
              <a:off x="881149" y="1391938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Bottom</a:t>
              </a:r>
              <a:br>
                <a:rPr lang="en-US" sz="1200" dirty="0"/>
              </a:br>
              <a:r>
                <a:rPr lang="en-US" sz="1200" dirty="0"/>
                <a:t>Width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EE3BB0-3C75-482B-A741-A34A4DD8B4C1}"/>
              </a:ext>
            </a:extLst>
          </p:cNvPr>
          <p:cNvGrpSpPr/>
          <p:nvPr/>
        </p:nvGrpSpPr>
        <p:grpSpPr>
          <a:xfrm>
            <a:off x="838200" y="3976665"/>
            <a:ext cx="2038806" cy="461665"/>
            <a:chOff x="881149" y="1438105"/>
            <a:chExt cx="2038806" cy="46166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B380D-BDF1-4B9A-97F6-6280AFB2C954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1418B5-F0BF-4976-AB7B-8E20B5079022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Count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EAFC3-C2AF-4F86-93ED-18A2C05FA822}"/>
              </a:ext>
            </a:extLst>
          </p:cNvPr>
          <p:cNvGrpSpPr/>
          <p:nvPr/>
        </p:nvGrpSpPr>
        <p:grpSpPr>
          <a:xfrm>
            <a:off x="838200" y="4484377"/>
            <a:ext cx="2038806" cy="461665"/>
            <a:chOff x="881149" y="1438105"/>
            <a:chExt cx="2038806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DC28DA-32BC-4FFC-89C2-69C72BBF478E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D2E889-D5F4-440D-AF2E-4883F2A1A8C3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7D3079-2130-44BB-B681-29F99CDA1409}"/>
              </a:ext>
            </a:extLst>
          </p:cNvPr>
          <p:cNvGrpSpPr/>
          <p:nvPr/>
        </p:nvGrpSpPr>
        <p:grpSpPr>
          <a:xfrm>
            <a:off x="838200" y="4992089"/>
            <a:ext cx="2038806" cy="461665"/>
            <a:chOff x="881149" y="1438105"/>
            <a:chExt cx="2038806" cy="4616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569D13-A32F-4FEA-B2E0-FDE24A616E0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06C390-4E9F-401B-B72E-752B90B162AF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Back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2DF82F-C6B3-4865-8C1C-4FF035B76924}"/>
              </a:ext>
            </a:extLst>
          </p:cNvPr>
          <p:cNvGrpSpPr/>
          <p:nvPr/>
        </p:nvGrpSpPr>
        <p:grpSpPr>
          <a:xfrm>
            <a:off x="838200" y="5499801"/>
            <a:ext cx="2038806" cy="461665"/>
            <a:chOff x="881149" y="1438105"/>
            <a:chExt cx="2038806" cy="4616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91A41-BC91-4BDF-A2FD-3A2347B281A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EF786F-C6BF-48D5-9E7A-A29FE5583B36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Side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0132B-36A4-4127-A719-D117BF6568DA}"/>
              </a:ext>
            </a:extLst>
          </p:cNvPr>
          <p:cNvGrpSpPr/>
          <p:nvPr/>
        </p:nvGrpSpPr>
        <p:grpSpPr>
          <a:xfrm>
            <a:off x="838200" y="6007515"/>
            <a:ext cx="2038806" cy="461665"/>
            <a:chOff x="881149" y="1438105"/>
            <a:chExt cx="2038806" cy="4616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3502CF-1E9D-463B-A9D4-E4366967017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514D17-1B37-423A-A66B-89DEA68B7E1A}"/>
                </a:ext>
              </a:extLst>
            </p:cNvPr>
            <p:cNvSpPr txBox="1"/>
            <p:nvPr/>
          </p:nvSpPr>
          <p:spPr>
            <a:xfrm>
              <a:off x="881149" y="1438105"/>
              <a:ext cx="870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 Med Width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1121F1-0231-4031-97A4-92A71CF36036}"/>
              </a:ext>
            </a:extLst>
          </p:cNvPr>
          <p:cNvGrpSpPr/>
          <p:nvPr/>
        </p:nvGrpSpPr>
        <p:grpSpPr>
          <a:xfrm>
            <a:off x="3483717" y="1391938"/>
            <a:ext cx="2038806" cy="461665"/>
            <a:chOff x="881149" y="1391938"/>
            <a:chExt cx="2038806" cy="4616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6FC7D3-90B2-46E7-A585-C4A42857E8C6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EDF506-60DC-484D-B0A0-B33EEC259E57}"/>
                </a:ext>
              </a:extLst>
            </p:cNvPr>
            <p:cNvSpPr txBox="1"/>
            <p:nvPr/>
          </p:nvSpPr>
          <p:spPr>
            <a:xfrm>
              <a:off x="881149" y="1391938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Cabinet</a:t>
              </a:r>
              <a:br>
                <a:rPr lang="en-US" sz="1200" dirty="0"/>
              </a:br>
              <a:r>
                <a:rPr lang="en-US" sz="1200" dirty="0"/>
                <a:t>Depth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EC3A2-0BA6-4DA5-BA1C-5ED696156AFE}"/>
              </a:ext>
            </a:extLst>
          </p:cNvPr>
          <p:cNvGrpSpPr/>
          <p:nvPr/>
        </p:nvGrpSpPr>
        <p:grpSpPr>
          <a:xfrm>
            <a:off x="3483717" y="1945817"/>
            <a:ext cx="2038806" cy="461665"/>
            <a:chOff x="881149" y="1438105"/>
            <a:chExt cx="2038806" cy="4616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6E5CD6-CCEC-44FD-B8D6-8B582A8B773D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34FC17-4AD5-470E-8E75-4E5EB78F4EB5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 Pin </a:t>
              </a:r>
              <a:r>
                <a:rPr lang="en-US" sz="1200" dirty="0" err="1"/>
                <a:t>Dia</a:t>
              </a:r>
              <a:r>
                <a:rPr lang="en-US" sz="1200" dirty="0"/>
                <a:t>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CB058-C3FA-462E-BCA7-15B227CECE1B}"/>
              </a:ext>
            </a:extLst>
          </p:cNvPr>
          <p:cNvGrpSpPr/>
          <p:nvPr/>
        </p:nvGrpSpPr>
        <p:grpSpPr>
          <a:xfrm>
            <a:off x="3483717" y="2453529"/>
            <a:ext cx="2038806" cy="461665"/>
            <a:chOff x="881149" y="1438105"/>
            <a:chExt cx="2038806" cy="4616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F20CF-9CF2-48B0-B168-2FBD78DC0C0D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9ABDE7-7936-42EF-916D-0094A1A7B510}"/>
                </a:ext>
              </a:extLst>
            </p:cNvPr>
            <p:cNvSpPr txBox="1"/>
            <p:nvPr/>
          </p:nvSpPr>
          <p:spPr>
            <a:xfrm>
              <a:off x="881149" y="1438105"/>
              <a:ext cx="807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Clearance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511349-C435-4853-BC6F-C9CD2C680F96}"/>
              </a:ext>
            </a:extLst>
          </p:cNvPr>
          <p:cNvGrpSpPr/>
          <p:nvPr/>
        </p:nvGrpSpPr>
        <p:grpSpPr>
          <a:xfrm>
            <a:off x="3483717" y="2961241"/>
            <a:ext cx="2038806" cy="461665"/>
            <a:chOff x="881149" y="1438105"/>
            <a:chExt cx="2038806" cy="4616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288FB9-AB82-4359-8CB2-9D317D6193AB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8264DC-32A0-4165-BE9E-5277DF4528FB}"/>
                </a:ext>
              </a:extLst>
            </p:cNvPr>
            <p:cNvSpPr txBox="1"/>
            <p:nvPr/>
          </p:nvSpPr>
          <p:spPr>
            <a:xfrm>
              <a:off x="881149" y="1438105"/>
              <a:ext cx="807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Machine</a:t>
              </a:r>
              <a:br>
                <a:rPr lang="en-US" sz="1200" dirty="0"/>
              </a:br>
              <a:r>
                <a:rPr lang="en-US" sz="1200" dirty="0"/>
                <a:t>Clearance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18FBE2-6A32-4362-8AD3-5707DF4E975E}"/>
              </a:ext>
            </a:extLst>
          </p:cNvPr>
          <p:cNvGrpSpPr/>
          <p:nvPr/>
        </p:nvGrpSpPr>
        <p:grpSpPr>
          <a:xfrm>
            <a:off x="3483717" y="3468953"/>
            <a:ext cx="2038806" cy="461665"/>
            <a:chOff x="881149" y="1438105"/>
            <a:chExt cx="2038806" cy="46166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72BC57-671A-404E-A18D-DEA9BACBCFD5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0.25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F75851-9053-4A16-83AA-B52E30A81B77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Trim</a:t>
              </a:r>
              <a:br>
                <a:rPr lang="en-US" sz="1200" dirty="0"/>
              </a:br>
              <a:r>
                <a:rPr lang="en-US" sz="1200" dirty="0"/>
                <a:t>Gap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4ED1F1-54D5-478A-B506-0EA90AB87134}"/>
              </a:ext>
            </a:extLst>
          </p:cNvPr>
          <p:cNvGrpSpPr/>
          <p:nvPr/>
        </p:nvGrpSpPr>
        <p:grpSpPr>
          <a:xfrm>
            <a:off x="3483717" y="3976665"/>
            <a:ext cx="2038806" cy="461665"/>
            <a:chOff x="881149" y="1438105"/>
            <a:chExt cx="2038806" cy="46166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C3D613A-C433-4CD1-806B-95A72F829460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EB424B-3C29-4F99-B787-ADEE927D3793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Dato</a:t>
              </a:r>
              <a:br>
                <a:rPr lang="en-US" sz="1200" dirty="0"/>
              </a:br>
              <a:r>
                <a:rPr lang="en-US" sz="1200" dirty="0"/>
                <a:t>Depth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615223-7CF4-44D2-BD88-02577E49B56C}"/>
              </a:ext>
            </a:extLst>
          </p:cNvPr>
          <p:cNvGrpSpPr/>
          <p:nvPr/>
        </p:nvGrpSpPr>
        <p:grpSpPr>
          <a:xfrm>
            <a:off x="3483717" y="4484377"/>
            <a:ext cx="2038806" cy="461665"/>
            <a:chOff x="881149" y="1438105"/>
            <a:chExt cx="2038806" cy="4616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D18CC05-9400-4614-9132-453B5309FEC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638BD5-341A-4D20-8EB2-BC28E32D8E00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Spacing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37F413A-F36E-4504-AFBB-25B8B7FB21CA}"/>
              </a:ext>
            </a:extLst>
          </p:cNvPr>
          <p:cNvGrpSpPr/>
          <p:nvPr/>
        </p:nvGrpSpPr>
        <p:grpSpPr>
          <a:xfrm>
            <a:off x="3483718" y="4925533"/>
            <a:ext cx="2038806" cy="461665"/>
            <a:chOff x="881149" y="1438105"/>
            <a:chExt cx="2038806" cy="46166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70DA4E-D3FB-43E6-B964-9F754E2B5D3E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663FB8D-E5D3-4FF6-A7F2-71DCC5362183}"/>
                </a:ext>
              </a:extLst>
            </p:cNvPr>
            <p:cNvSpPr txBox="1"/>
            <p:nvPr/>
          </p:nvSpPr>
          <p:spPr>
            <a:xfrm>
              <a:off x="881149" y="1438105"/>
              <a:ext cx="80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Overhang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29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F365-4FF7-4EB5-A492-AEE18811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Upper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3FD3-3C5B-4C7F-A59A-8EDC3340F7B1}"/>
              </a:ext>
            </a:extLst>
          </p:cNvPr>
          <p:cNvSpPr/>
          <p:nvPr/>
        </p:nvSpPr>
        <p:spPr>
          <a:xfrm>
            <a:off x="648393" y="1047404"/>
            <a:ext cx="10889672" cy="551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A6416-250B-40F2-AC69-311EB231ACBE}"/>
              </a:ext>
            </a:extLst>
          </p:cNvPr>
          <p:cNvSpPr/>
          <p:nvPr/>
        </p:nvSpPr>
        <p:spPr>
          <a:xfrm>
            <a:off x="9484822" y="6051031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36AD6-97A6-4DB5-931D-890DFE662738}"/>
              </a:ext>
            </a:extLst>
          </p:cNvPr>
          <p:cNvSpPr/>
          <p:nvPr/>
        </p:nvSpPr>
        <p:spPr>
          <a:xfrm>
            <a:off x="7736379" y="6051031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A8B3DF-73F4-4441-8F82-D63BB3F32B4A}"/>
              </a:ext>
            </a:extLst>
          </p:cNvPr>
          <p:cNvGrpSpPr/>
          <p:nvPr/>
        </p:nvGrpSpPr>
        <p:grpSpPr>
          <a:xfrm>
            <a:off x="838200" y="1438105"/>
            <a:ext cx="2038806" cy="334295"/>
            <a:chOff x="881149" y="1438105"/>
            <a:chExt cx="2038806" cy="3342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4D100F-FA40-4946-883E-3EFC2ABFAD5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D982D-48C4-4477-8A98-352A00D90BEF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Hight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A06AF53-B66F-426D-A285-38C0F21750B5}"/>
              </a:ext>
            </a:extLst>
          </p:cNvPr>
          <p:cNvSpPr/>
          <p:nvPr/>
        </p:nvSpPr>
        <p:spPr>
          <a:xfrm>
            <a:off x="648393" y="1030300"/>
            <a:ext cx="10889672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Upper 2 Cabinet Dimensions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A67DD-2C03-47C4-9A80-B978A440403E}"/>
              </a:ext>
            </a:extLst>
          </p:cNvPr>
          <p:cNvSpPr/>
          <p:nvPr/>
        </p:nvSpPr>
        <p:spPr>
          <a:xfrm>
            <a:off x="11188931" y="1030300"/>
            <a:ext cx="349134" cy="2992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2132-2F23-4881-B83D-47BBC64A2208}"/>
              </a:ext>
            </a:extLst>
          </p:cNvPr>
          <p:cNvSpPr/>
          <p:nvPr/>
        </p:nvSpPr>
        <p:spPr>
          <a:xfrm>
            <a:off x="7379368" y="1575786"/>
            <a:ext cx="3625516" cy="3036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1060FD-E47D-4330-ADDC-F5BE81D3A035}"/>
              </a:ext>
            </a:extLst>
          </p:cNvPr>
          <p:cNvGrpSpPr/>
          <p:nvPr/>
        </p:nvGrpSpPr>
        <p:grpSpPr>
          <a:xfrm>
            <a:off x="838200" y="1945817"/>
            <a:ext cx="2038806" cy="334295"/>
            <a:chOff x="881149" y="1438105"/>
            <a:chExt cx="2038806" cy="3342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31D726-D991-47BC-8CC6-BBD62D011538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4581C7-A72E-4986-8A9E-1A677D387D51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Depth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55B46A-38EF-4E30-BD10-FDEC1D816651}"/>
              </a:ext>
            </a:extLst>
          </p:cNvPr>
          <p:cNvGrpSpPr/>
          <p:nvPr/>
        </p:nvGrpSpPr>
        <p:grpSpPr>
          <a:xfrm>
            <a:off x="838200" y="2396233"/>
            <a:ext cx="2038806" cy="461665"/>
            <a:chOff x="881149" y="1380809"/>
            <a:chExt cx="2038806" cy="4616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52DA41-608C-4080-A8A4-D44B341C3724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6B85D-6A1A-473D-B680-230C6CF8F147}"/>
                </a:ext>
              </a:extLst>
            </p:cNvPr>
            <p:cNvSpPr txBox="1"/>
            <p:nvPr/>
          </p:nvSpPr>
          <p:spPr>
            <a:xfrm>
              <a:off x="881149" y="1380809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</a:t>
              </a:r>
              <a:br>
                <a:rPr lang="en-US" sz="1200" dirty="0"/>
              </a:br>
              <a:r>
                <a:rPr lang="en-US" sz="1200" dirty="0"/>
                <a:t>Width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146D77-13F3-417D-A15C-6EACD4A60087}"/>
              </a:ext>
            </a:extLst>
          </p:cNvPr>
          <p:cNvGrpSpPr/>
          <p:nvPr/>
        </p:nvGrpSpPr>
        <p:grpSpPr>
          <a:xfrm>
            <a:off x="838200" y="2929991"/>
            <a:ext cx="2038806" cy="461665"/>
            <a:chOff x="881149" y="1406855"/>
            <a:chExt cx="2038806" cy="4616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6B933D-659B-48CD-88C8-414AFDEDEF7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BA01C-C80B-4CB0-A042-E0CFF0E59A70}"/>
                </a:ext>
              </a:extLst>
            </p:cNvPr>
            <p:cNvSpPr txBox="1"/>
            <p:nvPr/>
          </p:nvSpPr>
          <p:spPr>
            <a:xfrm>
              <a:off x="881149" y="140685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Top</a:t>
              </a:r>
              <a:br>
                <a:rPr lang="en-US" sz="1200" dirty="0"/>
              </a:br>
              <a:r>
                <a:rPr lang="en-US" sz="1200" dirty="0"/>
                <a:t>Width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6DB3E3-3E94-4F85-B96D-E65EE70B7C8D}"/>
              </a:ext>
            </a:extLst>
          </p:cNvPr>
          <p:cNvGrpSpPr/>
          <p:nvPr/>
        </p:nvGrpSpPr>
        <p:grpSpPr>
          <a:xfrm>
            <a:off x="838200" y="3422786"/>
            <a:ext cx="2038806" cy="461665"/>
            <a:chOff x="881149" y="1391938"/>
            <a:chExt cx="2038806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0F1B5E-2492-4522-9242-13C1F21023D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6937EE-34F2-453E-83BF-9C50E0899CBE}"/>
                </a:ext>
              </a:extLst>
            </p:cNvPr>
            <p:cNvSpPr txBox="1"/>
            <p:nvPr/>
          </p:nvSpPr>
          <p:spPr>
            <a:xfrm>
              <a:off x="881149" y="1391938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Bottom</a:t>
              </a:r>
              <a:br>
                <a:rPr lang="en-US" sz="1200" dirty="0"/>
              </a:br>
              <a:r>
                <a:rPr lang="en-US" sz="1200" dirty="0"/>
                <a:t>Width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EE3BB0-3C75-482B-A741-A34A4DD8B4C1}"/>
              </a:ext>
            </a:extLst>
          </p:cNvPr>
          <p:cNvGrpSpPr/>
          <p:nvPr/>
        </p:nvGrpSpPr>
        <p:grpSpPr>
          <a:xfrm>
            <a:off x="838200" y="3976665"/>
            <a:ext cx="2038806" cy="461665"/>
            <a:chOff x="881149" y="1438105"/>
            <a:chExt cx="2038806" cy="46166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B380D-BDF1-4B9A-97F6-6280AFB2C954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1418B5-F0BF-4976-AB7B-8E20B5079022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Count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EAFC3-C2AF-4F86-93ED-18A2C05FA822}"/>
              </a:ext>
            </a:extLst>
          </p:cNvPr>
          <p:cNvGrpSpPr/>
          <p:nvPr/>
        </p:nvGrpSpPr>
        <p:grpSpPr>
          <a:xfrm>
            <a:off x="838200" y="4484377"/>
            <a:ext cx="2038806" cy="461665"/>
            <a:chOff x="881149" y="1438105"/>
            <a:chExt cx="2038806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DC28DA-32BC-4FFC-89C2-69C72BBF478E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D2E889-D5F4-440D-AF2E-4883F2A1A8C3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7D3079-2130-44BB-B681-29F99CDA1409}"/>
              </a:ext>
            </a:extLst>
          </p:cNvPr>
          <p:cNvGrpSpPr/>
          <p:nvPr/>
        </p:nvGrpSpPr>
        <p:grpSpPr>
          <a:xfrm>
            <a:off x="838200" y="4992089"/>
            <a:ext cx="2038806" cy="461665"/>
            <a:chOff x="881149" y="1438105"/>
            <a:chExt cx="2038806" cy="4616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569D13-A32F-4FEA-B2E0-FDE24A616E0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06C390-4E9F-401B-B72E-752B90B162AF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Back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2DF82F-C6B3-4865-8C1C-4FF035B76924}"/>
              </a:ext>
            </a:extLst>
          </p:cNvPr>
          <p:cNvGrpSpPr/>
          <p:nvPr/>
        </p:nvGrpSpPr>
        <p:grpSpPr>
          <a:xfrm>
            <a:off x="838200" y="5499801"/>
            <a:ext cx="2038806" cy="461665"/>
            <a:chOff x="881149" y="1438105"/>
            <a:chExt cx="2038806" cy="4616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91A41-BC91-4BDF-A2FD-3A2347B281A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EF786F-C6BF-48D5-9E7A-A29FE5583B36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Side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0132B-36A4-4127-A719-D117BF6568DA}"/>
              </a:ext>
            </a:extLst>
          </p:cNvPr>
          <p:cNvGrpSpPr/>
          <p:nvPr/>
        </p:nvGrpSpPr>
        <p:grpSpPr>
          <a:xfrm>
            <a:off x="838200" y="6007515"/>
            <a:ext cx="2038806" cy="461665"/>
            <a:chOff x="881149" y="1438105"/>
            <a:chExt cx="2038806" cy="4616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3502CF-1E9D-463B-A9D4-E4366967017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514D17-1B37-423A-A66B-89DEA68B7E1A}"/>
                </a:ext>
              </a:extLst>
            </p:cNvPr>
            <p:cNvSpPr txBox="1"/>
            <p:nvPr/>
          </p:nvSpPr>
          <p:spPr>
            <a:xfrm>
              <a:off x="881149" y="1438105"/>
              <a:ext cx="870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 Med Width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1121F1-0231-4031-97A4-92A71CF36036}"/>
              </a:ext>
            </a:extLst>
          </p:cNvPr>
          <p:cNvGrpSpPr/>
          <p:nvPr/>
        </p:nvGrpSpPr>
        <p:grpSpPr>
          <a:xfrm>
            <a:off x="3483717" y="1391938"/>
            <a:ext cx="2038806" cy="461665"/>
            <a:chOff x="881149" y="1391938"/>
            <a:chExt cx="2038806" cy="4616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6FC7D3-90B2-46E7-A585-C4A42857E8C6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EDF506-60DC-484D-B0A0-B33EEC259E57}"/>
                </a:ext>
              </a:extLst>
            </p:cNvPr>
            <p:cNvSpPr txBox="1"/>
            <p:nvPr/>
          </p:nvSpPr>
          <p:spPr>
            <a:xfrm>
              <a:off x="881149" y="1391938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Cabinet</a:t>
              </a:r>
              <a:br>
                <a:rPr lang="en-US" sz="1200" dirty="0"/>
              </a:br>
              <a:r>
                <a:rPr lang="en-US" sz="1200" dirty="0"/>
                <a:t>Depth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EC3A2-0BA6-4DA5-BA1C-5ED696156AFE}"/>
              </a:ext>
            </a:extLst>
          </p:cNvPr>
          <p:cNvGrpSpPr/>
          <p:nvPr/>
        </p:nvGrpSpPr>
        <p:grpSpPr>
          <a:xfrm>
            <a:off x="3483717" y="1945817"/>
            <a:ext cx="2038806" cy="461665"/>
            <a:chOff x="881149" y="1438105"/>
            <a:chExt cx="2038806" cy="4616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6E5CD6-CCEC-44FD-B8D6-8B582A8B773D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34FC17-4AD5-470E-8E75-4E5EB78F4EB5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 Pin </a:t>
              </a:r>
              <a:r>
                <a:rPr lang="en-US" sz="1200" dirty="0" err="1"/>
                <a:t>Dia</a:t>
              </a:r>
              <a:r>
                <a:rPr lang="en-US" sz="1200" dirty="0"/>
                <a:t>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CB058-C3FA-462E-BCA7-15B227CECE1B}"/>
              </a:ext>
            </a:extLst>
          </p:cNvPr>
          <p:cNvGrpSpPr/>
          <p:nvPr/>
        </p:nvGrpSpPr>
        <p:grpSpPr>
          <a:xfrm>
            <a:off x="3483717" y="2453529"/>
            <a:ext cx="2038806" cy="461665"/>
            <a:chOff x="881149" y="1438105"/>
            <a:chExt cx="2038806" cy="4616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F20CF-9CF2-48B0-B168-2FBD78DC0C0D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9ABDE7-7936-42EF-916D-0094A1A7B510}"/>
                </a:ext>
              </a:extLst>
            </p:cNvPr>
            <p:cNvSpPr txBox="1"/>
            <p:nvPr/>
          </p:nvSpPr>
          <p:spPr>
            <a:xfrm>
              <a:off x="881149" y="1438105"/>
              <a:ext cx="807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Clearance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511349-C435-4853-BC6F-C9CD2C680F96}"/>
              </a:ext>
            </a:extLst>
          </p:cNvPr>
          <p:cNvGrpSpPr/>
          <p:nvPr/>
        </p:nvGrpSpPr>
        <p:grpSpPr>
          <a:xfrm>
            <a:off x="3483717" y="2961241"/>
            <a:ext cx="2038806" cy="461665"/>
            <a:chOff x="881149" y="1438105"/>
            <a:chExt cx="2038806" cy="4616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288FB9-AB82-4359-8CB2-9D317D6193AB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8264DC-32A0-4165-BE9E-5277DF4528FB}"/>
                </a:ext>
              </a:extLst>
            </p:cNvPr>
            <p:cNvSpPr txBox="1"/>
            <p:nvPr/>
          </p:nvSpPr>
          <p:spPr>
            <a:xfrm>
              <a:off x="881149" y="1438105"/>
              <a:ext cx="807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Machine</a:t>
              </a:r>
              <a:br>
                <a:rPr lang="en-US" sz="1200" dirty="0"/>
              </a:br>
              <a:r>
                <a:rPr lang="en-US" sz="1200" dirty="0"/>
                <a:t>Clearance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18FBE2-6A32-4362-8AD3-5707DF4E975E}"/>
              </a:ext>
            </a:extLst>
          </p:cNvPr>
          <p:cNvGrpSpPr/>
          <p:nvPr/>
        </p:nvGrpSpPr>
        <p:grpSpPr>
          <a:xfrm>
            <a:off x="3483717" y="3468953"/>
            <a:ext cx="2038806" cy="461665"/>
            <a:chOff x="881149" y="1438105"/>
            <a:chExt cx="2038806" cy="46166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72BC57-671A-404E-A18D-DEA9BACBCFD5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0.25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F75851-9053-4A16-83AA-B52E30A81B77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Trim</a:t>
              </a:r>
              <a:br>
                <a:rPr lang="en-US" sz="1200" dirty="0"/>
              </a:br>
              <a:r>
                <a:rPr lang="en-US" sz="1200" dirty="0"/>
                <a:t>Gap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4ED1F1-54D5-478A-B506-0EA90AB87134}"/>
              </a:ext>
            </a:extLst>
          </p:cNvPr>
          <p:cNvGrpSpPr/>
          <p:nvPr/>
        </p:nvGrpSpPr>
        <p:grpSpPr>
          <a:xfrm>
            <a:off x="3483717" y="3976665"/>
            <a:ext cx="2038806" cy="461665"/>
            <a:chOff x="881149" y="1438105"/>
            <a:chExt cx="2038806" cy="46166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C3D613A-C433-4CD1-806B-95A72F829460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EB424B-3C29-4F99-B787-ADEE927D3793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Dato</a:t>
              </a:r>
              <a:br>
                <a:rPr lang="en-US" sz="1200" dirty="0"/>
              </a:br>
              <a:r>
                <a:rPr lang="en-US" sz="1200" dirty="0"/>
                <a:t>Depth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615223-7CF4-44D2-BD88-02577E49B56C}"/>
              </a:ext>
            </a:extLst>
          </p:cNvPr>
          <p:cNvGrpSpPr/>
          <p:nvPr/>
        </p:nvGrpSpPr>
        <p:grpSpPr>
          <a:xfrm>
            <a:off x="3483717" y="4484377"/>
            <a:ext cx="2038806" cy="461665"/>
            <a:chOff x="881149" y="1438105"/>
            <a:chExt cx="2038806" cy="4616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D18CC05-9400-4614-9132-453B5309FEC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638BD5-341A-4D20-8EB2-BC28E32D8E00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Spacing </a:t>
              </a:r>
            </a:p>
          </p:txBody>
        </p:sp>
      </p:grpSp>
      <p:pic>
        <p:nvPicPr>
          <p:cNvPr id="67" name="Picture 6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81C8AE4-D954-4DCA-B556-0E2E0119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48" y="1609312"/>
            <a:ext cx="2625728" cy="29575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045A15BA-F2F4-486A-B272-9A78CEEA9F3C}"/>
              </a:ext>
            </a:extLst>
          </p:cNvPr>
          <p:cNvGrpSpPr/>
          <p:nvPr/>
        </p:nvGrpSpPr>
        <p:grpSpPr>
          <a:xfrm>
            <a:off x="3483717" y="4966871"/>
            <a:ext cx="2038806" cy="461665"/>
            <a:chOff x="881149" y="1438105"/>
            <a:chExt cx="2038806" cy="46166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5FBF248-4352-4581-B9A9-1E35C4902058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8AB4CE-7209-411B-8996-C2261441AC25}"/>
                </a:ext>
              </a:extLst>
            </p:cNvPr>
            <p:cNvSpPr txBox="1"/>
            <p:nvPr/>
          </p:nvSpPr>
          <p:spPr>
            <a:xfrm>
              <a:off x="881149" y="1438105"/>
              <a:ext cx="80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Overhang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2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F365-4FF7-4EB5-A492-AEE18811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Lower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3FD3-3C5B-4C7F-A59A-8EDC3340F7B1}"/>
              </a:ext>
            </a:extLst>
          </p:cNvPr>
          <p:cNvSpPr/>
          <p:nvPr/>
        </p:nvSpPr>
        <p:spPr>
          <a:xfrm>
            <a:off x="648393" y="1047404"/>
            <a:ext cx="10889672" cy="551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A6416-250B-40F2-AC69-311EB231ACBE}"/>
              </a:ext>
            </a:extLst>
          </p:cNvPr>
          <p:cNvSpPr/>
          <p:nvPr/>
        </p:nvSpPr>
        <p:spPr>
          <a:xfrm>
            <a:off x="9484822" y="6051031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36AD6-97A6-4DB5-931D-890DFE662738}"/>
              </a:ext>
            </a:extLst>
          </p:cNvPr>
          <p:cNvSpPr/>
          <p:nvPr/>
        </p:nvSpPr>
        <p:spPr>
          <a:xfrm>
            <a:off x="7736379" y="6051031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A8B3DF-73F4-4441-8F82-D63BB3F32B4A}"/>
              </a:ext>
            </a:extLst>
          </p:cNvPr>
          <p:cNvGrpSpPr/>
          <p:nvPr/>
        </p:nvGrpSpPr>
        <p:grpSpPr>
          <a:xfrm>
            <a:off x="717885" y="1438105"/>
            <a:ext cx="2038806" cy="334295"/>
            <a:chOff x="881149" y="1438105"/>
            <a:chExt cx="2038806" cy="3342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4D100F-FA40-4946-883E-3EFC2ABFAD5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D982D-48C4-4477-8A98-352A00D90BEF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Hight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A06AF53-B66F-426D-A285-38C0F21750B5}"/>
              </a:ext>
            </a:extLst>
          </p:cNvPr>
          <p:cNvSpPr/>
          <p:nvPr/>
        </p:nvSpPr>
        <p:spPr>
          <a:xfrm>
            <a:off x="648393" y="1030300"/>
            <a:ext cx="10889672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Lower 1 Cabinet Dimensions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A67DD-2C03-47C4-9A80-B978A440403E}"/>
              </a:ext>
            </a:extLst>
          </p:cNvPr>
          <p:cNvSpPr/>
          <p:nvPr/>
        </p:nvSpPr>
        <p:spPr>
          <a:xfrm>
            <a:off x="11188931" y="1030300"/>
            <a:ext cx="349134" cy="2992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2132-2F23-4881-B83D-47BBC64A2208}"/>
              </a:ext>
            </a:extLst>
          </p:cNvPr>
          <p:cNvSpPr/>
          <p:nvPr/>
        </p:nvSpPr>
        <p:spPr>
          <a:xfrm>
            <a:off x="7379368" y="1575786"/>
            <a:ext cx="3625516" cy="3036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1060FD-E47D-4330-ADDC-F5BE81D3A035}"/>
              </a:ext>
            </a:extLst>
          </p:cNvPr>
          <p:cNvGrpSpPr/>
          <p:nvPr/>
        </p:nvGrpSpPr>
        <p:grpSpPr>
          <a:xfrm>
            <a:off x="717885" y="1945817"/>
            <a:ext cx="2038806" cy="334295"/>
            <a:chOff x="881149" y="1438105"/>
            <a:chExt cx="2038806" cy="3342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31D726-D991-47BC-8CC6-BBD62D011538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4581C7-A72E-4986-8A9E-1A677D387D51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Depth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55B46A-38EF-4E30-BD10-FDEC1D816651}"/>
              </a:ext>
            </a:extLst>
          </p:cNvPr>
          <p:cNvGrpSpPr/>
          <p:nvPr/>
        </p:nvGrpSpPr>
        <p:grpSpPr>
          <a:xfrm>
            <a:off x="717885" y="2396233"/>
            <a:ext cx="2038806" cy="461665"/>
            <a:chOff x="881149" y="1380809"/>
            <a:chExt cx="2038806" cy="4616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52DA41-608C-4080-A8A4-D44B341C3724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6B85D-6A1A-473D-B680-230C6CF8F147}"/>
                </a:ext>
              </a:extLst>
            </p:cNvPr>
            <p:cNvSpPr txBox="1"/>
            <p:nvPr/>
          </p:nvSpPr>
          <p:spPr>
            <a:xfrm>
              <a:off x="881149" y="1380809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</a:t>
              </a:r>
              <a:br>
                <a:rPr lang="en-US" sz="1200" dirty="0"/>
              </a:br>
              <a:r>
                <a:rPr lang="en-US" sz="1200" dirty="0"/>
                <a:t>Width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146D77-13F3-417D-A15C-6EACD4A60087}"/>
              </a:ext>
            </a:extLst>
          </p:cNvPr>
          <p:cNvGrpSpPr/>
          <p:nvPr/>
        </p:nvGrpSpPr>
        <p:grpSpPr>
          <a:xfrm>
            <a:off x="717885" y="2929991"/>
            <a:ext cx="2038806" cy="461665"/>
            <a:chOff x="881149" y="1406855"/>
            <a:chExt cx="2038806" cy="4616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6B933D-659B-48CD-88C8-414AFDEDEF7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BA01C-C80B-4CB0-A042-E0CFF0E59A70}"/>
                </a:ext>
              </a:extLst>
            </p:cNvPr>
            <p:cNvSpPr txBox="1"/>
            <p:nvPr/>
          </p:nvSpPr>
          <p:spPr>
            <a:xfrm>
              <a:off x="881149" y="140685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Top</a:t>
              </a:r>
              <a:br>
                <a:rPr lang="en-US" sz="1200" dirty="0"/>
              </a:br>
              <a:r>
                <a:rPr lang="en-US" sz="1200" dirty="0"/>
                <a:t>Width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6DB3E3-3E94-4F85-B96D-E65EE70B7C8D}"/>
              </a:ext>
            </a:extLst>
          </p:cNvPr>
          <p:cNvGrpSpPr/>
          <p:nvPr/>
        </p:nvGrpSpPr>
        <p:grpSpPr>
          <a:xfrm>
            <a:off x="717885" y="3422786"/>
            <a:ext cx="2038806" cy="461665"/>
            <a:chOff x="881149" y="1391938"/>
            <a:chExt cx="2038806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0F1B5E-2492-4522-9242-13C1F21023D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6937EE-34F2-453E-83BF-9C50E0899CBE}"/>
                </a:ext>
              </a:extLst>
            </p:cNvPr>
            <p:cNvSpPr txBox="1"/>
            <p:nvPr/>
          </p:nvSpPr>
          <p:spPr>
            <a:xfrm>
              <a:off x="881149" y="1391938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Bottom</a:t>
              </a:r>
              <a:br>
                <a:rPr lang="en-US" sz="1200" dirty="0"/>
              </a:br>
              <a:r>
                <a:rPr lang="en-US" sz="1200" dirty="0"/>
                <a:t>Width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EE3BB0-3C75-482B-A741-A34A4DD8B4C1}"/>
              </a:ext>
            </a:extLst>
          </p:cNvPr>
          <p:cNvGrpSpPr/>
          <p:nvPr/>
        </p:nvGrpSpPr>
        <p:grpSpPr>
          <a:xfrm>
            <a:off x="717885" y="3976665"/>
            <a:ext cx="2038806" cy="461665"/>
            <a:chOff x="881149" y="1438105"/>
            <a:chExt cx="2038806" cy="46166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B380D-BDF1-4B9A-97F6-6280AFB2C954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1418B5-F0BF-4976-AB7B-8E20B5079022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Count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EAFC3-C2AF-4F86-93ED-18A2C05FA822}"/>
              </a:ext>
            </a:extLst>
          </p:cNvPr>
          <p:cNvGrpSpPr/>
          <p:nvPr/>
        </p:nvGrpSpPr>
        <p:grpSpPr>
          <a:xfrm>
            <a:off x="717885" y="4484377"/>
            <a:ext cx="2038806" cy="461665"/>
            <a:chOff x="881149" y="1438105"/>
            <a:chExt cx="2038806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DC28DA-32BC-4FFC-89C2-69C72BBF478E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D2E889-D5F4-440D-AF2E-4883F2A1A8C3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7D3079-2130-44BB-B681-29F99CDA1409}"/>
              </a:ext>
            </a:extLst>
          </p:cNvPr>
          <p:cNvGrpSpPr/>
          <p:nvPr/>
        </p:nvGrpSpPr>
        <p:grpSpPr>
          <a:xfrm>
            <a:off x="717885" y="4992089"/>
            <a:ext cx="2038806" cy="461665"/>
            <a:chOff x="881149" y="1438105"/>
            <a:chExt cx="2038806" cy="4616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569D13-A32F-4FEA-B2E0-FDE24A616E0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06C390-4E9F-401B-B72E-752B90B162AF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Back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2DF82F-C6B3-4865-8C1C-4FF035B76924}"/>
              </a:ext>
            </a:extLst>
          </p:cNvPr>
          <p:cNvGrpSpPr/>
          <p:nvPr/>
        </p:nvGrpSpPr>
        <p:grpSpPr>
          <a:xfrm>
            <a:off x="717885" y="5499801"/>
            <a:ext cx="2038806" cy="461665"/>
            <a:chOff x="881149" y="1438105"/>
            <a:chExt cx="2038806" cy="4616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91A41-BC91-4BDF-A2FD-3A2347B281A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EF786F-C6BF-48D5-9E7A-A29FE5583B36}"/>
                </a:ext>
              </a:extLst>
            </p:cNvPr>
            <p:cNvSpPr txBox="1"/>
            <p:nvPr/>
          </p:nvSpPr>
          <p:spPr>
            <a:xfrm>
              <a:off x="881149" y="1438105"/>
              <a:ext cx="81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Side</a:t>
              </a:r>
              <a:br>
                <a:rPr lang="en-US" sz="1200" dirty="0"/>
              </a:br>
              <a:r>
                <a:rPr lang="en-US" sz="1200" dirty="0"/>
                <a:t>Thickness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0132B-36A4-4127-A719-D117BF6568DA}"/>
              </a:ext>
            </a:extLst>
          </p:cNvPr>
          <p:cNvGrpSpPr/>
          <p:nvPr/>
        </p:nvGrpSpPr>
        <p:grpSpPr>
          <a:xfrm>
            <a:off x="717885" y="6007515"/>
            <a:ext cx="2038806" cy="461665"/>
            <a:chOff x="881149" y="1438105"/>
            <a:chExt cx="2038806" cy="4616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3502CF-1E9D-463B-A9D4-E4366967017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514D17-1B37-423A-A66B-89DEA68B7E1A}"/>
                </a:ext>
              </a:extLst>
            </p:cNvPr>
            <p:cNvSpPr txBox="1"/>
            <p:nvPr/>
          </p:nvSpPr>
          <p:spPr>
            <a:xfrm>
              <a:off x="881149" y="1438105"/>
              <a:ext cx="870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Face Med Width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1121F1-0231-4031-97A4-92A71CF36036}"/>
              </a:ext>
            </a:extLst>
          </p:cNvPr>
          <p:cNvGrpSpPr/>
          <p:nvPr/>
        </p:nvGrpSpPr>
        <p:grpSpPr>
          <a:xfrm>
            <a:off x="2858079" y="1391938"/>
            <a:ext cx="2038806" cy="461665"/>
            <a:chOff x="881149" y="1391938"/>
            <a:chExt cx="2038806" cy="4616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6FC7D3-90B2-46E7-A585-C4A42857E8C6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EDF506-60DC-484D-B0A0-B33EEC259E57}"/>
                </a:ext>
              </a:extLst>
            </p:cNvPr>
            <p:cNvSpPr txBox="1"/>
            <p:nvPr/>
          </p:nvSpPr>
          <p:spPr>
            <a:xfrm>
              <a:off x="881149" y="1391938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Cabinet</a:t>
              </a:r>
              <a:br>
                <a:rPr lang="en-US" sz="1200" dirty="0"/>
              </a:br>
              <a:r>
                <a:rPr lang="en-US" sz="1200" dirty="0"/>
                <a:t>Depth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DEC3A2-0BA6-4DA5-BA1C-5ED696156AFE}"/>
              </a:ext>
            </a:extLst>
          </p:cNvPr>
          <p:cNvGrpSpPr/>
          <p:nvPr/>
        </p:nvGrpSpPr>
        <p:grpSpPr>
          <a:xfrm>
            <a:off x="2858079" y="1945817"/>
            <a:ext cx="2038806" cy="461665"/>
            <a:chOff x="881149" y="1438105"/>
            <a:chExt cx="2038806" cy="4616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6E5CD6-CCEC-44FD-B8D6-8B582A8B773D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34FC17-4AD5-470E-8E75-4E5EB78F4EB5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 Pin </a:t>
              </a:r>
              <a:r>
                <a:rPr lang="en-US" sz="1200" dirty="0" err="1"/>
                <a:t>Dia</a:t>
              </a:r>
              <a:r>
                <a:rPr lang="en-US" sz="1200" dirty="0"/>
                <a:t>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CB058-C3FA-462E-BCA7-15B227CECE1B}"/>
              </a:ext>
            </a:extLst>
          </p:cNvPr>
          <p:cNvGrpSpPr/>
          <p:nvPr/>
        </p:nvGrpSpPr>
        <p:grpSpPr>
          <a:xfrm>
            <a:off x="2858079" y="2453529"/>
            <a:ext cx="2038806" cy="461665"/>
            <a:chOff x="881149" y="1438105"/>
            <a:chExt cx="2038806" cy="4616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F20CF-9CF2-48B0-B168-2FBD78DC0C0D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9ABDE7-7936-42EF-916D-0094A1A7B510}"/>
                </a:ext>
              </a:extLst>
            </p:cNvPr>
            <p:cNvSpPr txBox="1"/>
            <p:nvPr/>
          </p:nvSpPr>
          <p:spPr>
            <a:xfrm>
              <a:off x="881149" y="1438105"/>
              <a:ext cx="807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Clearance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511349-C435-4853-BC6F-C9CD2C680F96}"/>
              </a:ext>
            </a:extLst>
          </p:cNvPr>
          <p:cNvGrpSpPr/>
          <p:nvPr/>
        </p:nvGrpSpPr>
        <p:grpSpPr>
          <a:xfrm>
            <a:off x="2858079" y="2961241"/>
            <a:ext cx="2038806" cy="461665"/>
            <a:chOff x="881149" y="1438105"/>
            <a:chExt cx="2038806" cy="4616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288FB9-AB82-4359-8CB2-9D317D6193AB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8264DC-32A0-4165-BE9E-5277DF4528FB}"/>
                </a:ext>
              </a:extLst>
            </p:cNvPr>
            <p:cNvSpPr txBox="1"/>
            <p:nvPr/>
          </p:nvSpPr>
          <p:spPr>
            <a:xfrm>
              <a:off x="881149" y="1438105"/>
              <a:ext cx="807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Machine</a:t>
              </a:r>
              <a:br>
                <a:rPr lang="en-US" sz="1200" dirty="0"/>
              </a:br>
              <a:r>
                <a:rPr lang="en-US" sz="1200" dirty="0"/>
                <a:t>Clearance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18FBE2-6A32-4362-8AD3-5707DF4E975E}"/>
              </a:ext>
            </a:extLst>
          </p:cNvPr>
          <p:cNvGrpSpPr/>
          <p:nvPr/>
        </p:nvGrpSpPr>
        <p:grpSpPr>
          <a:xfrm>
            <a:off x="2858079" y="3468953"/>
            <a:ext cx="2038806" cy="461665"/>
            <a:chOff x="881149" y="1438105"/>
            <a:chExt cx="2038806" cy="46166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72BC57-671A-404E-A18D-DEA9BACBCFD5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0.25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F75851-9053-4A16-83AA-B52E30A81B77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Trim</a:t>
              </a:r>
              <a:br>
                <a:rPr lang="en-US" sz="1200" dirty="0"/>
              </a:br>
              <a:r>
                <a:rPr lang="en-US" sz="1200" dirty="0"/>
                <a:t>Gap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4ED1F1-54D5-478A-B506-0EA90AB87134}"/>
              </a:ext>
            </a:extLst>
          </p:cNvPr>
          <p:cNvGrpSpPr/>
          <p:nvPr/>
        </p:nvGrpSpPr>
        <p:grpSpPr>
          <a:xfrm>
            <a:off x="2858079" y="3976665"/>
            <a:ext cx="2038806" cy="461665"/>
            <a:chOff x="881149" y="1438105"/>
            <a:chExt cx="2038806" cy="46166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C3D613A-C433-4CD1-806B-95A72F829460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EB424B-3C29-4F99-B787-ADEE927D3793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Dato</a:t>
              </a:r>
              <a:br>
                <a:rPr lang="en-US" sz="1200" dirty="0"/>
              </a:br>
              <a:r>
                <a:rPr lang="en-US" sz="1200" dirty="0"/>
                <a:t>Depth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615223-7CF4-44D2-BD88-02577E49B56C}"/>
              </a:ext>
            </a:extLst>
          </p:cNvPr>
          <p:cNvGrpSpPr/>
          <p:nvPr/>
        </p:nvGrpSpPr>
        <p:grpSpPr>
          <a:xfrm>
            <a:off x="2858079" y="4484377"/>
            <a:ext cx="2038806" cy="461665"/>
            <a:chOff x="881149" y="1438105"/>
            <a:chExt cx="2038806" cy="4616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D18CC05-9400-4614-9132-453B5309FEC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638BD5-341A-4D20-8EB2-BC28E32D8E00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Spacing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5A15BA-F2F4-486A-B272-9A78CEEA9F3C}"/>
              </a:ext>
            </a:extLst>
          </p:cNvPr>
          <p:cNvGrpSpPr/>
          <p:nvPr/>
        </p:nvGrpSpPr>
        <p:grpSpPr>
          <a:xfrm>
            <a:off x="2858079" y="4966871"/>
            <a:ext cx="2038806" cy="461665"/>
            <a:chOff x="881149" y="1438105"/>
            <a:chExt cx="2038806" cy="46166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5FBF248-4352-4581-B9A9-1E35C4902058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8AB4CE-7209-411B-8996-C2261441AC25}"/>
                </a:ext>
              </a:extLst>
            </p:cNvPr>
            <p:cNvSpPr txBox="1"/>
            <p:nvPr/>
          </p:nvSpPr>
          <p:spPr>
            <a:xfrm>
              <a:off x="881149" y="1438105"/>
              <a:ext cx="80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Overhang</a:t>
              </a: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FBF2B6F1-AA18-4753-B7F2-08A570522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3"/>
          <a:stretch/>
        </p:blipFill>
        <p:spPr>
          <a:xfrm>
            <a:off x="7330902" y="1556648"/>
            <a:ext cx="3760696" cy="245505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E5CECED8-44A7-4432-A3B3-1DA8324C9271}"/>
              </a:ext>
            </a:extLst>
          </p:cNvPr>
          <p:cNvGrpSpPr/>
          <p:nvPr/>
        </p:nvGrpSpPr>
        <p:grpSpPr>
          <a:xfrm>
            <a:off x="2858079" y="5499801"/>
            <a:ext cx="2038806" cy="461665"/>
            <a:chOff x="881149" y="1438105"/>
            <a:chExt cx="2038806" cy="4616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C11EE3D-BF52-4EFF-B164-6A4F5F19D587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2AD995-4319-44AF-89DB-7C0FB0CA08B4}"/>
                </a:ext>
              </a:extLst>
            </p:cNvPr>
            <p:cNvSpPr txBox="1"/>
            <p:nvPr/>
          </p:nvSpPr>
          <p:spPr>
            <a:xfrm>
              <a:off x="881149" y="1438105"/>
              <a:ext cx="80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Overhang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0C2183-56B0-4D7C-836F-D2E0766F2B76}"/>
              </a:ext>
            </a:extLst>
          </p:cNvPr>
          <p:cNvGrpSpPr/>
          <p:nvPr/>
        </p:nvGrpSpPr>
        <p:grpSpPr>
          <a:xfrm>
            <a:off x="2836320" y="5957208"/>
            <a:ext cx="2038806" cy="461665"/>
            <a:chOff x="881149" y="1438105"/>
            <a:chExt cx="2038806" cy="46166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0FDA5FF-5404-404A-BED9-0BFCF1D5C39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CC0016-29C8-4245-AE45-1FCDEDE0E470}"/>
                </a:ext>
              </a:extLst>
            </p:cNvPr>
            <p:cNvSpPr txBox="1"/>
            <p:nvPr/>
          </p:nvSpPr>
          <p:spPr>
            <a:xfrm>
              <a:off x="881149" y="1438105"/>
              <a:ext cx="80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Overhang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F892C5-84A8-4A24-8AA5-F031E7685145}"/>
              </a:ext>
            </a:extLst>
          </p:cNvPr>
          <p:cNvGrpSpPr/>
          <p:nvPr/>
        </p:nvGrpSpPr>
        <p:grpSpPr>
          <a:xfrm>
            <a:off x="5039798" y="1391939"/>
            <a:ext cx="2038806" cy="461665"/>
            <a:chOff x="881149" y="1391938"/>
            <a:chExt cx="2038806" cy="46166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EC81EC-DB59-4DC5-9B6E-E918478C8120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47FFF7-3A8F-4877-9285-E2C0A51682B4}"/>
                </a:ext>
              </a:extLst>
            </p:cNvPr>
            <p:cNvSpPr txBox="1"/>
            <p:nvPr/>
          </p:nvSpPr>
          <p:spPr>
            <a:xfrm>
              <a:off x="881149" y="1391938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Cabinet</a:t>
              </a:r>
              <a:br>
                <a:rPr lang="en-US" sz="1200" dirty="0"/>
              </a:br>
              <a:r>
                <a:rPr lang="en-US" sz="1200" dirty="0"/>
                <a:t>Depth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E0EF62-498A-49F9-A90F-2B506377AD1F}"/>
              </a:ext>
            </a:extLst>
          </p:cNvPr>
          <p:cNvGrpSpPr/>
          <p:nvPr/>
        </p:nvGrpSpPr>
        <p:grpSpPr>
          <a:xfrm>
            <a:off x="5039798" y="1945818"/>
            <a:ext cx="2038806" cy="461665"/>
            <a:chOff x="881149" y="1438105"/>
            <a:chExt cx="2038806" cy="46166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B432D7-7A88-4C3A-A3D3-85E448110A8D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7F280B-8272-4F7A-A261-7DE4F3AA4105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 Pin </a:t>
              </a:r>
              <a:r>
                <a:rPr lang="en-US" sz="1200" dirty="0" err="1"/>
                <a:t>Dia</a:t>
              </a:r>
              <a:r>
                <a:rPr lang="en-US" sz="1200" dirty="0"/>
                <a:t> 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6B9227B-1206-44D7-A966-95E73C9C91CB}"/>
              </a:ext>
            </a:extLst>
          </p:cNvPr>
          <p:cNvGrpSpPr/>
          <p:nvPr/>
        </p:nvGrpSpPr>
        <p:grpSpPr>
          <a:xfrm>
            <a:off x="5039798" y="2453530"/>
            <a:ext cx="2038806" cy="461665"/>
            <a:chOff x="881149" y="1438105"/>
            <a:chExt cx="2038806" cy="46166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B54C0F-14DD-44FF-A6DA-F560B04F3D85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98AE7D5-4835-4493-BD4E-0160615129EC}"/>
                </a:ext>
              </a:extLst>
            </p:cNvPr>
            <p:cNvSpPr txBox="1"/>
            <p:nvPr/>
          </p:nvSpPr>
          <p:spPr>
            <a:xfrm>
              <a:off x="881149" y="1438105"/>
              <a:ext cx="807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Clearance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AD8D8D1-B975-4A14-BB63-74E64588412B}"/>
              </a:ext>
            </a:extLst>
          </p:cNvPr>
          <p:cNvGrpSpPr/>
          <p:nvPr/>
        </p:nvGrpSpPr>
        <p:grpSpPr>
          <a:xfrm>
            <a:off x="5039798" y="2961242"/>
            <a:ext cx="2038806" cy="461665"/>
            <a:chOff x="881149" y="1438105"/>
            <a:chExt cx="2038806" cy="46166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1B6E697-1CFC-4B6C-BF25-8727A74756D8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1748FD5-1820-4499-A99B-1348EB182A23}"/>
                </a:ext>
              </a:extLst>
            </p:cNvPr>
            <p:cNvSpPr txBox="1"/>
            <p:nvPr/>
          </p:nvSpPr>
          <p:spPr>
            <a:xfrm>
              <a:off x="881149" y="1438105"/>
              <a:ext cx="807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Machine</a:t>
              </a:r>
              <a:br>
                <a:rPr lang="en-US" sz="1200" dirty="0"/>
              </a:br>
              <a:r>
                <a:rPr lang="en-US" sz="1200" dirty="0"/>
                <a:t>Clearance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72D9A48-8C1F-487D-8F24-C93603026229}"/>
              </a:ext>
            </a:extLst>
          </p:cNvPr>
          <p:cNvGrpSpPr/>
          <p:nvPr/>
        </p:nvGrpSpPr>
        <p:grpSpPr>
          <a:xfrm>
            <a:off x="5039798" y="3468954"/>
            <a:ext cx="2038806" cy="461665"/>
            <a:chOff x="881149" y="1438105"/>
            <a:chExt cx="2038806" cy="46166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3CCB6D9-FAB0-40D2-882C-CAD0A189BDF9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0.25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85BFFD9-1497-497D-9B4F-6D2D168BD6B4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Trim</a:t>
              </a:r>
              <a:br>
                <a:rPr lang="en-US" sz="1200" dirty="0"/>
              </a:br>
              <a:r>
                <a:rPr lang="en-US" sz="1200" dirty="0"/>
                <a:t>Gap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61C4837-5079-4C9D-A8E7-9144493A257A}"/>
              </a:ext>
            </a:extLst>
          </p:cNvPr>
          <p:cNvGrpSpPr/>
          <p:nvPr/>
        </p:nvGrpSpPr>
        <p:grpSpPr>
          <a:xfrm>
            <a:off x="5039798" y="3976666"/>
            <a:ext cx="2038806" cy="461665"/>
            <a:chOff x="881149" y="1438105"/>
            <a:chExt cx="2038806" cy="46166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9251AEE-300B-48ED-B884-6B0406164FD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74730EA-759B-4AB6-9606-DF2232B01E56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Dato</a:t>
              </a:r>
              <a:br>
                <a:rPr lang="en-US" sz="1200" dirty="0"/>
              </a:br>
              <a:r>
                <a:rPr lang="en-US" sz="1200" dirty="0"/>
                <a:t>Depth 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0F6094-A2BC-4C74-8E0F-9F22755DEDE0}"/>
              </a:ext>
            </a:extLst>
          </p:cNvPr>
          <p:cNvGrpSpPr/>
          <p:nvPr/>
        </p:nvGrpSpPr>
        <p:grpSpPr>
          <a:xfrm>
            <a:off x="5039798" y="4484378"/>
            <a:ext cx="2038806" cy="461665"/>
            <a:chOff x="881149" y="1438105"/>
            <a:chExt cx="2038806" cy="46166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9AB63C-5243-46F8-B069-78AC524132B1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15BD45E-B60A-4DF8-B311-F53E6170DC45}"/>
                </a:ext>
              </a:extLst>
            </p:cNvPr>
            <p:cNvSpPr txBox="1"/>
            <p:nvPr/>
          </p:nvSpPr>
          <p:spPr>
            <a:xfrm>
              <a:off x="881149" y="1438105"/>
              <a:ext cx="74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Spacing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7022D75-E9AF-41D4-B6BB-87A6A13F80D7}"/>
              </a:ext>
            </a:extLst>
          </p:cNvPr>
          <p:cNvGrpSpPr/>
          <p:nvPr/>
        </p:nvGrpSpPr>
        <p:grpSpPr>
          <a:xfrm>
            <a:off x="5039798" y="4966872"/>
            <a:ext cx="2038806" cy="461665"/>
            <a:chOff x="881149" y="1438105"/>
            <a:chExt cx="2038806" cy="46166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A198B5-B79B-4C02-A760-107A2FF7F004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F725A76-458F-4D93-B709-6581FD1F79C2}"/>
                </a:ext>
              </a:extLst>
            </p:cNvPr>
            <p:cNvSpPr txBox="1"/>
            <p:nvPr/>
          </p:nvSpPr>
          <p:spPr>
            <a:xfrm>
              <a:off x="881149" y="1438105"/>
              <a:ext cx="80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Overhang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73760E1-98D1-4399-B229-59884E9B45E9}"/>
              </a:ext>
            </a:extLst>
          </p:cNvPr>
          <p:cNvGrpSpPr/>
          <p:nvPr/>
        </p:nvGrpSpPr>
        <p:grpSpPr>
          <a:xfrm>
            <a:off x="5039798" y="5499802"/>
            <a:ext cx="2038806" cy="461665"/>
            <a:chOff x="881149" y="1438105"/>
            <a:chExt cx="2038806" cy="46166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D2048A8-0428-47D3-A4DB-F8528DFB4EA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E74E50E-1879-4195-BF70-26F82264C2F4}"/>
                </a:ext>
              </a:extLst>
            </p:cNvPr>
            <p:cNvSpPr txBox="1"/>
            <p:nvPr/>
          </p:nvSpPr>
          <p:spPr>
            <a:xfrm>
              <a:off x="881149" y="1438105"/>
              <a:ext cx="80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Overhang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0CFE13-F26A-4380-A73A-CE2EEFA067C7}"/>
              </a:ext>
            </a:extLst>
          </p:cNvPr>
          <p:cNvGrpSpPr/>
          <p:nvPr/>
        </p:nvGrpSpPr>
        <p:grpSpPr>
          <a:xfrm>
            <a:off x="5018039" y="5957209"/>
            <a:ext cx="2038806" cy="461665"/>
            <a:chOff x="881149" y="1438105"/>
            <a:chExt cx="2038806" cy="46166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C1976A7-FB43-4DEA-B4D8-4123E09D840F}"/>
                </a:ext>
              </a:extLst>
            </p:cNvPr>
            <p:cNvSpPr/>
            <p:nvPr/>
          </p:nvSpPr>
          <p:spPr>
            <a:xfrm>
              <a:off x="1628274" y="1473142"/>
              <a:ext cx="1291681" cy="299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24227E7-C376-4A6B-95B3-32192EADAFD8}"/>
                </a:ext>
              </a:extLst>
            </p:cNvPr>
            <p:cNvSpPr txBox="1"/>
            <p:nvPr/>
          </p:nvSpPr>
          <p:spPr>
            <a:xfrm>
              <a:off x="881149" y="1438105"/>
              <a:ext cx="80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Shelf</a:t>
              </a:r>
              <a:br>
                <a:rPr lang="en-US" sz="1200" dirty="0"/>
              </a:br>
              <a:r>
                <a:rPr lang="en-US" sz="1200" dirty="0"/>
                <a:t>Overhang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1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F365-4FF7-4EB5-A492-AEE18811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Job Setup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3FD3-3C5B-4C7F-A59A-8EDC3340F7B1}"/>
              </a:ext>
            </a:extLst>
          </p:cNvPr>
          <p:cNvSpPr/>
          <p:nvPr/>
        </p:nvSpPr>
        <p:spPr>
          <a:xfrm>
            <a:off x="648393" y="1047404"/>
            <a:ext cx="4838007" cy="551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A6416-250B-40F2-AC69-311EB231ACBE}"/>
              </a:ext>
            </a:extLst>
          </p:cNvPr>
          <p:cNvSpPr/>
          <p:nvPr/>
        </p:nvSpPr>
        <p:spPr>
          <a:xfrm>
            <a:off x="3011833" y="5699293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36AD6-97A6-4DB5-931D-890DFE662738}"/>
              </a:ext>
            </a:extLst>
          </p:cNvPr>
          <p:cNvSpPr/>
          <p:nvPr/>
        </p:nvSpPr>
        <p:spPr>
          <a:xfrm>
            <a:off x="1263390" y="5699293"/>
            <a:ext cx="1396538" cy="358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D100F-FA40-4946-883E-3EFC2ABFAD51}"/>
              </a:ext>
            </a:extLst>
          </p:cNvPr>
          <p:cNvSpPr/>
          <p:nvPr/>
        </p:nvSpPr>
        <p:spPr>
          <a:xfrm>
            <a:off x="2277687" y="1473142"/>
            <a:ext cx="2263104" cy="29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D982D-48C4-4477-8A98-352A00D90BEF}"/>
              </a:ext>
            </a:extLst>
          </p:cNvPr>
          <p:cNvSpPr txBox="1"/>
          <p:nvPr/>
        </p:nvSpPr>
        <p:spPr>
          <a:xfrm>
            <a:off x="881149" y="1438105"/>
            <a:ext cx="12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Sheet Size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6AF53-B66F-426D-A285-38C0F21750B5}"/>
              </a:ext>
            </a:extLst>
          </p:cNvPr>
          <p:cNvSpPr/>
          <p:nvPr/>
        </p:nvSpPr>
        <p:spPr>
          <a:xfrm>
            <a:off x="648393" y="1047404"/>
            <a:ext cx="4838007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A67DD-2C03-47C4-9A80-B978A440403E}"/>
              </a:ext>
            </a:extLst>
          </p:cNvPr>
          <p:cNvSpPr/>
          <p:nvPr/>
        </p:nvSpPr>
        <p:spPr>
          <a:xfrm>
            <a:off x="5137266" y="1047404"/>
            <a:ext cx="349134" cy="2992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FF007-36BD-4FB2-B661-154DEF1B16A5}"/>
              </a:ext>
            </a:extLst>
          </p:cNvPr>
          <p:cNvGrpSpPr/>
          <p:nvPr/>
        </p:nvGrpSpPr>
        <p:grpSpPr>
          <a:xfrm>
            <a:off x="2277687" y="1895847"/>
            <a:ext cx="2567612" cy="1033400"/>
            <a:chOff x="2172830" y="2665447"/>
            <a:chExt cx="2567612" cy="1033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8C33A4-5C9E-4BC2-921B-FF538A917826}"/>
                </a:ext>
              </a:extLst>
            </p:cNvPr>
            <p:cNvSpPr/>
            <p:nvPr/>
          </p:nvSpPr>
          <p:spPr>
            <a:xfrm>
              <a:off x="2277687" y="3152274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1965C2-1ABE-4BA5-80FB-B10A06F61B97}"/>
                </a:ext>
              </a:extLst>
            </p:cNvPr>
            <p:cNvSpPr/>
            <p:nvPr/>
          </p:nvSpPr>
          <p:spPr>
            <a:xfrm>
              <a:off x="2269374" y="3422120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9B7BDC-18D7-49FF-837D-6C2507D0C669}"/>
                </a:ext>
              </a:extLst>
            </p:cNvPr>
            <p:cNvSpPr txBox="1"/>
            <p:nvPr/>
          </p:nvSpPr>
          <p:spPr>
            <a:xfrm>
              <a:off x="2548726" y="3009394"/>
              <a:ext cx="219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Material Surface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D5D725-289B-48B1-8B51-A0D53228E01D}"/>
                </a:ext>
              </a:extLst>
            </p:cNvPr>
            <p:cNvSpPr txBox="1"/>
            <p:nvPr/>
          </p:nvSpPr>
          <p:spPr>
            <a:xfrm>
              <a:off x="2548725" y="3281388"/>
              <a:ext cx="2087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Bed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D9EF63-6483-4D79-94FD-D92E96D45EE3}"/>
                </a:ext>
              </a:extLst>
            </p:cNvPr>
            <p:cNvSpPr/>
            <p:nvPr/>
          </p:nvSpPr>
          <p:spPr>
            <a:xfrm>
              <a:off x="2172830" y="2863517"/>
              <a:ext cx="2263104" cy="835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667A35-9817-4921-A14D-BD5D31F1F629}"/>
                </a:ext>
              </a:extLst>
            </p:cNvPr>
            <p:cNvSpPr txBox="1"/>
            <p:nvPr/>
          </p:nvSpPr>
          <p:spPr>
            <a:xfrm>
              <a:off x="2269374" y="2665447"/>
              <a:ext cx="1476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Zero Position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6ED0AA-7424-4016-B630-6A2908B5835F}"/>
              </a:ext>
            </a:extLst>
          </p:cNvPr>
          <p:cNvGrpSpPr/>
          <p:nvPr/>
        </p:nvGrpSpPr>
        <p:grpSpPr>
          <a:xfrm>
            <a:off x="2277687" y="3099242"/>
            <a:ext cx="2567612" cy="1033400"/>
            <a:chOff x="2172830" y="2665447"/>
            <a:chExt cx="2567612" cy="10334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F0DDA2-9B4B-442A-8BE3-FE0ABCA41888}"/>
                </a:ext>
              </a:extLst>
            </p:cNvPr>
            <p:cNvSpPr/>
            <p:nvPr/>
          </p:nvSpPr>
          <p:spPr>
            <a:xfrm>
              <a:off x="2277687" y="3152274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B20301-4BBD-4F71-9B1E-A97F199E578A}"/>
                </a:ext>
              </a:extLst>
            </p:cNvPr>
            <p:cNvSpPr/>
            <p:nvPr/>
          </p:nvSpPr>
          <p:spPr>
            <a:xfrm>
              <a:off x="2269374" y="3422120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305DEE-718B-4FA5-A68E-DBD6D5304286}"/>
                </a:ext>
              </a:extLst>
            </p:cNvPr>
            <p:cNvSpPr txBox="1"/>
            <p:nvPr/>
          </p:nvSpPr>
          <p:spPr>
            <a:xfrm>
              <a:off x="2548726" y="3009394"/>
              <a:ext cx="219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inches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CAD68D-C299-4E4F-8D61-471AB1646369}"/>
                </a:ext>
              </a:extLst>
            </p:cNvPr>
            <p:cNvSpPr txBox="1"/>
            <p:nvPr/>
          </p:nvSpPr>
          <p:spPr>
            <a:xfrm>
              <a:off x="2548725" y="3281388"/>
              <a:ext cx="2087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mm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E8AECA-2A60-4C3D-B2DF-4F4CF18C09D1}"/>
                </a:ext>
              </a:extLst>
            </p:cNvPr>
            <p:cNvSpPr/>
            <p:nvPr/>
          </p:nvSpPr>
          <p:spPr>
            <a:xfrm>
              <a:off x="2172830" y="2863517"/>
              <a:ext cx="2263104" cy="835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CCE08E-6E77-436F-A918-D5D0F7FEC661}"/>
                </a:ext>
              </a:extLst>
            </p:cNvPr>
            <p:cNvSpPr txBox="1"/>
            <p:nvPr/>
          </p:nvSpPr>
          <p:spPr>
            <a:xfrm>
              <a:off x="2269374" y="2665447"/>
              <a:ext cx="8021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Units </a:t>
              </a:r>
            </a:p>
          </p:txBody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A424FB5-8968-4A77-97FF-8B532E563185}"/>
              </a:ext>
            </a:extLst>
          </p:cNvPr>
          <p:cNvSpPr/>
          <p:nvPr/>
        </p:nvSpPr>
        <p:spPr>
          <a:xfrm rot="10800000">
            <a:off x="4292138" y="1523038"/>
            <a:ext cx="175880" cy="1952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6448F768-4C42-4B9F-8E6A-483E0E2C89E9}"/>
              </a:ext>
            </a:extLst>
          </p:cNvPr>
          <p:cNvSpPr/>
          <p:nvPr/>
        </p:nvSpPr>
        <p:spPr>
          <a:xfrm>
            <a:off x="6729663" y="872836"/>
            <a:ext cx="1949116" cy="1381080"/>
          </a:xfrm>
          <a:prstGeom prst="wedgeRectCallout">
            <a:avLst>
              <a:gd name="adj1" fmla="val -158137"/>
              <a:gd name="adj2" fmla="val 55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 X 8</a:t>
            </a:r>
          </a:p>
          <a:p>
            <a:pPr algn="ctr"/>
            <a:r>
              <a:rPr lang="en-US" dirty="0"/>
              <a:t>5 X 8</a:t>
            </a:r>
          </a:p>
          <a:p>
            <a:pPr algn="ctr"/>
            <a:r>
              <a:rPr lang="en-US" dirty="0"/>
              <a:t>4 X 10</a:t>
            </a:r>
          </a:p>
          <a:p>
            <a:pPr algn="ctr"/>
            <a:r>
              <a:rPr lang="en-US" dirty="0"/>
              <a:t>5 X 10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4A51BB-5234-4E47-9F6D-66BEF3E3D6F1}"/>
              </a:ext>
            </a:extLst>
          </p:cNvPr>
          <p:cNvGrpSpPr/>
          <p:nvPr/>
        </p:nvGrpSpPr>
        <p:grpSpPr>
          <a:xfrm>
            <a:off x="2277687" y="4345772"/>
            <a:ext cx="2263104" cy="1229194"/>
            <a:chOff x="2172830" y="2665447"/>
            <a:chExt cx="2263104" cy="122919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9FF511-7004-4750-AB44-0C44643E5B99}"/>
                </a:ext>
              </a:extLst>
            </p:cNvPr>
            <p:cNvSpPr/>
            <p:nvPr/>
          </p:nvSpPr>
          <p:spPr>
            <a:xfrm>
              <a:off x="2277687" y="3152274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E52EBD-CD10-4631-9365-9DD4265FE35C}"/>
                </a:ext>
              </a:extLst>
            </p:cNvPr>
            <p:cNvSpPr/>
            <p:nvPr/>
          </p:nvSpPr>
          <p:spPr>
            <a:xfrm>
              <a:off x="2269373" y="3593230"/>
              <a:ext cx="160713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2F1E7B-AEAD-4AB8-8EA0-E0916A515217}"/>
                </a:ext>
              </a:extLst>
            </p:cNvPr>
            <p:cNvSpPr/>
            <p:nvPr/>
          </p:nvSpPr>
          <p:spPr>
            <a:xfrm>
              <a:off x="2172830" y="2863517"/>
              <a:ext cx="2263104" cy="1031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ACDE70-5628-4613-80D5-480905EBF78E}"/>
                </a:ext>
              </a:extLst>
            </p:cNvPr>
            <p:cNvSpPr txBox="1"/>
            <p:nvPr/>
          </p:nvSpPr>
          <p:spPr>
            <a:xfrm>
              <a:off x="2269373" y="2665447"/>
              <a:ext cx="12673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XY Position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83E1849A-40BD-4FC1-8035-252ECA15A619}"/>
              </a:ext>
            </a:extLst>
          </p:cNvPr>
          <p:cNvSpPr/>
          <p:nvPr/>
        </p:nvSpPr>
        <p:spPr>
          <a:xfrm>
            <a:off x="4178814" y="4839431"/>
            <a:ext cx="16071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DA195A-FD7F-4F46-BAA8-4C52F62E6D77}"/>
              </a:ext>
            </a:extLst>
          </p:cNvPr>
          <p:cNvSpPr/>
          <p:nvPr/>
        </p:nvSpPr>
        <p:spPr>
          <a:xfrm>
            <a:off x="4170500" y="5280387"/>
            <a:ext cx="16071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734EDC-748C-40E8-B2A4-3A81DA55EBBC}"/>
              </a:ext>
            </a:extLst>
          </p:cNvPr>
          <p:cNvSpPr/>
          <p:nvPr/>
        </p:nvSpPr>
        <p:spPr>
          <a:xfrm>
            <a:off x="3336461" y="5040039"/>
            <a:ext cx="16071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1C163-856C-447F-A1DF-08FFB19F97AD}"/>
              </a:ext>
            </a:extLst>
          </p:cNvPr>
          <p:cNvSpPr txBox="1"/>
          <p:nvPr/>
        </p:nvSpPr>
        <p:spPr>
          <a:xfrm>
            <a:off x="2450432" y="2967335"/>
            <a:ext cx="7291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5597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213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Cabinet Gadget</vt:lpstr>
      <vt:lpstr>Menu Map</vt:lpstr>
      <vt:lpstr>Setup</vt:lpstr>
      <vt:lpstr>Cabinet Style</vt:lpstr>
      <vt:lpstr>Upper 1</vt:lpstr>
      <vt:lpstr>Upper 2</vt:lpstr>
      <vt:lpstr>Lower 1</vt:lpstr>
      <vt:lpstr>Job Setup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Cabinet Gadget</dc:title>
  <dc:creator>Anderson, Jim (GOC)</dc:creator>
  <cp:lastModifiedBy>Anderson, Jim (GOC)</cp:lastModifiedBy>
  <cp:revision>20</cp:revision>
  <dcterms:created xsi:type="dcterms:W3CDTF">2018-10-15T19:15:16Z</dcterms:created>
  <dcterms:modified xsi:type="dcterms:W3CDTF">2018-10-16T00:05:10Z</dcterms:modified>
</cp:coreProperties>
</file>