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58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D13B-45DC-4AB9-B2C0-ECEA245D8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271BB-8C6E-4C2C-9DA6-A842DE081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83279-FFFA-4CDD-84C4-033C79FA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385B-B5B9-4679-81F3-1E521DBF972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2B84-6795-429D-9DCD-BDF980F0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59-D7A5-46DD-A61C-B7C1B3C3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9A75-106B-4907-A521-5E958585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0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F8B4-312E-4A0C-A205-7E49525F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7FF27-8B4B-4645-88C4-8553BF3AA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866DB-0DCB-4ADA-9C73-C9C8943D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385B-B5B9-4679-81F3-1E521DBF972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09B30-5671-4CA7-9C89-4FD4222A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AAC0-5F89-4CE0-93E3-C97E6692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9A75-106B-4907-A521-5E958585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2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2E4FD-8DF1-47B7-B278-4B3E3D3DD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A3AFC-8CFD-47D5-B3D4-56496EC76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B8482-5A83-4A63-BA64-D7892482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385B-B5B9-4679-81F3-1E521DBF972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3C1D-AF92-489B-BD75-AF0008A8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80AA-B1FF-42AF-A3E9-71D75A90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9A75-106B-4907-A521-5E958585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6785-5D0F-4BFD-8A13-06069B09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F7E49-F119-4C11-B866-F23D0D0AE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930C-25D7-456A-BCB7-3078EFFA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385B-B5B9-4679-81F3-1E521DBF972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AF145-5596-48E8-BE23-D12C00CA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92DD4-E95E-4EC5-B1B1-1ABEC535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9A75-106B-4907-A521-5E958585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3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A162-D8E2-49D3-ADD8-01A47A90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ECE4D-738E-4CA1-8ADC-8C9B8354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FC63D-AEC9-4A84-90C8-25F85A57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385B-B5B9-4679-81F3-1E521DBF972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60632-3FF0-4011-A948-C3A010E6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1654-F47B-4E9A-98BE-ABD901C4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9A75-106B-4907-A521-5E958585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6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2919-CDDD-4862-B888-7B2D6A6B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DF8D-D67B-406F-9958-C587F49EE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1EAAA-8AAB-432A-AF36-6E3621B14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0EB13-072E-461A-92AE-AF04B6CF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385B-B5B9-4679-81F3-1E521DBF972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D49B9-5626-4397-9F98-DF6F079A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4A2B4-BBBD-4A44-A290-3C367680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9A75-106B-4907-A521-5E958585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9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7F60-AF6B-4253-80F2-62987441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93298-6033-47E1-88BA-AF1EAE6A3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426A2-1A2D-4D64-B159-3FFC1029C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14CC8-6A3B-4BF3-A685-438B5A9E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0724F-226C-4BC0-A902-716861174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5A4FF-808E-4B2D-9B87-E16A5ED2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385B-B5B9-4679-81F3-1E521DBF972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AFB8E-F87B-4488-B39F-47F6E872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F7CC2-85CB-47E1-8A65-A35D8DFA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9A75-106B-4907-A521-5E958585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9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2666-6529-44CA-87A9-945C0161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2ACEE-9AE1-4FC4-9D0A-D49A4B58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385B-B5B9-4679-81F3-1E521DBF972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B6527-0760-45AF-AA4D-3652A10F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861A5-0B75-4E17-897B-2635BF88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9A75-106B-4907-A521-5E958585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3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A9CFC-4D4D-4B7C-BBD7-E872FC94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385B-B5B9-4679-81F3-1E521DBF972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F2E19-4B20-46A2-AF58-27398B39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817F-C4F6-4D3F-9474-E2AA11D9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9A75-106B-4907-A521-5E958585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4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1945-D2C5-468E-B8A6-D6266121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D1EBB-E9BE-4697-ADD7-AB98A60AF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60942-15A1-4AC4-8A28-FFFD69168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15004-B466-4ED1-BF9A-616E9F34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385B-B5B9-4679-81F3-1E521DBF972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3C131-CD8B-4203-9443-F4DDC5F1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95FFD-A28D-4521-ADC2-5D93E87F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9A75-106B-4907-A521-5E958585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E55F-E3C2-4925-B0BC-F677C78D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F0D77-A7DF-430B-9E4B-38A97F40D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7EAF8-C314-4564-A029-4009C7138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A3AA7-0044-4AA6-9F4B-0983CE86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385B-B5B9-4679-81F3-1E521DBF972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96D28-12BA-4F08-ABEF-5F82C96D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60890-BDFD-473A-8099-7290E970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9A75-106B-4907-A521-5E958585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9052D-1BEC-4BC9-B6A1-D371DB33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9FE54-6E9B-473A-B72B-62C9A514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B63FD-3F6B-4160-BA29-771066CEC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8385B-B5B9-4679-81F3-1E521DBF972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336AC-3E92-49B3-890B-098F264EF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2DF7B-084C-45E1-99D5-3394B2012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9A75-106B-4907-A521-5E958585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2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55AC-293E-47C5-B103-C4F134DB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VCarve Pro 11.010 - {James L Anderson} - [Base-03]</a:t>
            </a:r>
          </a:p>
        </p:txBody>
      </p:sp>
      <p:pic>
        <p:nvPicPr>
          <p:cNvPr id="6" name="Picture Placeholder 5" descr="VCarve Pro 11.010 - {James L Anderson} - [Base-03]">
            <a:extLst>
              <a:ext uri="{FF2B5EF4-FFF2-40B4-BE49-F238E27FC236}">
                <a16:creationId xmlns:a16="http://schemas.microsoft.com/office/drawing/2014/main" id="{6D6DD43B-2D8A-4B16-84E6-A0FB9C6DBE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73663" y="912812"/>
            <a:ext cx="5750947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18C3E-915A-4CF4-B1A4-52AC2986A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926954-056B-411E-AB68-14582ACCE9A1}"/>
              </a:ext>
            </a:extLst>
          </p:cNvPr>
          <p:cNvCxnSpPr>
            <a:cxnSpLocks/>
          </p:cNvCxnSpPr>
          <p:nvPr/>
        </p:nvCxnSpPr>
        <p:spPr>
          <a:xfrm flipH="1">
            <a:off x="5144764" y="2315667"/>
            <a:ext cx="274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F85800-0888-423B-92AD-463403823C7A}"/>
              </a:ext>
            </a:extLst>
          </p:cNvPr>
          <p:cNvCxnSpPr>
            <a:cxnSpLocks/>
          </p:cNvCxnSpPr>
          <p:nvPr/>
        </p:nvCxnSpPr>
        <p:spPr>
          <a:xfrm flipH="1">
            <a:off x="5173663" y="5153444"/>
            <a:ext cx="6683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5BAE4A-890E-4151-A7A7-19A04E022A44}"/>
              </a:ext>
            </a:extLst>
          </p:cNvPr>
          <p:cNvCxnSpPr>
            <a:cxnSpLocks/>
          </p:cNvCxnSpPr>
          <p:nvPr/>
        </p:nvCxnSpPr>
        <p:spPr>
          <a:xfrm flipH="1" flipV="1">
            <a:off x="5177607" y="2315668"/>
            <a:ext cx="18281" cy="2837776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1617484-783F-400B-B719-D32635BC8458}"/>
              </a:ext>
            </a:extLst>
          </p:cNvPr>
          <p:cNvSpPr/>
          <p:nvPr/>
        </p:nvSpPr>
        <p:spPr>
          <a:xfrm>
            <a:off x="5105026" y="3460609"/>
            <a:ext cx="163441" cy="1413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08EED0-44CB-46E7-BC88-1368EE64C300}"/>
              </a:ext>
            </a:extLst>
          </p:cNvPr>
          <p:cNvCxnSpPr>
            <a:cxnSpLocks/>
          </p:cNvCxnSpPr>
          <p:nvPr/>
        </p:nvCxnSpPr>
        <p:spPr>
          <a:xfrm>
            <a:off x="5499271" y="1890713"/>
            <a:ext cx="3359028" cy="438150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CD25C2-36B1-4C42-92B2-D9C1F0ED4FEA}"/>
              </a:ext>
            </a:extLst>
          </p:cNvPr>
          <p:cNvCxnSpPr>
            <a:cxnSpLocks/>
          </p:cNvCxnSpPr>
          <p:nvPr/>
        </p:nvCxnSpPr>
        <p:spPr>
          <a:xfrm>
            <a:off x="5504266" y="1788892"/>
            <a:ext cx="0" cy="484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F9E8FB-15CB-43D0-A6BC-5829949648C5}"/>
              </a:ext>
            </a:extLst>
          </p:cNvPr>
          <p:cNvCxnSpPr>
            <a:cxnSpLocks/>
          </p:cNvCxnSpPr>
          <p:nvPr/>
        </p:nvCxnSpPr>
        <p:spPr>
          <a:xfrm>
            <a:off x="8858300" y="2252663"/>
            <a:ext cx="0" cy="445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F1811FA-67F0-4F0D-B5A6-6FF9D7C31896}"/>
              </a:ext>
            </a:extLst>
          </p:cNvPr>
          <p:cNvSpPr/>
          <p:nvPr/>
        </p:nvSpPr>
        <p:spPr>
          <a:xfrm>
            <a:off x="7341158" y="2057400"/>
            <a:ext cx="163441" cy="1413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D1086F-E6EA-4246-ADF8-19E85CF26026}"/>
              </a:ext>
            </a:extLst>
          </p:cNvPr>
          <p:cNvCxnSpPr>
            <a:cxnSpLocks/>
          </p:cNvCxnSpPr>
          <p:nvPr/>
        </p:nvCxnSpPr>
        <p:spPr>
          <a:xfrm>
            <a:off x="10365897" y="1392238"/>
            <a:ext cx="0" cy="396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4914C1-9C5E-4440-9D12-A968F88CEC52}"/>
              </a:ext>
            </a:extLst>
          </p:cNvPr>
          <p:cNvCxnSpPr>
            <a:cxnSpLocks/>
          </p:cNvCxnSpPr>
          <p:nvPr/>
        </p:nvCxnSpPr>
        <p:spPr>
          <a:xfrm flipV="1">
            <a:off x="8858300" y="1424517"/>
            <a:ext cx="1507597" cy="904346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7F2313F-E142-4357-B811-2516075385A4}"/>
              </a:ext>
            </a:extLst>
          </p:cNvPr>
          <p:cNvSpPr/>
          <p:nvPr/>
        </p:nvSpPr>
        <p:spPr>
          <a:xfrm>
            <a:off x="9291506" y="1954636"/>
            <a:ext cx="163441" cy="1413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2504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6088-A43E-4A3F-9903-56FAB76E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33F1BA6-E4E1-4395-AA28-5A511BAEA4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640" b="6640"/>
          <a:stretch>
            <a:fillRect/>
          </a:stretch>
        </p:blipFill>
        <p:spPr>
          <a:xfrm>
            <a:off x="5092109" y="962114"/>
            <a:ext cx="6172200" cy="476144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B2F75-F6C6-42F6-AA63-130C68083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1EE98F-318F-4528-BE79-F2A4D12AEEF4}"/>
              </a:ext>
            </a:extLst>
          </p:cNvPr>
          <p:cNvCxnSpPr>
            <a:cxnSpLocks/>
          </p:cNvCxnSpPr>
          <p:nvPr/>
        </p:nvCxnSpPr>
        <p:spPr>
          <a:xfrm>
            <a:off x="1159872" y="5325769"/>
            <a:ext cx="442656" cy="0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4C2352-642F-475A-B90D-DF20EDF086DD}"/>
              </a:ext>
            </a:extLst>
          </p:cNvPr>
          <p:cNvCxnSpPr/>
          <p:nvPr/>
        </p:nvCxnSpPr>
        <p:spPr>
          <a:xfrm>
            <a:off x="1159872" y="5169852"/>
            <a:ext cx="0" cy="24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C3E226-BD23-43CD-8948-73EC950AE5D9}"/>
              </a:ext>
            </a:extLst>
          </p:cNvPr>
          <p:cNvCxnSpPr/>
          <p:nvPr/>
        </p:nvCxnSpPr>
        <p:spPr>
          <a:xfrm>
            <a:off x="1607130" y="5169852"/>
            <a:ext cx="0" cy="24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E223E6-01D1-4110-B2FA-1747E3B48492}"/>
              </a:ext>
            </a:extLst>
          </p:cNvPr>
          <p:cNvCxnSpPr>
            <a:cxnSpLocks/>
          </p:cNvCxnSpPr>
          <p:nvPr/>
        </p:nvCxnSpPr>
        <p:spPr>
          <a:xfrm flipH="1">
            <a:off x="10257540" y="4301100"/>
            <a:ext cx="274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6481B-B03E-4C9D-9C80-65940568F26E}"/>
              </a:ext>
            </a:extLst>
          </p:cNvPr>
          <p:cNvCxnSpPr>
            <a:cxnSpLocks/>
          </p:cNvCxnSpPr>
          <p:nvPr/>
        </p:nvCxnSpPr>
        <p:spPr>
          <a:xfrm flipH="1">
            <a:off x="10257540" y="5629165"/>
            <a:ext cx="274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E438CF-C724-433C-BCB5-F98B7662EF5A}"/>
              </a:ext>
            </a:extLst>
          </p:cNvPr>
          <p:cNvCxnSpPr>
            <a:cxnSpLocks/>
          </p:cNvCxnSpPr>
          <p:nvPr/>
        </p:nvCxnSpPr>
        <p:spPr>
          <a:xfrm flipV="1">
            <a:off x="10348336" y="4301100"/>
            <a:ext cx="0" cy="1332077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1E311DD-A397-4EC7-A81A-94CA6E1D7AD5}"/>
              </a:ext>
            </a:extLst>
          </p:cNvPr>
          <p:cNvSpPr/>
          <p:nvPr/>
        </p:nvSpPr>
        <p:spPr>
          <a:xfrm>
            <a:off x="10269503" y="4896442"/>
            <a:ext cx="163441" cy="1413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D7DFCA-BF9C-436B-B8B0-12DA7B5773C3}"/>
              </a:ext>
            </a:extLst>
          </p:cNvPr>
          <p:cNvCxnSpPr>
            <a:cxnSpLocks/>
          </p:cNvCxnSpPr>
          <p:nvPr/>
        </p:nvCxnSpPr>
        <p:spPr>
          <a:xfrm flipH="1">
            <a:off x="1641572" y="5158874"/>
            <a:ext cx="274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78F0CD-B177-4211-9EA3-46D8AFB26201}"/>
              </a:ext>
            </a:extLst>
          </p:cNvPr>
          <p:cNvCxnSpPr>
            <a:cxnSpLocks/>
          </p:cNvCxnSpPr>
          <p:nvPr/>
        </p:nvCxnSpPr>
        <p:spPr>
          <a:xfrm flipV="1">
            <a:off x="1759056" y="4798363"/>
            <a:ext cx="0" cy="208023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A747C5-9FC6-4B4B-96DC-77A43993D82D}"/>
              </a:ext>
            </a:extLst>
          </p:cNvPr>
          <p:cNvCxnSpPr>
            <a:cxnSpLocks/>
          </p:cNvCxnSpPr>
          <p:nvPr/>
        </p:nvCxnSpPr>
        <p:spPr>
          <a:xfrm flipV="1">
            <a:off x="1752442" y="5165487"/>
            <a:ext cx="0" cy="1762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DC3E43-EB5E-46B4-B570-BD428F5C9749}"/>
              </a:ext>
            </a:extLst>
          </p:cNvPr>
          <p:cNvSpPr txBox="1"/>
          <p:nvPr/>
        </p:nvSpPr>
        <p:spPr>
          <a:xfrm>
            <a:off x="1893634" y="5203236"/>
            <a:ext cx="16933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7F3048-B507-4520-B81A-CE4996F68B0F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752442" y="5341735"/>
            <a:ext cx="14119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08660778-E661-4ED1-9FBF-98A8559197FF}"/>
              </a:ext>
            </a:extLst>
          </p:cNvPr>
          <p:cNvSpPr/>
          <p:nvPr/>
        </p:nvSpPr>
        <p:spPr>
          <a:xfrm>
            <a:off x="700980" y="5537818"/>
            <a:ext cx="2098208" cy="371476"/>
          </a:xfrm>
          <a:prstGeom prst="wedgeRectCallout">
            <a:avLst>
              <a:gd name="adj1" fmla="val -21736"/>
              <a:gd name="adj2" fmla="val -23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Wall Top Rail Section</a:t>
            </a:r>
            <a:endParaRPr lang="en-US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BF5BD3-0D9F-4F26-87D8-FBB706BB059D}"/>
              </a:ext>
            </a:extLst>
          </p:cNvPr>
          <p:cNvSpPr/>
          <p:nvPr/>
        </p:nvSpPr>
        <p:spPr>
          <a:xfrm>
            <a:off x="1281592" y="5251758"/>
            <a:ext cx="163441" cy="1413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A4D9A6CC-0D1A-49E4-A454-BC063F0E4CFF}"/>
              </a:ext>
            </a:extLst>
          </p:cNvPr>
          <p:cNvSpPr/>
          <p:nvPr/>
        </p:nvSpPr>
        <p:spPr>
          <a:xfrm>
            <a:off x="2166238" y="5161391"/>
            <a:ext cx="610205" cy="240239"/>
          </a:xfrm>
          <a:prstGeom prst="borderCallout1">
            <a:avLst>
              <a:gd name="adj1" fmla="val -2454"/>
              <a:gd name="adj2" fmla="val -465"/>
              <a:gd name="adj3" fmla="val -53783"/>
              <a:gd name="adj4" fmla="val -23619"/>
            </a:avLst>
          </a:prstGeom>
          <a:solidFill>
            <a:schemeClr val="bg1"/>
          </a:solidFill>
          <a:ln w="12700">
            <a:solidFill>
              <a:schemeClr val="tx1"/>
            </a:solidFill>
            <a:headEnd type="none"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Inside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13505822-57AD-4EDB-9B92-8918974CD218}"/>
              </a:ext>
            </a:extLst>
          </p:cNvPr>
          <p:cNvSpPr/>
          <p:nvPr/>
        </p:nvSpPr>
        <p:spPr>
          <a:xfrm>
            <a:off x="1958537" y="3781411"/>
            <a:ext cx="803675" cy="240239"/>
          </a:xfrm>
          <a:prstGeom prst="borderCallout1">
            <a:avLst>
              <a:gd name="adj1" fmla="val 107503"/>
              <a:gd name="adj2" fmla="val 799"/>
              <a:gd name="adj3" fmla="val 360671"/>
              <a:gd name="adj4" fmla="val 21399"/>
            </a:avLst>
          </a:prstGeom>
          <a:solidFill>
            <a:schemeClr val="bg1"/>
          </a:solidFill>
          <a:ln w="12700">
            <a:solidFill>
              <a:schemeClr val="tx1"/>
            </a:solidFill>
            <a:headEnd type="none" w="lg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Panel</a:t>
            </a:r>
          </a:p>
        </p:txBody>
      </p:sp>
    </p:spTree>
    <p:extLst>
      <p:ext uri="{BB962C8B-B14F-4D97-AF65-F5344CB8AC3E}">
        <p14:creationId xmlns:p14="http://schemas.microsoft.com/office/powerpoint/2010/main" val="331921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8973-EE9B-4F6D-9121-A83FB06A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VCarve Pro 11.010 - {James L Anderson} - [Wall-05]</a:t>
            </a:r>
          </a:p>
        </p:txBody>
      </p:sp>
      <p:pic>
        <p:nvPicPr>
          <p:cNvPr id="6" name="Picture Placeholder 5" descr="VCarve Pro 11.010 - {James L Anderson} - [Wall-05]">
            <a:extLst>
              <a:ext uri="{FF2B5EF4-FFF2-40B4-BE49-F238E27FC236}">
                <a16:creationId xmlns:a16="http://schemas.microsoft.com/office/drawing/2014/main" id="{7AF59051-B361-4BA1-AE4B-0D0C7EEAF5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3188" y="987425"/>
            <a:ext cx="5169414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6134B-FC9E-40A8-8274-64E17751B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5AACB6-9D9B-4A56-AB9F-56A9F8780795}"/>
              </a:ext>
            </a:extLst>
          </p:cNvPr>
          <p:cNvCxnSpPr>
            <a:cxnSpLocks/>
          </p:cNvCxnSpPr>
          <p:nvPr/>
        </p:nvCxnSpPr>
        <p:spPr>
          <a:xfrm flipH="1">
            <a:off x="5059006" y="1998167"/>
            <a:ext cx="274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7C538A-E605-4CD8-94D3-8E6EE05235FC}"/>
              </a:ext>
            </a:extLst>
          </p:cNvPr>
          <p:cNvCxnSpPr>
            <a:cxnSpLocks/>
          </p:cNvCxnSpPr>
          <p:nvPr/>
        </p:nvCxnSpPr>
        <p:spPr>
          <a:xfrm flipH="1">
            <a:off x="5070969" y="5205832"/>
            <a:ext cx="274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288377-B5D6-4498-AAD2-1695BB3564DD}"/>
              </a:ext>
            </a:extLst>
          </p:cNvPr>
          <p:cNvCxnSpPr>
            <a:cxnSpLocks/>
          </p:cNvCxnSpPr>
          <p:nvPr/>
        </p:nvCxnSpPr>
        <p:spPr>
          <a:xfrm flipV="1">
            <a:off x="5149802" y="1998168"/>
            <a:ext cx="0" cy="3207664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B10BA9B-09CE-487B-A012-943662471BE0}"/>
              </a:ext>
            </a:extLst>
          </p:cNvPr>
          <p:cNvSpPr/>
          <p:nvPr/>
        </p:nvSpPr>
        <p:spPr>
          <a:xfrm>
            <a:off x="5063044" y="3460609"/>
            <a:ext cx="163441" cy="1413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989188-BF44-4415-94A9-727CB4A210B2}"/>
              </a:ext>
            </a:extLst>
          </p:cNvPr>
          <p:cNvCxnSpPr>
            <a:cxnSpLocks/>
          </p:cNvCxnSpPr>
          <p:nvPr/>
        </p:nvCxnSpPr>
        <p:spPr>
          <a:xfrm>
            <a:off x="5405905" y="1788892"/>
            <a:ext cx="3364025" cy="442075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F367E5-DF61-4D12-9474-4D65B26A4DDB}"/>
              </a:ext>
            </a:extLst>
          </p:cNvPr>
          <p:cNvCxnSpPr/>
          <p:nvPr/>
        </p:nvCxnSpPr>
        <p:spPr>
          <a:xfrm>
            <a:off x="5405905" y="1706986"/>
            <a:ext cx="0" cy="24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740010-8B36-4CE2-89DF-C5EEA9B585B7}"/>
              </a:ext>
            </a:extLst>
          </p:cNvPr>
          <p:cNvCxnSpPr/>
          <p:nvPr/>
        </p:nvCxnSpPr>
        <p:spPr>
          <a:xfrm>
            <a:off x="8769930" y="2151486"/>
            <a:ext cx="0" cy="24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F4B8532-6E6C-42D4-86FD-9571DBF6D4C8}"/>
              </a:ext>
            </a:extLst>
          </p:cNvPr>
          <p:cNvSpPr/>
          <p:nvPr/>
        </p:nvSpPr>
        <p:spPr>
          <a:xfrm>
            <a:off x="7006196" y="1939233"/>
            <a:ext cx="163441" cy="1413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3AB9F3-C730-45C2-88AE-7E7791BF0654}"/>
              </a:ext>
            </a:extLst>
          </p:cNvPr>
          <p:cNvCxnSpPr/>
          <p:nvPr/>
        </p:nvCxnSpPr>
        <p:spPr>
          <a:xfrm>
            <a:off x="9798630" y="1508019"/>
            <a:ext cx="0" cy="24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676238-5570-40D0-8EC2-B1A6160FE63F}"/>
              </a:ext>
            </a:extLst>
          </p:cNvPr>
          <p:cNvCxnSpPr>
            <a:cxnSpLocks/>
          </p:cNvCxnSpPr>
          <p:nvPr/>
        </p:nvCxnSpPr>
        <p:spPr>
          <a:xfrm flipV="1">
            <a:off x="8769930" y="1579033"/>
            <a:ext cx="1028700" cy="651934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A443414-94EA-4CC5-91D0-21A99E4E4CA9}"/>
              </a:ext>
            </a:extLst>
          </p:cNvPr>
          <p:cNvSpPr/>
          <p:nvPr/>
        </p:nvSpPr>
        <p:spPr>
          <a:xfrm>
            <a:off x="9202559" y="1834304"/>
            <a:ext cx="163441" cy="1413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5034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VCarve Pro 11.010 - {James L Anderson} - [Base-03]</vt:lpstr>
      <vt:lpstr>PowerPoint Presentation</vt:lpstr>
      <vt:lpstr>VCarve Pro 11.010 - {James L Anderson} - [Wall-05]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VCarve Pro 11.010 - {James L Anderson} - [Base-03]</dc:title>
  <dc:creator>James Anderson</dc:creator>
  <cp:lastModifiedBy>James Anderson</cp:lastModifiedBy>
  <cp:revision>1</cp:revision>
  <dcterms:created xsi:type="dcterms:W3CDTF">2022-01-16T16:52:02Z</dcterms:created>
  <dcterms:modified xsi:type="dcterms:W3CDTF">2022-01-16T17:03:49Z</dcterms:modified>
</cp:coreProperties>
</file>