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56" r:id="rId2"/>
    <p:sldId id="257" r:id="rId3"/>
    <p:sldId id="258" r:id="rId4"/>
    <p:sldId id="273" r:id="rId5"/>
    <p:sldId id="262" r:id="rId6"/>
    <p:sldId id="259" r:id="rId7"/>
    <p:sldId id="271" r:id="rId8"/>
    <p:sldId id="263" r:id="rId9"/>
    <p:sldId id="264" r:id="rId10"/>
    <p:sldId id="27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507E0-C6EA-4F64-9B5B-46F164EEF2E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79C24-3A63-4827-BED8-57692F55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0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7A49BB6-636E-44D5-AD54-CE8B972F2E8D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8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EFAB-AB04-477D-8F1F-E7BF81C96E39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518-0667-4C53-B3FB-C289CAF2C430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325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40E2-C365-4D34-986E-F31B93808A8E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43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61FF-AEF1-4482-A6E4-826051B847E7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0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63B1-5468-4541-A8ED-27879B055357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89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1DC0-E3C2-462C-BF43-C908DA3E60E1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135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F9C2-13D2-4EA1-9F25-AC4C60D0FA05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317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3935-28E7-4DAE-BD4F-2325DB829E1A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1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BC56-D673-42DF-83B5-ED55B36A4346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21A8-2F41-47F7-97D6-D6E12B911E8F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6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F3AC-CAE7-4F9C-A296-EB1AF93DA51F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FE15-DC32-4C8F-B253-1DC768A7B481}" type="datetime1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6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5D02-5A5A-459C-8BFB-4C08862124FD}" type="datetime1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7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337E-A9A5-498D-A674-48B3E4784270}" type="datetime1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4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DCC5-B00E-4A5B-A35B-0634F25FECED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23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76F6-573A-4C59-9048-9602D08A74F1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2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FD761D-DB08-4226-92BF-9EA73E6E9A53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4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9521-F188-41C1-86D3-677CD2A0F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Easy MDF Door Maker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932F1AE-9B49-4081-A111-61ABCC036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DBDBF-2B04-40DF-96CF-CEDB05ED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8142F-ACDC-4631-A8F9-FEB5FC1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</p:spTree>
    <p:extLst>
      <p:ext uri="{BB962C8B-B14F-4D97-AF65-F5344CB8AC3E}">
        <p14:creationId xmlns:p14="http://schemas.microsoft.com/office/powerpoint/2010/main" val="77428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Edit CSV file in Excel or Text editor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319AB43-2412-42C2-B7DC-06A5AB11B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43" y="891832"/>
            <a:ext cx="6523285" cy="5464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170950-C07A-4DA7-9E75-DB913D70A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89" y="1325563"/>
            <a:ext cx="4839077" cy="530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5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Error Log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D4AE9D08-3EF1-4F4A-86F0-7B52FC780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1543050"/>
            <a:ext cx="9172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3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6F796C-2DB7-4856-A524-52040C9B6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252" y="1177274"/>
            <a:ext cx="8039608" cy="434743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B6EF859-4933-4BBB-A098-B2B3401C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55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Main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2</a:t>
            </a:fld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A4DE4D0-290D-4EBD-B799-EB0B3246754F}"/>
              </a:ext>
            </a:extLst>
          </p:cNvPr>
          <p:cNvSpPr/>
          <p:nvPr/>
        </p:nvSpPr>
        <p:spPr>
          <a:xfrm>
            <a:off x="307740" y="1605637"/>
            <a:ext cx="1792552" cy="575733"/>
          </a:xfrm>
          <a:prstGeom prst="wedgeRectCallout">
            <a:avLst>
              <a:gd name="adj1" fmla="val 59616"/>
              <a:gd name="adj2" fmla="val 103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Door Style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FA99A45-EB67-4E7D-877A-0C34B6378030}"/>
              </a:ext>
            </a:extLst>
          </p:cNvPr>
          <p:cNvSpPr/>
          <p:nvPr/>
        </p:nvSpPr>
        <p:spPr>
          <a:xfrm>
            <a:off x="3381766" y="179537"/>
            <a:ext cx="1676400" cy="575733"/>
          </a:xfrm>
          <a:prstGeom prst="wedgeRectCallout">
            <a:avLst>
              <a:gd name="adj1" fmla="val 65343"/>
              <a:gd name="adj2" fmla="val 324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Selected Door Style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F34768A-D1D8-44FA-8C27-66E93597F201}"/>
              </a:ext>
            </a:extLst>
          </p:cNvPr>
          <p:cNvSpPr/>
          <p:nvPr/>
        </p:nvSpPr>
        <p:spPr>
          <a:xfrm>
            <a:off x="10186860" y="1418696"/>
            <a:ext cx="1676400" cy="575733"/>
          </a:xfrm>
          <a:prstGeom prst="wedgeRectCallout">
            <a:avLst>
              <a:gd name="adj1" fmla="val -75249"/>
              <a:gd name="adj2" fmla="val 121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Defaults Setting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B9DB61A-3851-474F-9358-CDB52B7013C8}"/>
              </a:ext>
            </a:extLst>
          </p:cNvPr>
          <p:cNvSpPr/>
          <p:nvPr/>
        </p:nvSpPr>
        <p:spPr>
          <a:xfrm>
            <a:off x="243061" y="4133692"/>
            <a:ext cx="1676400" cy="575733"/>
          </a:xfrm>
          <a:prstGeom prst="wedgeRectCallout">
            <a:avLst>
              <a:gd name="adj1" fmla="val 65929"/>
              <a:gd name="adj2" fmla="val 26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CSF File To Read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64D111B-ACB5-474C-B2D9-22EF4BEDEA27}"/>
              </a:ext>
            </a:extLst>
          </p:cNvPr>
          <p:cNvSpPr/>
          <p:nvPr/>
        </p:nvSpPr>
        <p:spPr>
          <a:xfrm>
            <a:off x="10073387" y="4988458"/>
            <a:ext cx="2017664" cy="711865"/>
          </a:xfrm>
          <a:prstGeom prst="wedgeRectCallout">
            <a:avLst>
              <a:gd name="adj1" fmla="val -53392"/>
              <a:gd name="adj2" fmla="val -92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the Batch Mode Process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B5240B5-4EA4-424F-B447-FBD077B732B2}"/>
              </a:ext>
            </a:extLst>
          </p:cNvPr>
          <p:cNvSpPr/>
          <p:nvPr/>
        </p:nvSpPr>
        <p:spPr>
          <a:xfrm>
            <a:off x="5234183" y="185819"/>
            <a:ext cx="1676400" cy="575733"/>
          </a:xfrm>
          <a:prstGeom prst="wedgeRectCallout">
            <a:avLst>
              <a:gd name="adj1" fmla="val 40434"/>
              <a:gd name="adj2" fmla="val 341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Gadget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7D3EA3D-ADE8-41FD-8F8C-FAF979A7477A}"/>
              </a:ext>
            </a:extLst>
          </p:cNvPr>
          <p:cNvSpPr/>
          <p:nvPr/>
        </p:nvSpPr>
        <p:spPr>
          <a:xfrm>
            <a:off x="243061" y="3105801"/>
            <a:ext cx="1676400" cy="854966"/>
          </a:xfrm>
          <a:prstGeom prst="wedgeRectCallout">
            <a:avLst>
              <a:gd name="adj1" fmla="val 65929"/>
              <a:gd name="adj2" fmla="val 26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the X value for Draw Door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0885E00-8DE5-4C8C-9337-121B2E1C068A}"/>
              </a:ext>
            </a:extLst>
          </p:cNvPr>
          <p:cNvSpPr/>
          <p:nvPr/>
        </p:nvSpPr>
        <p:spPr>
          <a:xfrm>
            <a:off x="3607913" y="5662964"/>
            <a:ext cx="2003335" cy="575733"/>
          </a:xfrm>
          <a:prstGeom prst="wedgeRectCallout">
            <a:avLst>
              <a:gd name="adj1" fmla="val -27241"/>
              <a:gd name="adj2" fmla="val -367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the Y value for Draw Door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9DDB507-B70C-46EF-AD88-DD770955FCC7}"/>
              </a:ext>
            </a:extLst>
          </p:cNvPr>
          <p:cNvSpPr/>
          <p:nvPr/>
        </p:nvSpPr>
        <p:spPr>
          <a:xfrm>
            <a:off x="5694934" y="5640679"/>
            <a:ext cx="2088964" cy="575733"/>
          </a:xfrm>
          <a:prstGeom prst="wedgeRectCallout">
            <a:avLst>
              <a:gd name="adj1" fmla="val -79556"/>
              <a:gd name="adj2" fmla="val -368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the number of Doors drawn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67761882-8EED-409A-9BD6-18A8F390D02B}"/>
              </a:ext>
            </a:extLst>
          </p:cNvPr>
          <p:cNvSpPr/>
          <p:nvPr/>
        </p:nvSpPr>
        <p:spPr>
          <a:xfrm>
            <a:off x="10233820" y="2516855"/>
            <a:ext cx="1676400" cy="1209114"/>
          </a:xfrm>
          <a:prstGeom prst="wedgeRectCallout">
            <a:avLst>
              <a:gd name="adj1" fmla="val -79077"/>
              <a:gd name="adj2" fmla="val 4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Door (s) based on the setting shown here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7F7AA48-FC85-4E6F-BA61-CAD9CA06CEC0}"/>
              </a:ext>
            </a:extLst>
          </p:cNvPr>
          <p:cNvSpPr/>
          <p:nvPr/>
        </p:nvSpPr>
        <p:spPr>
          <a:xfrm rot="1837148">
            <a:off x="8390497" y="3931822"/>
            <a:ext cx="329903" cy="1923067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F2472341-7AE3-4C8B-8501-E2A32297A5DB}"/>
              </a:ext>
            </a:extLst>
          </p:cNvPr>
          <p:cNvSpPr/>
          <p:nvPr/>
        </p:nvSpPr>
        <p:spPr>
          <a:xfrm>
            <a:off x="7900737" y="5640678"/>
            <a:ext cx="1676400" cy="575733"/>
          </a:xfrm>
          <a:prstGeom prst="wedgeRectCallout">
            <a:avLst>
              <a:gd name="adj1" fmla="val -24159"/>
              <a:gd name="adj2" fmla="val -32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Scribe Lines</a:t>
            </a:r>
          </a:p>
        </p:txBody>
      </p:sp>
    </p:spTree>
    <p:extLst>
      <p:ext uri="{BB962C8B-B14F-4D97-AF65-F5344CB8AC3E}">
        <p14:creationId xmlns:p14="http://schemas.microsoft.com/office/powerpoint/2010/main" val="186868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, square&#10;&#10;Description automatically generated">
            <a:extLst>
              <a:ext uri="{FF2B5EF4-FFF2-40B4-BE49-F238E27FC236}">
                <a16:creationId xmlns:a16="http://schemas.microsoft.com/office/drawing/2014/main" id="{428BA23B-AC85-4043-9E07-2538D3F06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156" y="1548988"/>
            <a:ext cx="5688200" cy="42683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E37C6C-2DDD-4AEB-BC2E-5F9A1AC4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34" y="1"/>
            <a:ext cx="10515600" cy="47324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Scribe 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3</a:t>
            </a:fld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560635D-98A2-43BF-8B6E-41161E8EE282}"/>
              </a:ext>
            </a:extLst>
          </p:cNvPr>
          <p:cNvSpPr/>
          <p:nvPr/>
        </p:nvSpPr>
        <p:spPr>
          <a:xfrm>
            <a:off x="789621" y="1616492"/>
            <a:ext cx="2000250" cy="645694"/>
          </a:xfrm>
          <a:prstGeom prst="wedgeRectCallout">
            <a:avLst>
              <a:gd name="adj1" fmla="val 90177"/>
              <a:gd name="adj2" fmla="val 44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Without Scribe Lines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0077494-52EC-4D9B-A194-072C974BED99}"/>
              </a:ext>
            </a:extLst>
          </p:cNvPr>
          <p:cNvSpPr/>
          <p:nvPr/>
        </p:nvSpPr>
        <p:spPr>
          <a:xfrm>
            <a:off x="9257346" y="1573630"/>
            <a:ext cx="1639252" cy="731419"/>
          </a:xfrm>
          <a:prstGeom prst="wedgeRectCallout">
            <a:avLst>
              <a:gd name="adj1" fmla="val -89920"/>
              <a:gd name="adj2" fmla="val 44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Scribe Lines</a:t>
            </a:r>
          </a:p>
        </p:txBody>
      </p:sp>
    </p:spTree>
    <p:extLst>
      <p:ext uri="{BB962C8B-B14F-4D97-AF65-F5344CB8AC3E}">
        <p14:creationId xmlns:p14="http://schemas.microsoft.com/office/powerpoint/2010/main" val="298230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2427128-0568-46A9-81D6-29ED177DB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399" y="1183780"/>
            <a:ext cx="4997801" cy="4891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E37C6C-2DDD-4AEB-BC2E-5F9A1AC4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34" y="1"/>
            <a:ext cx="10515600" cy="47324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Style Edit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4</a:t>
            </a:fld>
            <a:endParaRPr lang="en-US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9BE7D88-10DE-41FF-A016-F49C6E68A9CB}"/>
              </a:ext>
            </a:extLst>
          </p:cNvPr>
          <p:cNvSpPr/>
          <p:nvPr/>
        </p:nvSpPr>
        <p:spPr>
          <a:xfrm>
            <a:off x="9510641" y="2210374"/>
            <a:ext cx="2000250" cy="891267"/>
          </a:xfrm>
          <a:prstGeom prst="wedgeRectCallout">
            <a:avLst>
              <a:gd name="adj1" fmla="val -119823"/>
              <a:gd name="adj2" fmla="val -24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Values for the Items listed in the image</a:t>
            </a:r>
          </a:p>
        </p:txBody>
      </p:sp>
    </p:spTree>
    <p:extLst>
      <p:ext uri="{BB962C8B-B14F-4D97-AF65-F5344CB8AC3E}">
        <p14:creationId xmlns:p14="http://schemas.microsoft.com/office/powerpoint/2010/main" val="226080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5DAF84-ED40-4916-8D8C-A4CB7AF6B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35" y="1034747"/>
            <a:ext cx="7535211" cy="47885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215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Defaults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Easy MDF Door Maker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5</a:t>
            </a:fld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F36E16D-DB5F-4017-BC08-7372501AEA41}"/>
              </a:ext>
            </a:extLst>
          </p:cNvPr>
          <p:cNvSpPr/>
          <p:nvPr/>
        </p:nvSpPr>
        <p:spPr>
          <a:xfrm>
            <a:off x="10415505" y="1261145"/>
            <a:ext cx="1676400" cy="1166723"/>
          </a:xfrm>
          <a:prstGeom prst="wedgeRectCallout">
            <a:avLst>
              <a:gd name="adj1" fmla="val -274497"/>
              <a:gd name="adj2" fmla="val 46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Doors per Row in the drawing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4EFB2B8-701D-406A-B039-98B9E1DB2378}"/>
              </a:ext>
            </a:extLst>
          </p:cNvPr>
          <p:cNvSpPr/>
          <p:nvPr/>
        </p:nvSpPr>
        <p:spPr>
          <a:xfrm>
            <a:off x="4523874" y="157084"/>
            <a:ext cx="3898231" cy="525706"/>
          </a:xfrm>
          <a:prstGeom prst="wedgeRectCallout">
            <a:avLst>
              <a:gd name="adj1" fmla="val -16076"/>
              <a:gd name="adj2" fmla="val 283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 Between Doors (See drawing)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BC16E71-2329-487E-B035-B63FF96050D4}"/>
              </a:ext>
            </a:extLst>
          </p:cNvPr>
          <p:cNvSpPr/>
          <p:nvPr/>
        </p:nvSpPr>
        <p:spPr>
          <a:xfrm>
            <a:off x="139032" y="2363450"/>
            <a:ext cx="1676400" cy="394200"/>
          </a:xfrm>
          <a:prstGeom prst="wedgeRectCallout">
            <a:avLst>
              <a:gd name="adj1" fmla="val 119189"/>
              <a:gd name="adj2" fmla="val 249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Names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DB55E21-CAF5-492A-A6AF-86C8CB0081EB}"/>
              </a:ext>
            </a:extLst>
          </p:cNvPr>
          <p:cNvSpPr/>
          <p:nvPr/>
        </p:nvSpPr>
        <p:spPr>
          <a:xfrm>
            <a:off x="334498" y="3490329"/>
            <a:ext cx="2021867" cy="1074821"/>
          </a:xfrm>
          <a:prstGeom prst="wedgeRectCallout">
            <a:avLst>
              <a:gd name="adj1" fmla="val 72860"/>
              <a:gd name="adj2" fmla="val 59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Makes a Seed CSV File (based on current drawing Units)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DC60980-FD71-4239-AF84-3372BF35461E}"/>
              </a:ext>
            </a:extLst>
          </p:cNvPr>
          <p:cNvSpPr/>
          <p:nvPr/>
        </p:nvSpPr>
        <p:spPr>
          <a:xfrm>
            <a:off x="3025274" y="2919663"/>
            <a:ext cx="393032" cy="127669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5C82213-155B-4D8D-81E1-6682A4ED6425}"/>
              </a:ext>
            </a:extLst>
          </p:cNvPr>
          <p:cNvSpPr/>
          <p:nvPr/>
        </p:nvSpPr>
        <p:spPr>
          <a:xfrm>
            <a:off x="10415505" y="2533853"/>
            <a:ext cx="1676400" cy="882561"/>
          </a:xfrm>
          <a:prstGeom prst="wedgeRectCallout">
            <a:avLst>
              <a:gd name="adj1" fmla="val -272464"/>
              <a:gd name="adj2" fmla="val -27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 profile Bit Clearance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F940784A-261F-49EA-B99B-B5A9945745D1}"/>
              </a:ext>
            </a:extLst>
          </p:cNvPr>
          <p:cNvSpPr/>
          <p:nvPr/>
        </p:nvSpPr>
        <p:spPr>
          <a:xfrm>
            <a:off x="304940" y="5033100"/>
            <a:ext cx="2021867" cy="935900"/>
          </a:xfrm>
          <a:prstGeom prst="wedgeRectCallout">
            <a:avLst>
              <a:gd name="adj1" fmla="val 69563"/>
              <a:gd name="adj2" fmla="val -46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where to make the Seed CSV File</a:t>
            </a:r>
          </a:p>
        </p:txBody>
      </p:sp>
    </p:spTree>
    <p:extLst>
      <p:ext uri="{BB962C8B-B14F-4D97-AF65-F5344CB8AC3E}">
        <p14:creationId xmlns:p14="http://schemas.microsoft.com/office/powerpoint/2010/main" val="204142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About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2590735-CDFA-4046-9E36-91128A092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00" y="909464"/>
            <a:ext cx="7733880" cy="503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9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Fluting Options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E5B499-E335-4B89-96AE-EC21E0CEB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332" y="3248868"/>
            <a:ext cx="3124636" cy="3057952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051A221-C8DE-4E53-891B-8A4215F58B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11" b="-1"/>
          <a:stretch/>
        </p:blipFill>
        <p:spPr>
          <a:xfrm>
            <a:off x="781059" y="1051560"/>
            <a:ext cx="9113501" cy="297434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B6B9130-722E-458F-BB25-246CD8B737C5}"/>
              </a:ext>
            </a:extLst>
          </p:cNvPr>
          <p:cNvSpPr/>
          <p:nvPr/>
        </p:nvSpPr>
        <p:spPr>
          <a:xfrm>
            <a:off x="6096001" y="4590715"/>
            <a:ext cx="1474032" cy="1378285"/>
          </a:xfrm>
          <a:prstGeom prst="wedgeRectCallout">
            <a:avLst>
              <a:gd name="adj1" fmla="val 110266"/>
              <a:gd name="adj2" fmla="val 21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Horizontal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Crossing</a:t>
            </a:r>
          </a:p>
        </p:txBody>
      </p:sp>
    </p:spTree>
    <p:extLst>
      <p:ext uri="{BB962C8B-B14F-4D97-AF65-F5344CB8AC3E}">
        <p14:creationId xmlns:p14="http://schemas.microsoft.com/office/powerpoint/2010/main" val="133623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1709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Drawing of Doors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BBA31-AF87-480C-BBF8-55A67924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2547"/>
            <a:ext cx="10366369" cy="4174244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369F245-709B-4C7E-8DC5-5EA4BABB398D}"/>
              </a:ext>
            </a:extLst>
          </p:cNvPr>
          <p:cNvSpPr/>
          <p:nvPr/>
        </p:nvSpPr>
        <p:spPr>
          <a:xfrm flipH="1">
            <a:off x="5927209" y="5860761"/>
            <a:ext cx="4207391" cy="860209"/>
          </a:xfrm>
          <a:prstGeom prst="wedgeRectCallout">
            <a:avLst>
              <a:gd name="adj1" fmla="val 91081"/>
              <a:gd name="adj2" fmla="val -28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 Between Door Value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9F11EF2-56E1-462E-A60F-E1A74A75DD48}"/>
              </a:ext>
            </a:extLst>
          </p:cNvPr>
          <p:cNvSpPr/>
          <p:nvPr/>
        </p:nvSpPr>
        <p:spPr>
          <a:xfrm rot="5400000">
            <a:off x="3930966" y="5463436"/>
            <a:ext cx="494666" cy="8043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FA30767-E456-4833-9481-5D25CC69592D}"/>
              </a:ext>
            </a:extLst>
          </p:cNvPr>
          <p:cNvSpPr/>
          <p:nvPr/>
        </p:nvSpPr>
        <p:spPr>
          <a:xfrm>
            <a:off x="4692966" y="4535986"/>
            <a:ext cx="494666" cy="8043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0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053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Using the Nesting Tool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F28502-B2B6-40BF-BED2-74E565B0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35" y="917988"/>
            <a:ext cx="9896388" cy="590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36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106</TotalTime>
  <Words>211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Easy MDF Door Maker</vt:lpstr>
      <vt:lpstr>Main Screen</vt:lpstr>
      <vt:lpstr>Scribe Lines</vt:lpstr>
      <vt:lpstr>Style Edit Screen</vt:lpstr>
      <vt:lpstr>Defaults Screen</vt:lpstr>
      <vt:lpstr>About Screen</vt:lpstr>
      <vt:lpstr>Fluting Options</vt:lpstr>
      <vt:lpstr>Drawing of Doors</vt:lpstr>
      <vt:lpstr>Using the Nesting Tool</vt:lpstr>
      <vt:lpstr>Edit CSV file in Excel or Text editor</vt:lpstr>
      <vt:lpstr>Error Log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MDF Door Maker</dc:title>
  <dc:creator>James Anderson</dc:creator>
  <cp:lastModifiedBy>James Anderson</cp:lastModifiedBy>
  <cp:revision>13</cp:revision>
  <dcterms:created xsi:type="dcterms:W3CDTF">2021-07-03T20:00:46Z</dcterms:created>
  <dcterms:modified xsi:type="dcterms:W3CDTF">2022-02-04T18:24:26Z</dcterms:modified>
</cp:coreProperties>
</file>