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6.jpg" ContentType="image/jpeg"/>
  <Override PartName="/ppt/media/image27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72" r:id="rId6"/>
    <p:sldId id="273" r:id="rId7"/>
    <p:sldId id="259" r:id="rId8"/>
    <p:sldId id="293" r:id="rId9"/>
    <p:sldId id="297" r:id="rId10"/>
    <p:sldId id="298" r:id="rId11"/>
    <p:sldId id="271" r:id="rId12"/>
    <p:sldId id="275" r:id="rId13"/>
    <p:sldId id="264" r:id="rId14"/>
    <p:sldId id="270" r:id="rId15"/>
    <p:sldId id="281" r:id="rId16"/>
    <p:sldId id="296" r:id="rId17"/>
    <p:sldId id="29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7C7F-B6B5-445A-9F25-7D360749887D}" v="12" dt="2021-07-06T19:31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1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nderson" userId="45ca26836014d2f0" providerId="LiveId" clId="{278B7C7F-B6B5-445A-9F25-7D360749887D}"/>
    <pc:docChg chg="undo custSel modSld">
      <pc:chgData name="James Anderson" userId="45ca26836014d2f0" providerId="LiveId" clId="{278B7C7F-B6B5-445A-9F25-7D360749887D}" dt="2021-07-06T19:32:02.182" v="419" actId="14100"/>
      <pc:docMkLst>
        <pc:docMk/>
      </pc:docMkLst>
      <pc:sldChg chg="addSp delSp modSp mod">
        <pc:chgData name="James Anderson" userId="45ca26836014d2f0" providerId="LiveId" clId="{278B7C7F-B6B5-445A-9F25-7D360749887D}" dt="2021-07-06T19:26:13.075" v="235" actId="1076"/>
        <pc:sldMkLst>
          <pc:docMk/>
          <pc:sldMk cId="1868681260" sldId="257"/>
        </pc:sldMkLst>
        <pc:spChg chg="mod">
          <ac:chgData name="James Anderson" userId="45ca26836014d2f0" providerId="LiveId" clId="{278B7C7F-B6B5-445A-9F25-7D360749887D}" dt="2021-07-06T19:21:45.283" v="27" actId="1076"/>
          <ac:spMkLst>
            <pc:docMk/>
            <pc:sldMk cId="1868681260" sldId="257"/>
            <ac:spMk id="9" creationId="{2A4DE4D0-290D-4EBD-B799-EB0B3246754F}"/>
          </ac:spMkLst>
        </pc:spChg>
        <pc:spChg chg="mod">
          <ac:chgData name="James Anderson" userId="45ca26836014d2f0" providerId="LiveId" clId="{278B7C7F-B6B5-445A-9F25-7D360749887D}" dt="2021-07-06T19:22:23.297" v="37" actId="1076"/>
          <ac:spMkLst>
            <pc:docMk/>
            <pc:sldMk cId="1868681260" sldId="257"/>
            <ac:spMk id="10" creationId="{AFA99A45-EB67-4E7D-877A-0C34B6378030}"/>
          </ac:spMkLst>
        </pc:spChg>
        <pc:spChg chg="mod">
          <ac:chgData name="James Anderson" userId="45ca26836014d2f0" providerId="LiveId" clId="{278B7C7F-B6B5-445A-9F25-7D360749887D}" dt="2021-07-06T19:22:58.588" v="78" actId="20577"/>
          <ac:spMkLst>
            <pc:docMk/>
            <pc:sldMk cId="1868681260" sldId="257"/>
            <ac:spMk id="11" creationId="{3F34768A-D1D8-44FA-8C27-66E93597F201}"/>
          </ac:spMkLst>
        </pc:spChg>
        <pc:spChg chg="mod">
          <ac:chgData name="James Anderson" userId="45ca26836014d2f0" providerId="LiveId" clId="{278B7C7F-B6B5-445A-9F25-7D360749887D}" dt="2021-07-06T19:23:34.192" v="98" actId="14100"/>
          <ac:spMkLst>
            <pc:docMk/>
            <pc:sldMk cId="1868681260" sldId="257"/>
            <ac:spMk id="12" creationId="{0B9DB61A-3851-474F-9358-CDB52B7013C8}"/>
          </ac:spMkLst>
        </pc:spChg>
        <pc:spChg chg="mod">
          <ac:chgData name="James Anderson" userId="45ca26836014d2f0" providerId="LiveId" clId="{278B7C7F-B6B5-445A-9F25-7D360749887D}" dt="2021-07-06T19:23:07.727" v="80" actId="14100"/>
          <ac:spMkLst>
            <pc:docMk/>
            <pc:sldMk cId="1868681260" sldId="257"/>
            <ac:spMk id="13" creationId="{AAB96D51-39C1-4AF7-B919-BA531A1FCFC7}"/>
          </ac:spMkLst>
        </pc:spChg>
        <pc:spChg chg="mod">
          <ac:chgData name="James Anderson" userId="45ca26836014d2f0" providerId="LiveId" clId="{278B7C7F-B6B5-445A-9F25-7D360749887D}" dt="2021-07-06T19:23:41.046" v="100" actId="14100"/>
          <ac:spMkLst>
            <pc:docMk/>
            <pc:sldMk cId="1868681260" sldId="257"/>
            <ac:spMk id="14" creationId="{B64D111B-ACB5-474C-B2D9-22EF4BEDEA27}"/>
          </ac:spMkLst>
        </pc:spChg>
        <pc:spChg chg="add mod">
          <ac:chgData name="James Anderson" userId="45ca26836014d2f0" providerId="LiveId" clId="{278B7C7F-B6B5-445A-9F25-7D360749887D}" dt="2021-07-06T19:22:40.256" v="74" actId="20577"/>
          <ac:spMkLst>
            <pc:docMk/>
            <pc:sldMk cId="1868681260" sldId="257"/>
            <ac:spMk id="15" creationId="{5B5240B5-4EA4-424F-B447-FBD077B732B2}"/>
          </ac:spMkLst>
        </pc:spChg>
        <pc:spChg chg="add mod">
          <ac:chgData name="James Anderson" userId="45ca26836014d2f0" providerId="LiveId" clId="{278B7C7F-B6B5-445A-9F25-7D360749887D}" dt="2021-07-06T19:24:13.740" v="133" actId="20577"/>
          <ac:spMkLst>
            <pc:docMk/>
            <pc:sldMk cId="1868681260" sldId="257"/>
            <ac:spMk id="16" creationId="{D7D3EA3D-ADE8-41FD-8F8C-FAF979A7477A}"/>
          </ac:spMkLst>
        </pc:spChg>
        <pc:spChg chg="add mod">
          <ac:chgData name="James Anderson" userId="45ca26836014d2f0" providerId="LiveId" clId="{278B7C7F-B6B5-445A-9F25-7D360749887D}" dt="2021-07-06T19:24:27.567" v="137" actId="20577"/>
          <ac:spMkLst>
            <pc:docMk/>
            <pc:sldMk cId="1868681260" sldId="257"/>
            <ac:spMk id="17" creationId="{B0885E00-8DE5-4C8C-9337-121B2E1C068A}"/>
          </ac:spMkLst>
        </pc:spChg>
        <pc:spChg chg="add mod">
          <ac:chgData name="James Anderson" userId="45ca26836014d2f0" providerId="LiveId" clId="{278B7C7F-B6B5-445A-9F25-7D360749887D}" dt="2021-07-06T19:25:21.018" v="182" actId="14100"/>
          <ac:spMkLst>
            <pc:docMk/>
            <pc:sldMk cId="1868681260" sldId="257"/>
            <ac:spMk id="18" creationId="{99DDB507-B70C-46EF-AD88-DD770955FCC7}"/>
          </ac:spMkLst>
        </pc:spChg>
        <pc:spChg chg="add mod">
          <ac:chgData name="James Anderson" userId="45ca26836014d2f0" providerId="LiveId" clId="{278B7C7F-B6B5-445A-9F25-7D360749887D}" dt="2021-07-06T19:26:13.075" v="235" actId="1076"/>
          <ac:spMkLst>
            <pc:docMk/>
            <pc:sldMk cId="1868681260" sldId="257"/>
            <ac:spMk id="19" creationId="{67761882-8EED-409A-9BD6-18A8F390D02B}"/>
          </ac:spMkLst>
        </pc:spChg>
        <pc:picChg chg="add mod ord">
          <ac:chgData name="James Anderson" userId="45ca26836014d2f0" providerId="LiveId" clId="{278B7C7F-B6B5-445A-9F25-7D360749887D}" dt="2021-07-06T19:21:32.628" v="23" actId="1076"/>
          <ac:picMkLst>
            <pc:docMk/>
            <pc:sldMk cId="1868681260" sldId="257"/>
            <ac:picMk id="3" creationId="{6474C62D-5B5E-47EA-8AC4-2A08B859E6A0}"/>
          </ac:picMkLst>
        </pc:picChg>
        <pc:picChg chg="del">
          <ac:chgData name="James Anderson" userId="45ca26836014d2f0" providerId="LiveId" clId="{278B7C7F-B6B5-445A-9F25-7D360749887D}" dt="2021-07-06T19:21:17.126" v="18" actId="478"/>
          <ac:picMkLst>
            <pc:docMk/>
            <pc:sldMk cId="1868681260" sldId="257"/>
            <ac:picMk id="7" creationId="{175C3B75-2C90-40D8-B8F2-5755F8D07A23}"/>
          </ac:picMkLst>
        </pc:picChg>
      </pc:sldChg>
      <pc:sldChg chg="addSp delSp modSp mod">
        <pc:chgData name="James Anderson" userId="45ca26836014d2f0" providerId="LiveId" clId="{278B7C7F-B6B5-445A-9F25-7D360749887D}" dt="2021-07-06T19:32:02.182" v="419" actId="14100"/>
        <pc:sldMkLst>
          <pc:docMk/>
          <pc:sldMk cId="2041422462" sldId="262"/>
        </pc:sldMkLst>
        <pc:spChg chg="mod">
          <ac:chgData name="James Anderson" userId="45ca26836014d2f0" providerId="LiveId" clId="{278B7C7F-B6B5-445A-9F25-7D360749887D}" dt="2021-07-06T19:28:21.510" v="263" actId="14100"/>
          <ac:spMkLst>
            <pc:docMk/>
            <pc:sldMk cId="2041422462" sldId="262"/>
            <ac:spMk id="7" creationId="{FF36E16D-DB5F-4017-BC08-7372501AEA41}"/>
          </ac:spMkLst>
        </pc:spChg>
        <pc:spChg chg="mod">
          <ac:chgData name="James Anderson" userId="45ca26836014d2f0" providerId="LiveId" clId="{278B7C7F-B6B5-445A-9F25-7D360749887D}" dt="2021-07-06T19:28:00.583" v="257" actId="14100"/>
          <ac:spMkLst>
            <pc:docMk/>
            <pc:sldMk cId="2041422462" sldId="262"/>
            <ac:spMk id="8" creationId="{94EFB2B8-701D-406A-B039-98B9E1DB2378}"/>
          </ac:spMkLst>
        </pc:spChg>
        <pc:spChg chg="mod">
          <ac:chgData name="James Anderson" userId="45ca26836014d2f0" providerId="LiveId" clId="{278B7C7F-B6B5-445A-9F25-7D360749887D}" dt="2021-07-06T19:30:00.244" v="324" actId="14100"/>
          <ac:spMkLst>
            <pc:docMk/>
            <pc:sldMk cId="2041422462" sldId="262"/>
            <ac:spMk id="9" creationId="{6BC16E71-2329-487E-B035-B63FF96050D4}"/>
          </ac:spMkLst>
        </pc:spChg>
        <pc:spChg chg="mod">
          <ac:chgData name="James Anderson" userId="45ca26836014d2f0" providerId="LiveId" clId="{278B7C7F-B6B5-445A-9F25-7D360749887D}" dt="2021-07-06T19:30:57.231" v="371" actId="404"/>
          <ac:spMkLst>
            <pc:docMk/>
            <pc:sldMk cId="2041422462" sldId="262"/>
            <ac:spMk id="10" creationId="{1DB55E21-CAF5-492A-A6AF-86C8CB0081EB}"/>
          </ac:spMkLst>
        </pc:spChg>
        <pc:spChg chg="add mod">
          <ac:chgData name="James Anderson" userId="45ca26836014d2f0" providerId="LiveId" clId="{278B7C7F-B6B5-445A-9F25-7D360749887D}" dt="2021-07-06T19:27:32.789" v="250" actId="1076"/>
          <ac:spMkLst>
            <pc:docMk/>
            <pc:sldMk cId="2041422462" sldId="262"/>
            <ac:spMk id="14" creationId="{2DC60980-FD71-4239-AF84-3372BF35461E}"/>
          </ac:spMkLst>
        </pc:spChg>
        <pc:spChg chg="add mod">
          <ac:chgData name="James Anderson" userId="45ca26836014d2f0" providerId="LiveId" clId="{278B7C7F-B6B5-445A-9F25-7D360749887D}" dt="2021-07-06T19:29:03.247" v="294" actId="14100"/>
          <ac:spMkLst>
            <pc:docMk/>
            <pc:sldMk cId="2041422462" sldId="262"/>
            <ac:spMk id="15" creationId="{25C82213-155B-4D8D-81E1-6682A4ED6425}"/>
          </ac:spMkLst>
        </pc:spChg>
        <pc:spChg chg="add mod">
          <ac:chgData name="James Anderson" userId="45ca26836014d2f0" providerId="LiveId" clId="{278B7C7F-B6B5-445A-9F25-7D360749887D}" dt="2021-07-06T19:29:38.140" v="320" actId="6549"/>
          <ac:spMkLst>
            <pc:docMk/>
            <pc:sldMk cId="2041422462" sldId="262"/>
            <ac:spMk id="16" creationId="{D152C237-EC58-4AD2-AC49-04C6C4A96357}"/>
          </ac:spMkLst>
        </pc:spChg>
        <pc:spChg chg="add mod">
          <ac:chgData name="James Anderson" userId="45ca26836014d2f0" providerId="LiveId" clId="{278B7C7F-B6B5-445A-9F25-7D360749887D}" dt="2021-07-06T19:32:02.182" v="419" actId="14100"/>
          <ac:spMkLst>
            <pc:docMk/>
            <pc:sldMk cId="2041422462" sldId="262"/>
            <ac:spMk id="17" creationId="{F940784A-261F-49EA-B99B-B5A9945745D1}"/>
          </ac:spMkLst>
        </pc:spChg>
        <pc:picChg chg="add del mod">
          <ac:chgData name="James Anderson" userId="45ca26836014d2f0" providerId="LiveId" clId="{278B7C7F-B6B5-445A-9F25-7D360749887D}" dt="2021-07-06T19:26:46.730" v="239" actId="478"/>
          <ac:picMkLst>
            <pc:docMk/>
            <pc:sldMk cId="2041422462" sldId="262"/>
            <ac:picMk id="6" creationId="{8D5DFCAB-8C4C-40BD-B09A-A57B78B83D58}"/>
          </ac:picMkLst>
        </pc:picChg>
        <pc:picChg chg="add del mod ord">
          <ac:chgData name="James Anderson" userId="45ca26836014d2f0" providerId="LiveId" clId="{278B7C7F-B6B5-445A-9F25-7D360749887D}" dt="2021-07-06T19:21:03.694" v="16"/>
          <ac:picMkLst>
            <pc:docMk/>
            <pc:sldMk cId="2041422462" sldId="262"/>
            <ac:picMk id="11" creationId="{BEE76295-AE48-4B91-AE33-B5EC19CB6231}"/>
          </ac:picMkLst>
        </pc:picChg>
        <pc:picChg chg="add mod ord">
          <ac:chgData name="James Anderson" userId="45ca26836014d2f0" providerId="LiveId" clId="{278B7C7F-B6B5-445A-9F25-7D360749887D}" dt="2021-07-06T19:26:56.034" v="242" actId="14100"/>
          <ac:picMkLst>
            <pc:docMk/>
            <pc:sldMk cId="2041422462" sldId="262"/>
            <ac:picMk id="13" creationId="{C1CDA21A-E966-4876-8C5F-1B3BF92D0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07E0-C6EA-4F64-9B5B-46F164EEF2E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79C24-3A63-4827-BED8-57692F5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0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5D7195-9119-4780-A524-3083F1E1775D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18E4-589D-479C-9916-A3DEAFCE3B2F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0DAC-6A56-4860-A00E-7E49DAE4D4E3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25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6126-A190-4C97-A0FA-215C1A85630D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4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E6E4-385E-4A15-A04C-2BDB04C53CD0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C9F2-F63F-47B1-AB3B-BDEE2CD6A70E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9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D1E2-F233-4A6A-9B14-3FEF6F6F6F4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BF9B-1114-41BC-92CA-0564D149D720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1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60E7-D97F-4B6C-9DF6-1AA6730DE341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00E-8DAC-4FDE-928F-0A59E28D9679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A50F-9A3F-45DF-9B5F-F7726EE49CEA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541-DB8D-468B-8992-26DA5D49369A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E196-2D8D-4260-BFEE-137AD4DB4DBD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09A1-7271-4426-8A2D-24AF8570E9E8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6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421-BC3D-4EDE-A192-A6101460BE25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5018-B283-46B4-B01E-5874714D662F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99E1-C667-4C53-B9CB-8728C735E9B7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F0DB72-3581-4DC7-AB46-B1B930AA297D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Easy Cabinet Maker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986B70-C399-481B-8E1B-1D91C2195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9521-F188-41C1-86D3-677CD2A0F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32F1AE-9B49-4081-A111-61ABCC036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DBDBF-2B04-40DF-96CF-CEDB05E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8142F-ACDC-4631-A8F9-FEB5FC1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</a:p>
        </p:txBody>
      </p:sp>
    </p:spTree>
    <p:extLst>
      <p:ext uri="{BB962C8B-B14F-4D97-AF65-F5344CB8AC3E}">
        <p14:creationId xmlns:p14="http://schemas.microsoft.com/office/powerpoint/2010/main" val="7742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F64DECE5-49F8-4594-890D-FFEFFEA7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20" y="4438647"/>
            <a:ext cx="6769448" cy="1454225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47E52C4-2585-4A87-8488-B67B9C5E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20" y="3118701"/>
            <a:ext cx="3740342" cy="1130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Import &amp; Export Settings Menus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10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0751FA-B174-47DA-9A15-8C9B7EA7E57C}"/>
              </a:ext>
            </a:extLst>
          </p:cNvPr>
          <p:cNvSpPr/>
          <p:nvPr/>
        </p:nvSpPr>
        <p:spPr>
          <a:xfrm>
            <a:off x="7185080" y="2737336"/>
            <a:ext cx="2024428" cy="839744"/>
          </a:xfrm>
          <a:prstGeom prst="wedgeRectCallout">
            <a:avLst>
              <a:gd name="adj1" fmla="val -127721"/>
              <a:gd name="adj2" fmla="val 126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Enter File name for Cabinet Export Settings</a:t>
            </a:r>
            <a:endParaRPr lang="en-US" sz="1600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C114175-AE2D-42C3-A834-2223553E8731}"/>
              </a:ext>
            </a:extLst>
          </p:cNvPr>
          <p:cNvSpPr/>
          <p:nvPr/>
        </p:nvSpPr>
        <p:spPr>
          <a:xfrm>
            <a:off x="9039610" y="3706328"/>
            <a:ext cx="2024428" cy="839744"/>
          </a:xfrm>
          <a:prstGeom prst="wedgeRectCallout">
            <a:avLst>
              <a:gd name="adj1" fmla="val -66128"/>
              <a:gd name="adj2" fmla="val 11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File Cabinet  Settings Import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03211-AA7E-4253-A60A-22000C4ED4E7}"/>
              </a:ext>
            </a:extLst>
          </p:cNvPr>
          <p:cNvSpPr/>
          <p:nvPr/>
        </p:nvSpPr>
        <p:spPr>
          <a:xfrm>
            <a:off x="1295401" y="847726"/>
            <a:ext cx="9957317" cy="1614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47EAF-18D3-4F63-8FD1-943A3BDA6E10}"/>
              </a:ext>
            </a:extLst>
          </p:cNvPr>
          <p:cNvSpPr txBox="1"/>
          <p:nvPr/>
        </p:nvSpPr>
        <p:spPr>
          <a:xfrm>
            <a:off x="1333995" y="878774"/>
            <a:ext cx="9730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Import &amp; Export function can allow the user to save all of the cabinet settings to a file and be recalled as needed.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system will automatically append “-YYYYMMDDHHMM” to the file name to ensure the export name is unique.</a:t>
            </a:r>
          </a:p>
        </p:txBody>
      </p:sp>
    </p:spTree>
    <p:extLst>
      <p:ext uri="{BB962C8B-B14F-4D97-AF65-F5344CB8AC3E}">
        <p14:creationId xmlns:p14="http://schemas.microsoft.com/office/powerpoint/2010/main" val="240504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CCE9AF3-CE32-4937-99A7-5DA03091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18" y="607762"/>
            <a:ext cx="7872183" cy="5242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Registry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11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B9D5FAD-1580-4166-8755-8F4145E32D92}"/>
              </a:ext>
            </a:extLst>
          </p:cNvPr>
          <p:cNvSpPr/>
          <p:nvPr/>
        </p:nvSpPr>
        <p:spPr>
          <a:xfrm>
            <a:off x="176965" y="1720349"/>
            <a:ext cx="2100262" cy="1378285"/>
          </a:xfrm>
          <a:prstGeom prst="wedgeRectCallout">
            <a:avLst>
              <a:gd name="adj1" fmla="val 96661"/>
              <a:gd name="adj2" fmla="val 22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All data is stored in the system registry and can be accessed using the Microsoft Regedit tool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623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Tool Selection for Part Profile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B7D04C8-8AB7-4303-ADF7-DCE7C262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27" y="609601"/>
            <a:ext cx="7327801" cy="563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13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53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Layers and Toolpaths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BE04B8C-F08B-4041-A05E-6D1748B46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06" b="20686"/>
          <a:stretch/>
        </p:blipFill>
        <p:spPr>
          <a:xfrm>
            <a:off x="704850" y="812800"/>
            <a:ext cx="5391150" cy="4241800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06AEFD-537D-420D-A3BC-A3C2329D2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81" t="-689" r="72969" b="689"/>
          <a:stretch/>
        </p:blipFill>
        <p:spPr>
          <a:xfrm>
            <a:off x="5619750" y="637158"/>
            <a:ext cx="4457700" cy="55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3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Wall Cabinet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9ECB54F-B322-4AC9-A83E-1C137533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419880"/>
            <a:ext cx="10896599" cy="392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35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Base Cabinet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0FACCC-33C3-4904-BE62-1BB6AED01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" y="1130558"/>
            <a:ext cx="11465169" cy="4596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25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and Milling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2D9EF-3685-4681-B10E-A210C722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17" y="809552"/>
            <a:ext cx="9506379" cy="4226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E84FF06-3761-4B08-B356-28846A052286}"/>
              </a:ext>
            </a:extLst>
          </p:cNvPr>
          <p:cNvSpPr/>
          <p:nvPr/>
        </p:nvSpPr>
        <p:spPr>
          <a:xfrm>
            <a:off x="4695437" y="2233635"/>
            <a:ext cx="2731730" cy="901452"/>
          </a:xfrm>
          <a:prstGeom prst="wedgeRectCallout">
            <a:avLst>
              <a:gd name="adj1" fmla="val -41807"/>
              <a:gd name="adj2" fmla="val 1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Each Part is labeled with</a:t>
            </a:r>
          </a:p>
          <a:p>
            <a:r>
              <a:rPr lang="en-US" sz="1600" b="1" dirty="0"/>
              <a:t>Where it is used, Thickness, Length, and Width</a:t>
            </a:r>
            <a:endParaRPr lang="en-US" sz="16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45CB9F9-56D0-4C9D-9B72-B9AE6279B947}"/>
              </a:ext>
            </a:extLst>
          </p:cNvPr>
          <p:cNvSpPr/>
          <p:nvPr/>
        </p:nvSpPr>
        <p:spPr>
          <a:xfrm>
            <a:off x="4605241" y="5012676"/>
            <a:ext cx="2731730" cy="901452"/>
          </a:xfrm>
          <a:prstGeom prst="wedgeRectCallout">
            <a:avLst>
              <a:gd name="adj1" fmla="val 70909"/>
              <a:gd name="adj2" fmla="val -9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Each Milling operation is labeled with  Type,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43377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Bill of Material Files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405F1-E212-452D-9D1A-76BCAAC16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3" y="1838325"/>
            <a:ext cx="10259634" cy="282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36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Edit CSV file in Excel or Text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76ED1E-AD47-441D-AAA9-DE3FC4ABC1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5110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B5A2E-FCFE-4CC4-B3B2-326F850D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" y="511039"/>
            <a:ext cx="6084297" cy="6187939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771F227-BFC1-49DA-AA03-A381392E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63" y="511040"/>
            <a:ext cx="6265437" cy="61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D29226D-18C0-421B-9B4C-E35BEF54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63" y="855763"/>
            <a:ext cx="4908802" cy="4597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B6EF859-4933-4BBB-A098-B2B3401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55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2</a:t>
            </a:fld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4DE4D0-290D-4EBD-B799-EB0B3246754F}"/>
              </a:ext>
            </a:extLst>
          </p:cNvPr>
          <p:cNvSpPr/>
          <p:nvPr/>
        </p:nvSpPr>
        <p:spPr>
          <a:xfrm>
            <a:off x="843988" y="1807425"/>
            <a:ext cx="1792552" cy="374007"/>
          </a:xfrm>
          <a:prstGeom prst="wedgeRectCallout">
            <a:avLst>
              <a:gd name="adj1" fmla="val 100335"/>
              <a:gd name="adj2" fmla="val 126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Cabinet Size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FA99A45-EB67-4E7D-877A-0C34B6378030}"/>
              </a:ext>
            </a:extLst>
          </p:cNvPr>
          <p:cNvSpPr/>
          <p:nvPr/>
        </p:nvSpPr>
        <p:spPr>
          <a:xfrm>
            <a:off x="8972436" y="904158"/>
            <a:ext cx="1676400" cy="327121"/>
          </a:xfrm>
          <a:prstGeom prst="wedgeRectCallout">
            <a:avLst>
              <a:gd name="adj1" fmla="val -97815"/>
              <a:gd name="adj2" fmla="val 108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Settings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F34768A-D1D8-44FA-8C27-66E93597F201}"/>
              </a:ext>
            </a:extLst>
          </p:cNvPr>
          <p:cNvSpPr/>
          <p:nvPr/>
        </p:nvSpPr>
        <p:spPr>
          <a:xfrm>
            <a:off x="8972436" y="2474056"/>
            <a:ext cx="1880886" cy="327121"/>
          </a:xfrm>
          <a:prstGeom prst="wedgeRectCallout">
            <a:avLst>
              <a:gd name="adj1" fmla="val -103603"/>
              <a:gd name="adj2" fmla="val 11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Wall Cabinet size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B9DB61A-3851-474F-9358-CDB52B7013C8}"/>
              </a:ext>
            </a:extLst>
          </p:cNvPr>
          <p:cNvSpPr/>
          <p:nvPr/>
        </p:nvSpPr>
        <p:spPr>
          <a:xfrm>
            <a:off x="1002023" y="3141133"/>
            <a:ext cx="1676400" cy="575733"/>
          </a:xfrm>
          <a:prstGeom prst="wedgeRectCallout">
            <a:avLst>
              <a:gd name="adj1" fmla="val 108991"/>
              <a:gd name="adj2" fmla="val 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Cabinet Name (BOM)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64D111B-ACB5-474C-B2D9-22EF4BEDEA27}"/>
              </a:ext>
            </a:extLst>
          </p:cNvPr>
          <p:cNvSpPr/>
          <p:nvPr/>
        </p:nvSpPr>
        <p:spPr>
          <a:xfrm>
            <a:off x="8861614" y="4664705"/>
            <a:ext cx="1787222" cy="909703"/>
          </a:xfrm>
          <a:prstGeom prst="wedgeRectCallout">
            <a:avLst>
              <a:gd name="adj1" fmla="val -96178"/>
              <a:gd name="adj2" fmla="val -155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cabinet parts will be drawn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B5240B5-4EA4-424F-B447-FBD077B732B2}"/>
              </a:ext>
            </a:extLst>
          </p:cNvPr>
          <p:cNvSpPr/>
          <p:nvPr/>
        </p:nvSpPr>
        <p:spPr>
          <a:xfrm>
            <a:off x="843988" y="800105"/>
            <a:ext cx="1676400" cy="432056"/>
          </a:xfrm>
          <a:prstGeom prst="wedgeRectCallout">
            <a:avLst>
              <a:gd name="adj1" fmla="val 112683"/>
              <a:gd name="adj2" fmla="val 104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Gadget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67761882-8EED-409A-9BD6-18A8F390D02B}"/>
              </a:ext>
            </a:extLst>
          </p:cNvPr>
          <p:cNvSpPr/>
          <p:nvPr/>
        </p:nvSpPr>
        <p:spPr>
          <a:xfrm>
            <a:off x="8677501" y="3456056"/>
            <a:ext cx="2312599" cy="909703"/>
          </a:xfrm>
          <a:prstGeom prst="wedgeRectCallout">
            <a:avLst>
              <a:gd name="adj1" fmla="val -81818"/>
              <a:gd name="adj2" fmla="val 18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Toolpaths will be added if you select tooling (tools are saved)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530AC34-BFAD-4F4F-B61F-3E34E5310ADF}"/>
              </a:ext>
            </a:extLst>
          </p:cNvPr>
          <p:cNvSpPr/>
          <p:nvPr/>
        </p:nvSpPr>
        <p:spPr>
          <a:xfrm>
            <a:off x="5257800" y="5598810"/>
            <a:ext cx="1787222" cy="649590"/>
          </a:xfrm>
          <a:prstGeom prst="wedgeRectCallout">
            <a:avLst>
              <a:gd name="adj1" fmla="val -3276"/>
              <a:gd name="adj2" fmla="val -136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Cabinet to be drawn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4ECC74D-1A40-4296-A7CA-E2EB3DBF9284}"/>
              </a:ext>
            </a:extLst>
          </p:cNvPr>
          <p:cNvSpPr/>
          <p:nvPr/>
        </p:nvSpPr>
        <p:spPr>
          <a:xfrm>
            <a:off x="9088588" y="1567100"/>
            <a:ext cx="1676400" cy="638115"/>
          </a:xfrm>
          <a:prstGeom prst="wedgeRectCallout">
            <a:avLst>
              <a:gd name="adj1" fmla="val -103246"/>
              <a:gd name="adj2" fmla="val -10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&amp; Export Settings</a:t>
            </a:r>
          </a:p>
        </p:txBody>
      </p:sp>
    </p:spTree>
    <p:extLst>
      <p:ext uri="{BB962C8B-B14F-4D97-AF65-F5344CB8AC3E}">
        <p14:creationId xmlns:p14="http://schemas.microsoft.com/office/powerpoint/2010/main" val="18686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C6C-2DDD-4AEB-BC2E-5F9A1AC4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" y="1"/>
            <a:ext cx="10515600" cy="47324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About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8334B59-F569-4FF0-9D55-2EF4B895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1142681"/>
            <a:ext cx="6725589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C0FD7525-7642-4E6C-9B79-FDBAF353F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90" y="1463557"/>
            <a:ext cx="6068272" cy="403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21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Project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Easy Cabinet Maker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4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F36E16D-DB5F-4017-BC08-7372501AEA41}"/>
              </a:ext>
            </a:extLst>
          </p:cNvPr>
          <p:cNvSpPr/>
          <p:nvPr/>
        </p:nvSpPr>
        <p:spPr>
          <a:xfrm>
            <a:off x="7972150" y="1166630"/>
            <a:ext cx="2257926" cy="1074821"/>
          </a:xfrm>
          <a:prstGeom prst="wedgeRectCallout">
            <a:avLst>
              <a:gd name="adj1" fmla="val -98374"/>
              <a:gd name="adj2" fmla="val 52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Project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C82213-155B-4D8D-81E1-6682A4ED6425}"/>
              </a:ext>
            </a:extLst>
          </p:cNvPr>
          <p:cNvSpPr/>
          <p:nvPr/>
        </p:nvSpPr>
        <p:spPr>
          <a:xfrm>
            <a:off x="8182201" y="2492540"/>
            <a:ext cx="2857274" cy="755486"/>
          </a:xfrm>
          <a:prstGeom prst="wedgeRectCallout">
            <a:avLst>
              <a:gd name="adj1" fmla="val -69172"/>
              <a:gd name="adj2" fmla="val 60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Path is </a:t>
            </a:r>
            <a:r>
              <a:rPr lang="en-US" u="sng" dirty="0"/>
              <a:t>required</a:t>
            </a:r>
            <a:r>
              <a:rPr lang="en-US" dirty="0"/>
              <a:t>. All logs and BOM will be written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214D29D-8BEC-4976-94EE-39A74E717350}"/>
              </a:ext>
            </a:extLst>
          </p:cNvPr>
          <p:cNvSpPr/>
          <p:nvPr/>
        </p:nvSpPr>
        <p:spPr>
          <a:xfrm>
            <a:off x="8315551" y="3714305"/>
            <a:ext cx="2857274" cy="755486"/>
          </a:xfrm>
          <a:prstGeom prst="wedgeRectCallout">
            <a:avLst>
              <a:gd name="adj1" fmla="val -71506"/>
              <a:gd name="adj2" fmla="val 3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material type and </a:t>
            </a:r>
            <a:r>
              <a:rPr lang="en-US" dirty="0" err="1"/>
              <a:t>finsh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CAFE7C9-22C5-41C2-85B4-6C238175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2" y="914113"/>
            <a:ext cx="6087325" cy="411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Layer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5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1149596" y="5295999"/>
            <a:ext cx="3643921" cy="406488"/>
          </a:xfrm>
          <a:prstGeom prst="wedgeRectCallout">
            <a:avLst>
              <a:gd name="adj1" fmla="val 55897"/>
              <a:gd name="adj2" fmla="val -23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Name for each milling operation</a:t>
            </a:r>
            <a:endParaRPr lang="en-US" sz="16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2D6AE1-F4F5-44E7-8BD2-9AA628770652}"/>
              </a:ext>
            </a:extLst>
          </p:cNvPr>
          <p:cNvSpPr/>
          <p:nvPr/>
        </p:nvSpPr>
        <p:spPr>
          <a:xfrm>
            <a:off x="10066215" y="1266014"/>
            <a:ext cx="1340338" cy="406488"/>
          </a:xfrm>
          <a:prstGeom prst="wedgeRectCallout">
            <a:avLst>
              <a:gd name="adj1" fmla="val -120472"/>
              <a:gd name="adj2" fmla="val -14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Layer Colors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656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D5C422-B3CE-4A9E-8ABB-2E9658C2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08" y="659640"/>
            <a:ext cx="6687483" cy="544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Base Cabinet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6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B6B9130-722E-458F-BB25-246CD8B737C5}"/>
              </a:ext>
            </a:extLst>
          </p:cNvPr>
          <p:cNvSpPr/>
          <p:nvPr/>
        </p:nvSpPr>
        <p:spPr>
          <a:xfrm>
            <a:off x="647701" y="2324683"/>
            <a:ext cx="1789966" cy="659758"/>
          </a:xfrm>
          <a:prstGeom prst="wedgeRectCallout">
            <a:avLst>
              <a:gd name="adj1" fmla="val 113322"/>
              <a:gd name="adj2" fmla="val 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Base Cabinet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3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AFFD89-EE04-486F-8C84-FF84EFDBA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31" y="878705"/>
            <a:ext cx="7645737" cy="4700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Wall Cabinet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7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0751FA-B174-47DA-9A15-8C9B7EA7E57C}"/>
              </a:ext>
            </a:extLst>
          </p:cNvPr>
          <p:cNvSpPr/>
          <p:nvPr/>
        </p:nvSpPr>
        <p:spPr>
          <a:xfrm>
            <a:off x="695326" y="1430214"/>
            <a:ext cx="2024428" cy="586155"/>
          </a:xfrm>
          <a:prstGeom prst="wedgeRectCallout">
            <a:avLst>
              <a:gd name="adj1" fmla="val 80893"/>
              <a:gd name="adj2" fmla="val 37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Wall (Upper) Cabinet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9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1395F7C-B7DB-473A-BF56-7F7CD501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12" y="700648"/>
            <a:ext cx="5201376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8E0BD4-8523-46F0-9574-18E62C1FDADE}"/>
              </a:ext>
            </a:extLst>
          </p:cNvPr>
          <p:cNvSpPr/>
          <p:nvPr/>
        </p:nvSpPr>
        <p:spPr>
          <a:xfrm>
            <a:off x="1015741" y="3099268"/>
            <a:ext cx="9957317" cy="141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103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Milling Settings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8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6B160A6-7FB9-42CA-9DFF-AB9BDFBBA3B5}"/>
              </a:ext>
            </a:extLst>
          </p:cNvPr>
          <p:cNvSpPr/>
          <p:nvPr/>
        </p:nvSpPr>
        <p:spPr>
          <a:xfrm>
            <a:off x="662355" y="1262058"/>
            <a:ext cx="1789966" cy="659758"/>
          </a:xfrm>
          <a:prstGeom prst="wedgeRectCallout">
            <a:avLst>
              <a:gd name="adj1" fmla="val 111575"/>
              <a:gd name="adj2" fmla="val 22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Default values for Milling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A3FEF-8B98-40D1-AFAD-F0CC79274731}"/>
              </a:ext>
            </a:extLst>
          </p:cNvPr>
          <p:cNvSpPr txBox="1"/>
          <p:nvPr/>
        </p:nvSpPr>
        <p:spPr>
          <a:xfrm>
            <a:off x="1094413" y="3138130"/>
            <a:ext cx="987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 </a:t>
            </a:r>
            <a:r>
              <a:rPr lang="en-US" dirty="0">
                <a:solidFill>
                  <a:schemeClr val="bg1"/>
                </a:solidFill>
              </a:rPr>
              <a:t>Back Dado Height and Dado Height are measurements from the material back to the bottom of the Dado. Sheet goods very in thickness, a 3/4” plywood is never 3/4” it is usually 23/32” thick or less. This will ensure the overall dimensions of the cabinet will be accurate regardless of thickness of the material being used.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1CBEC26-1E26-4118-8156-76FF059D5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76" y="4462551"/>
            <a:ext cx="3381847" cy="152421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929B89-8984-4CAB-B49E-F7E86533C649}"/>
              </a:ext>
            </a:extLst>
          </p:cNvPr>
          <p:cNvSpPr/>
          <p:nvPr/>
        </p:nvSpPr>
        <p:spPr>
          <a:xfrm>
            <a:off x="6836460" y="5041274"/>
            <a:ext cx="1887885" cy="279401"/>
          </a:xfrm>
          <a:prstGeom prst="wedgeRectCallout">
            <a:avLst>
              <a:gd name="adj1" fmla="val -64336"/>
              <a:gd name="adj2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Dado Height Value</a:t>
            </a:r>
            <a:endParaRPr lang="en-US" sz="16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0B204E5-DFEB-4354-BCDC-274EB64FC4DE}"/>
              </a:ext>
            </a:extLst>
          </p:cNvPr>
          <p:cNvSpPr/>
          <p:nvPr/>
        </p:nvSpPr>
        <p:spPr>
          <a:xfrm>
            <a:off x="1451956" y="5592060"/>
            <a:ext cx="2000730" cy="279401"/>
          </a:xfrm>
          <a:prstGeom prst="wedgeRectCallout">
            <a:avLst>
              <a:gd name="adj1" fmla="val 68159"/>
              <a:gd name="adj2" fmla="val -155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Material Back/Bottom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53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76C9E8B-1388-4AFA-8E5E-20C101F7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66" y="1071113"/>
            <a:ext cx="5221655" cy="395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88E9A-A15F-4D3C-A765-1DEFCD9A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8928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Selection Menu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140C-9B3D-4B52-9AB6-68148DD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Easy Cabinet Maker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C5CD6-ED68-416F-8458-7D6DC6F6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6B70-C399-481B-8E1B-1D91C2195225}" type="slidenum">
              <a:rPr lang="en-US" smtClean="0"/>
              <a:t>9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0751FA-B174-47DA-9A15-8C9B7EA7E57C}"/>
              </a:ext>
            </a:extLst>
          </p:cNvPr>
          <p:cNvSpPr/>
          <p:nvPr/>
        </p:nvSpPr>
        <p:spPr>
          <a:xfrm>
            <a:off x="1000126" y="1598656"/>
            <a:ext cx="2024428" cy="839744"/>
          </a:xfrm>
          <a:prstGeom prst="wedgeRectCallout">
            <a:avLst>
              <a:gd name="adj1" fmla="val 97534"/>
              <a:gd name="adj2" fmla="val 38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which parts to ben drawn on current sheet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121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407</TotalTime>
  <Words>409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</vt:lpstr>
      <vt:lpstr>Easy Cabinet Maker</vt:lpstr>
      <vt:lpstr>Main Screen</vt:lpstr>
      <vt:lpstr>About Screen</vt:lpstr>
      <vt:lpstr>Project Setup</vt:lpstr>
      <vt:lpstr>Layer Setup</vt:lpstr>
      <vt:lpstr>Base Cabinet Setup</vt:lpstr>
      <vt:lpstr>Wall Cabinet Setup</vt:lpstr>
      <vt:lpstr>Milling Settings Menu</vt:lpstr>
      <vt:lpstr>Part Selection Menu</vt:lpstr>
      <vt:lpstr>Import &amp; Export Settings Menus</vt:lpstr>
      <vt:lpstr>Registry Data</vt:lpstr>
      <vt:lpstr>Tool Selection for Part Profile</vt:lpstr>
      <vt:lpstr>Layers and Toolpaths</vt:lpstr>
      <vt:lpstr>Wall Cabinet Layout</vt:lpstr>
      <vt:lpstr>Base Cabinet Layout</vt:lpstr>
      <vt:lpstr>Part and Milling Notation</vt:lpstr>
      <vt:lpstr>Bill of Material Files </vt:lpstr>
      <vt:lpstr>Edit CSV file in Excel or Text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MDF Door Maker</dc:title>
  <dc:creator>James Anderson</dc:creator>
  <cp:lastModifiedBy>James Anderson</cp:lastModifiedBy>
  <cp:revision>23</cp:revision>
  <dcterms:created xsi:type="dcterms:W3CDTF">2021-07-03T20:00:46Z</dcterms:created>
  <dcterms:modified xsi:type="dcterms:W3CDTF">2021-11-19T21:21:37Z</dcterms:modified>
</cp:coreProperties>
</file>