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9" r:id="rId5"/>
  </p:sldMasterIdLst>
  <p:notesMasterIdLst>
    <p:notesMasterId r:id="rId18"/>
  </p:notesMasterIdLst>
  <p:handoutMasterIdLst>
    <p:handoutMasterId r:id="rId19"/>
  </p:handoutMasterIdLst>
  <p:sldIdLst>
    <p:sldId id="518" r:id="rId6"/>
    <p:sldId id="367" r:id="rId7"/>
    <p:sldId id="368" r:id="rId8"/>
    <p:sldId id="369" r:id="rId9"/>
    <p:sldId id="371" r:id="rId10"/>
    <p:sldId id="378" r:id="rId11"/>
    <p:sldId id="372" r:id="rId12"/>
    <p:sldId id="373" r:id="rId13"/>
    <p:sldId id="374" r:id="rId14"/>
    <p:sldId id="375" r:id="rId15"/>
    <p:sldId id="376" r:id="rId16"/>
    <p:sldId id="377" r:id="rId17"/>
  </p:sldIdLst>
  <p:sldSz cx="10058400" cy="7772400"/>
  <p:notesSz cx="6950075" cy="9236075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DBA2D-4CC5-48B3-8C12-B645BFAF2501}">
          <p14:sldIdLst>
            <p14:sldId id="518"/>
            <p14:sldId id="367"/>
            <p14:sldId id="368"/>
            <p14:sldId id="369"/>
            <p14:sldId id="371"/>
            <p14:sldId id="378"/>
            <p14:sldId id="372"/>
            <p14:sldId id="373"/>
            <p14:sldId id="374"/>
            <p14:sldId id="375"/>
            <p14:sldId id="376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  <p15:guide id="3" pos="3024" userDrawn="1">
          <p15:clr>
            <a:srgbClr val="A4A3A4"/>
          </p15:clr>
        </p15:guide>
        <p15:guide id="4" pos="3312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6048" userDrawn="1">
          <p15:clr>
            <a:srgbClr val="A4A3A4"/>
          </p15:clr>
        </p15:guide>
        <p15:guide id="7" orient="horz" pos="294" userDrawn="1">
          <p15:clr>
            <a:srgbClr val="A4A3A4"/>
          </p15:clr>
        </p15:guide>
        <p15:guide id="8" orient="horz" pos="864" userDrawn="1">
          <p15:clr>
            <a:srgbClr val="A4A3A4"/>
          </p15:clr>
        </p15:guide>
        <p15:guide id="9" orient="horz" pos="4260" userDrawn="1">
          <p15:clr>
            <a:srgbClr val="A4A3A4"/>
          </p15:clr>
        </p15:guide>
        <p15:guide id="10" orient="horz" pos="4704" userDrawn="1">
          <p15:clr>
            <a:srgbClr val="A4A3A4"/>
          </p15:clr>
        </p15:guide>
        <p15:guide id="11" orient="horz" pos="289" userDrawn="1">
          <p15:clr>
            <a:srgbClr val="A4A3A4"/>
          </p15:clr>
        </p15:guide>
        <p15:guide id="12" orient="horz" pos="863" userDrawn="1">
          <p15:clr>
            <a:srgbClr val="A4A3A4"/>
          </p15:clr>
        </p15:guide>
        <p15:guide id="13" orient="horz" pos="47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evor Burnett" initials="TB" lastIdx="1" clrIdx="0">
    <p:extLst>
      <p:ext uri="{19B8F6BF-5375-455C-9EA6-DF929625EA0E}">
        <p15:presenceInfo xmlns:p15="http://schemas.microsoft.com/office/powerpoint/2012/main" userId="S-1-5-21-1504681139-331806833-1371373237-25187" providerId="AD"/>
      </p:ext>
    </p:extLst>
  </p:cmAuthor>
  <p:cmAuthor id="2" name="Marc Smernoff" initials="MS" lastIdx="19" clrIdx="1">
    <p:extLst>
      <p:ext uri="{19B8F6BF-5375-455C-9EA6-DF929625EA0E}">
        <p15:presenceInfo xmlns:p15="http://schemas.microsoft.com/office/powerpoint/2012/main" userId="S-1-5-21-1504681139-331806833-1371373237-19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39B"/>
    <a:srgbClr val="00A450"/>
    <a:srgbClr val="569BBE"/>
    <a:srgbClr val="464646"/>
    <a:srgbClr val="F2F2F2"/>
    <a:srgbClr val="D7E1ED"/>
    <a:srgbClr val="008CD2"/>
    <a:srgbClr val="7F7F7F"/>
    <a:srgbClr val="AAA5BE"/>
    <a:srgbClr val="9BB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5865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1314" y="108"/>
      </p:cViewPr>
      <p:guideLst>
        <p:guide orient="horz" pos="2448"/>
        <p:guide pos="3168"/>
        <p:guide pos="3024"/>
        <p:guide pos="3312"/>
        <p:guide pos="288"/>
        <p:guide pos="6048"/>
        <p:guide orient="horz" pos="294"/>
        <p:guide orient="horz" pos="864"/>
        <p:guide orient="horz" pos="4260"/>
        <p:guide orient="horz" pos="4704"/>
        <p:guide orient="horz" pos="289"/>
        <p:guide orient="horz" pos="863"/>
        <p:guide orient="horz" pos="47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2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2329" cy="46369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173" y="1"/>
            <a:ext cx="3012329" cy="46369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EA84507E-09A1-474A-BF58-6C74E50AB4D7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9"/>
            <a:ext cx="3012329" cy="46369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173" y="8772379"/>
            <a:ext cx="3012329" cy="46369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D1F0E399-1217-455B-9535-6EEBF54103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02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11699" cy="463407"/>
          </a:xfrm>
          <a:prstGeom prst="rect">
            <a:avLst/>
          </a:prstGeom>
        </p:spPr>
        <p:txBody>
          <a:bodyPr vert="horz" lIns="91563" tIns="45784" rIns="91563" bIns="457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71" y="2"/>
            <a:ext cx="3011699" cy="463407"/>
          </a:xfrm>
          <a:prstGeom prst="rect">
            <a:avLst/>
          </a:prstGeom>
        </p:spPr>
        <p:txBody>
          <a:bodyPr vert="horz" lIns="91563" tIns="45784" rIns="91563" bIns="45784" rtlCol="0"/>
          <a:lstStyle>
            <a:lvl1pPr algn="r">
              <a:defRPr sz="1200"/>
            </a:lvl1pPr>
          </a:lstStyle>
          <a:p>
            <a:fld id="{BEC65B5F-94C8-E34E-A7DE-E3DC69331594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58913" y="1154113"/>
            <a:ext cx="4032250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3" tIns="45784" rIns="91563" bIns="4578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6"/>
            <a:ext cx="5560060" cy="3636705"/>
          </a:xfrm>
          <a:prstGeom prst="rect">
            <a:avLst/>
          </a:prstGeom>
        </p:spPr>
        <p:txBody>
          <a:bodyPr vert="horz" lIns="91563" tIns="45784" rIns="91563" bIns="457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3"/>
            <a:ext cx="3011699" cy="463406"/>
          </a:xfrm>
          <a:prstGeom prst="rect">
            <a:avLst/>
          </a:prstGeom>
        </p:spPr>
        <p:txBody>
          <a:bodyPr vert="horz" lIns="91563" tIns="45784" rIns="91563" bIns="457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71" y="8772673"/>
            <a:ext cx="3011699" cy="463406"/>
          </a:xfrm>
          <a:prstGeom prst="rect">
            <a:avLst/>
          </a:prstGeom>
        </p:spPr>
        <p:txBody>
          <a:bodyPr vert="horz" lIns="91563" tIns="45784" rIns="91563" bIns="45784" rtlCol="0" anchor="b"/>
          <a:lstStyle>
            <a:lvl1pPr algn="r">
              <a:defRPr sz="1200"/>
            </a:lvl1pPr>
          </a:lstStyle>
          <a:p>
            <a:fld id="{9E696231-FADB-D741-8939-1E6FAAF20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0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3A3ABD4-C574-5A7B-CD21-635D0CBB0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1785" y="4"/>
            <a:ext cx="9136617" cy="7772399"/>
          </a:xfrm>
          <a:custGeom>
            <a:avLst/>
            <a:gdLst>
              <a:gd name="connsiteX0" fmla="*/ 6861703 w 11074687"/>
              <a:gd name="connsiteY0" fmla="*/ 0 h 6857999"/>
              <a:gd name="connsiteX1" fmla="*/ 11074687 w 11074687"/>
              <a:gd name="connsiteY1" fmla="*/ 0 h 6857999"/>
              <a:gd name="connsiteX2" fmla="*/ 11074687 w 11074687"/>
              <a:gd name="connsiteY2" fmla="*/ 2567787 h 6857999"/>
              <a:gd name="connsiteX3" fmla="*/ 6782158 w 11074687"/>
              <a:gd name="connsiteY3" fmla="*/ 6857999 h 6857999"/>
              <a:gd name="connsiteX4" fmla="*/ 0 w 11074687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74687" h="6857999">
                <a:moveTo>
                  <a:pt x="6861703" y="0"/>
                </a:moveTo>
                <a:lnTo>
                  <a:pt x="11074687" y="0"/>
                </a:lnTo>
                <a:lnTo>
                  <a:pt x="11074687" y="2567787"/>
                </a:lnTo>
                <a:lnTo>
                  <a:pt x="678215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20"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8EB704B-EC68-C558-532D-BEE5B3BCC1E5}"/>
              </a:ext>
            </a:extLst>
          </p:cNvPr>
          <p:cNvSpPr/>
          <p:nvPr/>
        </p:nvSpPr>
        <p:spPr>
          <a:xfrm>
            <a:off x="2" y="3"/>
            <a:ext cx="6582687" cy="7772399"/>
          </a:xfrm>
          <a:custGeom>
            <a:avLst/>
            <a:gdLst>
              <a:gd name="connsiteX0" fmla="*/ 0 w 7979015"/>
              <a:gd name="connsiteY0" fmla="*/ 0 h 6857999"/>
              <a:gd name="connsiteX1" fmla="*/ 7979015 w 7979015"/>
              <a:gd name="connsiteY1" fmla="*/ 0 h 6857999"/>
              <a:gd name="connsiteX2" fmla="*/ 1117312 w 7979015"/>
              <a:gd name="connsiteY2" fmla="*/ 6857999 h 6857999"/>
              <a:gd name="connsiteX3" fmla="*/ 0 w 7979015"/>
              <a:gd name="connsiteY3" fmla="*/ 6857999 h 6857999"/>
              <a:gd name="connsiteX4" fmla="*/ 0 w 7979015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9015" h="6857999">
                <a:moveTo>
                  <a:pt x="0" y="0"/>
                </a:moveTo>
                <a:lnTo>
                  <a:pt x="7979015" y="0"/>
                </a:lnTo>
                <a:lnTo>
                  <a:pt x="1117312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55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37374AC-60D4-13A7-AD5C-72982246CB8C}"/>
              </a:ext>
            </a:extLst>
          </p:cNvPr>
          <p:cNvSpPr/>
          <p:nvPr/>
        </p:nvSpPr>
        <p:spPr>
          <a:xfrm>
            <a:off x="6517064" y="2910159"/>
            <a:ext cx="3541336" cy="4862240"/>
          </a:xfrm>
          <a:custGeom>
            <a:avLst/>
            <a:gdLst>
              <a:gd name="connsiteX0" fmla="*/ 4292529 w 4292529"/>
              <a:gd name="connsiteY0" fmla="*/ 0 h 4290212"/>
              <a:gd name="connsiteX1" fmla="*/ 4292529 w 4292529"/>
              <a:gd name="connsiteY1" fmla="*/ 4290212 h 4290212"/>
              <a:gd name="connsiteX2" fmla="*/ 0 w 4292529"/>
              <a:gd name="connsiteY2" fmla="*/ 4290212 h 4290212"/>
              <a:gd name="connsiteX3" fmla="*/ 4292529 w 4292529"/>
              <a:gd name="connsiteY3" fmla="*/ 0 h 429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2529" h="4290212">
                <a:moveTo>
                  <a:pt x="4292529" y="0"/>
                </a:moveTo>
                <a:lnTo>
                  <a:pt x="4292529" y="4290212"/>
                </a:lnTo>
                <a:lnTo>
                  <a:pt x="0" y="4290212"/>
                </a:lnTo>
                <a:lnTo>
                  <a:pt x="42925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55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314" y="695381"/>
            <a:ext cx="3743087" cy="3190821"/>
          </a:xfrm>
        </p:spPr>
        <p:txBody>
          <a:bodyPr anchor="t"/>
          <a:lstStyle>
            <a:lvl1pPr algn="l">
              <a:defRPr sz="412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314" y="5347123"/>
            <a:ext cx="1575553" cy="755650"/>
          </a:xfrm>
        </p:spPr>
        <p:txBody>
          <a:bodyPr/>
          <a:lstStyle>
            <a:lvl1pPr marL="0" indent="0" algn="l">
              <a:spcBef>
                <a:spcPts val="495"/>
              </a:spcBef>
              <a:buNone/>
              <a:defRPr sz="1320" b="1">
                <a:solidFill>
                  <a:schemeClr val="bg1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A logo with a globe and rings around it&#10;&#10;Description automatically generated">
            <a:extLst>
              <a:ext uri="{FF2B5EF4-FFF2-40B4-BE49-F238E27FC236}">
                <a16:creationId xmlns:a16="http://schemas.microsoft.com/office/drawing/2014/main" id="{4AC15B7A-5F72-449E-90D8-D25CC627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988" y="6265089"/>
            <a:ext cx="2045470" cy="859613"/>
          </a:xfrm>
          <a:prstGeom prst="rect">
            <a:avLst/>
          </a:prstGeom>
        </p:spPr>
      </p:pic>
      <p:pic>
        <p:nvPicPr>
          <p:cNvPr id="11" name="Picture 10" descr="A logo with a globe and rings around it&#10;&#10;Description automatically generated">
            <a:extLst>
              <a:ext uri="{FF2B5EF4-FFF2-40B4-BE49-F238E27FC236}">
                <a16:creationId xmlns:a16="http://schemas.microsoft.com/office/drawing/2014/main" id="{86B81F4F-34C5-4D7F-A4AB-77C3F919B6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5988" y="6265089"/>
            <a:ext cx="2045470" cy="8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5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hort Intro 2">
    <p:bg>
      <p:bgPr>
        <a:solidFill>
          <a:srgbClr val="E6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3FC66-D0D7-856B-F4C6-38BAD924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1863" y="7347511"/>
            <a:ext cx="870942" cy="11432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CCBDBD17-A772-510E-B299-49C49FBAB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66" y="1298999"/>
            <a:ext cx="9256243" cy="586528"/>
          </a:xfrm>
        </p:spPr>
        <p:txBody>
          <a:bodyPr/>
          <a:lstStyle>
            <a:lvl2pPr marL="392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A blue and white background&#10;&#10;Description automatically generated">
            <a:extLst>
              <a:ext uri="{FF2B5EF4-FFF2-40B4-BE49-F238E27FC236}">
                <a16:creationId xmlns:a16="http://schemas.microsoft.com/office/drawing/2014/main" id="{83F3BEA4-2D03-4C44-8F2A-96A93BE8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4" y="6889780"/>
            <a:ext cx="1489901" cy="777240"/>
          </a:xfrm>
          <a:prstGeom prst="rect">
            <a:avLst/>
          </a:prstGeom>
        </p:spPr>
      </p:pic>
      <p:pic>
        <p:nvPicPr>
          <p:cNvPr id="11" name="Picture 10" descr="A blue planet with yellow rings around it&#10;&#10;Description automatically generated">
            <a:extLst>
              <a:ext uri="{FF2B5EF4-FFF2-40B4-BE49-F238E27FC236}">
                <a16:creationId xmlns:a16="http://schemas.microsoft.com/office/drawing/2014/main" id="{8C1076BA-F6DA-4884-A874-62D914929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30" y="7010503"/>
            <a:ext cx="1175584" cy="494042"/>
          </a:xfrm>
          <a:prstGeom prst="rect">
            <a:avLst/>
          </a:prstGeom>
        </p:spPr>
      </p:pic>
      <p:pic>
        <p:nvPicPr>
          <p:cNvPr id="8" name="Picture 7" descr="A blue and white background&#10;&#10;Description automatically generated">
            <a:extLst>
              <a:ext uri="{FF2B5EF4-FFF2-40B4-BE49-F238E27FC236}">
                <a16:creationId xmlns:a16="http://schemas.microsoft.com/office/drawing/2014/main" id="{80612A9C-6878-45AC-8519-C947F1091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7314" y="6889780"/>
            <a:ext cx="1489901" cy="777240"/>
          </a:xfrm>
          <a:prstGeom prst="rect">
            <a:avLst/>
          </a:prstGeom>
        </p:spPr>
      </p:pic>
      <p:pic>
        <p:nvPicPr>
          <p:cNvPr id="9" name="Picture 8" descr="A blue planet with yellow rings around it&#10;&#10;Description automatically generated">
            <a:extLst>
              <a:ext uri="{FF2B5EF4-FFF2-40B4-BE49-F238E27FC236}">
                <a16:creationId xmlns:a16="http://schemas.microsoft.com/office/drawing/2014/main" id="{68D1EBFD-9562-4654-BC84-7403D1AE7A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4830" y="7010503"/>
            <a:ext cx="1175584" cy="4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4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3FC66-D0D7-856B-F4C6-38BAD924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1863" y="7347511"/>
            <a:ext cx="870942" cy="11432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27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5569F-90A4-E117-F67E-4CBB5D33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1863" y="7347511"/>
            <a:ext cx="870942" cy="11432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4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#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B449B4AA-5F77-8697-B384-1886F9B0F905}"/>
              </a:ext>
            </a:extLst>
          </p:cNvPr>
          <p:cNvSpPr/>
          <p:nvPr/>
        </p:nvSpPr>
        <p:spPr>
          <a:xfrm>
            <a:off x="2879317" y="3239"/>
            <a:ext cx="7179085" cy="7769162"/>
          </a:xfrm>
          <a:custGeom>
            <a:avLst/>
            <a:gdLst>
              <a:gd name="connsiteX0" fmla="*/ 6859206 w 8701921"/>
              <a:gd name="connsiteY0" fmla="*/ 0 h 6855143"/>
              <a:gd name="connsiteX1" fmla="*/ 8701921 w 8701921"/>
              <a:gd name="connsiteY1" fmla="*/ 0 h 6855143"/>
              <a:gd name="connsiteX2" fmla="*/ 8701921 w 8701921"/>
              <a:gd name="connsiteY2" fmla="*/ 6855143 h 6855143"/>
              <a:gd name="connsiteX3" fmla="*/ 0 w 8701921"/>
              <a:gd name="connsiteY3" fmla="*/ 6855143 h 68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1921" h="6855143">
                <a:moveTo>
                  <a:pt x="6859206" y="0"/>
                </a:moveTo>
                <a:lnTo>
                  <a:pt x="8701921" y="0"/>
                </a:lnTo>
                <a:lnTo>
                  <a:pt x="8701921" y="6855143"/>
                </a:lnTo>
                <a:lnTo>
                  <a:pt x="0" y="6855143"/>
                </a:lnTo>
                <a:close/>
              </a:path>
            </a:pathLst>
          </a:custGeom>
          <a:solidFill>
            <a:schemeClr val="tx2"/>
          </a:solidFill>
          <a:ln w="95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55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A973E-40F4-F4F0-9ABC-C02C2C6B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15" y="417409"/>
            <a:ext cx="5296131" cy="34687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8E398-0D49-E8E0-291F-FC048D0A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1864" y="7347512"/>
            <a:ext cx="931213" cy="11432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E5EFE-0B64-1AFA-5952-9BA51D0F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1595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Te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7314" y="1810012"/>
            <a:ext cx="8954333" cy="4152378"/>
          </a:xfrm>
        </p:spPr>
        <p:txBody>
          <a:bodyPr anchor="ctr"/>
          <a:lstStyle>
            <a:lvl1pPr>
              <a:defRPr sz="2970">
                <a:solidFill>
                  <a:schemeClr val="bg1"/>
                </a:solidFill>
              </a:defRPr>
            </a:lvl1pPr>
          </a:lstStyle>
          <a:p>
            <a:r>
              <a:rPr lang="en-US"/>
              <a:t>This layout can be used for </a:t>
            </a:r>
            <a:br>
              <a:rPr lang="en-US"/>
            </a:br>
            <a:r>
              <a:rPr lang="en-US"/>
              <a:t>a statement, divider, takeaway </a:t>
            </a:r>
            <a:br>
              <a:rPr lang="en-US"/>
            </a:br>
            <a:r>
              <a:rPr lang="en-US"/>
              <a:t>or quote.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4B3E-A966-38C3-1B3C-94D2A81B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1863" y="7347511"/>
            <a:ext cx="870942" cy="1143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DE07DB-1A85-AB05-CBA6-C9F9682B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logo with a globe and rings around it&#10;&#10;Description automatically generated">
            <a:extLst>
              <a:ext uri="{FF2B5EF4-FFF2-40B4-BE49-F238E27FC236}">
                <a16:creationId xmlns:a16="http://schemas.microsoft.com/office/drawing/2014/main" id="{335F7A45-AD1F-4BAD-B854-F35B03C6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00" y="6798208"/>
            <a:ext cx="1680749" cy="706339"/>
          </a:xfrm>
          <a:prstGeom prst="rect">
            <a:avLst/>
          </a:prstGeom>
        </p:spPr>
      </p:pic>
      <p:pic>
        <p:nvPicPr>
          <p:cNvPr id="6" name="Picture 5" descr="A logo with a globe and rings around it&#10;&#10;Description automatically generated">
            <a:extLst>
              <a:ext uri="{FF2B5EF4-FFF2-40B4-BE49-F238E27FC236}">
                <a16:creationId xmlns:a16="http://schemas.microsoft.com/office/drawing/2014/main" id="{70F6B64A-9657-492F-AFA8-C74DC85B4F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9500" y="6798208"/>
            <a:ext cx="1680749" cy="70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66590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Yello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7314" y="1810012"/>
            <a:ext cx="8954333" cy="4152378"/>
          </a:xfrm>
        </p:spPr>
        <p:txBody>
          <a:bodyPr anchor="ctr"/>
          <a:lstStyle>
            <a:lvl1pPr>
              <a:defRPr sz="2970">
                <a:solidFill>
                  <a:schemeClr val="tx1"/>
                </a:solidFill>
              </a:defRPr>
            </a:lvl1pPr>
          </a:lstStyle>
          <a:p>
            <a:r>
              <a:rPr lang="en-US"/>
              <a:t>This layout can be used for </a:t>
            </a:r>
            <a:br>
              <a:rPr lang="en-US"/>
            </a:br>
            <a:r>
              <a:rPr lang="en-US"/>
              <a:t>a statement, divider, takeaway </a:t>
            </a:r>
            <a:br>
              <a:rPr lang="en-US"/>
            </a:br>
            <a:r>
              <a:rPr lang="en-US"/>
              <a:t>or quote.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4B3E-A966-38C3-1B3C-94D2A81B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 descr="A yellow rectangular object with a black center&#10;&#10;Description automatically generated with medium confidence">
            <a:extLst>
              <a:ext uri="{FF2B5EF4-FFF2-40B4-BE49-F238E27FC236}">
                <a16:creationId xmlns:a16="http://schemas.microsoft.com/office/drawing/2014/main" id="{15395AEC-5460-40D3-AF87-A5894D42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44" y="7008154"/>
            <a:ext cx="1295019" cy="708152"/>
          </a:xfrm>
          <a:prstGeom prst="rect">
            <a:avLst/>
          </a:prstGeom>
        </p:spPr>
      </p:pic>
      <p:pic>
        <p:nvPicPr>
          <p:cNvPr id="6" name="Picture 5" descr="A logo with a globe and rings around it&#10;&#10;Description automatically generated">
            <a:extLst>
              <a:ext uri="{FF2B5EF4-FFF2-40B4-BE49-F238E27FC236}">
                <a16:creationId xmlns:a16="http://schemas.microsoft.com/office/drawing/2014/main" id="{77826E41-1F52-4FA7-A81D-784F71823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47" y="6798208"/>
            <a:ext cx="1680749" cy="706339"/>
          </a:xfrm>
          <a:prstGeom prst="rect">
            <a:avLst/>
          </a:prstGeom>
        </p:spPr>
      </p:pic>
      <p:pic>
        <p:nvPicPr>
          <p:cNvPr id="8" name="Picture 7" descr="A yellow rectangular object with a black center&#10;&#10;Description automatically generated with medium confidence">
            <a:extLst>
              <a:ext uri="{FF2B5EF4-FFF2-40B4-BE49-F238E27FC236}">
                <a16:creationId xmlns:a16="http://schemas.microsoft.com/office/drawing/2014/main" id="{D8E18BC0-3038-4204-A5D9-D86A763093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8344" y="7008154"/>
            <a:ext cx="1295019" cy="708152"/>
          </a:xfrm>
          <a:prstGeom prst="rect">
            <a:avLst/>
          </a:prstGeom>
        </p:spPr>
      </p:pic>
      <p:pic>
        <p:nvPicPr>
          <p:cNvPr id="9" name="Picture 8" descr="A logo with a globe and rings around it&#10;&#10;Description automatically generated">
            <a:extLst>
              <a:ext uri="{FF2B5EF4-FFF2-40B4-BE49-F238E27FC236}">
                <a16:creationId xmlns:a16="http://schemas.microsoft.com/office/drawing/2014/main" id="{56C8CBA7-7039-49DB-AF58-473A64D0B9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6647" y="6798208"/>
            <a:ext cx="1680749" cy="70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8684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Teal w/Head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4B3E-A966-38C3-1B3C-94D2A81B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DE07DB-1A85-AB05-CBA6-C9F9682B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8D46AF-00CA-D626-EFCF-80016CDEAB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2" y="1299000"/>
            <a:ext cx="6888956" cy="4145231"/>
          </a:xfrm>
        </p:spPr>
        <p:txBody>
          <a:bodyPr/>
          <a:lstStyle>
            <a:lvl1pPr>
              <a:defRPr sz="2310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layout can be used for a long statement, divider, takeaway or quote that uses a headline.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24239-469E-AB3E-B702-A15FB758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15" y="417407"/>
            <a:ext cx="6894195" cy="8815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9" descr="A logo with a globe and rings around it&#10;&#10;Description automatically generated">
            <a:extLst>
              <a:ext uri="{FF2B5EF4-FFF2-40B4-BE49-F238E27FC236}">
                <a16:creationId xmlns:a16="http://schemas.microsoft.com/office/drawing/2014/main" id="{6900F281-E7D6-4DFA-9065-43360449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00" y="6798208"/>
            <a:ext cx="1680749" cy="706339"/>
          </a:xfrm>
          <a:prstGeom prst="rect">
            <a:avLst/>
          </a:prstGeom>
        </p:spPr>
      </p:pic>
      <p:pic>
        <p:nvPicPr>
          <p:cNvPr id="9" name="Picture 8" descr="A logo with a globe and rings around it&#10;&#10;Description automatically generated">
            <a:extLst>
              <a:ext uri="{FF2B5EF4-FFF2-40B4-BE49-F238E27FC236}">
                <a16:creationId xmlns:a16="http://schemas.microsoft.com/office/drawing/2014/main" id="{49B10FAE-07D2-4C80-AD5C-98C3B58891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9500" y="6798208"/>
            <a:ext cx="1680749" cy="70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73035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54DD-AD55-9DE3-0944-1B90CADA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88A56-A419-4620-3E45-211C7C4EE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D8BA7-1F11-8CCF-15A7-0C9C522C0A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71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/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E130-007D-6A90-6CFC-9D719A9D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14" y="417407"/>
            <a:ext cx="6894194" cy="8815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C5CD9-8952-C3B0-25B6-AB45BCF8F4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77843-9EA9-83F5-76E3-AF879C71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6EBD01-8C2C-EE43-6B5C-469E6933D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14" y="2086836"/>
            <a:ext cx="6894195" cy="4614700"/>
          </a:xfrm>
        </p:spPr>
        <p:txBody>
          <a:bodyPr/>
          <a:lstStyle>
            <a:lvl1pPr>
              <a:defRPr sz="2970" b="1">
                <a:solidFill>
                  <a:schemeClr val="bg1"/>
                </a:solidFill>
              </a:defRPr>
            </a:lvl1pPr>
            <a:lvl2pPr marL="392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020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D6A7-4DAF-BAE5-77B0-12CC6F58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38F5B-4389-3E21-CDCE-F33F503EC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4F1E75-9B82-86E3-94DE-2CF10799CB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7314" y="1885530"/>
            <a:ext cx="1379101" cy="1967993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algn="ctr">
              <a:defRPr sz="825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BE8F760C-8D1E-1635-B784-29FF43F0B4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71301" y="1885530"/>
            <a:ext cx="1379101" cy="1967993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algn="ctr">
              <a:defRPr sz="825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FB48BDC-EAAB-629E-819A-38DFD131B3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35287" y="1885530"/>
            <a:ext cx="1379101" cy="1967993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algn="ctr">
              <a:defRPr sz="825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0E8B1753-3CE3-51BC-3175-DDC315D8ADD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99273" y="1885530"/>
            <a:ext cx="1379101" cy="1967993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algn="ctr">
              <a:defRPr sz="825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0DBA85-99AD-B3D3-4E31-E349058EBCD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07314" y="4258849"/>
            <a:ext cx="2167532" cy="269728"/>
          </a:xfrm>
        </p:spPr>
        <p:txBody>
          <a:bodyPr/>
          <a:lstStyle>
            <a:lvl1pPr marL="0" indent="0">
              <a:buNone/>
              <a:defRPr sz="1155" b="1">
                <a:solidFill>
                  <a:schemeClr val="bg2"/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Americold exec name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A84A937-CE72-8DBC-AE0B-A5455C486E43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07314" y="4485989"/>
            <a:ext cx="2167532" cy="269728"/>
          </a:xfrm>
        </p:spPr>
        <p:txBody>
          <a:bodyPr/>
          <a:lstStyle>
            <a:lvl1pPr marL="0" indent="0">
              <a:buNone/>
              <a:defRPr sz="825" b="1">
                <a:solidFill>
                  <a:schemeClr val="tx1"/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[Americold exec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917F98D-0ED9-B967-3004-9706364544AB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407314" y="4975757"/>
            <a:ext cx="2167532" cy="1933044"/>
          </a:xfrm>
        </p:spPr>
        <p:txBody>
          <a:bodyPr/>
          <a:lstStyle>
            <a:lvl1pPr marL="0" indent="0">
              <a:buNone/>
              <a:defRPr sz="866" b="0">
                <a:solidFill>
                  <a:schemeClr val="tx1"/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marL="0" marR="0" lvl="0" indent="0" algn="l" defTabSz="7543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Brief bio – relevant fact associated with customer business, e.g. logos of industry customers worked on.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452AF01-62F8-D54C-3CA5-6F281F4CDBFD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2771301" y="4258849"/>
            <a:ext cx="2167532" cy="269728"/>
          </a:xfrm>
        </p:spPr>
        <p:txBody>
          <a:bodyPr/>
          <a:lstStyle>
            <a:lvl1pPr marL="0" indent="0">
              <a:buNone/>
              <a:defRPr sz="1155" b="1">
                <a:solidFill>
                  <a:schemeClr val="bg2"/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Americold exec name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4FB9FFE-8134-B6F9-2DD1-EBE15E8B5E2D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2771301" y="4485989"/>
            <a:ext cx="2167532" cy="269728"/>
          </a:xfrm>
        </p:spPr>
        <p:txBody>
          <a:bodyPr/>
          <a:lstStyle>
            <a:lvl1pPr marL="0" indent="0">
              <a:buNone/>
              <a:defRPr sz="825" b="1">
                <a:solidFill>
                  <a:schemeClr val="tx1"/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Americold exec 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486E119-37C5-8D42-0E8D-31E670E794E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2771301" y="4975757"/>
            <a:ext cx="2167532" cy="1933044"/>
          </a:xfrm>
        </p:spPr>
        <p:txBody>
          <a:bodyPr/>
          <a:lstStyle>
            <a:lvl1pPr marL="0" indent="0">
              <a:buNone/>
              <a:defRPr sz="866" b="0">
                <a:solidFill>
                  <a:schemeClr val="tx1"/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marL="0" marR="0" lvl="0" indent="0" algn="l" defTabSz="7543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Brief bio – relevant fact associated with customer business, e.g. logos of industry customers worked on.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E2BC63FB-F3F7-D0CE-2DD6-AEBF2C5ECBBD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5135286" y="4258849"/>
            <a:ext cx="2167532" cy="269728"/>
          </a:xfrm>
        </p:spPr>
        <p:txBody>
          <a:bodyPr/>
          <a:lstStyle>
            <a:lvl1pPr marL="0" indent="0">
              <a:buNone/>
              <a:defRPr sz="1155" b="1">
                <a:solidFill>
                  <a:schemeClr val="bg2"/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Americold exec name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34C79DB-97FA-AC48-72D6-9A3063041AC4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5135286" y="4485989"/>
            <a:ext cx="2167532" cy="269728"/>
          </a:xfrm>
        </p:spPr>
        <p:txBody>
          <a:bodyPr/>
          <a:lstStyle>
            <a:lvl1pPr marL="0" indent="0">
              <a:buNone/>
              <a:defRPr sz="825" b="1">
                <a:solidFill>
                  <a:schemeClr val="tx1"/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[Americold exec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60E765C-39B3-E522-D7F7-DC7C17B8B06E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5135286" y="4975757"/>
            <a:ext cx="2167532" cy="1933044"/>
          </a:xfrm>
        </p:spPr>
        <p:txBody>
          <a:bodyPr/>
          <a:lstStyle>
            <a:lvl1pPr marL="0" indent="0">
              <a:buNone/>
              <a:defRPr sz="866" b="0">
                <a:solidFill>
                  <a:schemeClr val="tx1"/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marL="0" marR="0" lvl="0" indent="0" algn="l" defTabSz="7543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Brief bio – relevant fact associated with customer business, e.g. logos of industry customers worked on.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40B90B7A-8FF3-E4A0-CFF4-642B9486F95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7497962" y="4258849"/>
            <a:ext cx="2167532" cy="269728"/>
          </a:xfrm>
        </p:spPr>
        <p:txBody>
          <a:bodyPr/>
          <a:lstStyle>
            <a:lvl1pPr marL="0" indent="0">
              <a:buNone/>
              <a:defRPr sz="1155" b="1">
                <a:solidFill>
                  <a:schemeClr val="bg2"/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Americold exec name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44BEE11-6C03-AD8B-A855-F0FF3B534644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7497962" y="4485989"/>
            <a:ext cx="2167532" cy="269728"/>
          </a:xfrm>
        </p:spPr>
        <p:txBody>
          <a:bodyPr/>
          <a:lstStyle>
            <a:lvl1pPr marL="0" indent="0">
              <a:buNone/>
              <a:defRPr sz="825" b="1">
                <a:solidFill>
                  <a:schemeClr val="tx1"/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Americold exec title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D621150-8B21-DD70-98E9-BA954ED2592A}"/>
              </a:ext>
            </a:extLst>
          </p:cNvPr>
          <p:cNvSpPr>
            <a:spLocks noGrp="1"/>
          </p:cNvSpPr>
          <p:nvPr>
            <p:ph type="body" sz="half" idx="26" hasCustomPrompt="1"/>
          </p:nvPr>
        </p:nvSpPr>
        <p:spPr>
          <a:xfrm>
            <a:off x="7497962" y="4975757"/>
            <a:ext cx="2167532" cy="1933044"/>
          </a:xfrm>
        </p:spPr>
        <p:txBody>
          <a:bodyPr/>
          <a:lstStyle>
            <a:lvl1pPr marL="0" indent="0">
              <a:buNone/>
              <a:defRPr sz="866" b="0">
                <a:solidFill>
                  <a:schemeClr val="tx1"/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marL="0" marR="0" lvl="0" indent="0" algn="l" defTabSz="7543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Brief bio – relevant fact associated with customer business, e.g. logos of industry customers worked on.</a:t>
            </a:r>
          </a:p>
        </p:txBody>
      </p:sp>
    </p:spTree>
    <p:extLst>
      <p:ext uri="{BB962C8B-B14F-4D97-AF65-F5344CB8AC3E}">
        <p14:creationId xmlns:p14="http://schemas.microsoft.com/office/powerpoint/2010/main" val="209883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30C32-60CE-E829-937B-C6A5F624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1863" y="7347511"/>
            <a:ext cx="870942" cy="11432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68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ing togeth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ntagon 7">
            <a:extLst>
              <a:ext uri="{FF2B5EF4-FFF2-40B4-BE49-F238E27FC236}">
                <a16:creationId xmlns:a16="http://schemas.microsoft.com/office/drawing/2014/main" id="{9BD5EE08-6519-9407-EBE8-F93D4BBB1714}"/>
              </a:ext>
            </a:extLst>
          </p:cNvPr>
          <p:cNvSpPr/>
          <p:nvPr/>
        </p:nvSpPr>
        <p:spPr>
          <a:xfrm flipH="1">
            <a:off x="4278264" y="1372297"/>
            <a:ext cx="5780136" cy="5387444"/>
          </a:xfrm>
          <a:prstGeom prst="homePlate">
            <a:avLst/>
          </a:prstGeom>
          <a:solidFill>
            <a:srgbClr val="E6F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68EA8883-F8BB-1C4C-A734-C36709ADB192}"/>
              </a:ext>
            </a:extLst>
          </p:cNvPr>
          <p:cNvSpPr/>
          <p:nvPr/>
        </p:nvSpPr>
        <p:spPr>
          <a:xfrm>
            <a:off x="2" y="1372297"/>
            <a:ext cx="5621681" cy="5387444"/>
          </a:xfrm>
          <a:prstGeom prst="homePlate">
            <a:avLst/>
          </a:prstGeom>
          <a:solidFill>
            <a:srgbClr val="DFE7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8FFB6-BACF-BEC3-9C7C-5CB6E2E7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32187-97B0-5D5F-64B2-D941E62C0B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BEC8FD-BB69-636E-B1AC-782208031B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14" y="3886202"/>
            <a:ext cx="3151108" cy="2360507"/>
          </a:xfrm>
        </p:spPr>
        <p:txBody>
          <a:bodyPr/>
          <a:lstStyle>
            <a:lvl1pPr>
              <a:spcBef>
                <a:spcPts val="0"/>
              </a:spcBef>
              <a:spcAft>
                <a:spcPts val="1155"/>
              </a:spcAft>
              <a:defRPr sz="1485" b="1"/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Short headline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11E103A8-5E30-51A7-AC49-4CE2E31C88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25340" y="3886202"/>
            <a:ext cx="3440154" cy="2360507"/>
          </a:xfrm>
        </p:spPr>
        <p:txBody>
          <a:bodyPr/>
          <a:lstStyle>
            <a:lvl1pPr>
              <a:spcBef>
                <a:spcPts val="0"/>
              </a:spcBef>
              <a:spcAft>
                <a:spcPts val="1155"/>
              </a:spcAft>
              <a:defRPr sz="1485" b="1"/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Short headline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82DFC29-7863-D266-7F16-E121DCE72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7313" y="1928118"/>
            <a:ext cx="2703212" cy="1521553"/>
          </a:xfrm>
        </p:spPr>
        <p:txBody>
          <a:bodyPr/>
          <a:lstStyle>
            <a:lvl1pPr>
              <a:defRPr sz="990">
                <a:solidFill>
                  <a:schemeClr val="accent6"/>
                </a:solidFill>
              </a:defRPr>
            </a:lvl1pPr>
          </a:lstStyle>
          <a:p>
            <a:r>
              <a:rPr lang="en-US"/>
              <a:t>Placeholder for logo</a:t>
            </a:r>
          </a:p>
        </p:txBody>
      </p:sp>
    </p:spTree>
    <p:extLst>
      <p:ext uri="{BB962C8B-B14F-4D97-AF65-F5344CB8AC3E}">
        <p14:creationId xmlns:p14="http://schemas.microsoft.com/office/powerpoint/2010/main" val="26540318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3"/>
            <a:ext cx="5029200" cy="7772399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990">
                <a:solidFill>
                  <a:schemeClr val="accent6"/>
                </a:solidFill>
              </a:defRPr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315" y="1362833"/>
            <a:ext cx="3743086" cy="5545968"/>
          </a:xfrm>
        </p:spPr>
        <p:txBody>
          <a:bodyPr/>
          <a:lstStyle>
            <a:lvl1pPr marL="0" indent="0">
              <a:lnSpc>
                <a:spcPct val="125000"/>
              </a:lnSpc>
              <a:buNone/>
              <a:defRPr sz="99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54BC-88B6-3335-DA6F-648114F2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AD938CC-D057-0638-81B6-07CEC742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15" y="417407"/>
            <a:ext cx="4531519" cy="881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5ADC8B0-A03D-48F8-802B-9495B726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73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ommit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682CE8AD-B131-225E-4A5B-F9C16A9F5975}"/>
              </a:ext>
            </a:extLst>
          </p:cNvPr>
          <p:cNvSpPr/>
          <p:nvPr/>
        </p:nvSpPr>
        <p:spPr>
          <a:xfrm>
            <a:off x="407314" y="1976239"/>
            <a:ext cx="3088273" cy="4795992"/>
          </a:xfrm>
          <a:custGeom>
            <a:avLst/>
            <a:gdLst/>
            <a:ahLst/>
            <a:cxnLst/>
            <a:rect l="l" t="t" r="r" b="b"/>
            <a:pathLst>
              <a:path w="3743361" h="4231758">
                <a:moveTo>
                  <a:pt x="0" y="0"/>
                </a:moveTo>
                <a:lnTo>
                  <a:pt x="736899" y="0"/>
                </a:lnTo>
                <a:lnTo>
                  <a:pt x="735797" y="2461"/>
                </a:lnTo>
                <a:cubicBezTo>
                  <a:pt x="705325" y="58551"/>
                  <a:pt x="661290" y="109032"/>
                  <a:pt x="603694" y="153903"/>
                </a:cubicBezTo>
                <a:cubicBezTo>
                  <a:pt x="526898" y="213732"/>
                  <a:pt x="455758" y="254362"/>
                  <a:pt x="390274" y="275794"/>
                </a:cubicBezTo>
                <a:lnTo>
                  <a:pt x="390274" y="503501"/>
                </a:lnTo>
                <a:cubicBezTo>
                  <a:pt x="514694" y="462424"/>
                  <a:pt x="622744" y="399023"/>
                  <a:pt x="714422" y="313298"/>
                </a:cubicBezTo>
                <a:lnTo>
                  <a:pt x="714422" y="1258952"/>
                </a:lnTo>
                <a:lnTo>
                  <a:pt x="965346" y="1258952"/>
                </a:lnTo>
                <a:lnTo>
                  <a:pt x="965346" y="0"/>
                </a:lnTo>
                <a:lnTo>
                  <a:pt x="3743361" y="0"/>
                </a:lnTo>
                <a:lnTo>
                  <a:pt x="3743361" y="4231758"/>
                </a:lnTo>
                <a:lnTo>
                  <a:pt x="0" y="4231758"/>
                </a:lnTo>
                <a:close/>
              </a:path>
            </a:pathLst>
          </a:custGeom>
          <a:solidFill>
            <a:srgbClr val="009C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B4493E8-FE13-E03C-5581-5407FBDC9798}"/>
              </a:ext>
            </a:extLst>
          </p:cNvPr>
          <p:cNvSpPr/>
          <p:nvPr/>
        </p:nvSpPr>
        <p:spPr>
          <a:xfrm>
            <a:off x="3492662" y="1976239"/>
            <a:ext cx="3088273" cy="4795992"/>
          </a:xfrm>
          <a:custGeom>
            <a:avLst/>
            <a:gdLst/>
            <a:ahLst/>
            <a:cxnLst/>
            <a:rect l="l" t="t" r="r" b="b"/>
            <a:pathLst>
              <a:path w="3743361" h="4231758">
                <a:moveTo>
                  <a:pt x="0" y="0"/>
                </a:moveTo>
                <a:lnTo>
                  <a:pt x="515874" y="0"/>
                </a:lnTo>
                <a:lnTo>
                  <a:pt x="460819" y="34692"/>
                </a:lnTo>
                <a:cubicBezTo>
                  <a:pt x="382237" y="94819"/>
                  <a:pt x="335505" y="193938"/>
                  <a:pt x="320623" y="332051"/>
                </a:cubicBezTo>
                <a:lnTo>
                  <a:pt x="570654" y="357054"/>
                </a:lnTo>
                <a:cubicBezTo>
                  <a:pt x="575416" y="283830"/>
                  <a:pt x="593276" y="231443"/>
                  <a:pt x="624232" y="199891"/>
                </a:cubicBezTo>
                <a:cubicBezTo>
                  <a:pt x="655188" y="168340"/>
                  <a:pt x="696860" y="152564"/>
                  <a:pt x="749248" y="152564"/>
                </a:cubicBezTo>
                <a:cubicBezTo>
                  <a:pt x="802230" y="152564"/>
                  <a:pt x="843753" y="167595"/>
                  <a:pt x="873817" y="197659"/>
                </a:cubicBezTo>
                <a:cubicBezTo>
                  <a:pt x="903880" y="227722"/>
                  <a:pt x="918912" y="270733"/>
                  <a:pt x="918912" y="326693"/>
                </a:cubicBezTo>
                <a:cubicBezTo>
                  <a:pt x="918912" y="377294"/>
                  <a:pt x="901648" y="428491"/>
                  <a:pt x="867119" y="480283"/>
                </a:cubicBezTo>
                <a:cubicBezTo>
                  <a:pt x="841521" y="517788"/>
                  <a:pt x="772167" y="589226"/>
                  <a:pt x="659058" y="694596"/>
                </a:cubicBezTo>
                <a:cubicBezTo>
                  <a:pt x="518564" y="824969"/>
                  <a:pt x="424505" y="929596"/>
                  <a:pt x="376880" y="1008474"/>
                </a:cubicBezTo>
                <a:cubicBezTo>
                  <a:pt x="329255" y="1087353"/>
                  <a:pt x="300680" y="1170846"/>
                  <a:pt x="291155" y="1258952"/>
                </a:cubicBezTo>
                <a:lnTo>
                  <a:pt x="1170729" y="1258952"/>
                </a:lnTo>
                <a:lnTo>
                  <a:pt x="1170729" y="1025887"/>
                </a:lnTo>
                <a:lnTo>
                  <a:pt x="672452" y="1025887"/>
                </a:lnTo>
                <a:cubicBezTo>
                  <a:pt x="685549" y="1003265"/>
                  <a:pt x="702664" y="980048"/>
                  <a:pt x="723798" y="956236"/>
                </a:cubicBezTo>
                <a:cubicBezTo>
                  <a:pt x="744932" y="932423"/>
                  <a:pt x="795087" y="884203"/>
                  <a:pt x="874263" y="811575"/>
                </a:cubicBezTo>
                <a:cubicBezTo>
                  <a:pt x="953440" y="738947"/>
                  <a:pt x="1008208" y="683285"/>
                  <a:pt x="1038569" y="644590"/>
                </a:cubicBezTo>
                <a:cubicBezTo>
                  <a:pt x="1084409" y="586249"/>
                  <a:pt x="1117895" y="530439"/>
                  <a:pt x="1139028" y="477158"/>
                </a:cubicBezTo>
                <a:cubicBezTo>
                  <a:pt x="1160162" y="423878"/>
                  <a:pt x="1170729" y="367769"/>
                  <a:pt x="1170729" y="308833"/>
                </a:cubicBezTo>
                <a:cubicBezTo>
                  <a:pt x="1170729" y="205249"/>
                  <a:pt x="1133819" y="118631"/>
                  <a:pt x="1060001" y="48980"/>
                </a:cubicBezTo>
                <a:cubicBezTo>
                  <a:pt x="1041546" y="31567"/>
                  <a:pt x="1021361" y="16330"/>
                  <a:pt x="999446" y="3271"/>
                </a:cubicBezTo>
                <a:lnTo>
                  <a:pt x="992341" y="0"/>
                </a:lnTo>
                <a:lnTo>
                  <a:pt x="3743361" y="0"/>
                </a:lnTo>
                <a:lnTo>
                  <a:pt x="3743361" y="4231758"/>
                </a:lnTo>
                <a:lnTo>
                  <a:pt x="0" y="4231758"/>
                </a:lnTo>
                <a:close/>
              </a:path>
            </a:pathLst>
          </a:custGeom>
          <a:solidFill>
            <a:srgbClr val="BFF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B09135D-F62B-AF2E-9C51-2A37717ACB1D}"/>
              </a:ext>
            </a:extLst>
          </p:cNvPr>
          <p:cNvSpPr/>
          <p:nvPr/>
        </p:nvSpPr>
        <p:spPr>
          <a:xfrm>
            <a:off x="6580934" y="1976239"/>
            <a:ext cx="3084560" cy="4795992"/>
          </a:xfrm>
          <a:custGeom>
            <a:avLst/>
            <a:gdLst/>
            <a:ahLst/>
            <a:cxnLst/>
            <a:rect l="l" t="t" r="r" b="b"/>
            <a:pathLst>
              <a:path w="3738861" h="4231758">
                <a:moveTo>
                  <a:pt x="0" y="0"/>
                </a:moveTo>
                <a:lnTo>
                  <a:pt x="517747" y="0"/>
                </a:lnTo>
                <a:lnTo>
                  <a:pt x="464167" y="33353"/>
                </a:lnTo>
                <a:cubicBezTo>
                  <a:pt x="441545" y="51956"/>
                  <a:pt x="422123" y="73090"/>
                  <a:pt x="405901" y="96753"/>
                </a:cubicBezTo>
                <a:cubicBezTo>
                  <a:pt x="373457" y="144081"/>
                  <a:pt x="349198" y="207333"/>
                  <a:pt x="333124" y="286509"/>
                </a:cubicBezTo>
                <a:lnTo>
                  <a:pt x="564403" y="325800"/>
                </a:lnTo>
                <a:cubicBezTo>
                  <a:pt x="570951" y="268650"/>
                  <a:pt x="589406" y="225192"/>
                  <a:pt x="619767" y="195426"/>
                </a:cubicBezTo>
                <a:cubicBezTo>
                  <a:pt x="650128" y="165661"/>
                  <a:pt x="686740" y="150778"/>
                  <a:pt x="729602" y="150778"/>
                </a:cubicBezTo>
                <a:cubicBezTo>
                  <a:pt x="773060" y="150778"/>
                  <a:pt x="807886" y="163875"/>
                  <a:pt x="834079" y="190069"/>
                </a:cubicBezTo>
                <a:cubicBezTo>
                  <a:pt x="860273" y="216262"/>
                  <a:pt x="873370" y="251386"/>
                  <a:pt x="873370" y="295439"/>
                </a:cubicBezTo>
                <a:cubicBezTo>
                  <a:pt x="873370" y="347231"/>
                  <a:pt x="855511" y="388754"/>
                  <a:pt x="819792" y="420008"/>
                </a:cubicBezTo>
                <a:cubicBezTo>
                  <a:pt x="784073" y="451262"/>
                  <a:pt x="732281" y="465996"/>
                  <a:pt x="664415" y="464210"/>
                </a:cubicBezTo>
                <a:lnTo>
                  <a:pt x="636733" y="668700"/>
                </a:lnTo>
                <a:cubicBezTo>
                  <a:pt x="681382" y="656198"/>
                  <a:pt x="719779" y="649948"/>
                  <a:pt x="751926" y="649948"/>
                </a:cubicBezTo>
                <a:cubicBezTo>
                  <a:pt x="800742" y="649948"/>
                  <a:pt x="842116" y="668402"/>
                  <a:pt x="876049" y="705312"/>
                </a:cubicBezTo>
                <a:cubicBezTo>
                  <a:pt x="909982" y="742221"/>
                  <a:pt x="926948" y="792227"/>
                  <a:pt x="926948" y="855330"/>
                </a:cubicBezTo>
                <a:cubicBezTo>
                  <a:pt x="926948" y="922005"/>
                  <a:pt x="909238" y="974988"/>
                  <a:pt x="873817" y="1014279"/>
                </a:cubicBezTo>
                <a:cubicBezTo>
                  <a:pt x="838395" y="1053569"/>
                  <a:pt x="794789" y="1073215"/>
                  <a:pt x="742997" y="1073215"/>
                </a:cubicBezTo>
                <a:cubicBezTo>
                  <a:pt x="694776" y="1073215"/>
                  <a:pt x="653700" y="1056844"/>
                  <a:pt x="619767" y="1024101"/>
                </a:cubicBezTo>
                <a:cubicBezTo>
                  <a:pt x="585834" y="991359"/>
                  <a:pt x="564998" y="944032"/>
                  <a:pt x="557259" y="882119"/>
                </a:cubicBezTo>
                <a:lnTo>
                  <a:pt x="314372" y="911587"/>
                </a:lnTo>
                <a:cubicBezTo>
                  <a:pt x="326873" y="1021720"/>
                  <a:pt x="372117" y="1110868"/>
                  <a:pt x="450103" y="1179032"/>
                </a:cubicBezTo>
                <a:cubicBezTo>
                  <a:pt x="528089" y="1247195"/>
                  <a:pt x="626315" y="1281276"/>
                  <a:pt x="744783" y="1281276"/>
                </a:cubicBezTo>
                <a:cubicBezTo>
                  <a:pt x="869798" y="1281276"/>
                  <a:pt x="974275" y="1240795"/>
                  <a:pt x="1058215" y="1159833"/>
                </a:cubicBezTo>
                <a:cubicBezTo>
                  <a:pt x="1142154" y="1078870"/>
                  <a:pt x="1184123" y="980941"/>
                  <a:pt x="1184123" y="866046"/>
                </a:cubicBezTo>
                <a:cubicBezTo>
                  <a:pt x="1184123" y="786869"/>
                  <a:pt x="1161650" y="719301"/>
                  <a:pt x="1116704" y="663342"/>
                </a:cubicBezTo>
                <a:cubicBezTo>
                  <a:pt x="1071758" y="607383"/>
                  <a:pt x="1011780" y="571366"/>
                  <a:pt x="936771" y="555293"/>
                </a:cubicBezTo>
                <a:cubicBezTo>
                  <a:pt x="1062382" y="486832"/>
                  <a:pt x="1125187" y="395154"/>
                  <a:pt x="1125187" y="280258"/>
                </a:cubicBezTo>
                <a:cubicBezTo>
                  <a:pt x="1125187" y="199296"/>
                  <a:pt x="1094529" y="126668"/>
                  <a:pt x="1033211" y="62374"/>
                </a:cubicBezTo>
                <a:cubicBezTo>
                  <a:pt x="1014608" y="42729"/>
                  <a:pt x="994479" y="25539"/>
                  <a:pt x="972824" y="10805"/>
                </a:cubicBezTo>
                <a:lnTo>
                  <a:pt x="952426" y="0"/>
                </a:lnTo>
                <a:lnTo>
                  <a:pt x="3738861" y="0"/>
                </a:lnTo>
                <a:lnTo>
                  <a:pt x="3738861" y="4231758"/>
                </a:lnTo>
                <a:lnTo>
                  <a:pt x="0" y="423175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063F6-22B4-F911-AE70-E86E3BAB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BEB59-5D02-C32C-C9EC-8610950A48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2E626D-E3A1-E5CF-B647-6817E5C579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66" y="1298999"/>
            <a:ext cx="9256243" cy="586528"/>
          </a:xfrm>
        </p:spPr>
        <p:txBody>
          <a:bodyPr/>
          <a:lstStyle>
            <a:lvl2pPr marL="392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451FA2DC-F4EB-0D67-D471-A763870F48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44" y="3783775"/>
            <a:ext cx="2640330" cy="2689626"/>
          </a:xfrm>
        </p:spPr>
        <p:txBody>
          <a:bodyPr/>
          <a:lstStyle>
            <a:lvl1pPr>
              <a:spcBef>
                <a:spcPts val="0"/>
              </a:spcBef>
              <a:spcAft>
                <a:spcPts val="1320"/>
              </a:spcAft>
              <a:buClrTx/>
              <a:defRPr sz="1733" b="1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ClrTx/>
              <a:buSzPct val="110000"/>
              <a:defRPr sz="1155">
                <a:solidFill>
                  <a:schemeClr val="tx1"/>
                </a:solidFill>
              </a:defRPr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Headline goes here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0E3286A5-DA9E-D22F-AE7C-0F291A2BF0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79795" y="3783775"/>
            <a:ext cx="2640330" cy="2689626"/>
          </a:xfrm>
        </p:spPr>
        <p:txBody>
          <a:bodyPr/>
          <a:lstStyle>
            <a:lvl1pPr>
              <a:spcBef>
                <a:spcPts val="0"/>
              </a:spcBef>
              <a:spcAft>
                <a:spcPts val="1320"/>
              </a:spcAft>
              <a:buClrTx/>
              <a:defRPr sz="1733" b="1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ClrTx/>
              <a:buSzPct val="110000"/>
              <a:defRPr sz="1155">
                <a:solidFill>
                  <a:schemeClr val="tx1"/>
                </a:solidFill>
              </a:defRPr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Headline goes here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D77D711-3F6B-23F1-C0A5-002E834A80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8893" y="3783775"/>
            <a:ext cx="2640330" cy="2689626"/>
          </a:xfrm>
        </p:spPr>
        <p:txBody>
          <a:bodyPr/>
          <a:lstStyle>
            <a:lvl1pPr>
              <a:spcBef>
                <a:spcPts val="0"/>
              </a:spcBef>
              <a:spcAft>
                <a:spcPts val="1320"/>
              </a:spcAft>
              <a:buClrTx/>
              <a:defRPr sz="1733" b="1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ClrTx/>
              <a:buSzPct val="110000"/>
              <a:defRPr sz="1155">
                <a:solidFill>
                  <a:schemeClr val="tx1"/>
                </a:solidFill>
              </a:defRPr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Headline goes here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125212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o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6EE4-8C1C-CB71-4194-5B91FAA9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29DFD-8DCB-D36F-0876-DB500A85E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98146CD-F9C3-7EE9-0F0E-B72FDD13D9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66" y="1298999"/>
            <a:ext cx="9256243" cy="586528"/>
          </a:xfrm>
        </p:spPr>
        <p:txBody>
          <a:bodyPr/>
          <a:lstStyle>
            <a:lvl2pPr marL="392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75901D-DB68-817C-11F0-4395EB9D710D}"/>
              </a:ext>
            </a:extLst>
          </p:cNvPr>
          <p:cNvSpPr/>
          <p:nvPr/>
        </p:nvSpPr>
        <p:spPr>
          <a:xfrm>
            <a:off x="407315" y="2051347"/>
            <a:ext cx="2955963" cy="4857455"/>
          </a:xfrm>
          <a:prstGeom prst="rect">
            <a:avLst/>
          </a:prstGeom>
          <a:solidFill>
            <a:srgbClr val="E6F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6B41DEC-9DDC-879D-DDED-F29D5E963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315" y="2051347"/>
            <a:ext cx="2955963" cy="586528"/>
          </a:xfrm>
          <a:solidFill>
            <a:schemeClr val="bg2"/>
          </a:solidFill>
        </p:spPr>
        <p:txBody>
          <a:bodyPr lIns="182880" rIns="182880" anchor="ctr"/>
          <a:lstStyle>
            <a:lvl1pPr marL="0" indent="0">
              <a:buNone/>
              <a:defRPr sz="1320" b="1">
                <a:solidFill>
                  <a:schemeClr val="bg1"/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B8F74-A99A-1309-40C1-E248294E9849}"/>
              </a:ext>
            </a:extLst>
          </p:cNvPr>
          <p:cNvSpPr/>
          <p:nvPr/>
        </p:nvSpPr>
        <p:spPr>
          <a:xfrm>
            <a:off x="3554010" y="2051347"/>
            <a:ext cx="2955963" cy="4857455"/>
          </a:xfrm>
          <a:prstGeom prst="rect">
            <a:avLst/>
          </a:prstGeom>
          <a:solidFill>
            <a:srgbClr val="E6F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C11CD50-2C15-275A-48BB-46F4FB066873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3554010" y="2051347"/>
            <a:ext cx="2955963" cy="586528"/>
          </a:xfrm>
          <a:solidFill>
            <a:schemeClr val="bg2"/>
          </a:solidFill>
        </p:spPr>
        <p:txBody>
          <a:bodyPr lIns="182880" rIns="182880" anchor="ctr"/>
          <a:lstStyle>
            <a:lvl1pPr marL="0" indent="0">
              <a:buNone/>
              <a:defRPr sz="1320" b="1">
                <a:solidFill>
                  <a:schemeClr val="bg1"/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AD6154-E3C8-0780-5639-75D65A81FE89}"/>
              </a:ext>
            </a:extLst>
          </p:cNvPr>
          <p:cNvSpPr/>
          <p:nvPr/>
        </p:nvSpPr>
        <p:spPr>
          <a:xfrm>
            <a:off x="6711039" y="2051347"/>
            <a:ext cx="2955963" cy="4857455"/>
          </a:xfrm>
          <a:prstGeom prst="rect">
            <a:avLst/>
          </a:prstGeom>
          <a:solidFill>
            <a:srgbClr val="E6F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25FD6EA-3FE0-B2A8-4543-5D82E6C5A10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711039" y="2051347"/>
            <a:ext cx="2955963" cy="586528"/>
          </a:xfrm>
          <a:solidFill>
            <a:schemeClr val="bg2"/>
          </a:solidFill>
        </p:spPr>
        <p:txBody>
          <a:bodyPr lIns="182880" rIns="182880" anchor="ctr"/>
          <a:lstStyle>
            <a:lvl1pPr marL="0" indent="0">
              <a:buNone/>
              <a:defRPr sz="1320" b="1">
                <a:solidFill>
                  <a:schemeClr val="bg1"/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99DDFE7-3AC1-7A97-DAB7-24E3BB7209E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07314" y="2761721"/>
            <a:ext cx="2955964" cy="3938016"/>
          </a:xfrm>
        </p:spPr>
        <p:txBody>
          <a:bodyPr lIns="182880" rIns="182880"/>
          <a:lstStyle>
            <a:lvl1pPr>
              <a:spcAft>
                <a:spcPts val="330"/>
              </a:spcAft>
              <a:defRPr sz="1155"/>
            </a:lvl1pPr>
            <a:lvl2pPr>
              <a:spcAft>
                <a:spcPts val="330"/>
              </a:spcAft>
              <a:defRPr sz="1155"/>
            </a:lvl2pPr>
            <a:lvl3pPr marL="286822" indent="-94298">
              <a:spcAft>
                <a:spcPts val="83"/>
              </a:spcAft>
              <a:tabLst/>
              <a:defRPr sz="743"/>
            </a:lvl3pPr>
            <a:lvl4pPr marL="379809" indent="-92988">
              <a:spcAft>
                <a:spcPts val="83"/>
              </a:spcAft>
              <a:tabLst/>
              <a:defRPr sz="743"/>
            </a:lvl4pPr>
            <a:lvl5pPr marL="471488" indent="-91678">
              <a:spcAft>
                <a:spcPts val="83"/>
              </a:spcAft>
              <a:tabLst/>
              <a:defRPr sz="74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8BF14175-B186-1E3D-27FB-AC59D9FD07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54009" y="2761721"/>
            <a:ext cx="2955964" cy="3938016"/>
          </a:xfrm>
        </p:spPr>
        <p:txBody>
          <a:bodyPr lIns="182880" rIns="182880"/>
          <a:lstStyle>
            <a:lvl1pPr>
              <a:spcAft>
                <a:spcPts val="330"/>
              </a:spcAft>
              <a:defRPr sz="1155"/>
            </a:lvl1pPr>
            <a:lvl2pPr>
              <a:spcAft>
                <a:spcPts val="330"/>
              </a:spcAft>
              <a:defRPr sz="1155"/>
            </a:lvl2pPr>
            <a:lvl3pPr marL="286822" indent="-94298">
              <a:spcAft>
                <a:spcPts val="83"/>
              </a:spcAft>
              <a:tabLst/>
              <a:defRPr sz="743"/>
            </a:lvl3pPr>
            <a:lvl4pPr marL="379809" indent="-92988">
              <a:spcAft>
                <a:spcPts val="83"/>
              </a:spcAft>
              <a:tabLst/>
              <a:defRPr sz="743"/>
            </a:lvl4pPr>
            <a:lvl5pPr marL="471488" indent="-91678">
              <a:spcAft>
                <a:spcPts val="83"/>
              </a:spcAft>
              <a:tabLst/>
              <a:defRPr sz="74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15E814DE-3903-C9EE-F67F-7C6D5467285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711038" y="2761721"/>
            <a:ext cx="2955964" cy="3938016"/>
          </a:xfrm>
        </p:spPr>
        <p:txBody>
          <a:bodyPr lIns="182880" rIns="182880"/>
          <a:lstStyle>
            <a:lvl1pPr>
              <a:spcAft>
                <a:spcPts val="330"/>
              </a:spcAft>
              <a:defRPr sz="1155"/>
            </a:lvl1pPr>
            <a:lvl2pPr>
              <a:spcAft>
                <a:spcPts val="330"/>
              </a:spcAft>
              <a:defRPr sz="1155"/>
            </a:lvl2pPr>
            <a:lvl3pPr marL="286822" indent="-94298">
              <a:spcAft>
                <a:spcPts val="83"/>
              </a:spcAft>
              <a:tabLst/>
              <a:defRPr sz="743"/>
            </a:lvl3pPr>
            <a:lvl4pPr marL="379809" indent="-92988">
              <a:spcAft>
                <a:spcPts val="83"/>
              </a:spcAft>
              <a:tabLst/>
              <a:defRPr sz="743"/>
            </a:lvl4pPr>
            <a:lvl5pPr marL="471488" indent="-91678">
              <a:spcAft>
                <a:spcPts val="83"/>
              </a:spcAft>
              <a:tabLst/>
              <a:defRPr sz="74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96214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6D9951-5051-B479-DCFD-6FBF13A44794}"/>
              </a:ext>
            </a:extLst>
          </p:cNvPr>
          <p:cNvSpPr/>
          <p:nvPr/>
        </p:nvSpPr>
        <p:spPr>
          <a:xfrm>
            <a:off x="4938834" y="1993682"/>
            <a:ext cx="4731601" cy="4915118"/>
          </a:xfrm>
          <a:prstGeom prst="rect">
            <a:avLst/>
          </a:prstGeom>
          <a:solidFill>
            <a:srgbClr val="E6F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F3366-EF29-F470-ABC3-32A3D6EB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F32B-8DDF-877A-36F3-75A111EDEE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85369C2-D30D-D7DF-DF05-E5F3294DD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14" y="1298999"/>
            <a:ext cx="9258181" cy="586528"/>
          </a:xfrm>
        </p:spPr>
        <p:txBody>
          <a:bodyPr/>
          <a:lstStyle>
            <a:lvl2pPr marL="392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D543BDF-310F-28AF-F96D-99C9D8E6566B}"/>
              </a:ext>
            </a:extLst>
          </p:cNvPr>
          <p:cNvSpPr/>
          <p:nvPr/>
        </p:nvSpPr>
        <p:spPr>
          <a:xfrm>
            <a:off x="407315" y="1993682"/>
            <a:ext cx="5100357" cy="4915118"/>
          </a:xfrm>
          <a:custGeom>
            <a:avLst/>
            <a:gdLst>
              <a:gd name="connsiteX0" fmla="*/ 0 w 6182251"/>
              <a:gd name="connsiteY0" fmla="*/ 0 h 4336869"/>
              <a:gd name="connsiteX1" fmla="*/ 5602287 w 6182251"/>
              <a:gd name="connsiteY1" fmla="*/ 0 h 4336869"/>
              <a:gd name="connsiteX2" fmla="*/ 5602287 w 6182251"/>
              <a:gd name="connsiteY2" fmla="*/ 1588471 h 4336869"/>
              <a:gd name="connsiteX3" fmla="*/ 6182251 w 6182251"/>
              <a:gd name="connsiteY3" fmla="*/ 2168435 h 4336869"/>
              <a:gd name="connsiteX4" fmla="*/ 5602287 w 6182251"/>
              <a:gd name="connsiteY4" fmla="*/ 2748399 h 4336869"/>
              <a:gd name="connsiteX5" fmla="*/ 5602287 w 6182251"/>
              <a:gd name="connsiteY5" fmla="*/ 4336869 h 4336869"/>
              <a:gd name="connsiteX6" fmla="*/ 0 w 6182251"/>
              <a:gd name="connsiteY6" fmla="*/ 4336869 h 433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82251" h="4336869">
                <a:moveTo>
                  <a:pt x="0" y="0"/>
                </a:moveTo>
                <a:lnTo>
                  <a:pt x="5602287" y="0"/>
                </a:lnTo>
                <a:lnTo>
                  <a:pt x="5602287" y="1588471"/>
                </a:lnTo>
                <a:lnTo>
                  <a:pt x="6182251" y="2168435"/>
                </a:lnTo>
                <a:lnTo>
                  <a:pt x="5602287" y="2748399"/>
                </a:lnTo>
                <a:lnTo>
                  <a:pt x="5602287" y="4336869"/>
                </a:lnTo>
                <a:lnTo>
                  <a:pt x="0" y="4336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0D74EF8-498F-77C5-FEAF-2DED65A3C0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458" y="2478329"/>
            <a:ext cx="3937145" cy="522067"/>
          </a:xfrm>
        </p:spPr>
        <p:txBody>
          <a:bodyPr/>
          <a:lstStyle>
            <a:lvl1pPr>
              <a:spcBef>
                <a:spcPts val="0"/>
              </a:spcBef>
              <a:spcAft>
                <a:spcPts val="1155"/>
              </a:spcAft>
              <a:defRPr sz="1485" b="1">
                <a:solidFill>
                  <a:schemeClr val="bg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Short headline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DD50CB1-408A-4F8C-ED14-8EEEE031232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18674" y="3385312"/>
            <a:ext cx="3721271" cy="2901696"/>
          </a:xfrm>
        </p:spPr>
        <p:txBody>
          <a:bodyPr/>
          <a:lstStyle>
            <a:lvl1pPr>
              <a:defRPr sz="990"/>
            </a:lvl1pPr>
            <a:lvl2pPr>
              <a:defRPr sz="990"/>
            </a:lvl2pPr>
            <a:lvl3pPr>
              <a:defRPr sz="990"/>
            </a:lvl3pPr>
            <a:lvl4pPr>
              <a:defRPr sz="990"/>
            </a:lvl4pPr>
            <a:lvl5pPr>
              <a:defRPr sz="99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7D5A0788-F002-293E-3815-45D6566E5F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18674" y="2478329"/>
            <a:ext cx="3721271" cy="522067"/>
          </a:xfrm>
        </p:spPr>
        <p:txBody>
          <a:bodyPr/>
          <a:lstStyle>
            <a:lvl1pPr>
              <a:spcBef>
                <a:spcPts val="0"/>
              </a:spcBef>
              <a:spcAft>
                <a:spcPts val="1155"/>
              </a:spcAft>
              <a:defRPr sz="1485" b="1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Short headline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D8B65F8-7433-01C9-B148-88BFB7DA82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8458" y="3276747"/>
            <a:ext cx="1882358" cy="1401499"/>
          </a:xfrm>
          <a:solidFill>
            <a:schemeClr val="tx2"/>
          </a:solidFill>
        </p:spPr>
        <p:txBody>
          <a:bodyPr lIns="137160" tIns="182880" rIns="137160" bIns="182880"/>
          <a:lstStyle>
            <a:lvl1pPr>
              <a:spcBef>
                <a:spcPts val="0"/>
              </a:spcBef>
              <a:spcAft>
                <a:spcPts val="1155"/>
              </a:spcAft>
              <a:defRPr sz="2970" b="1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## stat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1AFE3F2-DD79-D1E4-B918-1C4995AD5C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8458" y="4210461"/>
            <a:ext cx="1882359" cy="467784"/>
          </a:xfrm>
        </p:spPr>
        <p:txBody>
          <a:bodyPr lIns="137160" rIns="137160"/>
          <a:lstStyle>
            <a:lvl1pPr>
              <a:spcBef>
                <a:spcPts val="0"/>
              </a:spcBef>
              <a:spcAft>
                <a:spcPts val="1155"/>
              </a:spcAft>
              <a:defRPr sz="1320" b="0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about stat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63DA7524-955C-A9A5-063F-1197CFC764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0430" y="3276747"/>
            <a:ext cx="1882358" cy="1401499"/>
          </a:xfrm>
          <a:solidFill>
            <a:schemeClr val="tx2"/>
          </a:solidFill>
        </p:spPr>
        <p:txBody>
          <a:bodyPr lIns="137160" tIns="182880" rIns="137160" bIns="182880"/>
          <a:lstStyle>
            <a:lvl1pPr>
              <a:spcBef>
                <a:spcPts val="0"/>
              </a:spcBef>
              <a:spcAft>
                <a:spcPts val="1155"/>
              </a:spcAft>
              <a:defRPr sz="2970" b="1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## stat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AFD6F979-92FF-F8AE-B02A-A2528CFC766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80430" y="4210461"/>
            <a:ext cx="1882359" cy="467784"/>
          </a:xfrm>
        </p:spPr>
        <p:txBody>
          <a:bodyPr lIns="137160" rIns="137160"/>
          <a:lstStyle>
            <a:lvl1pPr>
              <a:spcBef>
                <a:spcPts val="0"/>
              </a:spcBef>
              <a:spcAft>
                <a:spcPts val="1155"/>
              </a:spcAft>
              <a:defRPr sz="1320" b="0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about stat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5D93401-8046-5591-7DC9-25B75BCAF69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8458" y="4895382"/>
            <a:ext cx="1882358" cy="1401499"/>
          </a:xfrm>
          <a:solidFill>
            <a:schemeClr val="tx2"/>
          </a:solidFill>
        </p:spPr>
        <p:txBody>
          <a:bodyPr lIns="137160" tIns="182880" rIns="137160" bIns="182880"/>
          <a:lstStyle>
            <a:lvl1pPr>
              <a:spcBef>
                <a:spcPts val="0"/>
              </a:spcBef>
              <a:spcAft>
                <a:spcPts val="1155"/>
              </a:spcAft>
              <a:defRPr sz="2970" b="1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## stat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98FAEB42-634C-543F-5FDA-9B261A06A7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8458" y="5829095"/>
            <a:ext cx="1882359" cy="467784"/>
          </a:xfrm>
        </p:spPr>
        <p:txBody>
          <a:bodyPr lIns="137160" rIns="137160"/>
          <a:lstStyle>
            <a:lvl1pPr>
              <a:spcBef>
                <a:spcPts val="0"/>
              </a:spcBef>
              <a:spcAft>
                <a:spcPts val="1155"/>
              </a:spcAft>
              <a:defRPr sz="1320" b="0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about stat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2DD7794A-6AD6-9946-8056-ADE7744771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80430" y="4895382"/>
            <a:ext cx="1882358" cy="1401499"/>
          </a:xfrm>
          <a:solidFill>
            <a:schemeClr val="tx2"/>
          </a:solidFill>
        </p:spPr>
        <p:txBody>
          <a:bodyPr lIns="137160" tIns="182880" rIns="137160" bIns="182880"/>
          <a:lstStyle>
            <a:lvl1pPr>
              <a:spcBef>
                <a:spcPts val="0"/>
              </a:spcBef>
              <a:spcAft>
                <a:spcPts val="1155"/>
              </a:spcAft>
              <a:defRPr sz="2970" b="1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## stat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6278B08C-C4D8-4839-D218-85517313B11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80430" y="5829095"/>
            <a:ext cx="1882359" cy="467784"/>
          </a:xfrm>
        </p:spPr>
        <p:txBody>
          <a:bodyPr lIns="137160" rIns="137160"/>
          <a:lstStyle>
            <a:lvl1pPr>
              <a:spcBef>
                <a:spcPts val="0"/>
              </a:spcBef>
              <a:spcAft>
                <a:spcPts val="1155"/>
              </a:spcAft>
              <a:defRPr sz="1320" b="0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about stat</a:t>
            </a:r>
          </a:p>
        </p:txBody>
      </p:sp>
    </p:spTree>
    <p:extLst>
      <p:ext uri="{BB962C8B-B14F-4D97-AF65-F5344CB8AC3E}">
        <p14:creationId xmlns:p14="http://schemas.microsoft.com/office/powerpoint/2010/main" val="33358816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rational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87CBF80E-FD53-E8B5-E59A-769585EA9223}"/>
              </a:ext>
            </a:extLst>
          </p:cNvPr>
          <p:cNvSpPr/>
          <p:nvPr/>
        </p:nvSpPr>
        <p:spPr>
          <a:xfrm>
            <a:off x="3664132" y="2159000"/>
            <a:ext cx="2730138" cy="375049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363E97-5E6F-4EE3-D8D2-58FE5A178518}"/>
              </a:ext>
            </a:extLst>
          </p:cNvPr>
          <p:cNvSpPr/>
          <p:nvPr/>
        </p:nvSpPr>
        <p:spPr>
          <a:xfrm>
            <a:off x="4817255" y="5590784"/>
            <a:ext cx="423890" cy="582313"/>
          </a:xfrm>
          <a:prstGeom prst="rect">
            <a:avLst/>
          </a:prstGeom>
          <a:solidFill>
            <a:srgbClr val="009C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54CBAC-0E72-1386-D414-F0D8155E4E45}"/>
              </a:ext>
            </a:extLst>
          </p:cNvPr>
          <p:cNvSpPr/>
          <p:nvPr/>
        </p:nvSpPr>
        <p:spPr>
          <a:xfrm rot="3122439">
            <a:off x="3688311" y="4970184"/>
            <a:ext cx="582313" cy="423890"/>
          </a:xfrm>
          <a:prstGeom prst="rect">
            <a:avLst/>
          </a:prstGeom>
          <a:solidFill>
            <a:srgbClr val="009C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D8125-B4DF-D9DD-0B0F-5FBB5620A3E3}"/>
              </a:ext>
            </a:extLst>
          </p:cNvPr>
          <p:cNvSpPr/>
          <p:nvPr/>
        </p:nvSpPr>
        <p:spPr>
          <a:xfrm rot="18477561" flipH="1">
            <a:off x="5788260" y="4970184"/>
            <a:ext cx="582313" cy="4238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03BED5-188F-B546-FF2D-7757C0F8DE2B}"/>
              </a:ext>
            </a:extLst>
          </p:cNvPr>
          <p:cNvSpPr/>
          <p:nvPr/>
        </p:nvSpPr>
        <p:spPr>
          <a:xfrm rot="756775">
            <a:off x="3514410" y="3319823"/>
            <a:ext cx="423890" cy="582313"/>
          </a:xfrm>
          <a:prstGeom prst="rect">
            <a:avLst/>
          </a:prstGeom>
          <a:solidFill>
            <a:srgbClr val="009C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C9040A-FCD3-7151-74A5-727950EB2B97}"/>
              </a:ext>
            </a:extLst>
          </p:cNvPr>
          <p:cNvSpPr/>
          <p:nvPr/>
        </p:nvSpPr>
        <p:spPr>
          <a:xfrm rot="20843225" flipH="1">
            <a:off x="6123195" y="3319825"/>
            <a:ext cx="423890" cy="582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44D0D-7324-4252-EB84-424B7F9F0EBD}"/>
              </a:ext>
            </a:extLst>
          </p:cNvPr>
          <p:cNvSpPr/>
          <p:nvPr/>
        </p:nvSpPr>
        <p:spPr>
          <a:xfrm rot="19995342">
            <a:off x="4235304" y="2085234"/>
            <a:ext cx="423890" cy="582313"/>
          </a:xfrm>
          <a:prstGeom prst="rect">
            <a:avLst/>
          </a:prstGeom>
          <a:solidFill>
            <a:srgbClr val="009C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1737F1-3C30-C03B-67A7-8CB2D3444B78}"/>
              </a:ext>
            </a:extLst>
          </p:cNvPr>
          <p:cNvSpPr/>
          <p:nvPr/>
        </p:nvSpPr>
        <p:spPr>
          <a:xfrm rot="1604658" flipH="1">
            <a:off x="5402629" y="2085234"/>
            <a:ext cx="423890" cy="582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9371CB-8C20-5CBC-52F7-8288AD5D5E63}"/>
              </a:ext>
            </a:extLst>
          </p:cNvPr>
          <p:cNvSpPr/>
          <p:nvPr/>
        </p:nvSpPr>
        <p:spPr>
          <a:xfrm>
            <a:off x="384375" y="6344890"/>
            <a:ext cx="134263" cy="184442"/>
          </a:xfrm>
          <a:prstGeom prst="rect">
            <a:avLst/>
          </a:prstGeom>
          <a:solidFill>
            <a:srgbClr val="009C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460F2E-7650-C77F-889A-34FED47F32ED}"/>
              </a:ext>
            </a:extLst>
          </p:cNvPr>
          <p:cNvSpPr/>
          <p:nvPr/>
        </p:nvSpPr>
        <p:spPr>
          <a:xfrm>
            <a:off x="384375" y="6700199"/>
            <a:ext cx="134263" cy="1844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2A40A-D5DE-5189-4F0B-4DA26A1C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4B85E-7379-186C-E70D-CD64A65AEF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C32E75E9-8BFE-7A3A-B33A-8C804680A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14" y="1298999"/>
            <a:ext cx="9258181" cy="586528"/>
          </a:xfrm>
        </p:spPr>
        <p:txBody>
          <a:bodyPr/>
          <a:lstStyle>
            <a:lvl2pPr marL="392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B0A7C15-8535-EA66-CD2F-4514EE7559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9316" y="2120654"/>
            <a:ext cx="2821381" cy="522067"/>
          </a:xfrm>
        </p:spPr>
        <p:txBody>
          <a:bodyPr/>
          <a:lstStyle>
            <a:lvl1pPr>
              <a:spcBef>
                <a:spcPts val="0"/>
              </a:spcBef>
              <a:spcAft>
                <a:spcPts val="1155"/>
              </a:spcAft>
              <a:defRPr sz="1320" b="1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About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E1356-442B-F7BC-FC64-777259EB43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82236" y="3610980"/>
            <a:ext cx="2821381" cy="522067"/>
          </a:xfrm>
        </p:spPr>
        <p:txBody>
          <a:bodyPr/>
          <a:lstStyle>
            <a:lvl1pPr>
              <a:spcBef>
                <a:spcPts val="0"/>
              </a:spcBef>
              <a:spcAft>
                <a:spcPts val="1155"/>
              </a:spcAft>
              <a:defRPr sz="1320" b="1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About 2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1B6E1EB-039A-39F8-2502-118F8AF183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2621" y="5111177"/>
            <a:ext cx="2821381" cy="522067"/>
          </a:xfrm>
        </p:spPr>
        <p:txBody>
          <a:bodyPr/>
          <a:lstStyle>
            <a:lvl1pPr>
              <a:spcBef>
                <a:spcPts val="0"/>
              </a:spcBef>
              <a:spcAft>
                <a:spcPts val="1155"/>
              </a:spcAft>
              <a:defRPr sz="1320" b="1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About 3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52742B0-4A19-1426-C027-9453096ADB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25714" y="6285673"/>
            <a:ext cx="2821381" cy="522067"/>
          </a:xfrm>
        </p:spPr>
        <p:txBody>
          <a:bodyPr anchor="t" anchorCtr="1"/>
          <a:lstStyle>
            <a:lvl1pPr>
              <a:spcBef>
                <a:spcPts val="0"/>
              </a:spcBef>
              <a:spcAft>
                <a:spcPts val="1155"/>
              </a:spcAft>
              <a:defRPr sz="1320" b="1">
                <a:solidFill>
                  <a:schemeClr val="bg2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About 4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F7C7FD-D614-A199-CC9E-037893B94CB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0012" y="5130916"/>
            <a:ext cx="2821381" cy="522067"/>
          </a:xfrm>
        </p:spPr>
        <p:txBody>
          <a:bodyPr/>
          <a:lstStyle>
            <a:lvl1pPr>
              <a:spcBef>
                <a:spcPts val="0"/>
              </a:spcBef>
              <a:spcAft>
                <a:spcPts val="1155"/>
              </a:spcAft>
              <a:defRPr sz="1320" b="1">
                <a:solidFill>
                  <a:schemeClr val="bg2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About 5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409CCFF-5CBE-0A52-CF3D-0DDD9F2168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2906" y="3610980"/>
            <a:ext cx="2818596" cy="522067"/>
          </a:xfrm>
        </p:spPr>
        <p:txBody>
          <a:bodyPr/>
          <a:lstStyle>
            <a:lvl1pPr>
              <a:spcBef>
                <a:spcPts val="0"/>
              </a:spcBef>
              <a:spcAft>
                <a:spcPts val="1155"/>
              </a:spcAft>
              <a:defRPr sz="1320" b="1">
                <a:solidFill>
                  <a:schemeClr val="bg2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About 6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B7A54F3-D675-EECE-5BE8-BFD7E2AAA0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5549" y="2120654"/>
            <a:ext cx="2821381" cy="522067"/>
          </a:xfrm>
        </p:spPr>
        <p:txBody>
          <a:bodyPr/>
          <a:lstStyle>
            <a:lvl1pPr>
              <a:spcBef>
                <a:spcPts val="0"/>
              </a:spcBef>
              <a:spcAft>
                <a:spcPts val="1155"/>
              </a:spcAft>
              <a:defRPr sz="1320" b="1">
                <a:solidFill>
                  <a:schemeClr val="bg2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About 7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AEAB8DF-97F7-F26B-C508-E1304C73B70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34943" y="2805773"/>
            <a:ext cx="1788516" cy="2456949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1155"/>
              </a:spcAft>
              <a:defRPr sz="1650" b="1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Center headline goes here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216C0DAC-8828-243F-97DD-8C52E6A705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320" y="6344890"/>
            <a:ext cx="1314777" cy="632998"/>
          </a:xfrm>
        </p:spPr>
        <p:txBody>
          <a:bodyPr/>
          <a:lstStyle>
            <a:lvl1pPr>
              <a:spcBef>
                <a:spcPts val="0"/>
              </a:spcBef>
              <a:spcAft>
                <a:spcPts val="1155"/>
              </a:spcAft>
              <a:defRPr sz="743" b="0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Key text</a:t>
            </a:r>
          </a:p>
        </p:txBody>
      </p:sp>
    </p:spTree>
    <p:extLst>
      <p:ext uri="{BB962C8B-B14F-4D97-AF65-F5344CB8AC3E}">
        <p14:creationId xmlns:p14="http://schemas.microsoft.com/office/powerpoint/2010/main" val="4261422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rational Excellence Deta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87CBF80E-FD53-E8B5-E59A-769585EA9223}"/>
              </a:ext>
            </a:extLst>
          </p:cNvPr>
          <p:cNvSpPr/>
          <p:nvPr/>
        </p:nvSpPr>
        <p:spPr>
          <a:xfrm>
            <a:off x="3664132" y="2159000"/>
            <a:ext cx="2730138" cy="375049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363E97-5E6F-4EE3-D8D2-58FE5A178518}"/>
              </a:ext>
            </a:extLst>
          </p:cNvPr>
          <p:cNvSpPr/>
          <p:nvPr/>
        </p:nvSpPr>
        <p:spPr>
          <a:xfrm>
            <a:off x="4817255" y="5590784"/>
            <a:ext cx="423890" cy="582313"/>
          </a:xfrm>
          <a:prstGeom prst="rect">
            <a:avLst/>
          </a:prstGeom>
          <a:solidFill>
            <a:srgbClr val="009C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54CBAC-0E72-1386-D414-F0D8155E4E45}"/>
              </a:ext>
            </a:extLst>
          </p:cNvPr>
          <p:cNvSpPr/>
          <p:nvPr/>
        </p:nvSpPr>
        <p:spPr>
          <a:xfrm rot="3122439">
            <a:off x="3688311" y="4970184"/>
            <a:ext cx="582313" cy="423890"/>
          </a:xfrm>
          <a:prstGeom prst="rect">
            <a:avLst/>
          </a:prstGeom>
          <a:solidFill>
            <a:srgbClr val="009C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D8125-B4DF-D9DD-0B0F-5FBB5620A3E3}"/>
              </a:ext>
            </a:extLst>
          </p:cNvPr>
          <p:cNvSpPr/>
          <p:nvPr/>
        </p:nvSpPr>
        <p:spPr>
          <a:xfrm rot="18477561" flipH="1">
            <a:off x="5788260" y="4970184"/>
            <a:ext cx="582313" cy="4238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03BED5-188F-B546-FF2D-7757C0F8DE2B}"/>
              </a:ext>
            </a:extLst>
          </p:cNvPr>
          <p:cNvSpPr/>
          <p:nvPr/>
        </p:nvSpPr>
        <p:spPr>
          <a:xfrm rot="756775">
            <a:off x="3514410" y="3319823"/>
            <a:ext cx="423890" cy="582313"/>
          </a:xfrm>
          <a:prstGeom prst="rect">
            <a:avLst/>
          </a:prstGeom>
          <a:solidFill>
            <a:srgbClr val="009C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C9040A-FCD3-7151-74A5-727950EB2B97}"/>
              </a:ext>
            </a:extLst>
          </p:cNvPr>
          <p:cNvSpPr/>
          <p:nvPr/>
        </p:nvSpPr>
        <p:spPr>
          <a:xfrm rot="20843225" flipH="1">
            <a:off x="6123195" y="3319825"/>
            <a:ext cx="423890" cy="582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44D0D-7324-4252-EB84-424B7F9F0EBD}"/>
              </a:ext>
            </a:extLst>
          </p:cNvPr>
          <p:cNvSpPr/>
          <p:nvPr/>
        </p:nvSpPr>
        <p:spPr>
          <a:xfrm rot="19995342">
            <a:off x="4235304" y="2085234"/>
            <a:ext cx="423890" cy="582313"/>
          </a:xfrm>
          <a:prstGeom prst="rect">
            <a:avLst/>
          </a:prstGeom>
          <a:solidFill>
            <a:srgbClr val="009C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1737F1-3C30-C03B-67A7-8CB2D3444B78}"/>
              </a:ext>
            </a:extLst>
          </p:cNvPr>
          <p:cNvSpPr/>
          <p:nvPr/>
        </p:nvSpPr>
        <p:spPr>
          <a:xfrm rot="1604658" flipH="1">
            <a:off x="5402629" y="2085234"/>
            <a:ext cx="423890" cy="582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9371CB-8C20-5CBC-52F7-8288AD5D5E63}"/>
              </a:ext>
            </a:extLst>
          </p:cNvPr>
          <p:cNvSpPr/>
          <p:nvPr/>
        </p:nvSpPr>
        <p:spPr>
          <a:xfrm>
            <a:off x="384375" y="6344890"/>
            <a:ext cx="134263" cy="184442"/>
          </a:xfrm>
          <a:prstGeom prst="rect">
            <a:avLst/>
          </a:prstGeom>
          <a:solidFill>
            <a:srgbClr val="009C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460F2E-7650-C77F-889A-34FED47F32ED}"/>
              </a:ext>
            </a:extLst>
          </p:cNvPr>
          <p:cNvSpPr/>
          <p:nvPr/>
        </p:nvSpPr>
        <p:spPr>
          <a:xfrm>
            <a:off x="384375" y="6700199"/>
            <a:ext cx="134263" cy="1844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2A40A-D5DE-5189-4F0B-4DA26A1C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4B85E-7379-186C-E70D-CD64A65AEF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C32E75E9-8BFE-7A3A-B33A-8C804680A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14" y="1298999"/>
            <a:ext cx="9258181" cy="586528"/>
          </a:xfrm>
        </p:spPr>
        <p:txBody>
          <a:bodyPr/>
          <a:lstStyle>
            <a:lvl2pPr marL="392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6984761B-553D-CE79-1CBE-9AE16B2DEA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7287" y="1965614"/>
            <a:ext cx="2821381" cy="932688"/>
          </a:xfrm>
        </p:spPr>
        <p:txBody>
          <a:bodyPr/>
          <a:lstStyle>
            <a:lvl1pPr>
              <a:spcBef>
                <a:spcPts val="0"/>
              </a:spcBef>
              <a:spcAft>
                <a:spcPts val="495"/>
              </a:spcAft>
              <a:defRPr sz="1320" b="1">
                <a:solidFill>
                  <a:schemeClr val="tx1"/>
                </a:solidFill>
              </a:defRPr>
            </a:lvl1pPr>
            <a:lvl2pPr marL="3929" indent="0">
              <a:spcAft>
                <a:spcPts val="660"/>
              </a:spcAft>
              <a:buSzPct val="110000"/>
              <a:buNone/>
              <a:defRPr sz="82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copy goes here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E29D9DB4-9F34-7BE3-1296-C5681E43CBA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61760" y="3307895"/>
            <a:ext cx="2821381" cy="932688"/>
          </a:xfrm>
        </p:spPr>
        <p:txBody>
          <a:bodyPr/>
          <a:lstStyle>
            <a:lvl1pPr>
              <a:spcBef>
                <a:spcPts val="0"/>
              </a:spcBef>
              <a:spcAft>
                <a:spcPts val="495"/>
              </a:spcAft>
              <a:defRPr sz="1320" b="1">
                <a:solidFill>
                  <a:schemeClr val="tx1"/>
                </a:solidFill>
              </a:defRPr>
            </a:lvl1pPr>
            <a:lvl2pPr marL="3929" indent="0">
              <a:spcAft>
                <a:spcPts val="660"/>
              </a:spcAft>
              <a:buSzPct val="110000"/>
              <a:buNone/>
              <a:defRPr sz="82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copy goes here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C1CB93E4-0B03-0F98-A368-5EBC8FD2AE2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561530" y="5025225"/>
            <a:ext cx="2821381" cy="932688"/>
          </a:xfrm>
        </p:spPr>
        <p:txBody>
          <a:bodyPr/>
          <a:lstStyle>
            <a:lvl1pPr>
              <a:spcBef>
                <a:spcPts val="0"/>
              </a:spcBef>
              <a:spcAft>
                <a:spcPts val="495"/>
              </a:spcAft>
              <a:defRPr sz="1320" b="1">
                <a:solidFill>
                  <a:schemeClr val="tx1"/>
                </a:solidFill>
              </a:defRPr>
            </a:lvl1pPr>
            <a:lvl2pPr marL="3929" indent="0">
              <a:spcAft>
                <a:spcPts val="660"/>
              </a:spcAft>
              <a:buSzPct val="110000"/>
              <a:buNone/>
              <a:defRPr sz="82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copy goes here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61BC9B99-52FC-59C0-B9E5-4D277E23475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72889" y="6357636"/>
            <a:ext cx="2821381" cy="932688"/>
          </a:xfrm>
        </p:spPr>
        <p:txBody>
          <a:bodyPr anchor="t" anchorCtr="1"/>
          <a:lstStyle>
            <a:lvl1pPr>
              <a:spcBef>
                <a:spcPts val="0"/>
              </a:spcBef>
              <a:spcAft>
                <a:spcPts val="495"/>
              </a:spcAft>
              <a:defRPr sz="1320" b="1">
                <a:solidFill>
                  <a:schemeClr val="tx1"/>
                </a:solidFill>
              </a:defRPr>
            </a:lvl1pPr>
            <a:lvl2pPr marL="3929" indent="0">
              <a:spcAft>
                <a:spcPts val="660"/>
              </a:spcAft>
              <a:buSzPct val="110000"/>
              <a:buNone/>
              <a:defRPr sz="82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copy goes here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0F677588-3F28-8F82-C066-FF5571E361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8156" y="5025225"/>
            <a:ext cx="2821381" cy="932688"/>
          </a:xfrm>
        </p:spPr>
        <p:txBody>
          <a:bodyPr/>
          <a:lstStyle>
            <a:lvl1pPr>
              <a:spcBef>
                <a:spcPts val="0"/>
              </a:spcBef>
              <a:spcAft>
                <a:spcPts val="495"/>
              </a:spcAft>
              <a:defRPr sz="1320" b="1">
                <a:solidFill>
                  <a:schemeClr val="tx1"/>
                </a:solidFill>
              </a:defRPr>
            </a:lvl1pPr>
            <a:lvl2pPr marL="3929" indent="0">
              <a:spcAft>
                <a:spcPts val="660"/>
              </a:spcAft>
              <a:buSzPct val="110000"/>
              <a:buNone/>
              <a:defRPr sz="82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copy goes here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2AD0B427-F079-D2CA-9CB7-BB9D625C886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8638" y="3307895"/>
            <a:ext cx="2821381" cy="932688"/>
          </a:xfrm>
        </p:spPr>
        <p:txBody>
          <a:bodyPr/>
          <a:lstStyle>
            <a:lvl1pPr>
              <a:spcBef>
                <a:spcPts val="0"/>
              </a:spcBef>
              <a:spcAft>
                <a:spcPts val="495"/>
              </a:spcAft>
              <a:defRPr sz="1320" b="1">
                <a:solidFill>
                  <a:schemeClr val="tx1"/>
                </a:solidFill>
              </a:defRPr>
            </a:lvl1pPr>
            <a:lvl2pPr marL="3929" indent="0">
              <a:spcAft>
                <a:spcPts val="660"/>
              </a:spcAft>
              <a:buSzPct val="110000"/>
              <a:buNone/>
              <a:defRPr sz="82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copy goes here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B7A54F3-D675-EECE-5BE8-BFD7E2AAA0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58087" y="1965614"/>
            <a:ext cx="2821381" cy="932688"/>
          </a:xfrm>
        </p:spPr>
        <p:txBody>
          <a:bodyPr/>
          <a:lstStyle>
            <a:lvl1pPr>
              <a:spcBef>
                <a:spcPts val="0"/>
              </a:spcBef>
              <a:spcAft>
                <a:spcPts val="495"/>
              </a:spcAft>
              <a:defRPr sz="1320" b="1">
                <a:solidFill>
                  <a:schemeClr val="tx1"/>
                </a:solidFill>
              </a:defRPr>
            </a:lvl1pPr>
            <a:lvl2pPr marL="3929" indent="0">
              <a:spcAft>
                <a:spcPts val="660"/>
              </a:spcAft>
              <a:buSzPct val="110000"/>
              <a:buNone/>
              <a:defRPr sz="82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Body copy goes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AEAB8DF-97F7-F26B-C508-E1304C73B70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34943" y="2805773"/>
            <a:ext cx="1788516" cy="2456949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1155"/>
              </a:spcAft>
              <a:defRPr sz="1650" b="1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Center headline goes here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216C0DAC-8828-243F-97DD-8C52E6A705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320" y="6344890"/>
            <a:ext cx="1314777" cy="632998"/>
          </a:xfrm>
        </p:spPr>
        <p:txBody>
          <a:bodyPr/>
          <a:lstStyle>
            <a:lvl1pPr>
              <a:spcBef>
                <a:spcPts val="0"/>
              </a:spcBef>
              <a:spcAft>
                <a:spcPts val="1155"/>
              </a:spcAft>
              <a:defRPr sz="743" b="0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Key text</a:t>
            </a:r>
          </a:p>
        </p:txBody>
      </p:sp>
    </p:spTree>
    <p:extLst>
      <p:ext uri="{BB962C8B-B14F-4D97-AF65-F5344CB8AC3E}">
        <p14:creationId xmlns:p14="http://schemas.microsoft.com/office/powerpoint/2010/main" val="26579712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king togeth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EADFB8-1B3F-E054-E850-B48556593A73}"/>
              </a:ext>
            </a:extLst>
          </p:cNvPr>
          <p:cNvSpPr/>
          <p:nvPr/>
        </p:nvSpPr>
        <p:spPr>
          <a:xfrm>
            <a:off x="-2412" y="1885527"/>
            <a:ext cx="2385278" cy="5072622"/>
          </a:xfrm>
          <a:prstGeom prst="rect">
            <a:avLst/>
          </a:prstGeom>
          <a:solidFill>
            <a:srgbClr val="E6F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464A6669-F28E-E751-2E19-EC017DCF12E8}"/>
              </a:ext>
            </a:extLst>
          </p:cNvPr>
          <p:cNvSpPr/>
          <p:nvPr/>
        </p:nvSpPr>
        <p:spPr>
          <a:xfrm>
            <a:off x="2574847" y="3574702"/>
            <a:ext cx="7090647" cy="553650"/>
          </a:xfrm>
          <a:prstGeom prst="rightArrow">
            <a:avLst/>
          </a:prstGeom>
          <a:solidFill>
            <a:srgbClr val="DFE7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1D2685A-0874-BF34-AB26-C55EEF2234F4}"/>
              </a:ext>
            </a:extLst>
          </p:cNvPr>
          <p:cNvGrpSpPr/>
          <p:nvPr/>
        </p:nvGrpSpPr>
        <p:grpSpPr>
          <a:xfrm>
            <a:off x="2574846" y="3496371"/>
            <a:ext cx="208980" cy="2465651"/>
            <a:chOff x="3121025" y="3085032"/>
            <a:chExt cx="253309" cy="217557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6CFAEB-15E7-7DF6-BF7B-B0F4D1AA2D30}"/>
                </a:ext>
              </a:extLst>
            </p:cNvPr>
            <p:cNvSpPr/>
            <p:nvPr/>
          </p:nvSpPr>
          <p:spPr>
            <a:xfrm>
              <a:off x="3121025" y="3269937"/>
              <a:ext cx="253309" cy="253309"/>
            </a:xfrm>
            <a:prstGeom prst="rect">
              <a:avLst/>
            </a:prstGeom>
            <a:solidFill>
              <a:srgbClr val="009C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90">
                <a:solidFill>
                  <a:schemeClr val="bg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E194E98-90C3-6164-61BB-55BB36096670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>
              <a:off x="3247679" y="3523246"/>
              <a:ext cx="1" cy="1737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54E2B993-7FDF-9AA3-CA84-5AE89F3E74B5}"/>
                </a:ext>
              </a:extLst>
            </p:cNvPr>
            <p:cNvSpPr/>
            <p:nvPr/>
          </p:nvSpPr>
          <p:spPr>
            <a:xfrm flipV="1">
              <a:off x="3121025" y="3085032"/>
              <a:ext cx="253309" cy="131325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9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BB0C84-F6C2-DBB5-37EA-48A6886A908E}"/>
              </a:ext>
            </a:extLst>
          </p:cNvPr>
          <p:cNvGrpSpPr/>
          <p:nvPr/>
        </p:nvGrpSpPr>
        <p:grpSpPr>
          <a:xfrm>
            <a:off x="4348163" y="3496371"/>
            <a:ext cx="208980" cy="2465651"/>
            <a:chOff x="5270500" y="3085032"/>
            <a:chExt cx="253309" cy="217557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70A40D-6604-6AFD-B32E-8922CA8CA7FF}"/>
                </a:ext>
              </a:extLst>
            </p:cNvPr>
            <p:cNvSpPr/>
            <p:nvPr/>
          </p:nvSpPr>
          <p:spPr>
            <a:xfrm>
              <a:off x="5270500" y="3269937"/>
              <a:ext cx="253309" cy="253309"/>
            </a:xfrm>
            <a:prstGeom prst="rect">
              <a:avLst/>
            </a:prstGeom>
            <a:solidFill>
              <a:srgbClr val="009C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90">
                <a:solidFill>
                  <a:schemeClr val="bg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0190569-F043-DD59-7446-15B3336ACD8C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5397155" y="3523246"/>
              <a:ext cx="0" cy="1737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57CBCF8B-AF16-557C-FC85-E83C1C47DF57}"/>
                </a:ext>
              </a:extLst>
            </p:cNvPr>
            <p:cNvSpPr/>
            <p:nvPr/>
          </p:nvSpPr>
          <p:spPr>
            <a:xfrm flipV="1">
              <a:off x="5270500" y="3085032"/>
              <a:ext cx="253309" cy="131325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9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767FC56-A7AB-195F-64D1-FA3C93A8F0B8}"/>
              </a:ext>
            </a:extLst>
          </p:cNvPr>
          <p:cNvGrpSpPr/>
          <p:nvPr/>
        </p:nvGrpSpPr>
        <p:grpSpPr>
          <a:xfrm>
            <a:off x="6122503" y="3496371"/>
            <a:ext cx="208980" cy="2465651"/>
            <a:chOff x="7577665" y="3085032"/>
            <a:chExt cx="253309" cy="217557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1078123-971B-D6F3-0CAE-0750D9EF9A4E}"/>
                </a:ext>
              </a:extLst>
            </p:cNvPr>
            <p:cNvSpPr/>
            <p:nvPr/>
          </p:nvSpPr>
          <p:spPr>
            <a:xfrm>
              <a:off x="7577665" y="3269937"/>
              <a:ext cx="253309" cy="253309"/>
            </a:xfrm>
            <a:prstGeom prst="rect">
              <a:avLst/>
            </a:prstGeom>
            <a:solidFill>
              <a:srgbClr val="009C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90">
                <a:solidFill>
                  <a:schemeClr val="bg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783C40-EFD8-253F-BB0C-85B87C446D5E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7704319" y="3523246"/>
              <a:ext cx="1" cy="1737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0159A108-A9CC-028A-5F39-3A2274A8DC13}"/>
                </a:ext>
              </a:extLst>
            </p:cNvPr>
            <p:cNvSpPr/>
            <p:nvPr/>
          </p:nvSpPr>
          <p:spPr>
            <a:xfrm flipV="1">
              <a:off x="7577665" y="3085032"/>
              <a:ext cx="253309" cy="131325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9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BD41D16-0B51-ADFC-B268-8C284FA99231}"/>
              </a:ext>
            </a:extLst>
          </p:cNvPr>
          <p:cNvGrpSpPr/>
          <p:nvPr/>
        </p:nvGrpSpPr>
        <p:grpSpPr>
          <a:xfrm>
            <a:off x="7890035" y="3496371"/>
            <a:ext cx="208980" cy="2465651"/>
            <a:chOff x="9805986" y="3085032"/>
            <a:chExt cx="253309" cy="217557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05E5EC-0206-3CE8-069A-3738C8D6C0CD}"/>
                </a:ext>
              </a:extLst>
            </p:cNvPr>
            <p:cNvSpPr/>
            <p:nvPr/>
          </p:nvSpPr>
          <p:spPr>
            <a:xfrm>
              <a:off x="9805986" y="3269937"/>
              <a:ext cx="253309" cy="253309"/>
            </a:xfrm>
            <a:prstGeom prst="rect">
              <a:avLst/>
            </a:prstGeom>
            <a:solidFill>
              <a:srgbClr val="009C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90">
                <a:solidFill>
                  <a:schemeClr val="bg1"/>
                </a:solidFill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15BA76-45BE-1B46-4678-76BEAA625696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9932640" y="3523246"/>
              <a:ext cx="1" cy="1737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1400723A-2A04-0E11-8DCC-871D87F63B58}"/>
                </a:ext>
              </a:extLst>
            </p:cNvPr>
            <p:cNvSpPr/>
            <p:nvPr/>
          </p:nvSpPr>
          <p:spPr>
            <a:xfrm flipV="1">
              <a:off x="9805986" y="3085032"/>
              <a:ext cx="253309" cy="131325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9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F95062-5FB0-97F2-5777-03A4C0DF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984C4-9129-4FF4-6855-4FE60D8A40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186C770-E64E-FAA5-0C50-6ED453AEF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14" y="1298999"/>
            <a:ext cx="9258181" cy="586528"/>
          </a:xfrm>
        </p:spPr>
        <p:txBody>
          <a:bodyPr/>
          <a:lstStyle>
            <a:lvl2pPr marL="392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CE48725-9DC9-9D31-4556-FEE2C971D9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7314" y="2911250"/>
            <a:ext cx="623673" cy="869358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66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F76D411-274C-AE6A-34D2-0519E08747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314" y="3902615"/>
            <a:ext cx="623673" cy="869358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66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89E775E2-74B5-9D67-C328-0DEC06C8038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7314" y="4893980"/>
            <a:ext cx="623673" cy="869358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66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4BB62E1-B48C-5A60-6D41-C7A7398AE6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7314" y="5885346"/>
            <a:ext cx="623673" cy="869358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66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CAD935B9-C9AE-8DAD-7589-5F57C106F78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7314" y="1951973"/>
            <a:ext cx="1596383" cy="489650"/>
          </a:xfrm>
        </p:spPr>
        <p:txBody>
          <a:bodyPr/>
          <a:lstStyle>
            <a:lvl1pPr>
              <a:spcBef>
                <a:spcPts val="0"/>
              </a:spcBef>
              <a:spcAft>
                <a:spcPts val="1155"/>
              </a:spcAft>
              <a:defRPr sz="1320" b="1">
                <a:solidFill>
                  <a:schemeClr val="bg2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B14C94B-ADCA-0A3D-28BF-102213BEC5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574847" y="1951973"/>
            <a:ext cx="7090647" cy="489650"/>
          </a:xfrm>
        </p:spPr>
        <p:txBody>
          <a:bodyPr/>
          <a:lstStyle>
            <a:lvl1pPr>
              <a:spcBef>
                <a:spcPts val="0"/>
              </a:spcBef>
              <a:spcAft>
                <a:spcPts val="1155"/>
              </a:spcAft>
              <a:defRPr sz="1320" b="1">
                <a:solidFill>
                  <a:schemeClr val="bg2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Click to add content [1 line]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43092BBF-6410-8A1F-2117-B189D198FA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10903" y="2911250"/>
            <a:ext cx="878387" cy="869358"/>
          </a:xfrm>
        </p:spPr>
        <p:txBody>
          <a:bodyPr lIns="0" rIns="0"/>
          <a:lstStyle>
            <a:lvl1pPr>
              <a:spcBef>
                <a:spcPts val="0"/>
              </a:spcBef>
              <a:spcAft>
                <a:spcPts val="0"/>
              </a:spcAft>
              <a:defRPr sz="907" b="0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Name, Title</a:t>
            </a:r>
            <a:br>
              <a:rPr lang="en-US"/>
            </a:br>
            <a:r>
              <a:rPr lang="en-US"/>
              <a:t>[Role on team]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CFE2798-336F-B2A4-5FF7-49E65BD70B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10903" y="3902615"/>
            <a:ext cx="878387" cy="901738"/>
          </a:xfrm>
        </p:spPr>
        <p:txBody>
          <a:bodyPr lIns="0" rIns="0"/>
          <a:lstStyle>
            <a:lvl1pPr>
              <a:spcBef>
                <a:spcPts val="0"/>
              </a:spcBef>
              <a:spcAft>
                <a:spcPts val="0"/>
              </a:spcAft>
              <a:defRPr sz="907" b="0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Name, Title</a:t>
            </a:r>
            <a:br>
              <a:rPr lang="en-US"/>
            </a:br>
            <a:r>
              <a:rPr lang="en-US"/>
              <a:t>[Role on team]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F745F80E-48C9-E188-3FF3-3A63FA28919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10903" y="4893980"/>
            <a:ext cx="878387" cy="869358"/>
          </a:xfrm>
        </p:spPr>
        <p:txBody>
          <a:bodyPr lIns="0" rIns="0"/>
          <a:lstStyle>
            <a:lvl1pPr>
              <a:spcBef>
                <a:spcPts val="0"/>
              </a:spcBef>
              <a:spcAft>
                <a:spcPts val="0"/>
              </a:spcAft>
              <a:defRPr sz="907" b="0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Name, Title</a:t>
            </a:r>
            <a:br>
              <a:rPr lang="en-US"/>
            </a:br>
            <a:r>
              <a:rPr lang="en-US"/>
              <a:t>[Role on team]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CEE65AD-867B-510A-EF8D-5B8E0E998A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10903" y="5885346"/>
            <a:ext cx="878387" cy="901738"/>
          </a:xfrm>
        </p:spPr>
        <p:txBody>
          <a:bodyPr lIns="0" rIns="0"/>
          <a:lstStyle>
            <a:lvl1pPr>
              <a:spcBef>
                <a:spcPts val="0"/>
              </a:spcBef>
              <a:spcAft>
                <a:spcPts val="0"/>
              </a:spcAft>
              <a:defRPr sz="907" b="0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Name, Title</a:t>
            </a:r>
            <a:br>
              <a:rPr lang="en-US"/>
            </a:br>
            <a:r>
              <a:rPr lang="en-US"/>
              <a:t>[Role on team]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18E41DEC-010E-E1FF-A8C1-246EA23D735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74846" y="2888920"/>
            <a:ext cx="1575554" cy="5536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320" b="1">
                <a:solidFill>
                  <a:schemeClr val="tx1"/>
                </a:solidFill>
              </a:defRPr>
            </a:lvl1pPr>
            <a:lvl2pPr marL="3929" indent="0">
              <a:spcAft>
                <a:spcPts val="660"/>
              </a:spcAft>
              <a:buSzPct val="110000"/>
              <a:buNone/>
              <a:defRPr sz="82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Sub-header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C7FAC0E0-73B5-3B21-DAA3-3D9383BC5C4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48163" y="2888920"/>
            <a:ext cx="1575554" cy="5536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320" b="1">
                <a:solidFill>
                  <a:schemeClr val="tx1"/>
                </a:solidFill>
              </a:defRPr>
            </a:lvl1pPr>
            <a:lvl2pPr marL="3929" indent="0">
              <a:spcAft>
                <a:spcPts val="660"/>
              </a:spcAft>
              <a:buSzPct val="110000"/>
              <a:buNone/>
              <a:defRPr sz="82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Sub-header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6D9BDE1D-3E69-16BE-0226-790D3C42CD7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22503" y="2888920"/>
            <a:ext cx="1575554" cy="5536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320" b="1">
                <a:solidFill>
                  <a:schemeClr val="tx1"/>
                </a:solidFill>
              </a:defRPr>
            </a:lvl1pPr>
            <a:lvl2pPr marL="3929" indent="0">
              <a:spcAft>
                <a:spcPts val="660"/>
              </a:spcAft>
              <a:buSzPct val="110000"/>
              <a:buNone/>
              <a:defRPr sz="82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Sub-header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60424A61-0369-AE32-9FF8-AC571648EF0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90035" y="2888920"/>
            <a:ext cx="1575554" cy="5536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320" b="1">
                <a:solidFill>
                  <a:schemeClr val="tx1"/>
                </a:solidFill>
              </a:defRPr>
            </a:lvl1pPr>
            <a:lvl2pPr marL="3929" indent="0">
              <a:spcAft>
                <a:spcPts val="660"/>
              </a:spcAft>
              <a:buSzPct val="110000"/>
              <a:buNone/>
              <a:defRPr sz="82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Sub-header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EF3150B2-6EB8-C743-0AA1-F9091BCB3AB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74847" y="6487649"/>
            <a:ext cx="7090647" cy="421153"/>
          </a:xfrm>
        </p:spPr>
        <p:txBody>
          <a:bodyPr/>
          <a:lstStyle>
            <a:lvl1pPr>
              <a:spcBef>
                <a:spcPts val="0"/>
              </a:spcBef>
              <a:spcAft>
                <a:spcPts val="1155"/>
              </a:spcAft>
              <a:defRPr sz="1320" b="1">
                <a:solidFill>
                  <a:schemeClr val="bg2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Click to add content [1 line]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41F604E-00E1-861B-C4F8-45F2B46DD1C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771300" y="4195657"/>
            <a:ext cx="1379101" cy="1766782"/>
          </a:xfrm>
        </p:spPr>
        <p:txBody>
          <a:bodyPr/>
          <a:lstStyle>
            <a:lvl1pPr>
              <a:spcAft>
                <a:spcPts val="165"/>
              </a:spcAft>
              <a:defRPr sz="825"/>
            </a:lvl1pPr>
            <a:lvl2pPr marL="96917" indent="-92988">
              <a:spcAft>
                <a:spcPts val="165"/>
              </a:spcAft>
              <a:tabLst/>
              <a:defRPr sz="825"/>
            </a:lvl2pPr>
            <a:lvl3pPr marL="189905" indent="-92988">
              <a:tabLst/>
              <a:defRPr sz="825"/>
            </a:lvl3pPr>
            <a:lvl4pPr marL="286822" indent="-96917">
              <a:tabLst/>
              <a:defRPr sz="825"/>
            </a:lvl4pPr>
            <a:lvl5pPr marL="379809" indent="-92988">
              <a:tabLst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" name="Text Placeholder 47">
            <a:extLst>
              <a:ext uri="{FF2B5EF4-FFF2-40B4-BE49-F238E27FC236}">
                <a16:creationId xmlns:a16="http://schemas.microsoft.com/office/drawing/2014/main" id="{A47CE674-18A5-A292-F555-BCCEB963C7E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44616" y="4195657"/>
            <a:ext cx="1379101" cy="1766782"/>
          </a:xfrm>
        </p:spPr>
        <p:txBody>
          <a:bodyPr/>
          <a:lstStyle>
            <a:lvl1pPr>
              <a:spcAft>
                <a:spcPts val="165"/>
              </a:spcAft>
              <a:defRPr sz="825"/>
            </a:lvl1pPr>
            <a:lvl2pPr marL="96917" indent="-92988">
              <a:spcAft>
                <a:spcPts val="165"/>
              </a:spcAft>
              <a:tabLst/>
              <a:defRPr sz="825"/>
            </a:lvl2pPr>
            <a:lvl3pPr marL="189905" indent="-92988">
              <a:tabLst/>
              <a:defRPr sz="825"/>
            </a:lvl3pPr>
            <a:lvl4pPr marL="286822" indent="-96917">
              <a:tabLst/>
              <a:defRPr sz="825"/>
            </a:lvl4pPr>
            <a:lvl5pPr marL="379809" indent="-92988">
              <a:tabLst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72242C62-B4F6-FEB6-410F-ADC9CFE237F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8955" y="4195657"/>
            <a:ext cx="1379101" cy="1766782"/>
          </a:xfrm>
        </p:spPr>
        <p:txBody>
          <a:bodyPr/>
          <a:lstStyle>
            <a:lvl1pPr>
              <a:spcAft>
                <a:spcPts val="165"/>
              </a:spcAft>
              <a:defRPr sz="825"/>
            </a:lvl1pPr>
            <a:lvl2pPr marL="96917" indent="-92988">
              <a:spcAft>
                <a:spcPts val="165"/>
              </a:spcAft>
              <a:tabLst/>
              <a:defRPr sz="825"/>
            </a:lvl2pPr>
            <a:lvl3pPr marL="189905" indent="-92988">
              <a:tabLst/>
              <a:defRPr sz="825"/>
            </a:lvl3pPr>
            <a:lvl4pPr marL="286822" indent="-96917">
              <a:tabLst/>
              <a:defRPr sz="825"/>
            </a:lvl4pPr>
            <a:lvl5pPr marL="379809" indent="-92988">
              <a:tabLst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7447559C-AE7E-3658-4321-211DD4C361C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86490" y="4195657"/>
            <a:ext cx="1379101" cy="1766782"/>
          </a:xfrm>
        </p:spPr>
        <p:txBody>
          <a:bodyPr/>
          <a:lstStyle>
            <a:lvl1pPr>
              <a:spcAft>
                <a:spcPts val="165"/>
              </a:spcAft>
              <a:defRPr sz="825"/>
            </a:lvl1pPr>
            <a:lvl2pPr marL="96917" indent="-92988">
              <a:spcAft>
                <a:spcPts val="165"/>
              </a:spcAft>
              <a:tabLst/>
              <a:defRPr sz="825"/>
            </a:lvl2pPr>
            <a:lvl3pPr marL="189905" indent="-92988">
              <a:tabLst/>
              <a:defRPr sz="825"/>
            </a:lvl3pPr>
            <a:lvl4pPr marL="286822" indent="-96917">
              <a:tabLst/>
              <a:defRPr sz="825"/>
            </a:lvl4pPr>
            <a:lvl5pPr marL="379809" indent="-92988">
              <a:tabLst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6272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u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EADFB8-1B3F-E054-E850-B48556593A73}"/>
              </a:ext>
            </a:extLst>
          </p:cNvPr>
          <p:cNvSpPr/>
          <p:nvPr/>
        </p:nvSpPr>
        <p:spPr>
          <a:xfrm>
            <a:off x="-2411" y="1885527"/>
            <a:ext cx="2773710" cy="5072622"/>
          </a:xfrm>
          <a:prstGeom prst="rect">
            <a:avLst/>
          </a:prstGeom>
          <a:solidFill>
            <a:srgbClr val="E6F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95062-5FB0-97F2-5777-03A4C0DF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984C4-9129-4FF4-6855-4FE60D8A40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186C770-E64E-FAA5-0C50-6ED453AEF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14" y="1298999"/>
            <a:ext cx="9258181" cy="586528"/>
          </a:xfrm>
        </p:spPr>
        <p:txBody>
          <a:bodyPr/>
          <a:lstStyle>
            <a:lvl2pPr marL="392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CAD935B9-C9AE-8DAD-7589-5F57C106F78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7312" y="2180591"/>
            <a:ext cx="2155440" cy="774025"/>
          </a:xfrm>
        </p:spPr>
        <p:txBody>
          <a:bodyPr/>
          <a:lstStyle>
            <a:lvl1pPr>
              <a:spcBef>
                <a:spcPts val="0"/>
              </a:spcBef>
              <a:spcAft>
                <a:spcPts val="1155"/>
              </a:spcAft>
              <a:defRPr sz="1650" b="1">
                <a:solidFill>
                  <a:schemeClr val="bg2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7EB2281-3A20-6DC5-31F9-F9EB94BC2D2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58450" y="2180589"/>
            <a:ext cx="3006541" cy="1428156"/>
          </a:xfrm>
        </p:spPr>
        <p:txBody>
          <a:bodyPr/>
          <a:lstStyle>
            <a:lvl1pPr>
              <a:spcBef>
                <a:spcPts val="0"/>
              </a:spcBef>
              <a:spcAft>
                <a:spcPts val="1155"/>
              </a:spcAft>
              <a:defRPr sz="1650" b="1">
                <a:solidFill>
                  <a:schemeClr val="bg2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4F5E35CD-11FE-FAFC-3573-0A2B8FBBCD5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15867" y="2180589"/>
            <a:ext cx="3006541" cy="1428156"/>
          </a:xfrm>
        </p:spPr>
        <p:txBody>
          <a:bodyPr/>
          <a:lstStyle>
            <a:lvl1pPr>
              <a:spcBef>
                <a:spcPts val="0"/>
              </a:spcBef>
              <a:spcAft>
                <a:spcPts val="1155"/>
              </a:spcAft>
              <a:defRPr sz="1650" b="1">
                <a:solidFill>
                  <a:schemeClr val="bg2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2C4656BB-BA8D-3DEE-9D21-9CA5A3D279B3}"/>
              </a:ext>
            </a:extLst>
          </p:cNvPr>
          <p:cNvSpPr/>
          <p:nvPr/>
        </p:nvSpPr>
        <p:spPr>
          <a:xfrm rot="5400000">
            <a:off x="5937637" y="2673274"/>
            <a:ext cx="705584" cy="25399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77B569-B1DD-F3A2-E113-8EE4FF8C5822}"/>
              </a:ext>
            </a:extLst>
          </p:cNvPr>
          <p:cNvSpPr/>
          <p:nvPr/>
        </p:nvSpPr>
        <p:spPr>
          <a:xfrm>
            <a:off x="407314" y="3191060"/>
            <a:ext cx="630629" cy="866319"/>
          </a:xfrm>
          <a:prstGeom prst="rect">
            <a:avLst/>
          </a:prstGeom>
          <a:solidFill>
            <a:srgbClr val="7FA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280521-2E05-9764-1A27-AF1E3E5F3EB5}"/>
              </a:ext>
            </a:extLst>
          </p:cNvPr>
          <p:cNvSpPr/>
          <p:nvPr/>
        </p:nvSpPr>
        <p:spPr>
          <a:xfrm>
            <a:off x="407314" y="4183281"/>
            <a:ext cx="630629" cy="866319"/>
          </a:xfrm>
          <a:prstGeom prst="rect">
            <a:avLst/>
          </a:prstGeom>
          <a:solidFill>
            <a:srgbClr val="7FA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9E59F5-EFA2-1E45-0469-0129A6CE5478}"/>
              </a:ext>
            </a:extLst>
          </p:cNvPr>
          <p:cNvSpPr/>
          <p:nvPr/>
        </p:nvSpPr>
        <p:spPr>
          <a:xfrm>
            <a:off x="407314" y="5175502"/>
            <a:ext cx="630629" cy="866319"/>
          </a:xfrm>
          <a:prstGeom prst="rect">
            <a:avLst/>
          </a:prstGeom>
          <a:solidFill>
            <a:srgbClr val="7FA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484389F6-9DB4-4349-63AB-D6678D877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10901" y="3184527"/>
            <a:ext cx="1463944" cy="254216"/>
          </a:xfrm>
        </p:spPr>
        <p:txBody>
          <a:bodyPr lIns="0" rIns="0"/>
          <a:lstStyle>
            <a:lvl1pPr>
              <a:spcBef>
                <a:spcPts val="0"/>
              </a:spcBef>
              <a:spcAft>
                <a:spcPts val="0"/>
              </a:spcAft>
              <a:defRPr sz="907" b="1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A6D7A42C-6A70-DFDA-BD5B-0A2856A15F9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10901" y="4176749"/>
            <a:ext cx="1463944" cy="254216"/>
          </a:xfrm>
        </p:spPr>
        <p:txBody>
          <a:bodyPr lIns="0" rIns="0"/>
          <a:lstStyle>
            <a:lvl1pPr>
              <a:spcBef>
                <a:spcPts val="0"/>
              </a:spcBef>
              <a:spcAft>
                <a:spcPts val="0"/>
              </a:spcAft>
              <a:defRPr sz="907" b="1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A60694EB-6B32-789E-6B11-85CA94E4EEB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10901" y="5161621"/>
            <a:ext cx="1463944" cy="254216"/>
          </a:xfrm>
        </p:spPr>
        <p:txBody>
          <a:bodyPr lIns="0" rIns="0"/>
          <a:lstStyle>
            <a:lvl1pPr>
              <a:spcBef>
                <a:spcPts val="0"/>
              </a:spcBef>
              <a:spcAft>
                <a:spcPts val="0"/>
              </a:spcAft>
              <a:defRPr sz="907" b="1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67B714A-3114-2496-1A61-391802A882A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915867" y="3886200"/>
            <a:ext cx="3007043" cy="3022600"/>
          </a:xfrm>
        </p:spPr>
        <p:txBody>
          <a:bodyPr/>
          <a:lstStyle>
            <a:lvl1pPr marL="95608" indent="-95608">
              <a:spcAft>
                <a:spcPts val="495"/>
              </a:spcAft>
              <a:buClr>
                <a:schemeClr val="bg2"/>
              </a:buClr>
              <a:buSzPct val="125000"/>
              <a:buFont typeface="Wingdings" pitchFamily="2" charset="2"/>
              <a:buChar char="§"/>
              <a:tabLst/>
              <a:defRPr sz="907"/>
            </a:lvl1pPr>
            <a:lvl2pPr marL="191214" indent="-95608">
              <a:spcAft>
                <a:spcPts val="165"/>
              </a:spcAft>
              <a:buClrTx/>
              <a:buFont typeface="Arial" panose="020B0604020202020204" pitchFamily="34" charset="0"/>
              <a:buChar char="•"/>
              <a:tabLst/>
              <a:defRPr sz="907"/>
            </a:lvl2pPr>
            <a:lvl3pPr marL="282893" indent="-90369">
              <a:spcAft>
                <a:spcPts val="165"/>
              </a:spcAft>
              <a:tabLst/>
              <a:defRPr sz="907"/>
            </a:lvl3pPr>
            <a:lvl4pPr marL="378500" indent="-95608">
              <a:spcAft>
                <a:spcPts val="165"/>
              </a:spcAft>
              <a:tabLst/>
              <a:defRPr sz="907"/>
            </a:lvl4pPr>
            <a:lvl5pPr marL="475417" indent="-96917">
              <a:spcAft>
                <a:spcPts val="165"/>
              </a:spcAft>
              <a:tabLst/>
              <a:defRPr sz="90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D68DD0BF-CB1C-873C-994B-57B0E05EEBF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58451" y="3886200"/>
            <a:ext cx="3007043" cy="3022600"/>
          </a:xfrm>
        </p:spPr>
        <p:txBody>
          <a:bodyPr/>
          <a:lstStyle>
            <a:lvl1pPr marL="95608" indent="-95608">
              <a:spcAft>
                <a:spcPts val="495"/>
              </a:spcAft>
              <a:buClr>
                <a:schemeClr val="bg2"/>
              </a:buClr>
              <a:buSzPct val="125000"/>
              <a:buFont typeface="Wingdings" pitchFamily="2" charset="2"/>
              <a:buChar char="§"/>
              <a:tabLst/>
              <a:defRPr sz="907"/>
            </a:lvl1pPr>
            <a:lvl2pPr marL="191214" indent="-95608">
              <a:spcAft>
                <a:spcPts val="165"/>
              </a:spcAft>
              <a:buClrTx/>
              <a:buFont typeface="Arial" panose="020B0604020202020204" pitchFamily="34" charset="0"/>
              <a:buChar char="•"/>
              <a:tabLst/>
              <a:defRPr sz="907"/>
            </a:lvl2pPr>
            <a:lvl3pPr marL="282893" indent="-90369">
              <a:spcAft>
                <a:spcPts val="165"/>
              </a:spcAft>
              <a:tabLst/>
              <a:defRPr sz="907"/>
            </a:lvl3pPr>
            <a:lvl4pPr marL="378500" indent="-95608">
              <a:spcAft>
                <a:spcPts val="165"/>
              </a:spcAft>
              <a:tabLst/>
              <a:defRPr sz="907"/>
            </a:lvl4pPr>
            <a:lvl5pPr marL="475417" indent="-96917">
              <a:spcAft>
                <a:spcPts val="165"/>
              </a:spcAft>
              <a:tabLst/>
              <a:defRPr sz="90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16BF0E1-69BA-53F5-5E5F-FFDCC6495B0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110617" y="3438208"/>
            <a:ext cx="1463944" cy="619168"/>
          </a:xfrm>
        </p:spPr>
        <p:txBody>
          <a:bodyPr anchor="ctr"/>
          <a:lstStyle>
            <a:lvl1pPr algn="ctr">
              <a:defRPr sz="743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client logo or industry icon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E738B5D3-BAB3-D8FF-3A62-827736AD02C1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110617" y="4430430"/>
            <a:ext cx="1463944" cy="619168"/>
          </a:xfrm>
        </p:spPr>
        <p:txBody>
          <a:bodyPr anchor="ctr"/>
          <a:lstStyle>
            <a:lvl1pPr algn="ctr">
              <a:defRPr sz="743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client logo or industry icon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1DAAD108-47AC-4E37-609F-375AE330084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110617" y="5422651"/>
            <a:ext cx="1463944" cy="619168"/>
          </a:xfrm>
        </p:spPr>
        <p:txBody>
          <a:bodyPr anchor="ctr"/>
          <a:lstStyle>
            <a:lvl1pPr algn="ctr">
              <a:defRPr sz="743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client logo or industry icon</a:t>
            </a:r>
          </a:p>
        </p:txBody>
      </p:sp>
    </p:spTree>
    <p:extLst>
      <p:ext uri="{BB962C8B-B14F-4D97-AF65-F5344CB8AC3E}">
        <p14:creationId xmlns:p14="http://schemas.microsoft.com/office/powerpoint/2010/main" val="29419234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u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EADFB8-1B3F-E054-E850-B48556593A73}"/>
              </a:ext>
            </a:extLst>
          </p:cNvPr>
          <p:cNvSpPr/>
          <p:nvPr/>
        </p:nvSpPr>
        <p:spPr>
          <a:xfrm>
            <a:off x="-2411" y="1885527"/>
            <a:ext cx="2773710" cy="5072622"/>
          </a:xfrm>
          <a:prstGeom prst="rect">
            <a:avLst/>
          </a:prstGeom>
          <a:solidFill>
            <a:srgbClr val="E6F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95062-5FB0-97F2-5777-03A4C0DF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984C4-9129-4FF4-6855-4FE60D8A40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186C770-E64E-FAA5-0C50-6ED453AEF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14" y="1298999"/>
            <a:ext cx="9258181" cy="586528"/>
          </a:xfrm>
        </p:spPr>
        <p:txBody>
          <a:bodyPr/>
          <a:lstStyle>
            <a:lvl2pPr marL="392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CAD935B9-C9AE-8DAD-7589-5F57C106F78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7312" y="2180591"/>
            <a:ext cx="2155440" cy="774025"/>
          </a:xfrm>
        </p:spPr>
        <p:txBody>
          <a:bodyPr/>
          <a:lstStyle>
            <a:lvl1pPr>
              <a:spcBef>
                <a:spcPts val="0"/>
              </a:spcBef>
              <a:spcAft>
                <a:spcPts val="1155"/>
              </a:spcAft>
              <a:defRPr sz="1650" b="1">
                <a:solidFill>
                  <a:schemeClr val="bg2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7EB2281-3A20-6DC5-31F9-F9EB94BC2D2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58450" y="3707759"/>
            <a:ext cx="3006541" cy="1428156"/>
          </a:xfrm>
        </p:spPr>
        <p:txBody>
          <a:bodyPr/>
          <a:lstStyle>
            <a:lvl1pPr>
              <a:spcBef>
                <a:spcPts val="0"/>
              </a:spcBef>
              <a:spcAft>
                <a:spcPts val="1155"/>
              </a:spcAft>
              <a:defRPr sz="1650" b="1">
                <a:solidFill>
                  <a:schemeClr val="bg2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4F5E35CD-11FE-FAFC-3573-0A2B8FBBCD5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15867" y="3707759"/>
            <a:ext cx="3006541" cy="1428156"/>
          </a:xfrm>
        </p:spPr>
        <p:txBody>
          <a:bodyPr/>
          <a:lstStyle>
            <a:lvl1pPr>
              <a:spcBef>
                <a:spcPts val="0"/>
              </a:spcBef>
              <a:spcAft>
                <a:spcPts val="1155"/>
              </a:spcAft>
              <a:defRPr sz="1650" b="1">
                <a:solidFill>
                  <a:schemeClr val="bg2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2C4656BB-BA8D-3DEE-9D21-9CA5A3D279B3}"/>
              </a:ext>
            </a:extLst>
          </p:cNvPr>
          <p:cNvSpPr/>
          <p:nvPr/>
        </p:nvSpPr>
        <p:spPr>
          <a:xfrm rot="5400000">
            <a:off x="5937637" y="4294842"/>
            <a:ext cx="705584" cy="25399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58BE88-9ACB-5C5E-18A0-B96727D1B34F}"/>
              </a:ext>
            </a:extLst>
          </p:cNvPr>
          <p:cNvSpPr/>
          <p:nvPr/>
        </p:nvSpPr>
        <p:spPr>
          <a:xfrm>
            <a:off x="407314" y="3191060"/>
            <a:ext cx="630629" cy="866319"/>
          </a:xfrm>
          <a:prstGeom prst="rect">
            <a:avLst/>
          </a:prstGeom>
          <a:solidFill>
            <a:srgbClr val="7FA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E11943-9EBF-CD8E-FDB8-E083C015259A}"/>
              </a:ext>
            </a:extLst>
          </p:cNvPr>
          <p:cNvSpPr/>
          <p:nvPr/>
        </p:nvSpPr>
        <p:spPr>
          <a:xfrm>
            <a:off x="407314" y="4183281"/>
            <a:ext cx="630629" cy="866319"/>
          </a:xfrm>
          <a:prstGeom prst="rect">
            <a:avLst/>
          </a:prstGeom>
          <a:solidFill>
            <a:srgbClr val="7FA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23A3CC-185A-0663-C0FF-ADE179BF2E69}"/>
              </a:ext>
            </a:extLst>
          </p:cNvPr>
          <p:cNvSpPr/>
          <p:nvPr/>
        </p:nvSpPr>
        <p:spPr>
          <a:xfrm>
            <a:off x="407314" y="5175502"/>
            <a:ext cx="630629" cy="866319"/>
          </a:xfrm>
          <a:prstGeom prst="rect">
            <a:avLst/>
          </a:prstGeom>
          <a:solidFill>
            <a:srgbClr val="7FA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361161F-071E-3BB1-73CB-88B4338FA7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10901" y="3184527"/>
            <a:ext cx="1463944" cy="254216"/>
          </a:xfrm>
        </p:spPr>
        <p:txBody>
          <a:bodyPr lIns="0" rIns="0"/>
          <a:lstStyle>
            <a:lvl1pPr>
              <a:spcBef>
                <a:spcPts val="0"/>
              </a:spcBef>
              <a:spcAft>
                <a:spcPts val="0"/>
              </a:spcAft>
              <a:defRPr sz="907" b="1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3842B19-4313-81FC-ED0E-1B090FD614B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10901" y="4176749"/>
            <a:ext cx="1463944" cy="254216"/>
          </a:xfrm>
        </p:spPr>
        <p:txBody>
          <a:bodyPr lIns="0" rIns="0"/>
          <a:lstStyle>
            <a:lvl1pPr>
              <a:spcBef>
                <a:spcPts val="0"/>
              </a:spcBef>
              <a:spcAft>
                <a:spcPts val="0"/>
              </a:spcAft>
              <a:defRPr sz="907" b="1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BDA15998-9FD9-366A-9228-11220BFFC6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10901" y="5161621"/>
            <a:ext cx="1463944" cy="254216"/>
          </a:xfrm>
        </p:spPr>
        <p:txBody>
          <a:bodyPr lIns="0" rIns="0"/>
          <a:lstStyle>
            <a:lvl1pPr>
              <a:spcBef>
                <a:spcPts val="0"/>
              </a:spcBef>
              <a:spcAft>
                <a:spcPts val="0"/>
              </a:spcAft>
              <a:defRPr sz="907" b="1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E44BE5A-23E0-0DE6-E84A-2905AFE3EEA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110617" y="3438208"/>
            <a:ext cx="1463944" cy="619168"/>
          </a:xfrm>
        </p:spPr>
        <p:txBody>
          <a:bodyPr anchor="ctr"/>
          <a:lstStyle>
            <a:lvl1pPr algn="ctr">
              <a:defRPr sz="743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client logo or industry icon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DC05A4C4-46B7-B060-4E87-F74E15B97FC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110617" y="4430430"/>
            <a:ext cx="1463944" cy="619168"/>
          </a:xfrm>
        </p:spPr>
        <p:txBody>
          <a:bodyPr anchor="ctr"/>
          <a:lstStyle>
            <a:lvl1pPr algn="ctr">
              <a:defRPr sz="743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client logo or industry icon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40E8EB-A5E6-CE59-66CA-C0BDA42A327D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110617" y="5422651"/>
            <a:ext cx="1463944" cy="619168"/>
          </a:xfrm>
        </p:spPr>
        <p:txBody>
          <a:bodyPr anchor="ctr"/>
          <a:lstStyle>
            <a:lvl1pPr algn="ctr">
              <a:defRPr sz="743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client logo or industry icon</a:t>
            </a:r>
          </a:p>
        </p:txBody>
      </p:sp>
    </p:spTree>
    <p:extLst>
      <p:ext uri="{BB962C8B-B14F-4D97-AF65-F5344CB8AC3E}">
        <p14:creationId xmlns:p14="http://schemas.microsoft.com/office/powerpoint/2010/main" val="29580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315" y="1885530"/>
            <a:ext cx="4531519" cy="50232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3976" y="1885530"/>
            <a:ext cx="4531519" cy="50232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4EDC5-738D-7D69-7347-A96DF15C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1863" y="7347511"/>
            <a:ext cx="870942" cy="11432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131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F96A-2B20-6F6A-0803-7DA25E36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36D4C-8FD7-940C-7C66-5165617534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42EC8BD-8712-7428-E080-6A882EC9B2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56627" y="2704724"/>
            <a:ext cx="6508867" cy="2633541"/>
          </a:xfrm>
        </p:spPr>
        <p:txBody>
          <a:bodyPr tIns="137160" bIns="137160" anchor="ctr" anchorCtr="0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310" b="1">
                <a:solidFill>
                  <a:schemeClr val="bg2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This is a placeholder for a quote. Lorem ipsum dolor sit amet, consectetuer adipiscing elit. Maecenas porttitor congue massa. Fusce posuere, magna sed pulvinar ultricies, purus lectus </a:t>
            </a:r>
            <a:r>
              <a:rPr lang="en-US" err="1"/>
              <a:t>malesuada</a:t>
            </a:r>
            <a:r>
              <a:rPr lang="en-US"/>
              <a:t> libero.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C402AFA-9559-5B93-F864-9EB5ABC6B5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315" y="3451521"/>
            <a:ext cx="2069835" cy="869358"/>
          </a:xfrm>
        </p:spPr>
        <p:txBody>
          <a:bodyPr lIns="0" rIns="0"/>
          <a:lstStyle>
            <a:lvl1pPr>
              <a:spcBef>
                <a:spcPts val="0"/>
              </a:spcBef>
              <a:spcAft>
                <a:spcPts val="0"/>
              </a:spcAft>
              <a:defRPr sz="1320" b="0" i="1">
                <a:solidFill>
                  <a:schemeClr val="tx1"/>
                </a:solidFill>
              </a:defRPr>
            </a:lvl1pPr>
            <a:lvl2pPr>
              <a:spcAft>
                <a:spcPts val="660"/>
              </a:spcAft>
              <a:buSzPct val="110000"/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Attribution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F9F07BE-BB45-5544-1AFD-E4AE9F91BD7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7313" y="2124816"/>
            <a:ext cx="2069306" cy="1079500"/>
          </a:xfrm>
        </p:spPr>
        <p:txBody>
          <a:bodyPr/>
          <a:lstStyle>
            <a:lvl1pPr>
              <a:defRPr sz="825">
                <a:solidFill>
                  <a:schemeClr val="accent6"/>
                </a:solidFill>
              </a:defRPr>
            </a:lvl1pPr>
          </a:lstStyle>
          <a:p>
            <a:r>
              <a:rPr lang="en-US"/>
              <a:t>Add a logo</a:t>
            </a:r>
          </a:p>
        </p:txBody>
      </p:sp>
    </p:spTree>
    <p:extLst>
      <p:ext uri="{BB962C8B-B14F-4D97-AF65-F5344CB8AC3E}">
        <p14:creationId xmlns:p14="http://schemas.microsoft.com/office/powerpoint/2010/main" val="19002830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9C96-9233-42E0-3BB5-A76967E96B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124" y="1615423"/>
            <a:ext cx="5947263" cy="881592"/>
          </a:xfrm>
        </p:spPr>
        <p:txBody>
          <a:bodyPr/>
          <a:lstStyle>
            <a:lvl1pPr>
              <a:defRPr sz="2970">
                <a:solidFill>
                  <a:schemeClr val="bg1"/>
                </a:solidFill>
              </a:defRPr>
            </a:lvl1pPr>
          </a:lstStyle>
          <a:p>
            <a:r>
              <a:rPr lang="en-US"/>
              <a:t>Headline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AD3906-73CD-4D0B-3E5C-46B58F1295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095" y="2881924"/>
            <a:ext cx="5947291" cy="1802765"/>
          </a:xfrm>
        </p:spPr>
        <p:txBody>
          <a:bodyPr/>
          <a:lstStyle>
            <a:lvl1pPr>
              <a:defRPr sz="2310">
                <a:solidFill>
                  <a:schemeClr val="bg1"/>
                </a:solidFill>
              </a:defRPr>
            </a:lvl1pPr>
            <a:lvl2pPr marL="392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A logo with a globe and rings around it&#10;&#10;Description automatically generated">
            <a:extLst>
              <a:ext uri="{FF2B5EF4-FFF2-40B4-BE49-F238E27FC236}">
                <a16:creationId xmlns:a16="http://schemas.microsoft.com/office/drawing/2014/main" id="{DDFB72EE-9BD4-4436-8132-6BAD2F56E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17" y="6640909"/>
            <a:ext cx="1680749" cy="706339"/>
          </a:xfrm>
          <a:prstGeom prst="rect">
            <a:avLst/>
          </a:prstGeom>
        </p:spPr>
      </p:pic>
      <p:pic>
        <p:nvPicPr>
          <p:cNvPr id="6" name="Picture 5" descr="A logo with a globe and rings around it&#10;&#10;Description automatically generated">
            <a:extLst>
              <a:ext uri="{FF2B5EF4-FFF2-40B4-BE49-F238E27FC236}">
                <a16:creationId xmlns:a16="http://schemas.microsoft.com/office/drawing/2014/main" id="{9FB34678-3D10-43A4-A1A0-09D458DE6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4417" y="6640909"/>
            <a:ext cx="1680749" cy="70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455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#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B449B4AA-5F77-8697-B384-1886F9B0F905}"/>
              </a:ext>
            </a:extLst>
          </p:cNvPr>
          <p:cNvSpPr/>
          <p:nvPr/>
        </p:nvSpPr>
        <p:spPr>
          <a:xfrm>
            <a:off x="2879317" y="3239"/>
            <a:ext cx="7179085" cy="7769162"/>
          </a:xfrm>
          <a:custGeom>
            <a:avLst/>
            <a:gdLst>
              <a:gd name="connsiteX0" fmla="*/ 6859206 w 8701921"/>
              <a:gd name="connsiteY0" fmla="*/ 0 h 6855143"/>
              <a:gd name="connsiteX1" fmla="*/ 8701921 w 8701921"/>
              <a:gd name="connsiteY1" fmla="*/ 0 h 6855143"/>
              <a:gd name="connsiteX2" fmla="*/ 8701921 w 8701921"/>
              <a:gd name="connsiteY2" fmla="*/ 6855143 h 6855143"/>
              <a:gd name="connsiteX3" fmla="*/ 0 w 8701921"/>
              <a:gd name="connsiteY3" fmla="*/ 6855143 h 68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1921" h="6855143">
                <a:moveTo>
                  <a:pt x="6859206" y="0"/>
                </a:moveTo>
                <a:lnTo>
                  <a:pt x="8701921" y="0"/>
                </a:lnTo>
                <a:lnTo>
                  <a:pt x="8701921" y="6855143"/>
                </a:lnTo>
                <a:lnTo>
                  <a:pt x="0" y="6855143"/>
                </a:lnTo>
                <a:close/>
              </a:path>
            </a:pathLst>
          </a:custGeom>
          <a:solidFill>
            <a:schemeClr val="tx2"/>
          </a:solidFill>
          <a:ln w="95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55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A973E-40F4-F4F0-9ABC-C02C2C6B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15" y="417409"/>
            <a:ext cx="5296131" cy="34687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8E398-0D49-E8E0-291F-FC048D0A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1864" y="7347512"/>
            <a:ext cx="931213" cy="11432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E5EFE-0B64-1AFA-5952-9BA51D0F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2261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Teal w/Head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4B3E-A966-38C3-1B3C-94D2A81B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DE07DB-1A85-AB05-CBA6-C9F9682B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8D46AF-00CA-D626-EFCF-80016CDEAB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2" y="1299000"/>
            <a:ext cx="6888956" cy="4145231"/>
          </a:xfrm>
        </p:spPr>
        <p:txBody>
          <a:bodyPr/>
          <a:lstStyle>
            <a:lvl1pPr>
              <a:defRPr sz="2310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layout can be used for a long statement, divider, takeaway or quote that uses a headline.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24239-469E-AB3E-B702-A15FB758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15" y="417407"/>
            <a:ext cx="6894195" cy="8815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9" descr="A logo with a globe and rings around it&#10;&#10;Description automatically generated">
            <a:extLst>
              <a:ext uri="{FF2B5EF4-FFF2-40B4-BE49-F238E27FC236}">
                <a16:creationId xmlns:a16="http://schemas.microsoft.com/office/drawing/2014/main" id="{6900F281-E7D6-4DFA-9065-433604496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9500" y="6798208"/>
            <a:ext cx="1680749" cy="70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92481"/>
      </p:ext>
    </p:extLst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54DD-AD55-9DE3-0944-1B90CADA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88A56-A419-4620-3E45-211C7C4EE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D8BA7-1F11-8CCF-15A7-0C9C522C0A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449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w/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E130-007D-6A90-6CFC-9D719A9D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14" y="417407"/>
            <a:ext cx="6894194" cy="8815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C5CD9-8952-C3B0-25B6-AB45BCF8F4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77843-9EA9-83F5-76E3-AF879C71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6EBD01-8C2C-EE43-6B5C-469E6933D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14" y="2086836"/>
            <a:ext cx="6894195" cy="4614700"/>
          </a:xfrm>
        </p:spPr>
        <p:txBody>
          <a:bodyPr/>
          <a:lstStyle>
            <a:lvl1pPr>
              <a:defRPr sz="2970" b="1">
                <a:solidFill>
                  <a:schemeClr val="bg1"/>
                </a:solidFill>
              </a:defRPr>
            </a:lvl1pPr>
            <a:lvl2pPr marL="392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34087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54380">
              <a:defRPr/>
            </a:pPr>
            <a:fld id="{6179C166-6B21-4142-A5F4-152D9B5C02D4}" type="slidenum">
              <a:rPr lang="en-US" sz="801" b="0" smtClean="0">
                <a:solidFill>
                  <a:srgbClr val="000000">
                    <a:tint val="75000"/>
                  </a:srgbClr>
                </a:solidFill>
                <a:latin typeface="Calibri"/>
              </a:rPr>
              <a:pPr defTabSz="754380">
                <a:defRPr/>
              </a:pPr>
              <a:t>‹#›</a:t>
            </a:fld>
            <a:endParaRPr lang="en-US" sz="801" b="0">
              <a:solidFill>
                <a:srgbClr val="000000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1371601"/>
            <a:ext cx="9142412" cy="539115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57200" y="873928"/>
            <a:ext cx="8412480" cy="260969"/>
          </a:xfrm>
        </p:spPr>
        <p:txBody>
          <a:bodyPr lIns="0" tIns="18288" rIns="0" bIns="18288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1456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[Add Subtitle]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[Add Title]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073277" y="7390597"/>
            <a:ext cx="6794816" cy="8957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24812" indent="-124812" algn="l">
              <a:buNone/>
              <a:tabLst>
                <a:tab pos="129435" algn="l"/>
                <a:tab pos="332832" algn="l"/>
                <a:tab pos="462267" algn="l"/>
              </a:tabLst>
              <a:defRPr sz="582" b="0">
                <a:solidFill>
                  <a:schemeClr val="tx2"/>
                </a:solidFill>
              </a:defRPr>
            </a:lvl1pPr>
          </a:lstStyle>
          <a:p>
            <a:pPr defTabSz="754380">
              <a:tabLst>
                <a:tab pos="129435" algn="l"/>
                <a:tab pos="249624" algn="l"/>
                <a:tab pos="374436" algn="l"/>
              </a:tabLst>
              <a:defRPr/>
            </a:pPr>
            <a:endParaRPr lang="en-US">
              <a:solidFill>
                <a:srgbClr val="545354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24938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34527" y="7288683"/>
            <a:ext cx="399867" cy="244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0">
                <a:solidFill>
                  <a:srgbClr val="5453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A71D5FB-D1C8-3142-9D70-3EB5E38ACA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-62864" y="7446842"/>
            <a:ext cx="1148071" cy="193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" i="1">
                <a:solidFill>
                  <a:srgbClr val="5453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48923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2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7314" y="417409"/>
            <a:ext cx="9258181" cy="319959"/>
          </a:xfrm>
        </p:spPr>
        <p:txBody>
          <a:bodyPr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[Click to Edit]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54380">
              <a:defRPr/>
            </a:pPr>
            <a:fld id="{6179C166-6B21-4142-A5F4-152D9B5C02D4}" type="slidenum">
              <a:rPr lang="en-US" sz="801" b="0" smtClean="0">
                <a:solidFill>
                  <a:srgbClr val="000000">
                    <a:tint val="75000"/>
                  </a:srgbClr>
                </a:solidFill>
                <a:latin typeface="Calibri"/>
              </a:rPr>
              <a:pPr defTabSz="754380">
                <a:defRPr/>
              </a:pPr>
              <a:t>‹#›</a:t>
            </a:fld>
            <a:endParaRPr lang="en-US" sz="801" b="0">
              <a:solidFill>
                <a:srgbClr val="000000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1706879"/>
            <a:ext cx="9144000" cy="2011680"/>
          </a:xfrm>
        </p:spPr>
        <p:txBody>
          <a:bodyPr/>
          <a:lstStyle>
            <a:lvl1pPr>
              <a:spcBef>
                <a:spcPts val="219"/>
              </a:spcBef>
              <a:spcAft>
                <a:spcPts val="219"/>
              </a:spcAft>
              <a:defRPr/>
            </a:lvl1pPr>
            <a:lvl2pPr>
              <a:spcBef>
                <a:spcPts val="219"/>
              </a:spcBef>
              <a:spcAft>
                <a:spcPts val="219"/>
              </a:spcAft>
              <a:defRPr/>
            </a:lvl2pPr>
            <a:lvl3pPr>
              <a:spcBef>
                <a:spcPts val="219"/>
              </a:spcBef>
              <a:spcAft>
                <a:spcPts val="219"/>
              </a:spcAft>
              <a:defRPr/>
            </a:lvl3pPr>
            <a:lvl4pPr>
              <a:spcBef>
                <a:spcPts val="219"/>
              </a:spcBef>
              <a:spcAft>
                <a:spcPts val="219"/>
              </a:spcAft>
              <a:defRPr/>
            </a:lvl4pPr>
            <a:lvl5pPr>
              <a:spcBef>
                <a:spcPts val="219"/>
              </a:spcBef>
              <a:spcAft>
                <a:spcPts val="219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457201" y="1370013"/>
            <a:ext cx="9144000" cy="320040"/>
          </a:xfrm>
          <a:solidFill>
            <a:schemeClr val="accent5"/>
          </a:solidFill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165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[Insert Title]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1" y="4221825"/>
            <a:ext cx="9144000" cy="2011680"/>
          </a:xfrm>
        </p:spPr>
        <p:txBody>
          <a:bodyPr/>
          <a:lstStyle>
            <a:lvl1pPr>
              <a:spcBef>
                <a:spcPts val="219"/>
              </a:spcBef>
              <a:spcAft>
                <a:spcPts val="219"/>
              </a:spcAft>
              <a:defRPr/>
            </a:lvl1pPr>
            <a:lvl2pPr>
              <a:spcBef>
                <a:spcPts val="219"/>
              </a:spcBef>
              <a:spcAft>
                <a:spcPts val="219"/>
              </a:spcAft>
              <a:defRPr/>
            </a:lvl2pPr>
            <a:lvl3pPr>
              <a:spcBef>
                <a:spcPts val="219"/>
              </a:spcBef>
              <a:spcAft>
                <a:spcPts val="219"/>
              </a:spcAft>
              <a:defRPr/>
            </a:lvl3pPr>
            <a:lvl4pPr>
              <a:spcBef>
                <a:spcPts val="219"/>
              </a:spcBef>
              <a:spcAft>
                <a:spcPts val="219"/>
              </a:spcAft>
              <a:defRPr/>
            </a:lvl4pPr>
            <a:lvl5pPr>
              <a:spcBef>
                <a:spcPts val="219"/>
              </a:spcBef>
              <a:spcAft>
                <a:spcPts val="219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457201" y="3886546"/>
            <a:ext cx="9144000" cy="320040"/>
          </a:xfrm>
          <a:solidFill>
            <a:schemeClr val="accent5"/>
          </a:solidFill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165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[Insert Title]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57200" y="873928"/>
            <a:ext cx="8412480" cy="260969"/>
          </a:xfrm>
        </p:spPr>
        <p:txBody>
          <a:bodyPr wrap="square" lIns="0" tIns="18288" rIns="0" bIns="18288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1456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[Add Subtitle]</a:t>
            </a:r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073277" y="7390596"/>
            <a:ext cx="6794816" cy="8957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24812" indent="-124812" algn="l">
              <a:buNone/>
              <a:tabLst>
                <a:tab pos="129435" algn="l"/>
                <a:tab pos="332832" algn="l"/>
                <a:tab pos="462267" algn="l"/>
              </a:tabLst>
              <a:defRPr sz="582" b="0">
                <a:solidFill>
                  <a:schemeClr val="tx2"/>
                </a:solidFill>
              </a:defRPr>
            </a:lvl1pPr>
          </a:lstStyle>
          <a:p>
            <a:pPr defTabSz="754380">
              <a:tabLst>
                <a:tab pos="129435" algn="l"/>
                <a:tab pos="249624" algn="l"/>
                <a:tab pos="374436" algn="l"/>
              </a:tabLst>
              <a:defRPr/>
            </a:pPr>
            <a:endParaRPr lang="en-US">
              <a:solidFill>
                <a:srgbClr val="545354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157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314" y="1885530"/>
            <a:ext cx="5704610" cy="50232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4EDC5-738D-7D69-7347-A96DF15C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1863" y="7347511"/>
            <a:ext cx="870942" cy="114327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0A8F69-F095-FB7F-B166-950B630301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03903" y="1885529"/>
            <a:ext cx="2955963" cy="50232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91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/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315" y="2472058"/>
            <a:ext cx="4531519" cy="44367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3976" y="2472058"/>
            <a:ext cx="4531519" cy="44367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4EDC5-738D-7D69-7347-A96DF15C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1863" y="7347511"/>
            <a:ext cx="870942" cy="11432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204DA9-757A-A549-0679-0CCBB4AC4B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66" y="1885529"/>
            <a:ext cx="4531468" cy="586528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  <a:lvl2pPr marL="392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F7A0236-B752-71BC-CE54-0A5EE2A32A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34026" y="1885529"/>
            <a:ext cx="4531468" cy="586528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  <a:lvl2pPr marL="392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902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315" y="1885530"/>
            <a:ext cx="2955963" cy="50232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8422" y="1885530"/>
            <a:ext cx="2955964" cy="50232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4EDC5-738D-7D69-7347-A96DF15C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1863" y="7347511"/>
            <a:ext cx="870942" cy="11432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3851DBA-C990-AE1B-5E89-6A980408F79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709529" y="1885530"/>
            <a:ext cx="2955965" cy="50232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937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378B-4673-1DA9-0FF9-C6E8C93D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0DBFA-A462-DC3B-824C-AA0A0521B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501863" y="7347511"/>
            <a:ext cx="870942" cy="11432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B66324-CCC8-C8D4-1FB1-95D31A628B8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07313" y="2463069"/>
            <a:ext cx="2955963" cy="3027089"/>
          </a:xfrm>
        </p:spPr>
        <p:txBody>
          <a:bodyPr/>
          <a:lstStyle>
            <a:lvl1pPr>
              <a:defRPr sz="1485"/>
            </a:lvl1pPr>
            <a:lvl2pPr>
              <a:defRPr sz="1485"/>
            </a:lvl2pPr>
            <a:lvl3pPr>
              <a:defRPr sz="1485"/>
            </a:lvl3pPr>
            <a:lvl4pPr>
              <a:defRPr sz="1485"/>
            </a:lvl4pPr>
            <a:lvl5pPr>
              <a:defRPr sz="1485"/>
            </a:lvl5pPr>
          </a:lstStyle>
          <a:p>
            <a:pPr lvl="0"/>
            <a:r>
              <a:rPr lang="en-US"/>
              <a:t>Table or chart placeholder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7F70A0F-9FD3-9D72-8D39-39A10C43F40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58423" y="2463069"/>
            <a:ext cx="2955963" cy="3027089"/>
          </a:xfrm>
        </p:spPr>
        <p:txBody>
          <a:bodyPr/>
          <a:lstStyle>
            <a:lvl1pPr>
              <a:defRPr sz="1485"/>
            </a:lvl1pPr>
            <a:lvl2pPr>
              <a:defRPr sz="1485"/>
            </a:lvl2pPr>
            <a:lvl3pPr>
              <a:defRPr sz="1485"/>
            </a:lvl3pPr>
            <a:lvl4pPr>
              <a:defRPr sz="1485"/>
            </a:lvl4pPr>
            <a:lvl5pPr>
              <a:defRPr sz="1485"/>
            </a:lvl5pPr>
          </a:lstStyle>
          <a:p>
            <a:pPr lvl="0"/>
            <a:r>
              <a:rPr lang="en-US"/>
              <a:t>Table or chart placeholder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CB08721-6961-B5E2-E300-C399712AD2B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709531" y="2463069"/>
            <a:ext cx="2955963" cy="3027089"/>
          </a:xfrm>
        </p:spPr>
        <p:txBody>
          <a:bodyPr/>
          <a:lstStyle>
            <a:lvl1pPr>
              <a:defRPr sz="1485"/>
            </a:lvl1pPr>
            <a:lvl2pPr>
              <a:defRPr sz="1485"/>
            </a:lvl2pPr>
            <a:lvl3pPr>
              <a:defRPr sz="1485"/>
            </a:lvl3pPr>
            <a:lvl4pPr>
              <a:defRPr sz="1485"/>
            </a:lvl4pPr>
            <a:lvl5pPr>
              <a:defRPr sz="1485"/>
            </a:lvl5pPr>
          </a:lstStyle>
          <a:p>
            <a:pPr lvl="0"/>
            <a:r>
              <a:rPr lang="en-US"/>
              <a:t>Table or chart placeholder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C2F60FD-253E-511C-429E-A5ED5EAFB15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07314" y="1887028"/>
            <a:ext cx="2955963" cy="309619"/>
          </a:xfrm>
        </p:spPr>
        <p:txBody>
          <a:bodyPr anchor="b"/>
          <a:lstStyle>
            <a:lvl1pPr marL="0" indent="0">
              <a:buNone/>
              <a:defRPr sz="1485" b="1">
                <a:solidFill>
                  <a:schemeClr val="bg2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Chart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504C94D-7AFF-9872-2115-E0D98F5A931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558422" y="1887028"/>
            <a:ext cx="2955963" cy="309619"/>
          </a:xfrm>
        </p:spPr>
        <p:txBody>
          <a:bodyPr anchor="b"/>
          <a:lstStyle>
            <a:lvl1pPr marL="0" indent="0">
              <a:buNone/>
              <a:defRPr sz="1485" b="1">
                <a:solidFill>
                  <a:schemeClr val="bg2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Chart 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1818037-1104-F816-1285-C05D0994733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709530" y="1887028"/>
            <a:ext cx="2955963" cy="309619"/>
          </a:xfrm>
        </p:spPr>
        <p:txBody>
          <a:bodyPr anchor="b"/>
          <a:lstStyle>
            <a:lvl1pPr marL="0" indent="0">
              <a:buNone/>
              <a:defRPr sz="1485" b="1">
                <a:solidFill>
                  <a:schemeClr val="bg2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Chart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F345DE2-CC11-9880-40EF-DE89D37DED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8421" y="5784969"/>
            <a:ext cx="2955962" cy="664963"/>
          </a:xfrm>
        </p:spPr>
        <p:txBody>
          <a:bodyPr/>
          <a:lstStyle>
            <a:lvl1pPr>
              <a:defRPr sz="1320">
                <a:solidFill>
                  <a:schemeClr val="tx1"/>
                </a:solidFill>
              </a:defRPr>
            </a:lvl1pPr>
            <a:lvl2pPr marL="3929" indent="0">
              <a:buNone/>
              <a:defRPr sz="1320"/>
            </a:lvl2pPr>
            <a:lvl3pPr>
              <a:defRPr sz="132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/>
              <a:t>Body copy. Keep the messaging clear, concise and to the point.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798C56F4-24EE-D840-1B17-D7EE2264A5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09529" y="5784969"/>
            <a:ext cx="2955962" cy="664963"/>
          </a:xfrm>
        </p:spPr>
        <p:txBody>
          <a:bodyPr/>
          <a:lstStyle>
            <a:lvl1pPr>
              <a:defRPr sz="1320">
                <a:solidFill>
                  <a:schemeClr val="tx1"/>
                </a:solidFill>
              </a:defRPr>
            </a:lvl1pPr>
            <a:lvl2pPr marL="3929" indent="0">
              <a:buNone/>
              <a:defRPr sz="1320"/>
            </a:lvl2pPr>
            <a:lvl3pPr>
              <a:defRPr sz="132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/>
              <a:t>Body copy. Keep the messaging clear, concise and to the point.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03103AD-5B28-090E-3145-AFF2BB641A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050" y="5784969"/>
            <a:ext cx="2955962" cy="664963"/>
          </a:xfrm>
        </p:spPr>
        <p:txBody>
          <a:bodyPr/>
          <a:lstStyle>
            <a:lvl1pPr>
              <a:defRPr sz="1320">
                <a:solidFill>
                  <a:schemeClr val="tx1"/>
                </a:solidFill>
              </a:defRPr>
            </a:lvl1pPr>
            <a:lvl2pPr marL="3929" indent="0">
              <a:buNone/>
              <a:defRPr sz="1320"/>
            </a:lvl2pPr>
            <a:lvl3pPr>
              <a:defRPr sz="132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/>
              <a:t>Body copy. Keep the messaging clear, concise and to the point.</a:t>
            </a:r>
          </a:p>
        </p:txBody>
      </p:sp>
    </p:spTree>
    <p:extLst>
      <p:ext uri="{BB962C8B-B14F-4D97-AF65-F5344CB8AC3E}">
        <p14:creationId xmlns:p14="http://schemas.microsoft.com/office/powerpoint/2010/main" val="166108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314" y="1885530"/>
            <a:ext cx="2167532" cy="5023273"/>
          </a:xfrm>
        </p:spPr>
        <p:txBody>
          <a:bodyPr/>
          <a:lstStyle>
            <a:lvl1pPr>
              <a:defRPr sz="1155"/>
            </a:lvl1pPr>
            <a:lvl2pPr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0" y="1885530"/>
            <a:ext cx="2167533" cy="5023273"/>
          </a:xfrm>
        </p:spPr>
        <p:txBody>
          <a:bodyPr/>
          <a:lstStyle>
            <a:lvl1pPr>
              <a:defRPr sz="1155"/>
            </a:lvl1pPr>
            <a:lvl2pPr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4EDC5-738D-7D69-7347-A96DF15C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1863" y="7347511"/>
            <a:ext cx="870942" cy="11432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3851DBA-C990-AE1B-5E89-6A980408F79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133976" y="1885530"/>
            <a:ext cx="2166879" cy="5023273"/>
          </a:xfrm>
        </p:spPr>
        <p:txBody>
          <a:bodyPr/>
          <a:lstStyle>
            <a:lvl1pPr>
              <a:defRPr sz="1155"/>
            </a:lvl1pPr>
            <a:lvl2pPr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7873555-15D4-4204-381C-BFE297C8047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495998" y="1885530"/>
            <a:ext cx="2169497" cy="5023273"/>
          </a:xfrm>
        </p:spPr>
        <p:txBody>
          <a:bodyPr/>
          <a:lstStyle>
            <a:lvl1pPr>
              <a:defRPr sz="1155"/>
            </a:lvl1pPr>
            <a:lvl2pPr>
              <a:defRPr sz="1155"/>
            </a:lvl2pPr>
            <a:lvl3pPr>
              <a:defRPr sz="1155"/>
            </a:lvl3pPr>
            <a:lvl4pPr>
              <a:defRPr sz="1155"/>
            </a:lvl4pPr>
            <a:lvl5pPr>
              <a:defRPr sz="115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627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hort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3FC66-D0D7-856B-F4C6-38BAD924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1863" y="7347511"/>
            <a:ext cx="870942" cy="11432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CCBDBD17-A772-510E-B299-49C49FBAB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66" y="1298999"/>
            <a:ext cx="9256243" cy="586528"/>
          </a:xfrm>
        </p:spPr>
        <p:txBody>
          <a:bodyPr/>
          <a:lstStyle>
            <a:lvl2pPr marL="392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11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314" y="417407"/>
            <a:ext cx="9258181" cy="8815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314" y="1885529"/>
            <a:ext cx="9258181" cy="50232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76DEB-54E0-0E37-EE01-51A8D7FB0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00431" y="7347511"/>
            <a:ext cx="870942" cy="11432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743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AE5DF-7747-F19B-C486-A33AF516184C}"/>
              </a:ext>
            </a:extLst>
          </p:cNvPr>
          <p:cNvSpPr txBox="1"/>
          <p:nvPr/>
        </p:nvSpPr>
        <p:spPr>
          <a:xfrm>
            <a:off x="9403916" y="7347581"/>
            <a:ext cx="261579" cy="1143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FEF8C4C3-3A19-7E43-92BB-AE5EE76F0FAF}" type="slidenum">
              <a:rPr lang="en-US" sz="743" b="1" smtClean="0">
                <a:solidFill>
                  <a:schemeClr val="tx1"/>
                </a:solidFill>
              </a:rPr>
              <a:pPr algn="r"/>
              <a:t>‹#›</a:t>
            </a:fld>
            <a:endParaRPr lang="en-US" sz="743" b="1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A0614A2-9C79-BCB5-5D1D-247B74A10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3916" y="7347579"/>
            <a:ext cx="261579" cy="15696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43" b="1"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logo with a globe and rings around it&#10;&#10;Description automatically generated">
            <a:extLst>
              <a:ext uri="{FF2B5EF4-FFF2-40B4-BE49-F238E27FC236}">
                <a16:creationId xmlns:a16="http://schemas.microsoft.com/office/drawing/2014/main" id="{7A06137E-8F37-4C0B-B122-82B2105C4322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474669" y="7079341"/>
            <a:ext cx="1276570" cy="536481"/>
          </a:xfrm>
          <a:prstGeom prst="rect">
            <a:avLst/>
          </a:prstGeom>
        </p:spPr>
      </p:pic>
      <p:pic>
        <p:nvPicPr>
          <p:cNvPr id="9" name="Picture 8" descr="A logo with a globe and rings around it&#10;&#10;Description automatically generated">
            <a:extLst>
              <a:ext uri="{FF2B5EF4-FFF2-40B4-BE49-F238E27FC236}">
                <a16:creationId xmlns:a16="http://schemas.microsoft.com/office/drawing/2014/main" id="{86521030-0389-4A9C-ACB8-E6CE39BA8CB1}"/>
              </a:ext>
            </a:extLst>
          </p:cNvPr>
          <p:cNvPicPr>
            <a:picLocks noChangeAspect="1"/>
          </p:cNvPicPr>
          <p:nvPr userDrawn="1"/>
        </p:nvPicPr>
        <p:blipFill>
          <a:blip r:embed="rId40"/>
          <a:stretch>
            <a:fillRect/>
          </a:stretch>
        </p:blipFill>
        <p:spPr>
          <a:xfrm>
            <a:off x="474669" y="7079341"/>
            <a:ext cx="1276570" cy="53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1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  <p:sldLayoutId id="2147483778" r:id="rId19"/>
    <p:sldLayoutId id="2147483779" r:id="rId20"/>
    <p:sldLayoutId id="2147483780" r:id="rId21"/>
    <p:sldLayoutId id="2147483781" r:id="rId22"/>
    <p:sldLayoutId id="2147483782" r:id="rId23"/>
    <p:sldLayoutId id="2147483783" r:id="rId24"/>
    <p:sldLayoutId id="2147483784" r:id="rId25"/>
    <p:sldLayoutId id="2147483785" r:id="rId26"/>
    <p:sldLayoutId id="2147483786" r:id="rId27"/>
    <p:sldLayoutId id="2147483787" r:id="rId28"/>
    <p:sldLayoutId id="2147483788" r:id="rId29"/>
    <p:sldLayoutId id="2147483789" r:id="rId30"/>
    <p:sldLayoutId id="2147483790" r:id="rId31"/>
    <p:sldLayoutId id="2147483791" r:id="rId32"/>
    <p:sldLayoutId id="2147483792" r:id="rId33"/>
    <p:sldLayoutId id="2147483793" r:id="rId34"/>
    <p:sldLayoutId id="2147483794" r:id="rId35"/>
    <p:sldLayoutId id="2147483795" r:id="rId36"/>
    <p:sldLayoutId id="2147483796" r:id="rId37"/>
    <p:sldLayoutId id="2147483797" r:id="rId38"/>
  </p:sldLayoutIdLst>
  <p:hf sldNum="0" hdr="0" ft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231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75438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192524" indent="-188595" algn="l" defTabSz="754380" rtl="0" eaLnBrk="1" latinLnBrk="0" hangingPunct="1">
        <a:lnSpc>
          <a:spcPct val="100000"/>
        </a:lnSpc>
        <a:spcBef>
          <a:spcPts val="0"/>
        </a:spcBef>
        <a:buClr>
          <a:schemeClr val="bg2"/>
        </a:buClr>
        <a:buSzPct val="110000"/>
        <a:buFont typeface="Wingdings" pitchFamily="2" charset="2"/>
        <a:buChar char="§"/>
        <a:tabLst/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379809" indent="-187286" algn="l" defTabSz="75438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tabLst/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567095" indent="-187286" algn="l" defTabSz="75438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tabLst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755690" indent="-188595" algn="l" defTabSz="75438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tabLst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4" userDrawn="1">
          <p15:clr>
            <a:srgbClr val="A4A3A4"/>
          </p15:clr>
        </p15:guide>
        <p15:guide id="2" pos="311" userDrawn="1">
          <p15:clr>
            <a:srgbClr val="5ACBF0"/>
          </p15:clr>
        </p15:guide>
        <p15:guide id="3" pos="763" userDrawn="1">
          <p15:clr>
            <a:srgbClr val="A4A3A4"/>
          </p15:clr>
        </p15:guide>
        <p15:guide id="4" pos="913" userDrawn="1">
          <p15:clr>
            <a:srgbClr val="A4A3A4"/>
          </p15:clr>
        </p15:guide>
        <p15:guide id="5" pos="1364" userDrawn="1">
          <p15:clr>
            <a:srgbClr val="5ACBF0"/>
          </p15:clr>
        </p15:guide>
        <p15:guide id="6" pos="1514" userDrawn="1">
          <p15:clr>
            <a:srgbClr val="5ACBF0"/>
          </p15:clr>
        </p15:guide>
        <p15:guide id="7" pos="1966" userDrawn="1">
          <p15:clr>
            <a:srgbClr val="F26B43"/>
          </p15:clr>
        </p15:guide>
        <p15:guide id="8" pos="2116" userDrawn="1">
          <p15:clr>
            <a:srgbClr val="F26B43"/>
          </p15:clr>
        </p15:guide>
        <p15:guide id="9" pos="2568" userDrawn="1">
          <p15:clr>
            <a:srgbClr val="5ACBF0"/>
          </p15:clr>
        </p15:guide>
        <p15:guide id="10" pos="2717" userDrawn="1">
          <p15:clr>
            <a:srgbClr val="5ACBF0"/>
          </p15:clr>
        </p15:guide>
        <p15:guide id="11" pos="3169" userDrawn="1">
          <p15:clr>
            <a:srgbClr val="A4A3A4"/>
          </p15:clr>
        </p15:guide>
        <p15:guide id="12" pos="3319" userDrawn="1">
          <p15:clr>
            <a:srgbClr val="A4A3A4"/>
          </p15:clr>
        </p15:guide>
        <p15:guide id="13" pos="3771" userDrawn="1">
          <p15:clr>
            <a:srgbClr val="547EBF"/>
          </p15:clr>
        </p15:guide>
        <p15:guide id="14" pos="3920" userDrawn="1">
          <p15:clr>
            <a:srgbClr val="547EBF"/>
          </p15:clr>
        </p15:guide>
        <p15:guide id="15" pos="4372" userDrawn="1">
          <p15:clr>
            <a:srgbClr val="A4A3A4"/>
          </p15:clr>
        </p15:guide>
        <p15:guide id="16" pos="4522" userDrawn="1">
          <p15:clr>
            <a:srgbClr val="A4A3A4"/>
          </p15:clr>
        </p15:guide>
        <p15:guide id="17" pos="4974" userDrawn="1">
          <p15:clr>
            <a:srgbClr val="5ACBF0"/>
          </p15:clr>
        </p15:guide>
        <p15:guide id="18" pos="5123" userDrawn="1">
          <p15:clr>
            <a:srgbClr val="5ACBF0"/>
          </p15:clr>
        </p15:guide>
        <p15:guide id="19" pos="5575" userDrawn="1">
          <p15:clr>
            <a:srgbClr val="F26B43"/>
          </p15:clr>
        </p15:guide>
        <p15:guide id="20" pos="5725" userDrawn="1">
          <p15:clr>
            <a:srgbClr val="F26B43"/>
          </p15:clr>
        </p15:guide>
        <p15:guide id="21" pos="6177" userDrawn="1">
          <p15:clr>
            <a:srgbClr val="5ACBF0"/>
          </p15:clr>
        </p15:guide>
        <p15:guide id="22" pos="6327" userDrawn="1">
          <p15:clr>
            <a:srgbClr val="5ACBF0"/>
          </p15:clr>
        </p15:guide>
        <p15:guide id="23" pos="6779" userDrawn="1">
          <p15:clr>
            <a:srgbClr val="A4A3A4"/>
          </p15:clr>
        </p15:guide>
        <p15:guide id="24" pos="6928" userDrawn="1">
          <p15:clr>
            <a:srgbClr val="A4A3A4"/>
          </p15:clr>
        </p15:guide>
        <p15:guide id="25" pos="7380" userDrawn="1">
          <p15:clr>
            <a:srgbClr val="5ACBF0"/>
          </p15:clr>
        </p15:guide>
        <p15:guide id="26" pos="7463" userDrawn="1">
          <p15:clr>
            <a:srgbClr val="A4A3A4"/>
          </p15:clr>
        </p15:guide>
        <p15:guide id="27" orient="horz" pos="232" userDrawn="1">
          <p15:clr>
            <a:srgbClr val="A4A3A4"/>
          </p15:clr>
        </p15:guide>
        <p15:guide id="28" orient="horz" pos="720" userDrawn="1">
          <p15:clr>
            <a:srgbClr val="A4A3A4"/>
          </p15:clr>
        </p15:guide>
        <p15:guide id="29" orient="horz" pos="1048" userDrawn="1">
          <p15:clr>
            <a:srgbClr val="A4A3A4"/>
          </p15:clr>
        </p15:guide>
        <p15:guide id="30" orient="horz" pos="3840" userDrawn="1">
          <p15:clr>
            <a:srgbClr val="A4A3A4"/>
          </p15:clr>
        </p15:guide>
        <p15:guide id="31" orient="horz" pos="3994" userDrawn="1">
          <p15:clr>
            <a:srgbClr val="A4A3A4"/>
          </p15:clr>
        </p15:guide>
        <p15:guide id="32" orient="horz" pos="415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emf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emf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ng shot of a warehouse&#10;&#10;Description automatically generated">
            <a:extLst>
              <a:ext uri="{FF2B5EF4-FFF2-40B4-BE49-F238E27FC236}">
                <a16:creationId xmlns:a16="http://schemas.microsoft.com/office/drawing/2014/main" id="{E65DFC3C-8D43-5C88-70EB-11EFF47299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8269" r="8270" b="1"/>
          <a:stretch/>
        </p:blipFill>
        <p:spPr>
          <a:xfrm>
            <a:off x="921785" y="4"/>
            <a:ext cx="9136617" cy="7772399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807D8EB-B327-7EAF-6AF1-2476738B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14" y="695381"/>
            <a:ext cx="3743087" cy="3190821"/>
          </a:xfrm>
        </p:spPr>
        <p:txBody>
          <a:bodyPr anchor="t">
            <a:normAutofit/>
          </a:bodyPr>
          <a:lstStyle/>
          <a:p>
            <a:r>
              <a:rPr lang="en-US" dirty="0"/>
              <a:t>Safety Excellence </a:t>
            </a:r>
            <a:br>
              <a:rPr lang="en-US" dirty="0"/>
            </a:br>
            <a:r>
              <a:rPr lang="en-US" dirty="0"/>
              <a:t>Scorecard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E8AC322-098B-47FB-2B70-7822AED98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14" y="5347123"/>
            <a:ext cx="1575553" cy="755650"/>
          </a:xfrm>
        </p:spPr>
        <p:txBody>
          <a:bodyPr>
            <a:normAutofit/>
          </a:bodyPr>
          <a:lstStyle/>
          <a:p>
            <a:r>
              <a:rPr lang="en-US" dirty="0"/>
              <a:t>August 2024</a:t>
            </a:r>
          </a:p>
        </p:txBody>
      </p:sp>
    </p:spTree>
    <p:extLst>
      <p:ext uri="{BB962C8B-B14F-4D97-AF65-F5344CB8AC3E}">
        <p14:creationId xmlns:p14="http://schemas.microsoft.com/office/powerpoint/2010/main" val="259944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West Region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71D5FB-D1C8-3142-9D70-3EB5E38ACA1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54173" y="1863195"/>
            <a:ext cx="271849" cy="217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4173" y="1863195"/>
            <a:ext cx="271849" cy="217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>
              <a:solidFill>
                <a:prstClr val="whit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9CDC1D-BEC7-4CD2-8C35-BB85CCC9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90" y="7399682"/>
            <a:ext cx="1261861" cy="350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D4A979-EC7D-46D3-A456-A07097EB71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1040822"/>
            <a:ext cx="7315200" cy="674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BB9186-0E19-4036-ACCD-83682D9CC16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1040824"/>
            <a:ext cx="7315200" cy="674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3F7C50-C1BA-6024-5999-49B3D2EDF6F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371600" y="1798638"/>
            <a:ext cx="7315200" cy="28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6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Region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71D5FB-D1C8-3142-9D70-3EB5E38ACA1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54173" y="1863195"/>
            <a:ext cx="271849" cy="217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4173" y="1863195"/>
            <a:ext cx="271849" cy="217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>
              <a:solidFill>
                <a:prstClr val="whit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9CDC1D-BEC7-4CD2-8C35-BB85CCC9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90" y="7399682"/>
            <a:ext cx="1261861" cy="350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F46815-E88E-4EDB-9FA0-D4341D0107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1040822"/>
            <a:ext cx="7315200" cy="674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BF75EA-F8C1-4E34-8458-386AE8936CF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1040824"/>
            <a:ext cx="7315200" cy="674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E450F3-59E0-70D9-7BBC-3AE5F1663A5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371600" y="1798638"/>
            <a:ext cx="7315200" cy="10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3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Region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71D5FB-D1C8-3142-9D70-3EB5E38ACA1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54173" y="1863195"/>
            <a:ext cx="271849" cy="217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4173" y="1863195"/>
            <a:ext cx="271849" cy="217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>
              <a:solidFill>
                <a:prstClr val="whit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9CDC1D-BEC7-4CD2-8C35-BB85CCC9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90" y="7399682"/>
            <a:ext cx="1261861" cy="350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F9DDB-FE5B-40CC-A888-AB49061C75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1040822"/>
            <a:ext cx="7315200" cy="674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E31933-952B-4032-A270-D1FC857147F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1040824"/>
            <a:ext cx="7315200" cy="674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B1FE45-E1CD-061C-7474-66AEEB96850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378804" y="1715032"/>
            <a:ext cx="7315200" cy="10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3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 America</a:t>
            </a:r>
          </a:p>
        </p:txBody>
      </p:sp>
      <p:sp>
        <p:nvSpPr>
          <p:cNvPr id="2" name="Rectangle 1"/>
          <p:cNvSpPr/>
          <p:nvPr/>
        </p:nvSpPr>
        <p:spPr>
          <a:xfrm>
            <a:off x="8554173" y="1863195"/>
            <a:ext cx="271849" cy="217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4173" y="1863195"/>
            <a:ext cx="271849" cy="217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>
              <a:solidFill>
                <a:prstClr val="whit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9CDC1D-BEC7-4CD2-8C35-BB85CCC9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90" y="7399682"/>
            <a:ext cx="1261861" cy="350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C0CD9-53D7-4528-8215-74B1BCB2FC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952499"/>
            <a:ext cx="7315200" cy="7606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4D92F7-E149-761C-0828-A7AC127E193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1713129"/>
            <a:ext cx="7315200" cy="13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8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 Region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71D5FB-D1C8-3142-9D70-3EB5E38ACA1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54173" y="1863195"/>
            <a:ext cx="271849" cy="217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4173" y="1863195"/>
            <a:ext cx="271849" cy="217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>
              <a:solidFill>
                <a:prstClr val="whit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9CDC1D-BEC7-4CD2-8C35-BB85CCC9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90" y="7399682"/>
            <a:ext cx="1261861" cy="350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4D6844-9C5A-4A0E-92AC-9B65F6FECB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1040824"/>
            <a:ext cx="7315200" cy="674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757C46-6775-16D4-32BB-0E99B12C41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1715033"/>
            <a:ext cx="7315200" cy="56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0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 Region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71D5FB-D1C8-3142-9D70-3EB5E38ACA1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54173" y="1863195"/>
            <a:ext cx="271849" cy="217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4173" y="1863195"/>
            <a:ext cx="271849" cy="217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>
              <a:solidFill>
                <a:prstClr val="whit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9CDC1D-BEC7-4CD2-8C35-BB85CCC9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90" y="7399682"/>
            <a:ext cx="1261861" cy="350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A5FA6A-B3C3-42DB-99BC-7E3D9507E3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1040824"/>
            <a:ext cx="7315200" cy="674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57A9B5-23B3-6D07-C807-9439771EC64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1715032"/>
            <a:ext cx="7315200" cy="407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5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Southeast Region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71D5FB-D1C8-3142-9D70-3EB5E38ACA1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54173" y="1863195"/>
            <a:ext cx="271849" cy="217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4173" y="1863195"/>
            <a:ext cx="271849" cy="217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>
              <a:solidFill>
                <a:prstClr val="whit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9CDC1D-BEC7-4CD2-8C35-BB85CCC9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90" y="7399682"/>
            <a:ext cx="1261861" cy="350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86351F-F7B4-438D-9108-22A6EB90C2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1040822"/>
            <a:ext cx="7315200" cy="674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FE9629-4563-4029-AC5A-DD4537EF6AC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1040824"/>
            <a:ext cx="7315200" cy="674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B831F8-AD37-AD63-D861-B1A063236EA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371600" y="1715030"/>
            <a:ext cx="7315200" cy="407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1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Southeast Region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71D5FB-D1C8-3142-9D70-3EB5E38ACA1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54173" y="1863195"/>
            <a:ext cx="271849" cy="217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4173" y="1863195"/>
            <a:ext cx="271849" cy="217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>
              <a:solidFill>
                <a:prstClr val="whit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9CDC1D-BEC7-4CD2-8C35-BB85CCC9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90" y="7399682"/>
            <a:ext cx="1261861" cy="350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86351F-F7B4-438D-9108-22A6EB90C2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1040822"/>
            <a:ext cx="7315200" cy="674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B3961-E0CC-4880-9DDD-A0681793EFD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1040824"/>
            <a:ext cx="7315200" cy="674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490367-50C9-5E1E-F06A-F7767E89D10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371600" y="1715032"/>
            <a:ext cx="7315200" cy="442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0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Region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71D5FB-D1C8-3142-9D70-3EB5E38ACA1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54173" y="1863195"/>
            <a:ext cx="271849" cy="217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4173" y="1863195"/>
            <a:ext cx="271849" cy="217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>
              <a:solidFill>
                <a:prstClr val="whit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9CDC1D-BEC7-4CD2-8C35-BB85CCC9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90" y="7399682"/>
            <a:ext cx="1261861" cy="350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AFBF29-E528-4814-A680-58BE2550387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1040822"/>
            <a:ext cx="7315200" cy="674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31EFFB-D3F4-4512-B68F-3A79E7759C9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1040824"/>
            <a:ext cx="7315200" cy="674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1E508F-295C-8A07-6859-945712123FB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378804" y="1715032"/>
            <a:ext cx="7315200" cy="50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8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Region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71D5FB-D1C8-3142-9D70-3EB5E38ACA1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54173" y="1863195"/>
            <a:ext cx="271849" cy="217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4173" y="1863195"/>
            <a:ext cx="271849" cy="217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>
              <a:solidFill>
                <a:prstClr val="whit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9CDC1D-BEC7-4CD2-8C35-BB85CCC9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90" y="7399682"/>
            <a:ext cx="1261861" cy="350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F7C586-4167-4F2F-A3AC-D8F0D7752F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1040822"/>
            <a:ext cx="7315200" cy="674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6ED8E9-B180-4D5E-999C-2EC08ADE4B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1040824"/>
            <a:ext cx="7315200" cy="674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505B90-0350-1402-7737-032765590FD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371600" y="1715030"/>
            <a:ext cx="7315200" cy="23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0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West Region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71D5FB-D1C8-3142-9D70-3EB5E38ACA1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54173" y="1863195"/>
            <a:ext cx="271849" cy="217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4173" y="1863195"/>
            <a:ext cx="271849" cy="217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>
              <a:solidFill>
                <a:prstClr val="whit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9CDC1D-BEC7-4CD2-8C35-BB85CCC9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90" y="7399682"/>
            <a:ext cx="1261861" cy="350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B90738-850A-4F92-99C8-6548D3464E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1040822"/>
            <a:ext cx="7315200" cy="674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20FF7B-56E7-407B-8C2C-78A5A73496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1040824"/>
            <a:ext cx="7315200" cy="674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969BA-C266-0664-772F-937FA47F833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378804" y="1715030"/>
            <a:ext cx="7315200" cy="50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28868"/>
      </p:ext>
    </p:extLst>
  </p:cSld>
  <p:clrMapOvr>
    <a:masterClrMapping/>
  </p:clrMapOvr>
</p:sld>
</file>

<file path=ppt/theme/theme1.xml><?xml version="1.0" encoding="utf-8"?>
<a:theme xmlns:a="http://schemas.openxmlformats.org/drawingml/2006/main" name="Americold">
  <a:themeElements>
    <a:clrScheme name="Coldera">
      <a:dk1>
        <a:srgbClr val="000000"/>
      </a:dk1>
      <a:lt1>
        <a:srgbClr val="FFFFFF"/>
      </a:lt1>
      <a:dk2>
        <a:srgbClr val="FCE500"/>
      </a:dk2>
      <a:lt2>
        <a:srgbClr val="009CA8"/>
      </a:lt2>
      <a:accent1>
        <a:srgbClr val="009CA8"/>
      </a:accent1>
      <a:accent2>
        <a:srgbClr val="FCE500"/>
      </a:accent2>
      <a:accent3>
        <a:srgbClr val="004F5B"/>
      </a:accent3>
      <a:accent4>
        <a:srgbClr val="7CC400"/>
      </a:accent4>
      <a:accent5>
        <a:srgbClr val="592B8A"/>
      </a:accent5>
      <a:accent6>
        <a:srgbClr val="DB066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9CA8"/>
        </a:solidFill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Teal">
      <a:srgbClr val="009CA8"/>
    </a:custClr>
    <a:custClr name="Yellow">
      <a:srgbClr val="FCE500"/>
    </a:custClr>
    <a:custClr name="Dark Teal">
      <a:srgbClr val="004F5B"/>
    </a:custClr>
    <a:custClr name="Green">
      <a:srgbClr val="7CC400"/>
    </a:custClr>
    <a:custClr name="Purple">
      <a:srgbClr val="592B8A"/>
    </a:custClr>
    <a:custClr name="Red">
      <a:srgbClr val="DB0661"/>
    </a:custClr>
    <a:custClr name="Black">
      <a:srgbClr val="000000"/>
    </a:custClr>
    <a:custClr name="Blue">
      <a:srgbClr val="0085CF"/>
    </a:custClr>
    <a:custClr name="Black 50%">
      <a:srgbClr val="929292"/>
    </a:custClr>
    <a:custClr name="Custom Color">
      <a:srgbClr val="FFFFFF"/>
    </a:custClr>
    <a:custClr name="Teal Tint">
      <a:srgbClr val="E6FCFF"/>
    </a:custClr>
    <a:custClr name="Yellow Tint">
      <a:srgbClr val="FFFDD5"/>
    </a:custClr>
    <a:custClr name="Custom Color">
      <a:srgbClr val="FFFFFF"/>
    </a:custClr>
    <a:custClr name="Custom Color">
      <a:srgbClr val="FFFFFF"/>
    </a:custClr>
    <a:custClr name="Custom Color">
      <a:srgbClr val="FFFFFF"/>
    </a:custClr>
    <a:custClr name="Custom Color">
      <a:srgbClr val="FFFFFF"/>
    </a:custClr>
    <a:custClr name="Dark Gray">
      <a:srgbClr val="7FA0B4"/>
    </a:custClr>
    <a:custClr name="Custom Color">
      <a:srgbClr val="FFFFFF"/>
    </a:custClr>
    <a:custClr name="Custom Color">
      <a:srgbClr val="FFFFFF"/>
    </a:custClr>
    <a:custClr name="Custom Color">
      <a:srgbClr val="FFFFFF"/>
    </a:custClr>
    <a:custClr name="Custom Color">
      <a:srgbClr val="FFFFFF"/>
    </a:custClr>
    <a:custClr name="Custom Color">
      <a:srgbClr val="FFFFFF"/>
    </a:custClr>
    <a:custClr name="Custom Color">
      <a:srgbClr val="FFFFFF"/>
    </a:custClr>
    <a:custClr name="Custom Color">
      <a:srgbClr val="FFFFFF"/>
    </a:custClr>
    <a:custClr name="Custom Color">
      <a:srgbClr val="FFFFFF"/>
    </a:custClr>
    <a:custClr name="Custom Color">
      <a:srgbClr val="FFFFFF"/>
    </a:custClr>
    <a:custClr name="Medium Gray">
      <a:srgbClr val="BFCFD9"/>
    </a:custClr>
    <a:custClr name="Custom Color">
      <a:srgbClr val="FFFFFF"/>
    </a:custClr>
    <a:custClr name="Custom Color">
      <a:srgbClr val="FFFFFF"/>
    </a:custClr>
    <a:custClr name="Custom Color">
      <a:srgbClr val="FFFFFF"/>
    </a:custClr>
    <a:custClr name="Custom Color">
      <a:srgbClr val="FFFFFF"/>
    </a:custClr>
    <a:custClr name="Custom Color">
      <a:srgbClr val="FFFFFF"/>
    </a:custClr>
    <a:custClr name="Custom Color">
      <a:srgbClr val="FFFFFF"/>
    </a:custClr>
    <a:custClr name="Custom Color">
      <a:srgbClr val="FFFFFF"/>
    </a:custClr>
    <a:custClr name="Custom Color">
      <a:srgbClr val="FFFFFF"/>
    </a:custClr>
    <a:custClr name="Custom Color">
      <a:srgbClr val="FFFFFF"/>
    </a:custClr>
    <a:custClr name="Light Gray">
      <a:srgbClr val="DFE7EC"/>
    </a:custClr>
  </a:custClrLst>
  <a:extLst>
    <a:ext uri="{05A4C25C-085E-4340-85A3-A5531E510DB2}">
      <thm15:themeFamily xmlns:thm15="http://schemas.microsoft.com/office/thememl/2012/main" name="Americold" id="{9E8483A7-77C7-406D-8FFF-0A207A3BE28A}" vid="{2AB2C8E0-0FC7-4B0F-94B9-E53CCA87F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3C63B63AA2FB42AF23C9BB236430E0" ma:contentTypeVersion="0" ma:contentTypeDescription="Create a new document." ma:contentTypeScope="" ma:versionID="23fd72a9cd82b68bc57d088e02680100">
  <xsd:schema xmlns:xsd="http://www.w3.org/2001/XMLSchema" xmlns:xs="http://www.w3.org/2001/XMLSchema" xmlns:p="http://schemas.microsoft.com/office/2006/metadata/properties" xmlns:ns2="c0ee9a74-3ee4-49f6-99e4-c86ca56317c4" targetNamespace="http://schemas.microsoft.com/office/2006/metadata/properties" ma:root="true" ma:fieldsID="2a899a610f2ceb0a0e096b390f288a9e" ns2:_="">
    <xsd:import namespace="c0ee9a74-3ee4-49f6-99e4-c86ca56317c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e9a74-3ee4-49f6-99e4-c86ca56317c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0ee9a74-3ee4-49f6-99e4-c86ca56317c4">MCYDWH5CP4XV-138-4</_dlc_DocId>
    <_dlc_DocIdUrl xmlns="c0ee9a74-3ee4-49f6-99e4-c86ca56317c4">
      <Url>http://intranet/_layouts/DocIdRedir.aspx?ID=MCYDWH5CP4XV-138-4</Url>
      <Description>MCYDWH5CP4XV-138-4</Description>
    </_dlc_DocIdUrl>
    <_dlc_DocIdPersistId xmlns="c0ee9a74-3ee4-49f6-99e4-c86ca56317c4">false</_dlc_DocIdPersistId>
  </documentManagement>
</p:properties>
</file>

<file path=customXml/itemProps1.xml><?xml version="1.0" encoding="utf-8"?>
<ds:datastoreItem xmlns:ds="http://schemas.openxmlformats.org/officeDocument/2006/customXml" ds:itemID="{AB8192F3-D289-411E-8D07-C8CC2DE3302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71E8447-48CD-4997-BE79-FE1DFD5659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E14947-0755-4658-92BB-5A7B2917DD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ee9a74-3ee4-49f6-99e4-c86ca56317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8C06CF9-B9F1-4CA9-8F9A-03C9BD2D16DF}">
  <ds:schemaRefs>
    <ds:schemaRef ds:uri="http://schemas.microsoft.com/office/2006/documentManagement/types"/>
    <ds:schemaRef ds:uri="http://purl.org/dc/terms/"/>
    <ds:schemaRef ds:uri="http://purl.org/dc/elements/1.1/"/>
    <ds:schemaRef ds:uri="c0ee9a74-3ee4-49f6-99e4-c86ca56317c4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61380</TotalTime>
  <Words>38</Words>
  <Application>Microsoft Office PowerPoint</Application>
  <PresentationFormat>Custom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Tahoma</vt:lpstr>
      <vt:lpstr>Wingdings</vt:lpstr>
      <vt:lpstr>Americold</vt:lpstr>
      <vt:lpstr>Safety Excellence  Scorecard</vt:lpstr>
      <vt:lpstr>North America</vt:lpstr>
      <vt:lpstr>East Region</vt:lpstr>
      <vt:lpstr>East Region</vt:lpstr>
      <vt:lpstr>Southeast Region</vt:lpstr>
      <vt:lpstr>Southeast Region</vt:lpstr>
      <vt:lpstr>Central Region</vt:lpstr>
      <vt:lpstr>Central Region</vt:lpstr>
      <vt:lpstr>West Region</vt:lpstr>
      <vt:lpstr>West Region</vt:lpstr>
      <vt:lpstr>Canada Region</vt:lpstr>
      <vt:lpstr>Automation Region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Burnett</dc:creator>
  <cp:lastModifiedBy>Eric Wayson</cp:lastModifiedBy>
  <cp:revision>1410</cp:revision>
  <cp:lastPrinted>2021-02-16T12:42:39Z</cp:lastPrinted>
  <dcterms:created xsi:type="dcterms:W3CDTF">2016-08-01T14:31:56Z</dcterms:created>
  <dcterms:modified xsi:type="dcterms:W3CDTF">2024-08-23T19:01:46Z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0x0101009E3C63B63AA2FB42AF23C9BB236430E0</vt:lpwstr>
  </property>
  <property fmtid="{D5CDD505-2E9C-101B-9397-08002B2CF9AE}" pid="3" name="_dlc_DocIdItemGuid">
    <vt:lpwstr>04dff76a-7c8b-4a68-8d5e-06db7cdb58b8</vt:lpwstr>
  </property>
  <property fmtid="{D5CDD505-2E9C-101B-9397-08002B2CF9AE}" pid="4" name="Order">
    <vt:r8>400</vt:r8>
  </property>
  <property fmtid="{D5CDD505-2E9C-101B-9397-08002B2CF9AE}" pid="5" name="TemplateUrl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</Properties>
</file>