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FBB9-9C03-45F4-B635-CDC8EC2B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717BF-A5CD-4302-BD3B-F289072A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1D92-DEC5-4CE9-BA9D-6905CBBA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57FA-C6B1-432E-A3A5-25266F24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A841-6CD7-4456-A188-53B2DF5F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DA7B-3707-4B1D-A7CD-34819251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DC303-7266-4662-9D89-5731ED01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0A3E-71F6-4E75-9731-C2D02B02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0564-66C9-4B99-A127-0697B9E9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D673-2553-4145-8BDC-EF01CE8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D4D8C-9C58-4F49-8F51-24CCACCB6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3D61B-B229-445B-AD68-C63237C60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4354-85CE-45F9-9A61-F48DBA5C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4539-1027-4DDD-A20E-322B4BFC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050B-B287-4317-97CA-6C70867B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B99D-6D53-43CF-93C0-728B1DE4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F80A-37AE-4ED1-9336-22985D8A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71A2-7045-4BCF-82AA-A6C1D388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692E-AADF-460F-876F-FFD5559C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CAA0-70B6-447A-AA5A-AE3E2D67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759-FBE4-4A9A-AC6B-A8EA9BD6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57B4-C4C3-431A-A0AF-EF497246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875E-DF98-4B36-979E-F9FF1F28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6615-7897-4077-B8FA-4B8F2BDB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DC09-D69F-4BB3-94D1-80B002C8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BB74-C416-4DD1-B1C3-4238EFCB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754E-7EB9-4A44-91D3-4C6D7A79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19144-33ED-4D35-AA1B-D620417F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02B4A-32C3-4813-9A3F-AA2329D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17C8-8B3C-4ECF-B962-B072BF6E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34336-8452-497D-9364-25F56745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4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1BF3-FCCD-493D-9CCE-875CD6C0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4B72-131C-404B-B048-374E4357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D285B-EF7B-4930-A63E-23E530CD0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2F480-027C-4F8D-87C7-2DEA23B35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8353-FD1F-4B4D-9ACA-F6D27D232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912F4-5671-4F4B-AC37-0363CD9F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6F160-F4F3-401F-9DCD-21328298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59A2A-A124-460F-A34F-06995AE2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B592-1498-4E91-BAA6-CA5313AE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F14DC-E2EA-40BD-ADB1-8E0A3662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82063-D65D-4B5D-8955-BB4F10F3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5BDB-4403-428E-9161-D71CB7E7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0A3D2-F1D6-4849-B09E-79FE44CE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7A839-ED80-4CC0-938B-ABC9C6E2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F3AF-CDB4-4054-8505-D5ADE353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9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E03-0A7F-468F-9D4C-EE672905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AD4F-254B-4A18-882D-694F86AD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332D4-51B5-4605-A376-8E81452E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E1BE3-C37B-4F75-B54E-6035487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23F25-809D-4229-8AC0-B36C485D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655D-358A-4639-B58E-2F285C9C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6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241E-70D7-437A-9D4B-897CA8E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DA6DB-A147-40F5-8E40-65548B607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ED89A-34E7-492E-BBFD-B33F4B10F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AADC-6022-453D-8039-9211D90B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2BDFB-772A-411E-A940-8B4A0FAC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DC93-2790-41CE-835D-BBE67F38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2ADE9-5009-45FC-969A-5EEDE449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47D8-51EC-49D1-9FF8-3CD1E0F09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313-7EAF-4117-9C51-334CF32A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A242-E94B-45F7-83A3-16C4C55FB816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4018-0430-40AC-AF46-17D443658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9171-287F-4A4D-950E-06B6753C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5FC5-1770-4818-9150-2EAD6469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5872B-9935-483C-B973-B0C084DE72FF}"/>
              </a:ext>
            </a:extLst>
          </p:cNvPr>
          <p:cNvSpPr/>
          <p:nvPr/>
        </p:nvSpPr>
        <p:spPr>
          <a:xfrm>
            <a:off x="3700272" y="1143000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28DFEF-C51D-4833-8D6B-DFDE6FF0D61E}"/>
              </a:ext>
            </a:extLst>
          </p:cNvPr>
          <p:cNvGrpSpPr/>
          <p:nvPr/>
        </p:nvGrpSpPr>
        <p:grpSpPr>
          <a:xfrm>
            <a:off x="3700272" y="1801368"/>
            <a:ext cx="2395728" cy="1728216"/>
            <a:chOff x="2743200" y="1801368"/>
            <a:chExt cx="2395728" cy="1728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F3DBF-9314-429B-BAE7-4113E28E5BC4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0FC92-63F7-43C7-B3AE-BE959443ED64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8FAC8-435D-4D1D-B940-EA4441ED8C04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0007F022-63E3-4A5C-8750-09E52AE45639}"/>
              </a:ext>
            </a:extLst>
          </p:cNvPr>
          <p:cNvSpPr/>
          <p:nvPr/>
        </p:nvSpPr>
        <p:spPr>
          <a:xfrm>
            <a:off x="6251448" y="1801368"/>
            <a:ext cx="457200" cy="1728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4064B-8C92-4ED8-B1A1-756D8B423EE2}"/>
              </a:ext>
            </a:extLst>
          </p:cNvPr>
          <p:cNvSpPr txBox="1"/>
          <p:nvPr/>
        </p:nvSpPr>
        <p:spPr>
          <a:xfrm>
            <a:off x="6772656" y="2480810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ResizeWorker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AE5345D-ABE0-46E8-8AB8-975E5A24E590}"/>
              </a:ext>
            </a:extLst>
          </p:cNvPr>
          <p:cNvSpPr/>
          <p:nvPr/>
        </p:nvSpPr>
        <p:spPr>
          <a:xfrm>
            <a:off x="3133344" y="1801368"/>
            <a:ext cx="457200" cy="576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2B88E-5CB1-4E65-BE8A-3B61B4F28698}"/>
              </a:ext>
            </a:extLst>
          </p:cNvPr>
          <p:cNvSpPr txBox="1"/>
          <p:nvPr/>
        </p:nvSpPr>
        <p:spPr>
          <a:xfrm>
            <a:off x="1681600" y="1904738"/>
            <a:ext cx="14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WindowBand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BCF417-1932-44F3-B472-96FE0744CAAD}"/>
              </a:ext>
            </a:extLst>
          </p:cNvPr>
          <p:cNvCxnSpPr/>
          <p:nvPr/>
        </p:nvCxnSpPr>
        <p:spPr>
          <a:xfrm>
            <a:off x="3700272" y="1481328"/>
            <a:ext cx="23957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7D7582-E02B-47C6-824B-2919269CEED6}"/>
              </a:ext>
            </a:extLst>
          </p:cNvPr>
          <p:cNvCxnSpPr>
            <a:cxnSpLocks/>
          </p:cNvCxnSpPr>
          <p:nvPr/>
        </p:nvCxnSpPr>
        <p:spPr>
          <a:xfrm>
            <a:off x="3883152" y="1143000"/>
            <a:ext cx="0" cy="490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A57573-7835-40BA-8D6F-427555DDAFBF}"/>
              </a:ext>
            </a:extLst>
          </p:cNvPr>
          <p:cNvSpPr txBox="1"/>
          <p:nvPr/>
        </p:nvSpPr>
        <p:spPr>
          <a:xfrm>
            <a:off x="4273296" y="1256294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Target Width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290295-371A-475E-B3CC-5283B5AC4713}"/>
              </a:ext>
            </a:extLst>
          </p:cNvPr>
          <p:cNvSpPr txBox="1"/>
          <p:nvPr/>
        </p:nvSpPr>
        <p:spPr>
          <a:xfrm>
            <a:off x="3883152" y="524586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Source Height</a:t>
            </a:r>
            <a:endParaRPr lang="en-US" sz="11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F8CB094-DE9B-4E47-AE38-7FAF35EF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155" y="63776"/>
            <a:ext cx="5321808" cy="1079224"/>
          </a:xfrm>
        </p:spPr>
        <p:txBody>
          <a:bodyPr/>
          <a:lstStyle/>
          <a:p>
            <a:r>
              <a:rPr lang="hu-HU" dirty="0"/>
              <a:t>The ResizeWorker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09B67-A7EB-47A2-AB68-D7FE53BEF0F5}"/>
              </a:ext>
            </a:extLst>
          </p:cNvPr>
          <p:cNvSpPr txBox="1"/>
          <p:nvPr/>
        </p:nvSpPr>
        <p:spPr>
          <a:xfrm>
            <a:off x="6708648" y="3099816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numberOfWindowBands</a:t>
            </a:r>
            <a:r>
              <a:rPr lang="hu-HU" sz="1100" dirty="0"/>
              <a:t> = 3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0DAE8-6FCB-425E-BA1E-A52BA276CAB5}"/>
              </a:ext>
            </a:extLst>
          </p:cNvPr>
          <p:cNvSpPr txBox="1"/>
          <p:nvPr/>
        </p:nvSpPr>
        <p:spPr>
          <a:xfrm>
            <a:off x="470541" y="2579275"/>
            <a:ext cx="2845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windowBandHeight</a:t>
            </a:r>
            <a:r>
              <a:rPr lang="en-US" sz="900" dirty="0"/>
              <a:t> = </a:t>
            </a:r>
            <a:r>
              <a:rPr lang="en-US" sz="1000" dirty="0" err="1"/>
              <a:t>verticalKernelMap</a:t>
            </a:r>
            <a:r>
              <a:rPr lang="en-US" sz="900" dirty="0" err="1"/>
              <a:t>.MaxDiameter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54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5872B-9935-483C-B973-B0C084DE72FF}"/>
              </a:ext>
            </a:extLst>
          </p:cNvPr>
          <p:cNvSpPr/>
          <p:nvPr/>
        </p:nvSpPr>
        <p:spPr>
          <a:xfrm>
            <a:off x="2743200" y="1143000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EB31F-8134-4FE8-976A-76B2B6BFF4B7}"/>
              </a:ext>
            </a:extLst>
          </p:cNvPr>
          <p:cNvGrpSpPr/>
          <p:nvPr/>
        </p:nvGrpSpPr>
        <p:grpSpPr>
          <a:xfrm>
            <a:off x="2743200" y="1801368"/>
            <a:ext cx="2395728" cy="1728216"/>
            <a:chOff x="2743200" y="1801368"/>
            <a:chExt cx="2395728" cy="1728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F3DBF-9314-429B-BAE7-4113E28E5BC4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solidFill>
              <a:srgbClr val="7030A0"/>
            </a:solidFill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0FC92-63F7-43C7-B3AE-BE959443ED64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solidFill>
              <a:schemeClr val="accent2"/>
            </a:solidFill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8FAC8-435D-4D1D-B940-EA4441ED8C04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16B7B8-6BED-4A82-AF20-C8DFEE202065}"/>
              </a:ext>
            </a:extLst>
          </p:cNvPr>
          <p:cNvSpPr/>
          <p:nvPr/>
        </p:nvSpPr>
        <p:spPr>
          <a:xfrm>
            <a:off x="7053074" y="1143000"/>
            <a:ext cx="2395728" cy="4901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8C8D0A-B503-4691-8073-B78F915E6A01}"/>
              </a:ext>
            </a:extLst>
          </p:cNvPr>
          <p:cNvGrpSpPr/>
          <p:nvPr/>
        </p:nvGrpSpPr>
        <p:grpSpPr>
          <a:xfrm>
            <a:off x="7053072" y="2953512"/>
            <a:ext cx="2395728" cy="1728216"/>
            <a:chOff x="2743200" y="1801368"/>
            <a:chExt cx="2395728" cy="17282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7710F-CB3F-4BFB-BE08-9F1A342DC13A}"/>
                </a:ext>
              </a:extLst>
            </p:cNvPr>
            <p:cNvSpPr/>
            <p:nvPr/>
          </p:nvSpPr>
          <p:spPr>
            <a:xfrm>
              <a:off x="2743200" y="1801368"/>
              <a:ext cx="2395728" cy="1728216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FA7242-CBD4-4FDB-97C0-2EC9D0F6941F}"/>
                </a:ext>
              </a:extLst>
            </p:cNvPr>
            <p:cNvSpPr/>
            <p:nvPr/>
          </p:nvSpPr>
          <p:spPr>
            <a:xfrm>
              <a:off x="2743200" y="1801368"/>
              <a:ext cx="2395728" cy="576072"/>
            </a:xfrm>
            <a:prstGeom prst="rect">
              <a:avLst/>
            </a:prstGeom>
            <a:solidFill>
              <a:srgbClr val="7030A0"/>
            </a:solidFill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14E272-B629-44FA-B20F-A545E2570220}"/>
                </a:ext>
              </a:extLst>
            </p:cNvPr>
            <p:cNvSpPr/>
            <p:nvPr/>
          </p:nvSpPr>
          <p:spPr>
            <a:xfrm>
              <a:off x="2743200" y="2377440"/>
              <a:ext cx="2395728" cy="57607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145E7-57B4-4B3E-9735-579C3768E678}"/>
              </a:ext>
            </a:extLst>
          </p:cNvPr>
          <p:cNvCxnSpPr/>
          <p:nvPr/>
        </p:nvCxnSpPr>
        <p:spPr>
          <a:xfrm>
            <a:off x="1380744" y="2953512"/>
            <a:ext cx="90708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0EC7F4-F9FC-4FD7-AF24-E6AFABD53760}"/>
              </a:ext>
            </a:extLst>
          </p:cNvPr>
          <p:cNvCxnSpPr/>
          <p:nvPr/>
        </p:nvCxnSpPr>
        <p:spPr>
          <a:xfrm>
            <a:off x="1380744" y="4681728"/>
            <a:ext cx="90708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0D08401F-734A-4286-BE18-4D11AC11718A}"/>
              </a:ext>
            </a:extLst>
          </p:cNvPr>
          <p:cNvSpPr/>
          <p:nvPr/>
        </p:nvSpPr>
        <p:spPr>
          <a:xfrm>
            <a:off x="5316764" y="3011578"/>
            <a:ext cx="1558471" cy="4599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COPY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06D130D-3D0B-4253-9039-14422178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28" y="227964"/>
            <a:ext cx="10515600" cy="649860"/>
          </a:xfrm>
        </p:spPr>
        <p:txBody>
          <a:bodyPr>
            <a:normAutofit fontScale="90000"/>
          </a:bodyPr>
          <a:lstStyle/>
          <a:p>
            <a:r>
              <a:rPr lang="hu-HU" dirty="0"/>
              <a:t>Sliding the ResizeWorker’s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7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ResizeWorker</vt:lpstr>
      <vt:lpstr>Sliding the ResizeWorker’s buffer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Firszov</dc:creator>
  <cp:lastModifiedBy>Anton Firszov</cp:lastModifiedBy>
  <cp:revision>2</cp:revision>
  <dcterms:created xsi:type="dcterms:W3CDTF">2019-04-19T23:06:07Z</dcterms:created>
  <dcterms:modified xsi:type="dcterms:W3CDTF">2019-04-19T23:20:53Z</dcterms:modified>
</cp:coreProperties>
</file>