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CE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8"/>
    <p:restoredTop sz="96327"/>
  </p:normalViewPr>
  <p:slideViewPr>
    <p:cSldViewPr snapToGrid="0">
      <p:cViewPr varScale="1">
        <p:scale>
          <a:sx n="98" d="100"/>
          <a:sy n="98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4C40-2CBB-19A3-74DF-6A653324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F4B1E-ECBD-15FD-F31E-17523A520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F7F7-F6A0-888C-169C-1694C3BB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54254-5FE1-64C1-D605-3C0E00CA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3C23-BF86-3361-D3ED-8321F752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9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2F30-C749-B067-64F2-61F6F6AB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14A77-6C90-C419-4E30-3CFE6CD0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E1C97-FA94-AFB1-CE7A-67C3969F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5492F-5464-7AC4-B2AE-E2000169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0742-B76D-02E5-215E-DDFFA356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FF95F-C11B-F3F9-272B-5BEAA732C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15E46-2713-4792-128A-4291B8290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37A0-287D-5F0B-7D9C-C6966B3D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BCB9A-ACD7-3FB3-AE84-F4627F92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26CBB-A22E-4E84-B04D-F989D87A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6070-C84E-A452-F11D-C0EFF8BE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DF85-25C4-ABD9-F127-BAAA39BFA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7D9D-624E-B674-0CF7-19AE1F54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A94CC-CA7C-2CC8-EE1B-84FB32E4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D745-B6BE-F40F-34F9-3348B182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9AC1-10DA-81BD-4DE0-376A67A8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E57F7-DB2F-CF73-E3A8-7C265E15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150C-9820-84FE-0D8B-4ECEAAFB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37362-3D45-0B3C-1775-694237CA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ED0B-B5F6-1A62-A742-3A10A7B8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153-2902-6AE5-5301-14E0CE6A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E10B-4DDC-B6B1-7BC0-1BAD32FF0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58ADF-1D1E-77E3-8304-64E435501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B8F3-A698-084A-B314-D1064690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B377B-0262-D2D2-E7CF-2DB31D3F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1D619-0017-29CD-CECD-0BB65EE7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8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BA7D-3D55-38B7-CAB8-CFDE73F6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C0577-752A-2CB9-D224-A145866B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250DD-2929-F38D-86B8-DED4DCE7C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88D9B-7534-6FE4-F374-4946FD580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5FE07-12EF-FEA0-F947-2BF83B3B2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E499D-CE68-64FB-7074-E37981A4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F80C0-8FB0-B071-2BC8-F0257CD0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F3E16-1369-89BD-1231-D9AFE4DF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7170-2B57-EA0C-CDA7-FA59339F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94477-EC69-AEAF-B265-895A4030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68A21-77A8-EF58-9954-F19CC46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C7394-59A3-CFE6-AD6F-3FCD5419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1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3F2ED-A269-0313-7C5A-80EC20F7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25BCE-6482-3E54-3023-BAF701F9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C2965-3A58-A0DA-B878-A91DDD8C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0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12D8-839D-A26A-72BE-8092896B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AB7B-4193-57A9-65CA-55278743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850C0-F698-4184-A0B6-D6FCF7F52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6E18E-A21B-1630-BEEC-012141FA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43B77-9039-5505-5CEB-49777A7D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4E71-D9E2-0F41-2D6D-E5F45592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517B-0559-0E83-1CF5-88CD2A2B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CEA3D-B82A-C7C0-12EC-EC422DBA2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2374D-C869-DDEC-CB08-E5C1C9057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90105-3B01-1A9F-1571-B7A73123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78B4F-6F31-E7D3-4860-F5C87C4E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78720-60E3-551B-A142-68F1F66F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0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6C4F1-C494-00DB-0D06-468FF5F4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3E888-8699-2421-2AFA-DE21E03D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59BBC-0DBB-7C73-385B-D0D97FA4C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B13F-517F-2842-9C26-82DD9270AFC6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0A6C-A537-4E2F-8ED3-35FD36136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A441A-50AD-53A8-7A7F-DB22263D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7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>
            <a:extLst>
              <a:ext uri="{FF2B5EF4-FFF2-40B4-BE49-F238E27FC236}">
                <a16:creationId xmlns:a16="http://schemas.microsoft.com/office/drawing/2014/main" id="{32EBD0FA-7657-E441-4102-06D486EF9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390" y="2487965"/>
            <a:ext cx="196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78408">
              <a:spcAft>
                <a:spcPts val="600"/>
              </a:spcAft>
              <a:defRPr sz="1926"/>
            </a:lvl1pPr>
          </a:lstStyle>
          <a:p>
            <a:pPr algn="ctr"/>
            <a:r>
              <a:rPr lang="en-US" altLang="en-US" sz="2000" dirty="0"/>
              <a:t>Venafi </a:t>
            </a:r>
            <a:br>
              <a:rPr lang="en-US" altLang="en-US" sz="2000" dirty="0"/>
            </a:br>
            <a:r>
              <a:rPr lang="en-US" altLang="en-US" sz="2000" dirty="0"/>
              <a:t>CodeSign Protect</a:t>
            </a:r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id="{9B20A8BA-8AD0-EFA7-0445-53C33E4C0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5964" y="4506483"/>
            <a:ext cx="1397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78408">
              <a:spcAft>
                <a:spcPts val="600"/>
              </a:spcAft>
              <a:defRPr sz="1926"/>
            </a:lvl1pPr>
          </a:lstStyle>
          <a:p>
            <a:r>
              <a:rPr lang="en-US" altLang="en-US" sz="2000" dirty="0"/>
              <a:t>OCI registry</a:t>
            </a:r>
          </a:p>
        </p:txBody>
      </p:sp>
      <p:pic>
        <p:nvPicPr>
          <p:cNvPr id="1026" name="Picture 2" descr="GitHub - kyverno/kyverno: Kubernetes Native Policy Management">
            <a:extLst>
              <a:ext uri="{FF2B5EF4-FFF2-40B4-BE49-F238E27FC236}">
                <a16:creationId xmlns:a16="http://schemas.microsoft.com/office/drawing/2014/main" id="{125B59F5-9718-0278-2B38-FA63B0DF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211" y="2454016"/>
            <a:ext cx="1363855" cy="136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2697C7-8DC3-8CB0-0E71-91BEA9C70C0C}"/>
              </a:ext>
            </a:extLst>
          </p:cNvPr>
          <p:cNvSpPr txBox="1"/>
          <p:nvPr/>
        </p:nvSpPr>
        <p:spPr>
          <a:xfrm>
            <a:off x="4402130" y="3757262"/>
            <a:ext cx="1784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Kyverno Engine</a:t>
            </a:r>
            <a:endParaRPr lang="en-US" dirty="0"/>
          </a:p>
        </p:txBody>
      </p:sp>
      <p:pic>
        <p:nvPicPr>
          <p:cNvPr id="1030" name="Picture 6" descr="Nirmata Company Profile, information, investors, valuation &amp; Funding">
            <a:extLst>
              <a:ext uri="{FF2B5EF4-FFF2-40B4-BE49-F238E27FC236}">
                <a16:creationId xmlns:a16="http://schemas.microsoft.com/office/drawing/2014/main" id="{073CCD89-C837-DDA1-60A7-4A063E473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422" y="2642728"/>
            <a:ext cx="1117175" cy="111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DB74B8-7C44-C7AA-67A6-D2B1E678E34A}"/>
              </a:ext>
            </a:extLst>
          </p:cNvPr>
          <p:cNvSpPr/>
          <p:nvPr/>
        </p:nvSpPr>
        <p:spPr>
          <a:xfrm>
            <a:off x="1627463" y="1561961"/>
            <a:ext cx="7550399" cy="3957995"/>
          </a:xfrm>
          <a:prstGeom prst="rect">
            <a:avLst/>
          </a:prstGeom>
          <a:noFill/>
          <a:ln w="38100">
            <a:solidFill>
              <a:srgbClr val="316CE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7042FFB5-ACE0-8A88-D3A3-E81342EC0A02}"/>
              </a:ext>
            </a:extLst>
          </p:cNvPr>
          <p:cNvSpPr/>
          <p:nvPr/>
        </p:nvSpPr>
        <p:spPr>
          <a:xfrm rot="19818981">
            <a:off x="8610897" y="2500752"/>
            <a:ext cx="1892902" cy="24815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5B1B8A86-CD36-E32D-6D95-54BA69432CA8}"/>
              </a:ext>
            </a:extLst>
          </p:cNvPr>
          <p:cNvSpPr/>
          <p:nvPr/>
        </p:nvSpPr>
        <p:spPr>
          <a:xfrm rot="1181255">
            <a:off x="8709788" y="3489417"/>
            <a:ext cx="1892902" cy="24815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document 1">
            <a:extLst>
              <a:ext uri="{FF2B5EF4-FFF2-40B4-BE49-F238E27FC236}">
                <a16:creationId xmlns:a16="http://schemas.microsoft.com/office/drawing/2014/main" id="{EE7B40F0-73EB-50D4-A390-E7CAB74383D9}"/>
              </a:ext>
            </a:extLst>
          </p:cNvPr>
          <p:cNvSpPr/>
          <p:nvPr/>
        </p:nvSpPr>
        <p:spPr>
          <a:xfrm>
            <a:off x="7199152" y="4271176"/>
            <a:ext cx="1596438" cy="90747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10608-C57D-906A-A357-B35F312C3DCA}"/>
              </a:ext>
            </a:extLst>
          </p:cNvPr>
          <p:cNvSpPr txBox="1"/>
          <p:nvPr/>
        </p:nvSpPr>
        <p:spPr>
          <a:xfrm>
            <a:off x="7285313" y="4475340"/>
            <a:ext cx="1294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TrustPolicies</a:t>
            </a:r>
            <a:r>
              <a:rPr lang="en-US" sz="1400" dirty="0"/>
              <a:t> &amp;</a:t>
            </a:r>
            <a:br>
              <a:rPr lang="en-US" sz="1400" dirty="0"/>
            </a:br>
            <a:r>
              <a:rPr lang="en-US" sz="1400" dirty="0"/>
              <a:t>T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rustStores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8A6BC4-1EC5-B966-EA58-B94B9EC91BC6}"/>
              </a:ext>
            </a:extLst>
          </p:cNvPr>
          <p:cNvSpPr txBox="1"/>
          <p:nvPr/>
        </p:nvSpPr>
        <p:spPr>
          <a:xfrm>
            <a:off x="6877612" y="3757023"/>
            <a:ext cx="216007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Nirmata Extension </a:t>
            </a:r>
            <a:endParaRPr lang="en-US" sz="2000" dirty="0"/>
          </a:p>
        </p:txBody>
      </p:sp>
      <p:sp>
        <p:nvSpPr>
          <p:cNvPr id="17" name="Multidocument 16">
            <a:extLst>
              <a:ext uri="{FF2B5EF4-FFF2-40B4-BE49-F238E27FC236}">
                <a16:creationId xmlns:a16="http://schemas.microsoft.com/office/drawing/2014/main" id="{0227952B-F80A-850C-7671-F25C7AA28F30}"/>
              </a:ext>
            </a:extLst>
          </p:cNvPr>
          <p:cNvSpPr/>
          <p:nvPr/>
        </p:nvSpPr>
        <p:spPr>
          <a:xfrm>
            <a:off x="4438178" y="4316134"/>
            <a:ext cx="1596438" cy="90747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407C7A-7457-5616-6A6B-BEC4991FCE26}"/>
              </a:ext>
            </a:extLst>
          </p:cNvPr>
          <p:cNvSpPr txBox="1"/>
          <p:nvPr/>
        </p:nvSpPr>
        <p:spPr>
          <a:xfrm>
            <a:off x="4456012" y="4598816"/>
            <a:ext cx="1294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78408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</a:t>
            </a:r>
            <a:endParaRPr lang="en-US" sz="1400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D9AFD53D-36E2-09E7-53BE-8C6210E86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807" y="2599664"/>
            <a:ext cx="1069739" cy="103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FA2C443-DFFE-58FE-A40E-55E284DCA002}"/>
              </a:ext>
            </a:extLst>
          </p:cNvPr>
          <p:cNvSpPr txBox="1"/>
          <p:nvPr/>
        </p:nvSpPr>
        <p:spPr>
          <a:xfrm>
            <a:off x="2076064" y="3756171"/>
            <a:ext cx="125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 Server</a:t>
            </a:r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FBDE5564-BDC9-3188-5DEF-90956A1290F8}"/>
              </a:ext>
            </a:extLst>
          </p:cNvPr>
          <p:cNvSpPr/>
          <p:nvPr/>
        </p:nvSpPr>
        <p:spPr>
          <a:xfrm>
            <a:off x="5995924" y="3077028"/>
            <a:ext cx="1385890" cy="20158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121F47F4-269F-0B12-CCB2-C8AA4D827B26}"/>
              </a:ext>
            </a:extLst>
          </p:cNvPr>
          <p:cNvSpPr/>
          <p:nvPr/>
        </p:nvSpPr>
        <p:spPr>
          <a:xfrm>
            <a:off x="3299469" y="3077028"/>
            <a:ext cx="1385890" cy="20158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>
            <a:extLst>
              <a:ext uri="{FF2B5EF4-FFF2-40B4-BE49-F238E27FC236}">
                <a16:creationId xmlns:a16="http://schemas.microsoft.com/office/drawing/2014/main" id="{C7E50CA8-E6E1-260A-F8FE-49AB61AD1C79}"/>
              </a:ext>
            </a:extLst>
          </p:cNvPr>
          <p:cNvSpPr/>
          <p:nvPr/>
        </p:nvSpPr>
        <p:spPr>
          <a:xfrm>
            <a:off x="760505" y="3077028"/>
            <a:ext cx="1385890" cy="20158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Venafi - Crunchbase Company Profile &amp; Funding">
            <a:extLst>
              <a:ext uri="{FF2B5EF4-FFF2-40B4-BE49-F238E27FC236}">
                <a16:creationId xmlns:a16="http://schemas.microsoft.com/office/drawing/2014/main" id="{0FECB839-1068-9764-5FEC-C9D8DAD0F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637" y="1387351"/>
            <a:ext cx="1613489" cy="147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BD8803AE-946A-FAC6-1464-31D7F95F9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0604" y="3429781"/>
            <a:ext cx="1168669" cy="116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0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Bugwadia</dc:creator>
  <cp:lastModifiedBy>Jim Bugwadia</cp:lastModifiedBy>
  <cp:revision>6</cp:revision>
  <dcterms:created xsi:type="dcterms:W3CDTF">2023-08-09T01:14:14Z</dcterms:created>
  <dcterms:modified xsi:type="dcterms:W3CDTF">2023-11-16T20:27:41Z</dcterms:modified>
</cp:coreProperties>
</file>