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使用介紹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撰寫人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馬長瑄</a:t>
            </a:r>
            <a:endParaRPr lang="en-US" altLang="zh-TW" dirty="0" smtClean="0"/>
          </a:p>
          <a:p>
            <a:r>
              <a:rPr lang="zh-TW" altLang="en-US" dirty="0" smtClean="0"/>
              <a:t>指導教授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施皇嘉</a:t>
            </a:r>
            <a:endParaRPr lang="en-US" altLang="zh-TW" dirty="0" smtClean="0"/>
          </a:p>
          <a:p>
            <a:r>
              <a:rPr lang="en-US" altLang="zh-TW" dirty="0" smtClean="0"/>
              <a:t>LAB70929</a:t>
            </a:r>
            <a:r>
              <a:rPr lang="zh-TW" altLang="en-US" dirty="0" smtClean="0"/>
              <a:t>實驗室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22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XML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1"/>
            <a:ext cx="7200574" cy="1068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98815"/>
            <a:ext cx="718285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19" y="514133"/>
            <a:ext cx="8068801" cy="1981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19" y="2587992"/>
            <a:ext cx="686848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211" y="2657347"/>
            <a:ext cx="765916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import torch</a:t>
            </a:r>
          </a:p>
          <a:p>
            <a:r>
              <a:rPr lang="en-US" altLang="zh-TW" dirty="0"/>
              <a:t>import time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os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 smtClean="0"/>
              <a:t>import </a:t>
            </a:r>
            <a:r>
              <a:rPr lang="en-US" altLang="zh-TW" dirty="0"/>
              <a:t>cv2</a:t>
            </a:r>
          </a:p>
          <a:p>
            <a:r>
              <a:rPr lang="en-US" altLang="zh-TW" dirty="0"/>
              <a:t>import glob</a:t>
            </a:r>
          </a:p>
          <a:p>
            <a:r>
              <a:rPr lang="en-US" altLang="zh-TW" dirty="0"/>
              <a:t>import pandas as </a:t>
            </a:r>
            <a:r>
              <a:rPr lang="en-US" altLang="zh-TW" dirty="0" err="1" smtClean="0"/>
              <a:t>pd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8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zh-TW" altLang="en-US" dirty="0"/>
              <a:t>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6841" y="2673310"/>
            <a:ext cx="9601196" cy="3318936"/>
          </a:xfrm>
        </p:spPr>
        <p:txBody>
          <a:bodyPr/>
          <a:lstStyle/>
          <a:p>
            <a:r>
              <a:rPr lang="zh-TW" altLang="en-US" dirty="0" smtClean="0"/>
              <a:t>解壓縮後放到與</a:t>
            </a:r>
            <a:r>
              <a:rPr lang="en-US" altLang="zh-TW" dirty="0" smtClean="0"/>
              <a:t>C#</a:t>
            </a:r>
            <a:r>
              <a:rPr lang="zh-TW" altLang="en-US" dirty="0" smtClean="0"/>
              <a:t>程式相同位置</a:t>
            </a:r>
            <a:endParaRPr lang="en-US" altLang="zh-TW" dirty="0" smtClean="0"/>
          </a:p>
          <a:p>
            <a:r>
              <a:rPr lang="zh-TW" altLang="en-US" dirty="0" smtClean="0"/>
              <a:t>新增</a:t>
            </a:r>
            <a:r>
              <a:rPr lang="en-US" altLang="zh-TW" dirty="0" smtClean="0"/>
              <a:t>Result</a:t>
            </a:r>
            <a:r>
              <a:rPr lang="zh-TW" altLang="en-US" dirty="0" smtClean="0"/>
              <a:t>放</a:t>
            </a:r>
            <a:r>
              <a:rPr lang="en-US" altLang="zh-TW" dirty="0" smtClean="0"/>
              <a:t>VHIT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42" y="2285999"/>
            <a:ext cx="4950265" cy="28154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006000"/>
            <a:ext cx="289600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提供程式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UNet_train_loss_edited.py : </a:t>
            </a:r>
            <a:r>
              <a:rPr lang="zh-TW" altLang="en-US" dirty="0" smtClean="0"/>
              <a:t>訓練</a:t>
            </a:r>
            <a:r>
              <a:rPr lang="en-US" altLang="zh-TW" dirty="0" err="1" smtClean="0"/>
              <a:t>Unet</a:t>
            </a:r>
            <a:r>
              <a:rPr lang="zh-TW" altLang="en-US" dirty="0" smtClean="0"/>
              <a:t>程式 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需安裝好正確環境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VHIT_test.py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VHIT</a:t>
            </a:r>
            <a:r>
              <a:rPr lang="zh-TW" altLang="en-US" dirty="0" smtClean="0"/>
              <a:t>測試，產生報表及</a:t>
            </a:r>
            <a:r>
              <a:rPr lang="en-US" altLang="zh-TW" dirty="0" smtClean="0"/>
              <a:t>XML</a:t>
            </a:r>
          </a:p>
          <a:p>
            <a:r>
              <a:rPr lang="en-US" altLang="zh-TW" dirty="0" smtClean="0"/>
              <a:t>UNet_video_test.py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UNet</a:t>
            </a:r>
            <a:r>
              <a:rPr lang="zh-TW" altLang="en-US" dirty="0" smtClean="0"/>
              <a:t>測試單一影片</a:t>
            </a:r>
            <a:endParaRPr lang="en-US" altLang="zh-TW" dirty="0" smtClean="0"/>
          </a:p>
          <a:p>
            <a:r>
              <a:rPr lang="en-US" altLang="zh-TW" dirty="0" smtClean="0"/>
              <a:t>Testing_camera_imu_v2.py </a:t>
            </a:r>
            <a:r>
              <a:rPr lang="en-US" altLang="zh-TW" dirty="0" err="1"/>
              <a:t>UNet</a:t>
            </a:r>
            <a:r>
              <a:rPr lang="zh-TW" altLang="en-US" dirty="0"/>
              <a:t>測</a:t>
            </a:r>
            <a:r>
              <a:rPr lang="zh-TW" altLang="en-US" dirty="0" smtClean="0"/>
              <a:t>試</a:t>
            </a:r>
            <a:r>
              <a:rPr lang="zh-TW" altLang="en-US" dirty="0"/>
              <a:t>全</a:t>
            </a:r>
            <a:r>
              <a:rPr lang="zh-TW" altLang="en-US" dirty="0" smtClean="0"/>
              <a:t>部的</a:t>
            </a:r>
            <a:r>
              <a:rPr lang="en-US" altLang="zh-TW" dirty="0" smtClean="0"/>
              <a:t>VHIT</a:t>
            </a:r>
            <a:r>
              <a:rPr lang="zh-TW" altLang="en-US" dirty="0" smtClean="0"/>
              <a:t>測試影片</a:t>
            </a:r>
            <a:endParaRPr lang="en-US" altLang="zh-TW" dirty="0" smtClean="0"/>
          </a:p>
          <a:p>
            <a:r>
              <a:rPr lang="en-US" altLang="zh-TW" dirty="0" smtClean="0"/>
              <a:t>Testing.py </a:t>
            </a:r>
            <a:r>
              <a:rPr lang="zh-TW" altLang="en-US" dirty="0" smtClean="0"/>
              <a:t>驗證</a:t>
            </a:r>
            <a:r>
              <a:rPr lang="en-US" altLang="zh-TW" dirty="0" err="1" smtClean="0"/>
              <a:t>UNet</a:t>
            </a:r>
            <a:r>
              <a:rPr lang="zh-TW" altLang="en-US" dirty="0" smtClean="0"/>
              <a:t>正確的程式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1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VHIT_test.py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VHIT</a:t>
            </a:r>
            <a:r>
              <a:rPr lang="zh-TW" altLang="en-US" dirty="0"/>
              <a:t>測試，產生報表及</a:t>
            </a:r>
            <a:r>
              <a:rPr lang="en-US" altLang="zh-TW" dirty="0" smtClean="0"/>
              <a:t>XML</a:t>
            </a:r>
          </a:p>
          <a:p>
            <a:r>
              <a:rPr lang="zh-TW" altLang="en-US" dirty="0" smtClean="0"/>
              <a:t>輸入資料 </a:t>
            </a:r>
            <a:endParaRPr lang="en-US" altLang="zh-TW" dirty="0"/>
          </a:p>
          <a:p>
            <a:pPr lvl="1"/>
            <a:r>
              <a:rPr lang="en-US" altLang="zh-TW" dirty="0" smtClean="0"/>
              <a:t>VHIT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Debug_s7.2.5.1\Debug\Result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輸出資料</a:t>
            </a:r>
            <a:endParaRPr lang="en-US" altLang="zh-TW" dirty="0" smtClean="0"/>
          </a:p>
          <a:p>
            <a:pPr lvl="1"/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 左右眼</a:t>
            </a:r>
            <a:r>
              <a:rPr lang="en-US" altLang="zh-TW" dirty="0" smtClean="0"/>
              <a:t>PDF</a:t>
            </a:r>
            <a:r>
              <a:rPr lang="zh-TW" altLang="en-US" dirty="0" smtClean="0"/>
              <a:t>報表 </a:t>
            </a:r>
            <a:endParaRPr lang="en-US" altLang="zh-TW" dirty="0" smtClean="0"/>
          </a:p>
          <a:p>
            <a:pPr lvl="1"/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tracking </a:t>
            </a:r>
            <a:r>
              <a:rPr lang="zh-TW" altLang="en-US" dirty="0" smtClean="0"/>
              <a:t>影片</a:t>
            </a:r>
            <a:endParaRPr lang="en-US" altLang="zh-TW" dirty="0" smtClean="0"/>
          </a:p>
          <a:p>
            <a:pPr lvl="1"/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資料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9" y="3778867"/>
            <a:ext cx="4887884" cy="24458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047" y="675799"/>
            <a:ext cx="2879715" cy="306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UNet_video_test.py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測試單支影片作模型測試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zh-TW" altLang="en-US" dirty="0"/>
              <a:t>資料 </a:t>
            </a:r>
            <a:endParaRPr lang="en-US" altLang="zh-TW" dirty="0"/>
          </a:p>
          <a:p>
            <a:pPr lvl="1"/>
            <a:r>
              <a:rPr lang="zh-TW" altLang="en-US" dirty="0" smtClean="0"/>
              <a:t>影片</a:t>
            </a:r>
            <a:r>
              <a:rPr lang="en-US" altLang="zh-TW" dirty="0" smtClean="0"/>
              <a:t>(</a:t>
            </a:r>
            <a:r>
              <a:rPr lang="zh-TW" altLang="en-US" dirty="0"/>
              <a:t>放在</a:t>
            </a:r>
            <a:r>
              <a:rPr lang="en-US" altLang="zh-TW" dirty="0"/>
              <a:t>Debug_s7.2.5.1\Debug\Result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會自動抓裡面的</a:t>
            </a:r>
            <a:r>
              <a:rPr lang="en-US" altLang="zh-TW" dirty="0" smtClean="0"/>
              <a:t>mp4</a:t>
            </a:r>
            <a:r>
              <a:rPr lang="zh-TW" altLang="en-US" dirty="0" smtClean="0"/>
              <a:t>檔 並撥放第一個</a:t>
            </a:r>
            <a:endParaRPr lang="en-US" altLang="zh-TW" dirty="0"/>
          </a:p>
          <a:p>
            <a:r>
              <a:rPr lang="zh-TW" altLang="en-US" dirty="0"/>
              <a:t>輸出資料</a:t>
            </a:r>
            <a:endParaRPr lang="en-US" altLang="zh-TW" dirty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tracking </a:t>
            </a:r>
            <a:r>
              <a:rPr lang="zh-TW" altLang="en-US" dirty="0" smtClean="0"/>
              <a:t>影片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96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Testing_camera_imu_v2.py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輸入資料 </a:t>
            </a:r>
            <a:endParaRPr lang="en-US" altLang="zh-TW" dirty="0"/>
          </a:p>
          <a:p>
            <a:pPr lvl="1"/>
            <a:r>
              <a:rPr lang="zh-TW" altLang="en-US" dirty="0" smtClean="0"/>
              <a:t>影片</a:t>
            </a:r>
            <a:r>
              <a:rPr lang="en-US" altLang="zh-TW" dirty="0" smtClean="0"/>
              <a:t>(</a:t>
            </a:r>
            <a:r>
              <a:rPr lang="zh-TW" altLang="en-US" dirty="0"/>
              <a:t>放在</a:t>
            </a:r>
            <a:r>
              <a:rPr lang="en-US" altLang="zh-TW" dirty="0"/>
              <a:t>Debug_s7.2.5.1\Debug\Result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#</a:t>
            </a:r>
            <a:r>
              <a:rPr lang="zh-TW" altLang="en-US" dirty="0" smtClean="0"/>
              <a:t>會自動抓裡面的</a:t>
            </a:r>
            <a:r>
              <a:rPr lang="en-US" altLang="zh-TW" dirty="0" smtClean="0"/>
              <a:t>mp4</a:t>
            </a:r>
            <a:r>
              <a:rPr lang="zh-TW" altLang="en-US" dirty="0" smtClean="0"/>
              <a:t>檔 並撥放第一個</a:t>
            </a:r>
            <a:endParaRPr lang="en-US" altLang="zh-TW" dirty="0"/>
          </a:p>
          <a:p>
            <a:r>
              <a:rPr lang="zh-TW" altLang="en-US" dirty="0"/>
              <a:t>輸出資料</a:t>
            </a:r>
            <a:endParaRPr lang="en-US" altLang="zh-TW" dirty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zh-TW" altLang="en-US" dirty="0"/>
              <a:t>繪製的曲線圖</a:t>
            </a:r>
            <a:r>
              <a:rPr lang="en-US" altLang="zh-TW" dirty="0"/>
              <a:t>(</a:t>
            </a:r>
            <a:r>
              <a:rPr lang="zh-TW" altLang="en-US" dirty="0"/>
              <a:t>雙眼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IMU)</a:t>
            </a: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/>
              <a:t>tracking </a:t>
            </a:r>
            <a:r>
              <a:rPr lang="zh-TW" altLang="en-US" dirty="0"/>
              <a:t>影片</a:t>
            </a:r>
            <a:endParaRPr lang="en-US" altLang="zh-TW" dirty="0"/>
          </a:p>
          <a:p>
            <a:r>
              <a:rPr lang="zh-TW" altLang="en-US" dirty="0" smtClean="0"/>
              <a:t>註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因為要跑完所有影片的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，會相當花時間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74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驗證</a:t>
            </a:r>
            <a:r>
              <a:rPr lang="en-US" altLang="zh-TW" dirty="0" err="1"/>
              <a:t>UNet</a:t>
            </a:r>
            <a:r>
              <a:rPr lang="zh-TW" altLang="en-US" dirty="0"/>
              <a:t>正確的程式</a:t>
            </a:r>
          </a:p>
          <a:p>
            <a:r>
              <a:rPr lang="zh-TW" altLang="en-US" dirty="0" smtClean="0"/>
              <a:t>輸入</a:t>
            </a:r>
            <a:r>
              <a:rPr lang="zh-TW" altLang="en-US" dirty="0"/>
              <a:t>資料 </a:t>
            </a:r>
            <a:endParaRPr lang="en-US" altLang="zh-TW" dirty="0"/>
          </a:p>
          <a:p>
            <a:pPr lvl="1"/>
            <a:r>
              <a:rPr lang="zh-TW" altLang="en-US" dirty="0" smtClean="0"/>
              <a:t>圖片</a:t>
            </a:r>
            <a:r>
              <a:rPr lang="en-US" altLang="zh-TW" dirty="0"/>
              <a:t>(</a:t>
            </a:r>
            <a:r>
              <a:rPr lang="en-US" altLang="zh-TW" dirty="0" smtClean="0"/>
              <a:t>Debug\codev2\</a:t>
            </a:r>
            <a:r>
              <a:rPr lang="en-US" altLang="zh-TW" dirty="0" err="1" smtClean="0"/>
              <a:t>test_eye_dataset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輸出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 smtClean="0"/>
              <a:t> 結果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r>
              <a:rPr lang="en-US" altLang="zh-TW" dirty="0" smtClean="0"/>
              <a:t>(C</a:t>
            </a:r>
            <a:r>
              <a:rPr lang="en-US" altLang="zh-TW" dirty="0"/>
              <a:t>:\</a:t>
            </a:r>
            <a:r>
              <a:rPr lang="en-US" altLang="zh-TW" dirty="0" smtClean="0"/>
              <a:t>Users\lab70929\Downloads\Debug_s7.2.5.1\Debug\codev2\testing_result.csv)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 smtClean="0"/>
              <a:t> 測試比較結果比較圖</a:t>
            </a:r>
            <a:r>
              <a:rPr lang="en-US" altLang="zh-TW" dirty="0"/>
              <a:t>(C:\Users\lab70929\Downloads\Debug_s7.2.5.1\Debug\codev2\</a:t>
            </a:r>
            <a:r>
              <a:rPr lang="en-US" altLang="zh-TW" dirty="0" err="1"/>
              <a:t>testing_result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5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報表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223" y="2557463"/>
            <a:ext cx="568355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260</Words>
  <Application>Microsoft Office PowerPoint</Application>
  <PresentationFormat>寬螢幕</PresentationFormat>
  <Paragraphs>52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有機</vt:lpstr>
      <vt:lpstr>使用介紹</vt:lpstr>
      <vt:lpstr>安裝環境</vt:lpstr>
      <vt:lpstr>安裝位置</vt:lpstr>
      <vt:lpstr>提供程式</vt:lpstr>
      <vt:lpstr>VHIT_test.py</vt:lpstr>
      <vt:lpstr>UNet_video_test.py</vt:lpstr>
      <vt:lpstr>Testing_camera_imu_v2.py</vt:lpstr>
      <vt:lpstr>Testing.py</vt:lpstr>
      <vt:lpstr>報表</vt:lpstr>
      <vt:lpstr>XML格式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使用介紹</dc:title>
  <dc:creator>Windows 使用者</dc:creator>
  <cp:lastModifiedBy>Windows 使用者</cp:lastModifiedBy>
  <cp:revision>10</cp:revision>
  <dcterms:created xsi:type="dcterms:W3CDTF">2021-05-21T08:35:04Z</dcterms:created>
  <dcterms:modified xsi:type="dcterms:W3CDTF">2021-08-09T23:31:18Z</dcterms:modified>
</cp:coreProperties>
</file>