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6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4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5E6E-83C9-2BFC-C52F-D4DD689E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Mental Health in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A5634-C2EF-BDCD-3EFC-456ADFB2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Jim Carson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Lou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Natasia McLean</a:t>
            </a:r>
          </a:p>
        </p:txBody>
      </p:sp>
    </p:spTree>
    <p:extLst>
      <p:ext uri="{BB962C8B-B14F-4D97-AF65-F5344CB8AC3E}">
        <p14:creationId xmlns:p14="http://schemas.microsoft.com/office/powerpoint/2010/main" val="65878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E04B-A7FE-4017-696D-C2270C3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1114"/>
            <a:ext cx="8534400" cy="1507067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F74C-B209-19CC-352C-B8A713F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8181"/>
            <a:ext cx="8534400" cy="3615267"/>
          </a:xfrm>
        </p:spPr>
        <p:txBody>
          <a:bodyPr/>
          <a:lstStyle/>
          <a:p>
            <a:r>
              <a:rPr lang="en-US" dirty="0"/>
              <a:t>Mental health survey that measures attitudes towards mental health and frequency of mental health disorders in the tech workplace.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Does the percentage of respondents in treatment vary by total population, remote workers and self-employed?</a:t>
            </a:r>
          </a:p>
          <a:p>
            <a:pPr lvl="1"/>
            <a:r>
              <a:rPr lang="en-US" dirty="0"/>
              <a:t>What is the relationship between age and gender when seeking treatment?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squares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C932CB2B-5195-1729-1005-772584CA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3" y="408708"/>
            <a:ext cx="7099440" cy="59828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6BB45-8209-9C83-3E07-ED4B0C751176}"/>
              </a:ext>
            </a:extLst>
          </p:cNvPr>
          <p:cNvSpPr txBox="1"/>
          <p:nvPr/>
        </p:nvSpPr>
        <p:spPr>
          <a:xfrm>
            <a:off x="8421624" y="1709928"/>
            <a:ext cx="298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predictors of mental health issues?</a:t>
            </a:r>
          </a:p>
        </p:txBody>
      </p:sp>
    </p:spTree>
    <p:extLst>
      <p:ext uri="{BB962C8B-B14F-4D97-AF65-F5344CB8AC3E}">
        <p14:creationId xmlns:p14="http://schemas.microsoft.com/office/powerpoint/2010/main" val="8693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962" y="557783"/>
            <a:ext cx="5494550" cy="59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7132320" y="1801368"/>
            <a:ext cx="447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Does % of respondents in treatment vary by total population, remote workers and self-employed?  </a:t>
            </a:r>
          </a:p>
          <a:p>
            <a:endParaRPr lang="en-US" dirty="0"/>
          </a:p>
          <a:p>
            <a:r>
              <a:rPr lang="en-US" dirty="0"/>
              <a:t>While now clear indication of causation / correlation, it does imply that remote workers and those self-employed tend to either be less predisposed to counseling or less in need of counseling</a:t>
            </a:r>
          </a:p>
        </p:txBody>
      </p: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86E1D6-DAF9-5DC2-8303-B55B8AAA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1" y="140855"/>
            <a:ext cx="7557804" cy="3086043"/>
          </a:xfrm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4FE569EA-FB40-D601-AB67-D63D82D6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0" y="3631103"/>
            <a:ext cx="7557805" cy="27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EB12-3916-CC7E-77B5-1BD4782F4F1F}"/>
              </a:ext>
            </a:extLst>
          </p:cNvPr>
          <p:cNvSpPr txBox="1"/>
          <p:nvPr/>
        </p:nvSpPr>
        <p:spPr>
          <a:xfrm>
            <a:off x="8394192" y="140855"/>
            <a:ext cx="33486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is the relationship between age and gender when seeking treatment?</a:t>
            </a:r>
          </a:p>
          <a:p>
            <a:endParaRPr lang="en-US" b="1" i="1" dirty="0"/>
          </a:p>
          <a:p>
            <a:r>
              <a:rPr lang="en-US" sz="1600" dirty="0"/>
              <a:t>We don't see much differences between the age groups. Majority of individuals experiencing mental health issues fall within the age range of 25 to 35. They are all around 46-60 percents of seeking help so it can be stated ages between 34 to 47 tend to seek help a bit more than others but it's not so distinguished.</a:t>
            </a:r>
          </a:p>
          <a:p>
            <a:endParaRPr lang="en-US" b="1" i="1" dirty="0"/>
          </a:p>
          <a:p>
            <a:r>
              <a:rPr lang="en-US" sz="1600" dirty="0"/>
              <a:t>Those identifying as Trans and Females exhibit a higher tendency to seek treatment for mental health issues in comparison to Males.</a:t>
            </a:r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9B9E-884A-B4B2-8C5D-4CF7953D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4" y="2675466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92271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227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Mental Health in tech</vt:lpstr>
      <vt:lpstr>Data Overview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Natasia Mclean</dc:creator>
  <cp:lastModifiedBy>Natasia Mclean</cp:lastModifiedBy>
  <cp:revision>1</cp:revision>
  <dcterms:created xsi:type="dcterms:W3CDTF">2024-08-14T21:10:50Z</dcterms:created>
  <dcterms:modified xsi:type="dcterms:W3CDTF">2024-08-14T21:51:37Z</dcterms:modified>
</cp:coreProperties>
</file>