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6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14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DC7A0-5035-4EB7-B07C-9ED935948E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2570AE-23C9-4AA6-86E4-5E82EB6A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5E6E-83C9-2BFC-C52F-D4DD689E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Mental Health in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A5634-C2EF-BDCD-3EFC-456ADFB2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Connor McCall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Jim Carson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Lou Canjar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Natasia McLean</a:t>
            </a:r>
          </a:p>
        </p:txBody>
      </p:sp>
    </p:spTree>
    <p:extLst>
      <p:ext uri="{BB962C8B-B14F-4D97-AF65-F5344CB8AC3E}">
        <p14:creationId xmlns:p14="http://schemas.microsoft.com/office/powerpoint/2010/main" val="65878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E04B-A7FE-4017-696D-C2270C3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1114"/>
            <a:ext cx="8534400" cy="1507067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F74C-B209-19CC-352C-B8A713F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8181"/>
            <a:ext cx="8534400" cy="3615267"/>
          </a:xfrm>
        </p:spPr>
        <p:txBody>
          <a:bodyPr/>
          <a:lstStyle/>
          <a:p>
            <a:r>
              <a:rPr lang="en-US" dirty="0"/>
              <a:t>Mental health survey that measures attitudes towards mental health and frequency of mental health disorders in the tech workplace.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are the predictors of mental health issues?</a:t>
            </a:r>
          </a:p>
          <a:p>
            <a:pPr lvl="1"/>
            <a:r>
              <a:rPr lang="en-US" dirty="0"/>
              <a:t>How does the percentage of respondents in treatment vary by total survey population, remote workers and self-employed workers?</a:t>
            </a:r>
          </a:p>
          <a:p>
            <a:pPr lvl="1"/>
            <a:r>
              <a:rPr lang="en-US" dirty="0"/>
              <a:t>What is the relationship between age and gender when seeking treatment?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squares with a red line&#10;&#10;Description automatically generated with medium confidence">
            <a:extLst>
              <a:ext uri="{FF2B5EF4-FFF2-40B4-BE49-F238E27FC236}">
                <a16:creationId xmlns:a16="http://schemas.microsoft.com/office/drawing/2014/main" id="{C932CB2B-5195-1729-1005-772584CA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3" y="408708"/>
            <a:ext cx="7099440" cy="59828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6BB45-8209-9C83-3E07-ED4B0C751176}"/>
              </a:ext>
            </a:extLst>
          </p:cNvPr>
          <p:cNvSpPr txBox="1"/>
          <p:nvPr/>
        </p:nvSpPr>
        <p:spPr>
          <a:xfrm>
            <a:off x="8421624" y="1709928"/>
            <a:ext cx="298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predictors of mental health issues?</a:t>
            </a:r>
          </a:p>
        </p:txBody>
      </p:sp>
    </p:spTree>
    <p:extLst>
      <p:ext uri="{BB962C8B-B14F-4D97-AF65-F5344CB8AC3E}">
        <p14:creationId xmlns:p14="http://schemas.microsoft.com/office/powerpoint/2010/main" val="8693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CC2AE31-99BD-EF2F-3C88-1F4A3896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74" y="66830"/>
            <a:ext cx="6169310" cy="66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29291-4151-74BC-6D70-35CCE2E6F5DF}"/>
              </a:ext>
            </a:extLst>
          </p:cNvPr>
          <p:cNvSpPr txBox="1"/>
          <p:nvPr/>
        </p:nvSpPr>
        <p:spPr>
          <a:xfrm>
            <a:off x="6886843" y="334645"/>
            <a:ext cx="5018768" cy="51706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How does % of respondents in treatment vary by total population, remote workers and self-employed? 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 negligible correlation with treatment: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Self-employment @ .021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Remote @ .027</a:t>
            </a:r>
          </a:p>
          <a:p>
            <a:endParaRPr lang="en-US" dirty="0"/>
          </a:p>
          <a:p>
            <a:r>
              <a:rPr lang="en-US" dirty="0"/>
              <a:t>2) That said, it was worth understanding the variance between total population, self employed population, and remote workers</a:t>
            </a:r>
          </a:p>
          <a:p>
            <a:endParaRPr lang="en-US" dirty="0"/>
          </a:p>
          <a:p>
            <a:r>
              <a:rPr lang="en-US" dirty="0"/>
              <a:t>3) Although no causation / correlation, it does infer that remote workers and those self-employed tend to either be less predisposed to counseling or less in need </a:t>
            </a:r>
            <a:r>
              <a:rPr lang="en-US"/>
              <a:t>of counseling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348554-C00D-CFD5-5F14-854B82919932}"/>
              </a:ext>
            </a:extLst>
          </p:cNvPr>
          <p:cNvCxnSpPr/>
          <p:nvPr/>
        </p:nvCxnSpPr>
        <p:spPr>
          <a:xfrm>
            <a:off x="6621729" y="1405353"/>
            <a:ext cx="5461697" cy="0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86E1D6-DAF9-5DC2-8303-B55B8AAA2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1" y="140855"/>
            <a:ext cx="7557804" cy="3086043"/>
          </a:xfrm>
        </p:spPr>
      </p:pic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4FE569EA-FB40-D601-AB67-D63D82D6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0" y="3631103"/>
            <a:ext cx="7557805" cy="27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B5EB12-3916-CC7E-77B5-1BD4782F4F1F}"/>
              </a:ext>
            </a:extLst>
          </p:cNvPr>
          <p:cNvSpPr txBox="1"/>
          <p:nvPr/>
        </p:nvSpPr>
        <p:spPr>
          <a:xfrm>
            <a:off x="8394192" y="140855"/>
            <a:ext cx="33486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What is the relationship between age and gender when seeking treatment?</a:t>
            </a:r>
          </a:p>
          <a:p>
            <a:endParaRPr lang="en-US" b="1" i="1" dirty="0"/>
          </a:p>
          <a:p>
            <a:r>
              <a:rPr lang="en-US" sz="1600" dirty="0"/>
              <a:t>We don't see much differences between the age groups. Majority of individuals experiencing mental health issues fall within the age range of 25 to 35. They are all around 46-60 percents of seeking help so it can be stated ages between 34 to 47 tend to seek help a bit more than others but it's not so distinguished.</a:t>
            </a:r>
          </a:p>
          <a:p>
            <a:endParaRPr lang="en-US" b="1" i="1" dirty="0"/>
          </a:p>
          <a:p>
            <a:r>
              <a:rPr lang="en-US" sz="1600" dirty="0"/>
              <a:t>Those identifying as Trans and Females exhibit a higher tendency to seek treatment for mental health issues in comparison to Males.</a:t>
            </a:r>
          </a:p>
        </p:txBody>
      </p:sp>
    </p:spTree>
    <p:extLst>
      <p:ext uri="{BB962C8B-B14F-4D97-AF65-F5344CB8AC3E}">
        <p14:creationId xmlns:p14="http://schemas.microsoft.com/office/powerpoint/2010/main" val="32185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9B9E-884A-B4B2-8C5D-4CF7953D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4" y="2675466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92271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267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Mental Health in tech</vt:lpstr>
      <vt:lpstr>Data Overview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Natasia Mclean</dc:creator>
  <cp:lastModifiedBy>Louis Canjar</cp:lastModifiedBy>
  <cp:revision>4</cp:revision>
  <dcterms:created xsi:type="dcterms:W3CDTF">2024-08-14T21:10:50Z</dcterms:created>
  <dcterms:modified xsi:type="dcterms:W3CDTF">2024-08-15T01:34:43Z</dcterms:modified>
</cp:coreProperties>
</file>