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19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7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43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8691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15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5147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50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4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3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6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7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1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2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3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6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7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39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55E6E-83C9-2BFC-C52F-D4DD689E6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Mental Health in tech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A5634-C2EF-BDCD-3EFC-456ADFB2F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Connor McCall</a:t>
            </a:r>
          </a:p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Jim Carson</a:t>
            </a:r>
          </a:p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Lou Canjar</a:t>
            </a:r>
          </a:p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Natasia McLean</a:t>
            </a:r>
          </a:p>
        </p:txBody>
      </p:sp>
    </p:spTree>
    <p:extLst>
      <p:ext uri="{BB962C8B-B14F-4D97-AF65-F5344CB8AC3E}">
        <p14:creationId xmlns:p14="http://schemas.microsoft.com/office/powerpoint/2010/main" val="658786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BE04B-A7FE-4017-696D-C2270C3D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71114"/>
            <a:ext cx="8534400" cy="1507067"/>
          </a:xfrm>
        </p:spPr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2F74C-B209-19CC-352C-B8A713F73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78181"/>
            <a:ext cx="8534400" cy="3615267"/>
          </a:xfrm>
        </p:spPr>
        <p:txBody>
          <a:bodyPr/>
          <a:lstStyle/>
          <a:p>
            <a:r>
              <a:rPr lang="en-US" dirty="0"/>
              <a:t>Mental health survey that measures attitudes towards mental health and frequency of mental health disorders in the tech workplace.</a:t>
            </a:r>
          </a:p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What are the predictors of mental health issues?</a:t>
            </a:r>
          </a:p>
          <a:p>
            <a:pPr lvl="1"/>
            <a:r>
              <a:rPr lang="en-US" dirty="0"/>
              <a:t>How does the percentage of respondents in treatment vary by total survey population, remote workers and self-employed workers?</a:t>
            </a:r>
          </a:p>
          <a:p>
            <a:pPr lvl="1"/>
            <a:r>
              <a:rPr lang="en-US" dirty="0"/>
              <a:t>What is the relationship between age and gender when seeking treatment?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lorful squares with a red line&#10;&#10;Description automatically generated with medium confidence">
            <a:extLst>
              <a:ext uri="{FF2B5EF4-FFF2-40B4-BE49-F238E27FC236}">
                <a16:creationId xmlns:a16="http://schemas.microsoft.com/office/drawing/2014/main" id="{C932CB2B-5195-1729-1005-772584CA2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33" y="408708"/>
            <a:ext cx="7099440" cy="598285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56BB45-8209-9C83-3E07-ED4B0C751176}"/>
              </a:ext>
            </a:extLst>
          </p:cNvPr>
          <p:cNvSpPr txBox="1"/>
          <p:nvPr/>
        </p:nvSpPr>
        <p:spPr>
          <a:xfrm>
            <a:off x="8421624" y="1709928"/>
            <a:ext cx="2980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predictors of mental health issues?</a:t>
            </a:r>
          </a:p>
        </p:txBody>
      </p:sp>
    </p:spTree>
    <p:extLst>
      <p:ext uri="{BB962C8B-B14F-4D97-AF65-F5344CB8AC3E}">
        <p14:creationId xmlns:p14="http://schemas.microsoft.com/office/powerpoint/2010/main" val="86938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7CC2AE31-99BD-EF2F-3C88-1F4A38963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74" y="66830"/>
            <a:ext cx="6169310" cy="668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C29291-4151-74BC-6D70-35CCE2E6F5DF}"/>
              </a:ext>
            </a:extLst>
          </p:cNvPr>
          <p:cNvSpPr txBox="1"/>
          <p:nvPr/>
        </p:nvSpPr>
        <p:spPr>
          <a:xfrm>
            <a:off x="6886843" y="334645"/>
            <a:ext cx="5018768" cy="517064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/>
              <a:t>How does % of respondents in treatment vary by total population, remote workers and self-employed?  </a:t>
            </a:r>
          </a:p>
          <a:p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A negligible correlation with treatment: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Self-employment @ .021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Remote @ .027</a:t>
            </a:r>
          </a:p>
          <a:p>
            <a:endParaRPr lang="en-US" dirty="0"/>
          </a:p>
          <a:p>
            <a:r>
              <a:rPr lang="en-US" dirty="0"/>
              <a:t>2) That said, it was worth understanding the variance between total population, self employed population, and remote workers</a:t>
            </a:r>
          </a:p>
          <a:p>
            <a:endParaRPr lang="en-US" dirty="0"/>
          </a:p>
          <a:p>
            <a:r>
              <a:rPr lang="en-US" dirty="0"/>
              <a:t>3) Although no causation / correlation, it does infer that remote workers and those self-employed tend to either be less predisposed to counseling or less in need of counseling3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7348554-C00D-CFD5-5F14-854B82919932}"/>
              </a:ext>
            </a:extLst>
          </p:cNvPr>
          <p:cNvCxnSpPr/>
          <p:nvPr/>
        </p:nvCxnSpPr>
        <p:spPr>
          <a:xfrm>
            <a:off x="6621729" y="1405353"/>
            <a:ext cx="5461697" cy="0"/>
          </a:xfrm>
          <a:prstGeom prst="line">
            <a:avLst/>
          </a:prstGeom>
          <a:ln w="381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16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a line going up&#10;&#10;Description automatically generated">
            <a:extLst>
              <a:ext uri="{FF2B5EF4-FFF2-40B4-BE49-F238E27FC236}">
                <a16:creationId xmlns:a16="http://schemas.microsoft.com/office/drawing/2014/main" id="{4786E1D6-DAF9-5DC2-8303-B55B8AAA2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61" y="140855"/>
            <a:ext cx="7557804" cy="3086043"/>
          </a:xfrm>
        </p:spPr>
      </p:pic>
      <p:pic>
        <p:nvPicPr>
          <p:cNvPr id="8" name="Picture 7" descr="A blue and orange pie chart&#10;&#10;Description automatically generated">
            <a:extLst>
              <a:ext uri="{FF2B5EF4-FFF2-40B4-BE49-F238E27FC236}">
                <a16:creationId xmlns:a16="http://schemas.microsoft.com/office/drawing/2014/main" id="{4FE569EA-FB40-D601-AB67-D63D82D60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60" y="3631103"/>
            <a:ext cx="7557805" cy="27837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B5EB12-3916-CC7E-77B5-1BD4782F4F1F}"/>
              </a:ext>
            </a:extLst>
          </p:cNvPr>
          <p:cNvSpPr txBox="1"/>
          <p:nvPr/>
        </p:nvSpPr>
        <p:spPr>
          <a:xfrm>
            <a:off x="8394192" y="140855"/>
            <a:ext cx="3348607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What is the relationship between age and gender when seeking treatment?</a:t>
            </a:r>
          </a:p>
          <a:p>
            <a:endParaRPr lang="en-US" b="1" i="1" dirty="0"/>
          </a:p>
          <a:p>
            <a:r>
              <a:rPr lang="en-US" sz="1600" dirty="0"/>
              <a:t>We don't see much differences between the age groups. Majority of individuals experiencing mental health issues fall within the age range of 25 to 35. They are all around 46-60 percents of seeking help so it can be stated ages between 34 to 47 tend to seek help a bit more than others but it's not so distinguished.</a:t>
            </a:r>
          </a:p>
          <a:p>
            <a:endParaRPr lang="en-US" b="1" i="1" dirty="0"/>
          </a:p>
          <a:p>
            <a:r>
              <a:rPr lang="en-US" sz="1600" dirty="0"/>
              <a:t>Those identifying as Trans and Females exhibit a higher tendency to seek treatment for mental health issues in comparison to Males.</a:t>
            </a:r>
          </a:p>
        </p:txBody>
      </p:sp>
    </p:spTree>
    <p:extLst>
      <p:ext uri="{BB962C8B-B14F-4D97-AF65-F5344CB8AC3E}">
        <p14:creationId xmlns:p14="http://schemas.microsoft.com/office/powerpoint/2010/main" val="321852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9B9E-884A-B4B2-8C5D-4CF7953D3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64" y="2675466"/>
            <a:ext cx="8534400" cy="1507067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4922713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51</TotalTime>
  <Words>267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Slice</vt:lpstr>
      <vt:lpstr>Mental Health in tech</vt:lpstr>
      <vt:lpstr>Data Overview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Natasia Mclean</dc:creator>
  <cp:lastModifiedBy>Louis Canjar</cp:lastModifiedBy>
  <cp:revision>3</cp:revision>
  <dcterms:created xsi:type="dcterms:W3CDTF">2024-08-14T21:10:50Z</dcterms:created>
  <dcterms:modified xsi:type="dcterms:W3CDTF">2024-08-15T00:40:18Z</dcterms:modified>
</cp:coreProperties>
</file>