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2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0" r:id="rId6"/>
    <p:sldMasterId id="2147483652"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notesMasterIdLst>
    <p:notesMasterId r:id="rId28"/>
  </p:notesMasterIdLst>
  <p:sldIdLst>
    <p:sldId id="256" r:id="rId29"/>
    <p:sldId id="257" r:id="rId30"/>
    <p:sldId id="258" r:id="rId31"/>
    <p:sldId id="259" r:id="rId32"/>
    <p:sldId id="260" r:id="rId33"/>
    <p:sldId id="261" r:id="rId34"/>
    <p:sldId id="262" r:id="rId35"/>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tQxR55dUWxnBFnybNi7Yj4CZRy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
  <p:cmAuthor clrIdx="1" id="1" initials="" lastIdx="1" name="Jim Cassid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65E689-D93C-4A71-A700-402ED26DE9CD}">
  <a:tblStyle styleId="{D865E689-D93C-4A71-A700-402ED26DE9C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Master" Target="slideMasters/slideMaster16.xml"/><Relationship Id="rId22" Type="http://schemas.openxmlformats.org/officeDocument/2006/relationships/slideMaster" Target="slideMasters/slideMaster18.xml"/><Relationship Id="rId21" Type="http://schemas.openxmlformats.org/officeDocument/2006/relationships/slideMaster" Target="slideMasters/slideMaster17.xml"/><Relationship Id="rId24" Type="http://schemas.openxmlformats.org/officeDocument/2006/relationships/slideMaster" Target="slideMasters/slideMaster20.xml"/><Relationship Id="rId23" Type="http://schemas.openxmlformats.org/officeDocument/2006/relationships/slideMaster" Target="slideMasters/slideMaster19.xml"/><Relationship Id="rId1" Type="http://schemas.openxmlformats.org/officeDocument/2006/relationships/theme" Target="theme/theme2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Master" Target="slideMasters/slideMaster5.xml"/><Relationship Id="rId26" Type="http://schemas.openxmlformats.org/officeDocument/2006/relationships/slideMaster" Target="slideMasters/slideMaster22.xml"/><Relationship Id="rId25" Type="http://schemas.openxmlformats.org/officeDocument/2006/relationships/slideMaster" Target="slideMasters/slideMaster21.xml"/><Relationship Id="rId28" Type="http://schemas.openxmlformats.org/officeDocument/2006/relationships/notesMaster" Target="notesMasters/notesMaster1.xml"/><Relationship Id="rId27" Type="http://schemas.openxmlformats.org/officeDocument/2006/relationships/slideMaster" Target="slideMasters/slideMaster23.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3.xml"/><Relationship Id="rId30" Type="http://schemas.openxmlformats.org/officeDocument/2006/relationships/slide" Target="slides/slide2.xml"/><Relationship Id="rId11" Type="http://schemas.openxmlformats.org/officeDocument/2006/relationships/slideMaster" Target="slideMasters/slideMaster7.xml"/><Relationship Id="rId33" Type="http://schemas.openxmlformats.org/officeDocument/2006/relationships/slide" Target="slides/slide5.xml"/><Relationship Id="rId10" Type="http://schemas.openxmlformats.org/officeDocument/2006/relationships/slideMaster" Target="slideMasters/slideMaster6.xml"/><Relationship Id="rId32" Type="http://schemas.openxmlformats.org/officeDocument/2006/relationships/slide" Target="slides/slide4.xml"/><Relationship Id="rId13" Type="http://schemas.openxmlformats.org/officeDocument/2006/relationships/slideMaster" Target="slideMasters/slideMaster9.xml"/><Relationship Id="rId35" Type="http://schemas.openxmlformats.org/officeDocument/2006/relationships/slide" Target="slides/slide7.xml"/><Relationship Id="rId12" Type="http://schemas.openxmlformats.org/officeDocument/2006/relationships/slideMaster" Target="slideMasters/slideMaster8.xml"/><Relationship Id="rId34" Type="http://schemas.openxmlformats.org/officeDocument/2006/relationships/slide" Target="slides/slide6.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36" Type="http://customschemas.google.com/relationships/presentationmetadata" Target="metadata"/><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Master" Target="slideMasters/slideMaster15.xml"/><Relationship Id="rId18" Type="http://schemas.openxmlformats.org/officeDocument/2006/relationships/slideMaster" Target="slideMasters/slideMaster1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2-12T16:21:26.380">
    <p:pos x="0" y="0"/>
    <p:text>This is c2</p:text>
    <p:extLst>
      <p:ext uri="{C676402C-5697-4E1C-873F-D02D1690AC5C}">
        <p15:threadingInfo timeZoneBias="0"/>
      </p:ext>
      <p:ext uri="http://customooxmlschemas.google.com/">
        <go:slidesCustomData xmlns:go="http://customooxmlschemas.google.com/" commentPostId="AAABaXkvjLs"/>
      </p:ext>
    </p:extLst>
  </p:cm>
  <p:cm authorId="0" idx="2" dt="2024-12-12T16:21:26.380">
    <p:pos x="227" y="0"/>
    <p:text>ggg</p:text>
    <p:extLst>
      <p:ext uri="{C676402C-5697-4E1C-873F-D02D1690AC5C}">
        <p15:threadingInfo timeZoneBias="0"/>
      </p:ext>
      <p:ext uri="http://customooxmlschemas.google.com/">
        <go:slidesCustomData xmlns:go="http://customooxmlschemas.google.com/" commentPostId="AAABaXjlYPQ"/>
      </p:ext>
    </p:extLst>
  </p:cm>
  <p:cm authorId="1" idx="1" dt="2024-12-12T16:21:54.775">
    <p:pos x="6000" y="0"/>
    <p:text>this is a commenrt</p:text>
    <p:extLst>
      <p:ext uri="{C676402C-5697-4E1C-873F-D02D1690AC5C}">
        <p15:threadingInfo timeZoneBias="0"/>
      </p:ext>
      <p:ext uri="http://customooxmlschemas.google.com/">
        <go:slidesCustomData xmlns:go="http://customooxmlschemas.google.com/" commentPostId="AAABaXkvjLw"/>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2-12T16:21:26.380">
    <p:pos x="0" y="0"/>
    <p:text>This is a comment</p:text>
    <p:extLst>
      <p:ext uri="{C676402C-5697-4E1C-873F-D02D1690AC5C}">
        <p15:threadingInfo timeZoneBias="0"/>
      </p:ext>
      <p:ext uri="http://customooxmlschemas.google.com/">
        <go:slidesCustomData xmlns:go="http://customooxmlschemas.google.com/" commentPostId="AAABaXkvjL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6" name="Google Shape;16;p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21"/>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1"/>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77" name="Google Shape;77;p21"/>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3"/>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85" name="Google Shape;85;p23"/>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5"/>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97" name="Google Shape;97;p25"/>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102" name="Shape 102"/>
        <p:cNvGrpSpPr/>
        <p:nvPr/>
      </p:nvGrpSpPr>
      <p:grpSpPr>
        <a:xfrm>
          <a:off x="0" y="0"/>
          <a:ext cx="0" cy="0"/>
          <a:chOff x="0" y="0"/>
          <a:chExt cx="0" cy="0"/>
        </a:xfrm>
      </p:grpSpPr>
      <p:sp>
        <p:nvSpPr>
          <p:cNvPr id="103" name="Google Shape;103;p27"/>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05" name="Google Shape;105;p27"/>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3" name="Shape 113"/>
        <p:cNvGrpSpPr/>
        <p:nvPr/>
      </p:nvGrpSpPr>
      <p:grpSpPr>
        <a:xfrm>
          <a:off x="0" y="0"/>
          <a:ext cx="0" cy="0"/>
          <a:chOff x="0" y="0"/>
          <a:chExt cx="0" cy="0"/>
        </a:xfrm>
      </p:grpSpPr>
      <p:sp>
        <p:nvSpPr>
          <p:cNvPr id="114" name="Google Shape;114;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19" name="Google Shape;119;p2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blank">
  <p:cSld name="BLANK">
    <p:spTree>
      <p:nvGrpSpPr>
        <p:cNvPr id="124" name="Shape 124"/>
        <p:cNvGrpSpPr/>
        <p:nvPr/>
      </p:nvGrpSpPr>
      <p:grpSpPr>
        <a:xfrm>
          <a:off x="0" y="0"/>
          <a:ext cx="0" cy="0"/>
          <a:chOff x="0" y="0"/>
          <a:chExt cx="0" cy="0"/>
        </a:xfrm>
      </p:grpSpPr>
      <p:sp>
        <p:nvSpPr>
          <p:cNvPr id="125" name="Google Shape;125;p31"/>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27" name="Google Shape;127;p31"/>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itle">
  <p:cSld name="TITLE">
    <p:spTree>
      <p:nvGrpSpPr>
        <p:cNvPr id="133" name="Shape 133"/>
        <p:cNvGrpSpPr/>
        <p:nvPr/>
      </p:nvGrpSpPr>
      <p:grpSpPr>
        <a:xfrm>
          <a:off x="0" y="0"/>
          <a:ext cx="0" cy="0"/>
          <a:chOff x="0" y="0"/>
          <a:chExt cx="0" cy="0"/>
        </a:xfrm>
      </p:grpSpPr>
      <p:sp>
        <p:nvSpPr>
          <p:cNvPr id="134" name="Google Shape;134;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6" name="Google Shape;136;p33"/>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3"/>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38" name="Google Shape;138;p33"/>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 type="vertTx">
  <p:cSld name="VERTICAL_TEXT">
    <p:spTree>
      <p:nvGrpSpPr>
        <p:cNvPr id="143" name="Shape 143"/>
        <p:cNvGrpSpPr/>
        <p:nvPr/>
      </p:nvGrpSpPr>
      <p:grpSpPr>
        <a:xfrm>
          <a:off x="0" y="0"/>
          <a:ext cx="0" cy="0"/>
          <a:chOff x="0" y="0"/>
          <a:chExt cx="0" cy="0"/>
        </a:xfrm>
      </p:grpSpPr>
      <p:sp>
        <p:nvSpPr>
          <p:cNvPr id="144" name="Google Shape;144;p35"/>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5"/>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46" name="Google Shape;146;p35"/>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2" type="vertTitleAndTx">
  <p:cSld name="VERTICAL_TITLE_AND_VERTICAL_TEXT">
    <p:spTree>
      <p:nvGrpSpPr>
        <p:cNvPr id="151" name="Shape 151"/>
        <p:cNvGrpSpPr/>
        <p:nvPr/>
      </p:nvGrpSpPr>
      <p:grpSpPr>
        <a:xfrm>
          <a:off x="0" y="0"/>
          <a:ext cx="0" cy="0"/>
          <a:chOff x="0" y="0"/>
          <a:chExt cx="0" cy="0"/>
        </a:xfrm>
      </p:grpSpPr>
      <p:sp>
        <p:nvSpPr>
          <p:cNvPr id="152" name="Google Shape;152;p37"/>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7"/>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54" name="Google Shape;154;p37"/>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3" type="tx">
  <p:cSld name="TITLE_AND_BODY">
    <p:spTree>
      <p:nvGrpSpPr>
        <p:cNvPr id="161" name="Shape 161"/>
        <p:cNvGrpSpPr/>
        <p:nvPr/>
      </p:nvGrpSpPr>
      <p:grpSpPr>
        <a:xfrm>
          <a:off x="0" y="0"/>
          <a:ext cx="0" cy="0"/>
          <a:chOff x="0" y="0"/>
          <a:chExt cx="0" cy="0"/>
        </a:xfrm>
      </p:grpSpPr>
      <p:sp>
        <p:nvSpPr>
          <p:cNvPr id="162" name="Google Shape;162;p3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66" name="Google Shape;166;p3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7" name="Google Shape;27;p11"/>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4" type="titleOnly">
  <p:cSld name="TITLE_ONLY">
    <p:spTree>
      <p:nvGrpSpPr>
        <p:cNvPr id="172" name="Shape 172"/>
        <p:cNvGrpSpPr/>
        <p:nvPr/>
      </p:nvGrpSpPr>
      <p:grpSpPr>
        <a:xfrm>
          <a:off x="0" y="0"/>
          <a:ext cx="0" cy="0"/>
          <a:chOff x="0" y="0"/>
          <a:chExt cx="0" cy="0"/>
        </a:xfrm>
      </p:grpSpPr>
      <p:sp>
        <p:nvSpPr>
          <p:cNvPr id="173" name="Google Shape;173;p4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1"/>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41"/>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76" name="Google Shape;176;p41"/>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5" type="twoObj">
  <p:cSld name="TWO_OBJECTS">
    <p:spTree>
      <p:nvGrpSpPr>
        <p:cNvPr id="184" name="Shape 184"/>
        <p:cNvGrpSpPr/>
        <p:nvPr/>
      </p:nvGrpSpPr>
      <p:grpSpPr>
        <a:xfrm>
          <a:off x="0" y="0"/>
          <a:ext cx="0" cy="0"/>
          <a:chOff x="0" y="0"/>
          <a:chExt cx="0" cy="0"/>
        </a:xfrm>
      </p:grpSpPr>
      <p:sp>
        <p:nvSpPr>
          <p:cNvPr id="185" name="Google Shape;185;p4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4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4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43"/>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43"/>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190" name="Google Shape;190;p43"/>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6" type="title">
  <p:cSld name="TITLE">
    <p:spTree>
      <p:nvGrpSpPr>
        <p:cNvPr id="196" name="Shape 196"/>
        <p:cNvGrpSpPr/>
        <p:nvPr/>
      </p:nvGrpSpPr>
      <p:grpSpPr>
        <a:xfrm>
          <a:off x="0" y="0"/>
          <a:ext cx="0" cy="0"/>
          <a:chOff x="0" y="0"/>
          <a:chExt cx="0" cy="0"/>
        </a:xfrm>
      </p:grpSpPr>
      <p:sp>
        <p:nvSpPr>
          <p:cNvPr id="197" name="Google Shape;197;p4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4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9" name="Google Shape;199;p45"/>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45"/>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01" name="Google Shape;201;p45"/>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7" type="vertTx">
  <p:cSld name="VERTICAL_TEXT">
    <p:spTree>
      <p:nvGrpSpPr>
        <p:cNvPr id="206" name="Shape 206"/>
        <p:cNvGrpSpPr/>
        <p:nvPr/>
      </p:nvGrpSpPr>
      <p:grpSpPr>
        <a:xfrm>
          <a:off x="0" y="0"/>
          <a:ext cx="0" cy="0"/>
          <a:chOff x="0" y="0"/>
          <a:chExt cx="0" cy="0"/>
        </a:xfrm>
      </p:grpSpPr>
      <p:sp>
        <p:nvSpPr>
          <p:cNvPr id="207" name="Google Shape;207;p47"/>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47"/>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09" name="Google Shape;209;p47"/>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8" type="vertTitleAndTx">
  <p:cSld name="VERTICAL_TITLE_AND_VERTICAL_TEXT">
    <p:spTree>
      <p:nvGrpSpPr>
        <p:cNvPr id="214" name="Shape 214"/>
        <p:cNvGrpSpPr/>
        <p:nvPr/>
      </p:nvGrpSpPr>
      <p:grpSpPr>
        <a:xfrm>
          <a:off x="0" y="0"/>
          <a:ext cx="0" cy="0"/>
          <a:chOff x="0" y="0"/>
          <a:chExt cx="0" cy="0"/>
        </a:xfrm>
      </p:grpSpPr>
      <p:sp>
        <p:nvSpPr>
          <p:cNvPr id="215" name="Google Shape;215;p4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4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17" name="Google Shape;217;p4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9" type="tx">
  <p:cSld name="TITLE_AND_BODY">
    <p:spTree>
      <p:nvGrpSpPr>
        <p:cNvPr id="224" name="Shape 224"/>
        <p:cNvGrpSpPr/>
        <p:nvPr/>
      </p:nvGrpSpPr>
      <p:grpSpPr>
        <a:xfrm>
          <a:off x="0" y="0"/>
          <a:ext cx="0" cy="0"/>
          <a:chOff x="0" y="0"/>
          <a:chExt cx="0" cy="0"/>
        </a:xfrm>
      </p:grpSpPr>
      <p:sp>
        <p:nvSpPr>
          <p:cNvPr id="225" name="Google Shape;225;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5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7" name="Google Shape;227;p51"/>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8" name="Google Shape;228;p51"/>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29" name="Google Shape;229;p51"/>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0" type="titleOnly">
  <p:cSld name="TITLE_ONLY">
    <p:spTree>
      <p:nvGrpSpPr>
        <p:cNvPr id="235" name="Shape 235"/>
        <p:cNvGrpSpPr/>
        <p:nvPr/>
      </p:nvGrpSpPr>
      <p:grpSpPr>
        <a:xfrm>
          <a:off x="0" y="0"/>
          <a:ext cx="0" cy="0"/>
          <a:chOff x="0" y="0"/>
          <a:chExt cx="0" cy="0"/>
        </a:xfrm>
      </p:grpSpPr>
      <p:sp>
        <p:nvSpPr>
          <p:cNvPr id="236" name="Google Shape;236;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53"/>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53"/>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39" name="Google Shape;239;p53"/>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11" type="twoObj">
  <p:cSld name="TWO_OBJECTS">
    <p:spTree>
      <p:nvGrpSpPr>
        <p:cNvPr id="247" name="Shape 247"/>
        <p:cNvGrpSpPr/>
        <p:nvPr/>
      </p:nvGrpSpPr>
      <p:grpSpPr>
        <a:xfrm>
          <a:off x="0" y="0"/>
          <a:ext cx="0" cy="0"/>
          <a:chOff x="0" y="0"/>
          <a:chExt cx="0" cy="0"/>
        </a:xfrm>
      </p:grpSpPr>
      <p:sp>
        <p:nvSpPr>
          <p:cNvPr id="248" name="Google Shape;248;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5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5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55"/>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2" name="Google Shape;252;p55"/>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53" name="Google Shape;253;p55"/>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blank">
  <p:cSld name="BLANK">
    <p:spTree>
      <p:nvGrpSpPr>
        <p:cNvPr id="258" name="Shape 258"/>
        <p:cNvGrpSpPr/>
        <p:nvPr/>
      </p:nvGrpSpPr>
      <p:grpSpPr>
        <a:xfrm>
          <a:off x="0" y="0"/>
          <a:ext cx="0" cy="0"/>
          <a:chOff x="0" y="0"/>
          <a:chExt cx="0" cy="0"/>
        </a:xfrm>
      </p:grpSpPr>
      <p:sp>
        <p:nvSpPr>
          <p:cNvPr id="259" name="Google Shape;259;p57"/>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57"/>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61" name="Google Shape;261;p57"/>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blank">
  <p:cSld name="BLANK">
    <p:spTree>
      <p:nvGrpSpPr>
        <p:cNvPr id="266" name="Shape 266"/>
        <p:cNvGrpSpPr/>
        <p:nvPr/>
      </p:nvGrpSpPr>
      <p:grpSpPr>
        <a:xfrm>
          <a:off x="0" y="0"/>
          <a:ext cx="0" cy="0"/>
          <a:chOff x="0" y="0"/>
          <a:chExt cx="0" cy="0"/>
        </a:xfrm>
      </p:grpSpPr>
      <p:sp>
        <p:nvSpPr>
          <p:cNvPr id="267" name="Google Shape;267;p5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5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269" name="Google Shape;269;p5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13"/>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37" name="Google Shape;37;p13"/>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itle">
  <p:cSld name="TITLE">
    <p:spTree>
      <p:nvGrpSpPr>
        <p:cNvPr id="38" name="Shape 38"/>
        <p:cNvGrpSpPr/>
        <p:nvPr/>
      </p:nvGrpSpPr>
      <p:grpSpPr>
        <a:xfrm>
          <a:off x="0" y="0"/>
          <a:ext cx="0" cy="0"/>
          <a:chOff x="0" y="0"/>
          <a:chExt cx="0" cy="0"/>
        </a:xfrm>
      </p:grpSpPr>
      <p:sp>
        <p:nvSpPr>
          <p:cNvPr id="39" name="Google Shape;39;p1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43" name="Google Shape;43;p14"/>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vertTx">
  <p:cSld name="VERTICAL_TEXT">
    <p:spTree>
      <p:nvGrpSpPr>
        <p:cNvPr id="44" name="Shape 44"/>
        <p:cNvGrpSpPr/>
        <p:nvPr/>
      </p:nvGrpSpPr>
      <p:grpSpPr>
        <a:xfrm>
          <a:off x="0" y="0"/>
          <a:ext cx="0" cy="0"/>
          <a:chOff x="0" y="0"/>
          <a:chExt cx="0" cy="0"/>
        </a:xfrm>
      </p:grpSpPr>
      <p:sp>
        <p:nvSpPr>
          <p:cNvPr id="45" name="Google Shape;45;p15"/>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47" name="Google Shape;47;p15"/>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vertTitleAndTx">
  <p:cSld name="VERTICAL_TITLE_AND_VERTICAL_TEXT">
    <p:spTree>
      <p:nvGrpSpPr>
        <p:cNvPr id="48" name="Shape 48"/>
        <p:cNvGrpSpPr/>
        <p:nvPr/>
      </p:nvGrpSpPr>
      <p:grpSpPr>
        <a:xfrm>
          <a:off x="0" y="0"/>
          <a:ext cx="0" cy="0"/>
          <a:chOff x="0" y="0"/>
          <a:chExt cx="0" cy="0"/>
        </a:xfrm>
      </p:grpSpPr>
      <p:sp>
        <p:nvSpPr>
          <p:cNvPr id="49" name="Google Shape;49;p16"/>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51" name="Google Shape;51;p16"/>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52" name="Shape 52"/>
        <p:cNvGrpSpPr/>
        <p:nvPr/>
      </p:nvGrpSpPr>
      <p:grpSpPr>
        <a:xfrm>
          <a:off x="0" y="0"/>
          <a:ext cx="0" cy="0"/>
          <a:chOff x="0" y="0"/>
          <a:chExt cx="0" cy="0"/>
        </a:xfrm>
      </p:grpSpPr>
      <p:sp>
        <p:nvSpPr>
          <p:cNvPr id="53" name="Google Shape;53;p1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7"/>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57" name="Google Shape;57;p17"/>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itleOnly">
  <p:cSld name="TITLE_ONLY">
    <p:spTree>
      <p:nvGrpSpPr>
        <p:cNvPr id="58" name="Shape 58"/>
        <p:cNvGrpSpPr/>
        <p:nvPr/>
      </p:nvGrpSpPr>
      <p:grpSpPr>
        <a:xfrm>
          <a:off x="0" y="0"/>
          <a:ext cx="0" cy="0"/>
          <a:chOff x="0" y="0"/>
          <a:chExt cx="0" cy="0"/>
        </a:xfrm>
      </p:grpSpPr>
      <p:sp>
        <p:nvSpPr>
          <p:cNvPr id="59" name="Google Shape;59;p1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62" name="Google Shape;62;p1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woObj">
  <p:cSld name="TWO_OBJECTS">
    <p:spTree>
      <p:nvGrpSpPr>
        <p:cNvPr id="63" name="Shape 63"/>
        <p:cNvGrpSpPr/>
        <p:nvPr/>
      </p:nvGrpSpPr>
      <p:grpSpPr>
        <a:xfrm>
          <a:off x="0" y="0"/>
          <a:ext cx="0" cy="0"/>
          <a:chOff x="0" y="0"/>
          <a:chExt cx="0" cy="0"/>
        </a:xfrm>
      </p:grpSpPr>
      <p:sp>
        <p:nvSpPr>
          <p:cNvPr id="64" name="Google Shape;64;p1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1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9"/>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9"/>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1pPr>
            <a:lvl2pPr indent="0" lvl="1"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2pPr>
            <a:lvl3pPr indent="0" lvl="2"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3pPr>
            <a:lvl4pPr indent="0" lvl="3"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4pPr>
            <a:lvl5pPr indent="0" lvl="4"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5pPr>
            <a:lvl6pPr indent="0" lvl="5"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6pPr>
            <a:lvl7pPr indent="0" lvl="6"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7pPr>
            <a:lvl8pPr indent="0" lvl="7"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8pPr>
            <a:lvl9pPr indent="0" lvl="8" marL="0" algn="r">
              <a:lnSpc>
                <a:spcPct val="100000"/>
              </a:lnSpc>
              <a:spcBef>
                <a:spcPts val="0"/>
              </a:spcBef>
              <a:buClr>
                <a:srgbClr val="888888"/>
              </a:buClr>
              <a:buSzPts val="1200"/>
              <a:buFont typeface="Calibri"/>
              <a:buNone/>
              <a:defRPr b="0" sz="1200" u="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
        <p:nvSpPr>
          <p:cNvPr id="69" name="Google Shape;69;p19"/>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5.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23.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6.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6.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1.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5.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7.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theme" Target="../theme/theme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theme" Target="../theme/theme24.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theme" Target="../theme/theme2.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theme" Target="../theme/theme18.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theme" Target="../theme/theme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1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1.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2.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2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19.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9" name="Google Shape;9;p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p32"/>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0" name="Google Shape;130;p32"/>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1" name="Google Shape;131;p32"/>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32" name="Google Shape;132;p32"/>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 name="Shape 139"/>
        <p:cNvGrpSpPr/>
        <p:nvPr/>
      </p:nvGrpSpPr>
      <p:grpSpPr>
        <a:xfrm>
          <a:off x="0" y="0"/>
          <a:ext cx="0" cy="0"/>
          <a:chOff x="0" y="0"/>
          <a:chExt cx="0" cy="0"/>
        </a:xfrm>
      </p:grpSpPr>
      <p:sp>
        <p:nvSpPr>
          <p:cNvPr id="140" name="Google Shape;140;p34"/>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1" name="Google Shape;141;p34"/>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42" name="Google Shape;142;p34"/>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7" name="Shape 147"/>
        <p:cNvGrpSpPr/>
        <p:nvPr/>
      </p:nvGrpSpPr>
      <p:grpSpPr>
        <a:xfrm>
          <a:off x="0" y="0"/>
          <a:ext cx="0" cy="0"/>
          <a:chOff x="0" y="0"/>
          <a:chExt cx="0" cy="0"/>
        </a:xfrm>
      </p:grpSpPr>
      <p:sp>
        <p:nvSpPr>
          <p:cNvPr id="148" name="Google Shape;148;p36"/>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9" name="Google Shape;149;p36"/>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50" name="Google Shape;150;p36"/>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38"/>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7" name="Google Shape;157;p38"/>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8" name="Google Shape;158;p3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9" name="Google Shape;159;p3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60" name="Google Shape;160;p3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sp>
        <p:nvSpPr>
          <p:cNvPr id="168" name="Google Shape;168;p40"/>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9" name="Google Shape;169;p40"/>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0"/>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71" name="Google Shape;171;p40"/>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7" name="Shape 177"/>
        <p:cNvGrpSpPr/>
        <p:nvPr/>
      </p:nvGrpSpPr>
      <p:grpSpPr>
        <a:xfrm>
          <a:off x="0" y="0"/>
          <a:ext cx="0" cy="0"/>
          <a:chOff x="0" y="0"/>
          <a:chExt cx="0" cy="0"/>
        </a:xfrm>
      </p:grpSpPr>
      <p:sp>
        <p:nvSpPr>
          <p:cNvPr id="178" name="Google Shape;178;p42"/>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9" name="Google Shape;179;p42"/>
          <p:cNvSpPr txBox="1"/>
          <p:nvPr>
            <p:ph idx="1" type="body"/>
          </p:nvPr>
        </p:nvSpPr>
        <p:spPr>
          <a:xfrm>
            <a:off x="60948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0" name="Google Shape;180;p42"/>
          <p:cNvSpPr txBox="1"/>
          <p:nvPr>
            <p:ph idx="2" type="body"/>
          </p:nvPr>
        </p:nvSpPr>
        <p:spPr>
          <a:xfrm>
            <a:off x="623196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1" name="Google Shape;181;p42"/>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2" name="Google Shape;182;p42"/>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83" name="Google Shape;183;p42"/>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44"/>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3" name="Google Shape;193;p44"/>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4" name="Google Shape;194;p44"/>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95" name="Google Shape;195;p44"/>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2" name="Shape 202"/>
        <p:cNvGrpSpPr/>
        <p:nvPr/>
      </p:nvGrpSpPr>
      <p:grpSpPr>
        <a:xfrm>
          <a:off x="0" y="0"/>
          <a:ext cx="0" cy="0"/>
          <a:chOff x="0" y="0"/>
          <a:chExt cx="0" cy="0"/>
        </a:xfrm>
      </p:grpSpPr>
      <p:sp>
        <p:nvSpPr>
          <p:cNvPr id="203" name="Google Shape;203;p46"/>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4" name="Google Shape;204;p46"/>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05" name="Google Shape;205;p46"/>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p4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2" name="Google Shape;212;p4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13" name="Google Shape;213;p4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p50"/>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0" name="Google Shape;220;p50"/>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1" name="Google Shape;221;p50"/>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2" name="Google Shape;222;p50"/>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23" name="Google Shape;223;p50"/>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 name="Shape 17"/>
        <p:cNvGrpSpPr/>
        <p:nvPr/>
      </p:nvGrpSpPr>
      <p:grpSpPr>
        <a:xfrm>
          <a:off x="0" y="0"/>
          <a:ext cx="0" cy="0"/>
          <a:chOff x="0" y="0"/>
          <a:chExt cx="0" cy="0"/>
        </a:xfrm>
      </p:grpSpPr>
      <p:sp>
        <p:nvSpPr>
          <p:cNvPr id="18" name="Google Shape;18;p10"/>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0"/>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0"/>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1" name="Google Shape;21;p10"/>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1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0" name="Shape 230"/>
        <p:cNvGrpSpPr/>
        <p:nvPr/>
      </p:nvGrpSpPr>
      <p:grpSpPr>
        <a:xfrm>
          <a:off x="0" y="0"/>
          <a:ext cx="0" cy="0"/>
          <a:chOff x="0" y="0"/>
          <a:chExt cx="0" cy="0"/>
        </a:xfrm>
      </p:grpSpPr>
      <p:sp>
        <p:nvSpPr>
          <p:cNvPr id="231" name="Google Shape;231;p52"/>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2" name="Google Shape;232;p52"/>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3" name="Google Shape;233;p52"/>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34" name="Google Shape;234;p52"/>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p54"/>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2" name="Google Shape;242;p54"/>
          <p:cNvSpPr txBox="1"/>
          <p:nvPr>
            <p:ph idx="1" type="body"/>
          </p:nvPr>
        </p:nvSpPr>
        <p:spPr>
          <a:xfrm>
            <a:off x="60948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3" name="Google Shape;243;p54"/>
          <p:cNvSpPr txBox="1"/>
          <p:nvPr>
            <p:ph idx="2" type="body"/>
          </p:nvPr>
        </p:nvSpPr>
        <p:spPr>
          <a:xfrm>
            <a:off x="623196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4" name="Google Shape;244;p54"/>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5" name="Google Shape;245;p54"/>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46" name="Google Shape;246;p54"/>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4" name="Shape 254"/>
        <p:cNvGrpSpPr/>
        <p:nvPr/>
      </p:nvGrpSpPr>
      <p:grpSpPr>
        <a:xfrm>
          <a:off x="0" y="0"/>
          <a:ext cx="0" cy="0"/>
          <a:chOff x="0" y="0"/>
          <a:chExt cx="0" cy="0"/>
        </a:xfrm>
      </p:grpSpPr>
      <p:sp>
        <p:nvSpPr>
          <p:cNvPr id="255" name="Google Shape;255;p56"/>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56" name="Google Shape;256;p56"/>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57" name="Google Shape;257;p56"/>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2" name="Shape 262"/>
        <p:cNvGrpSpPr/>
        <p:nvPr/>
      </p:nvGrpSpPr>
      <p:grpSpPr>
        <a:xfrm>
          <a:off x="0" y="0"/>
          <a:ext cx="0" cy="0"/>
          <a:chOff x="0" y="0"/>
          <a:chExt cx="0" cy="0"/>
        </a:xfrm>
      </p:grpSpPr>
      <p:sp>
        <p:nvSpPr>
          <p:cNvPr id="263" name="Google Shape;263;p5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4" name="Google Shape;264;p5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265" name="Google Shape;265;p5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9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sp>
        <p:nvSpPr>
          <p:cNvPr id="29" name="Google Shape;29;p12"/>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 name="Google Shape;30;p12"/>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31" name="Google Shape;31;p12"/>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2" name="Google Shape;32;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 name="Google Shape;33;p12"/>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20"/>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2" name="Google Shape;72;p20"/>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73" name="Google Shape;73;p20"/>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22"/>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0" name="Google Shape;80;p22"/>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81" name="Google Shape;81;p22"/>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24"/>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8" name="Google Shape;88;p24"/>
          <p:cNvSpPr txBox="1"/>
          <p:nvPr>
            <p:ph idx="1" type="body"/>
          </p:nvPr>
        </p:nvSpPr>
        <p:spPr>
          <a:xfrm>
            <a:off x="609480" y="1604520"/>
            <a:ext cx="1097208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9" name="Google Shape;89;p24"/>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0" name="Google Shape;90;p24"/>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91" name="Google Shape;91;p24"/>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6"/>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0" name="Google Shape;100;p26"/>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01" name="Google Shape;101;p26"/>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p28"/>
          <p:cNvSpPr txBox="1"/>
          <p:nvPr>
            <p:ph type="title"/>
          </p:nvPr>
        </p:nvSpPr>
        <p:spPr>
          <a:xfrm>
            <a:off x="609480" y="273600"/>
            <a:ext cx="10972080" cy="1144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8" name="Google Shape;108;p28"/>
          <p:cNvSpPr txBox="1"/>
          <p:nvPr>
            <p:ph idx="1" type="body"/>
          </p:nvPr>
        </p:nvSpPr>
        <p:spPr>
          <a:xfrm>
            <a:off x="60948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9" name="Google Shape;109;p28"/>
          <p:cNvSpPr txBox="1"/>
          <p:nvPr>
            <p:ph idx="2" type="body"/>
          </p:nvPr>
        </p:nvSpPr>
        <p:spPr>
          <a:xfrm>
            <a:off x="6231960" y="1604520"/>
            <a:ext cx="5353920" cy="397692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0" name="Google Shape;110;p28"/>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1" name="Google Shape;111;p28"/>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12" name="Google Shape;112;p28"/>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30"/>
          <p:cNvSpPr txBox="1"/>
          <p:nvPr>
            <p:ph idx="11" type="ftr"/>
          </p:nvPr>
        </p:nvSpPr>
        <p:spPr>
          <a:xfrm>
            <a:off x="4038480" y="6356520"/>
            <a:ext cx="4113720" cy="36396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30"/>
          <p:cNvSpPr txBox="1"/>
          <p:nvPr>
            <p:ph idx="12" type="sldNum"/>
          </p:nvPr>
        </p:nvSpPr>
        <p:spPr>
          <a:xfrm>
            <a:off x="8610480" y="6356520"/>
            <a:ext cx="2742120" cy="36396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solidFill>
                <a:srgbClr val="000000"/>
              </a:solidFill>
              <a:latin typeface="Times New Roman"/>
              <a:ea typeface="Times New Roman"/>
              <a:cs typeface="Times New Roman"/>
              <a:sym typeface="Times New Roman"/>
            </a:endParaRPr>
          </a:p>
        </p:txBody>
      </p:sp>
      <p:sp>
        <p:nvSpPr>
          <p:cNvPr id="123" name="Google Shape;123;p30"/>
          <p:cNvSpPr txBox="1"/>
          <p:nvPr>
            <p:ph idx="10" type="dt"/>
          </p:nvPr>
        </p:nvSpPr>
        <p:spPr>
          <a:xfrm>
            <a:off x="838080" y="6356520"/>
            <a:ext cx="2742120" cy="3639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
          <p:cNvSpPr txBox="1"/>
          <p:nvPr>
            <p:ph type="title"/>
          </p:nvPr>
        </p:nvSpPr>
        <p:spPr>
          <a:xfrm>
            <a:off x="1523880" y="1122480"/>
            <a:ext cx="9142920" cy="238644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lang="en-CA" sz="6000" u="none" strike="noStrike">
                <a:solidFill>
                  <a:schemeClr val="dk1"/>
                </a:solidFill>
                <a:latin typeface="Calibri"/>
                <a:ea typeface="Calibri"/>
                <a:cs typeface="Calibri"/>
                <a:sym typeface="Calibri"/>
              </a:rPr>
              <a:t>CSC: API Versioning Strategy</a:t>
            </a:r>
            <a:endParaRPr b="0" sz="6000" u="none" strike="noStrike">
              <a:solidFill>
                <a:srgbClr val="000000"/>
              </a:solidFill>
              <a:latin typeface="Arial"/>
              <a:ea typeface="Arial"/>
              <a:cs typeface="Arial"/>
              <a:sym typeface="Arial"/>
            </a:endParaRPr>
          </a:p>
        </p:txBody>
      </p:sp>
      <p:sp>
        <p:nvSpPr>
          <p:cNvPr id="275" name="Google Shape;275;p1"/>
          <p:cNvSpPr txBox="1"/>
          <p:nvPr>
            <p:ph idx="1" type="subTitle"/>
          </p:nvPr>
        </p:nvSpPr>
        <p:spPr>
          <a:xfrm>
            <a:off x="1523880" y="3602160"/>
            <a:ext cx="9142920" cy="16545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Calibri"/>
              <a:buNone/>
            </a:pPr>
            <a:r>
              <a:rPr b="0" i="0" lang="en-CA" sz="2400" u="none" cap="none" strike="noStrike">
                <a:solidFill>
                  <a:schemeClr val="dk1"/>
                </a:solidFill>
                <a:latin typeface="Calibri"/>
                <a:ea typeface="Calibri"/>
                <a:cs typeface="Calibri"/>
                <a:sym typeface="Calibri"/>
              </a:rPr>
              <a:t>Managing Versions In Azure</a:t>
            </a:r>
            <a:endParaRPr b="0" i="0" sz="2400" u="none" cap="none" strike="noStrike">
              <a:solidFill>
                <a:srgbClr val="000000"/>
              </a:solidFill>
              <a:latin typeface="Arial"/>
              <a:ea typeface="Arial"/>
              <a:cs typeface="Arial"/>
              <a:sym typeface="Arial"/>
            </a:endParaRPr>
          </a:p>
        </p:txBody>
      </p:sp>
      <p:pic>
        <p:nvPicPr>
          <p:cNvPr id="276" name="Google Shape;276;p1"/>
          <p:cNvPicPr preferRelativeResize="0"/>
          <p:nvPr/>
        </p:nvPicPr>
        <p:blipFill rotWithShape="1">
          <a:blip r:embed="rId4">
            <a:alphaModFix/>
          </a:blip>
          <a:srcRect b="0" l="0" r="0" t="0"/>
          <a:stretch/>
        </p:blipFill>
        <p:spPr>
          <a:xfrm>
            <a:off x="119160" y="374760"/>
            <a:ext cx="1773720" cy="2032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
          <p:cNvSpPr txBox="1"/>
          <p:nvPr>
            <p:ph type="title"/>
          </p:nvPr>
        </p:nvSpPr>
        <p:spPr>
          <a:xfrm>
            <a:off x="301680" y="6070320"/>
            <a:ext cx="11529360" cy="6940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lang="en-CA" sz="4400" u="none" strike="noStrike">
                <a:solidFill>
                  <a:schemeClr val="dk1"/>
                </a:solidFill>
                <a:latin typeface="Calibri"/>
                <a:ea typeface="Calibri"/>
                <a:cs typeface="Calibri"/>
                <a:sym typeface="Calibri"/>
              </a:rPr>
              <a:t>          CSS API Versioning Strategy</a:t>
            </a:r>
            <a:endParaRPr b="0" sz="4400" u="none" strike="noStrike">
              <a:solidFill>
                <a:srgbClr val="000000"/>
              </a:solidFill>
              <a:latin typeface="Arial"/>
              <a:ea typeface="Arial"/>
              <a:cs typeface="Arial"/>
              <a:sym typeface="Arial"/>
            </a:endParaRPr>
          </a:p>
        </p:txBody>
      </p:sp>
      <p:pic>
        <p:nvPicPr>
          <p:cNvPr id="282" name="Google Shape;282;p2"/>
          <p:cNvPicPr preferRelativeResize="0"/>
          <p:nvPr/>
        </p:nvPicPr>
        <p:blipFill rotWithShape="1">
          <a:blip r:embed="rId4">
            <a:alphaModFix/>
          </a:blip>
          <a:srcRect b="0" l="0" r="0" t="0"/>
          <a:stretch/>
        </p:blipFill>
        <p:spPr>
          <a:xfrm>
            <a:off x="0" y="5361840"/>
            <a:ext cx="1306440" cy="1495080"/>
          </a:xfrm>
          <a:prstGeom prst="rect">
            <a:avLst/>
          </a:prstGeom>
          <a:noFill/>
          <a:ln>
            <a:noFill/>
          </a:ln>
        </p:spPr>
      </p:pic>
      <p:sp>
        <p:nvSpPr>
          <p:cNvPr id="283" name="Google Shape;283;p2"/>
          <p:cNvSpPr/>
          <p:nvPr/>
        </p:nvSpPr>
        <p:spPr>
          <a:xfrm>
            <a:off x="301680" y="532440"/>
            <a:ext cx="11500560" cy="51195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Semantic Versioning: </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Government of Canada Standards on APIs</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CA" sz="2000" u="none" cap="none" strike="noStrike">
                <a:solidFill>
                  <a:schemeClr val="dk1"/>
                </a:solidFill>
                <a:latin typeface="Calibri"/>
                <a:ea typeface="Calibri"/>
                <a:cs typeface="Calibri"/>
                <a:sym typeface="Calibri"/>
              </a:rPr>
              <a:t>Every change to an API, no matter how small, should be indicated by a new version. Follow the v</a:t>
            </a:r>
            <a:r>
              <a:rPr b="0" i="1" lang="en-CA" sz="2000" u="none" cap="none" strike="noStrike">
                <a:solidFill>
                  <a:schemeClr val="dk1"/>
                </a:solidFill>
                <a:latin typeface="Calibri"/>
                <a:ea typeface="Calibri"/>
                <a:cs typeface="Calibri"/>
                <a:sym typeface="Calibri"/>
              </a:rPr>
              <a:t>&lt;</a:t>
            </a:r>
            <a:r>
              <a:rPr b="1" i="1" lang="en-CA" sz="2000" u="none" cap="none" strike="noStrike">
                <a:solidFill>
                  <a:schemeClr val="dk1"/>
                </a:solidFill>
                <a:latin typeface="Calibri"/>
                <a:ea typeface="Calibri"/>
                <a:cs typeface="Calibri"/>
                <a:sym typeface="Calibri"/>
              </a:rPr>
              <a:t>Major</a:t>
            </a:r>
            <a:r>
              <a:rPr b="0" i="1" lang="en-CA" sz="2000" u="none" cap="none" strike="noStrike">
                <a:solidFill>
                  <a:schemeClr val="dk1"/>
                </a:solidFill>
                <a:latin typeface="Calibri"/>
                <a:ea typeface="Calibri"/>
                <a:cs typeface="Calibri"/>
                <a:sym typeface="Calibri"/>
              </a:rPr>
              <a:t>&gt;.&lt;</a:t>
            </a:r>
            <a:r>
              <a:rPr b="1" i="1" lang="en-CA" sz="2000" u="none" cap="none" strike="noStrike">
                <a:solidFill>
                  <a:schemeClr val="dk1"/>
                </a:solidFill>
                <a:latin typeface="Calibri"/>
                <a:ea typeface="Calibri"/>
                <a:cs typeface="Calibri"/>
                <a:sym typeface="Calibri"/>
              </a:rPr>
              <a:t>Minor</a:t>
            </a:r>
            <a:r>
              <a:rPr b="0" i="1" lang="en-CA" sz="2000" u="none" cap="none" strike="noStrike">
                <a:solidFill>
                  <a:schemeClr val="dk1"/>
                </a:solidFill>
                <a:latin typeface="Calibri"/>
                <a:ea typeface="Calibri"/>
                <a:cs typeface="Calibri"/>
                <a:sym typeface="Calibri"/>
              </a:rPr>
              <a:t>&gt;.&lt;</a:t>
            </a:r>
            <a:r>
              <a:rPr b="1" i="1" lang="en-CA" sz="2000" u="none" cap="none" strike="noStrike">
                <a:solidFill>
                  <a:schemeClr val="dk1"/>
                </a:solidFill>
                <a:latin typeface="Calibri"/>
                <a:ea typeface="Calibri"/>
                <a:cs typeface="Calibri"/>
                <a:sym typeface="Calibri"/>
              </a:rPr>
              <a:t>Patch</a:t>
            </a:r>
            <a:r>
              <a:rPr b="0" i="1" lang="en-CA" sz="2000" u="none" cap="none" strike="noStrike">
                <a:solidFill>
                  <a:schemeClr val="dk1"/>
                </a:solidFill>
                <a:latin typeface="Calibri"/>
                <a:ea typeface="Calibri"/>
                <a:cs typeface="Calibri"/>
                <a:sym typeface="Calibri"/>
              </a:rPr>
              <a:t>&gt;</a:t>
            </a:r>
            <a:r>
              <a:rPr b="0" i="0" lang="en-CA" sz="2000" u="none" cap="none" strike="noStrike">
                <a:solidFill>
                  <a:schemeClr val="dk1"/>
                </a:solidFill>
                <a:latin typeface="Calibri"/>
                <a:ea typeface="Calibri"/>
                <a:cs typeface="Calibri"/>
                <a:sym typeface="Calibri"/>
              </a:rPr>
              <a:t> versioning structure whereby:</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1" i="1" lang="en-CA" sz="2000" u="none" cap="none" strike="noStrike">
                <a:solidFill>
                  <a:schemeClr val="dk1"/>
                </a:solidFill>
                <a:latin typeface="Calibri"/>
                <a:ea typeface="Calibri"/>
                <a:cs typeface="Calibri"/>
                <a:sym typeface="Calibri"/>
              </a:rPr>
              <a:t>Major</a:t>
            </a:r>
            <a:r>
              <a:rPr b="0" i="1" lang="en-CA" sz="2000" u="none" cap="none" strike="noStrike">
                <a:solidFill>
                  <a:schemeClr val="dk1"/>
                </a:solidFill>
                <a:latin typeface="Calibri"/>
                <a:ea typeface="Calibri"/>
                <a:cs typeface="Calibri"/>
                <a:sym typeface="Calibri"/>
              </a:rPr>
              <a:t> = Significant release which is likely to break backwards compatibility</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1" i="1" lang="en-CA" sz="2000" u="none" cap="none" strike="noStrike">
                <a:solidFill>
                  <a:schemeClr val="dk1"/>
                </a:solidFill>
                <a:latin typeface="Calibri"/>
                <a:ea typeface="Calibri"/>
                <a:cs typeface="Calibri"/>
                <a:sym typeface="Calibri"/>
              </a:rPr>
              <a:t>Minor</a:t>
            </a:r>
            <a:r>
              <a:rPr b="0" i="1" lang="en-CA" sz="2000" u="none" cap="none" strike="noStrike">
                <a:solidFill>
                  <a:schemeClr val="dk1"/>
                </a:solidFill>
                <a:latin typeface="Calibri"/>
                <a:ea typeface="Calibri"/>
                <a:cs typeface="Calibri"/>
                <a:sym typeface="Calibri"/>
              </a:rPr>
              <a:t> = Addition of optional attributes or new functionality that is backwards compatible, but should be tested  (New endpoints to an API)</a:t>
            </a:r>
            <a:endParaRPr b="0" i="0" sz="2000" u="none" cap="none" strike="noStrike">
              <a:solidFill>
                <a:srgbClr val="000000"/>
              </a:solidFill>
              <a:latin typeface="Arial"/>
              <a:ea typeface="Arial"/>
              <a:cs typeface="Arial"/>
              <a:sym typeface="Arial"/>
            </a:endParaRPr>
          </a:p>
          <a:p>
            <a:pPr indent="-285840" lvl="0" marL="285840" marR="0" rtl="0" algn="l">
              <a:lnSpc>
                <a:spcPct val="100000"/>
              </a:lnSpc>
              <a:spcBef>
                <a:spcPts val="0"/>
              </a:spcBef>
              <a:spcAft>
                <a:spcPts val="0"/>
              </a:spcAft>
              <a:buClr>
                <a:srgbClr val="000000"/>
              </a:buClr>
              <a:buSzPts val="2000"/>
              <a:buFont typeface="Arial"/>
              <a:buChar char="•"/>
            </a:pPr>
            <a:r>
              <a:rPr b="1" i="1" lang="en-CA" sz="2000" u="none" cap="none" strike="noStrike">
                <a:solidFill>
                  <a:schemeClr val="dk1"/>
                </a:solidFill>
                <a:latin typeface="Calibri"/>
                <a:ea typeface="Calibri"/>
                <a:cs typeface="Calibri"/>
                <a:sym typeface="Calibri"/>
              </a:rPr>
              <a:t>Patch</a:t>
            </a:r>
            <a:r>
              <a:rPr b="0" i="1" lang="en-CA" sz="2000" u="none" cap="none" strike="noStrike">
                <a:solidFill>
                  <a:schemeClr val="dk1"/>
                </a:solidFill>
                <a:latin typeface="Calibri"/>
                <a:ea typeface="Calibri"/>
                <a:cs typeface="Calibri"/>
                <a:sym typeface="Calibri"/>
              </a:rPr>
              <a:t> = Internal fix which should not impact the schema and/or contract of the API</a:t>
            </a:r>
            <a:r>
              <a:rPr b="0" i="1" lang="en-CA"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0" i="0" lang="en-CA" sz="2000" u="none" cap="none" strike="noStrike">
                <a:solidFill>
                  <a:schemeClr val="dk1"/>
                </a:solidFill>
                <a:latin typeface="Calibri"/>
                <a:ea typeface="Calibri"/>
                <a:cs typeface="Calibri"/>
                <a:sym typeface="Calibri"/>
              </a:rPr>
              <a:t>Note: 	This is the guidance from GOC.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0" i="0" lang="en-CA" sz="2000" u="none" cap="none" strike="noStrike">
                <a:solidFill>
                  <a:schemeClr val="dk1"/>
                </a:solidFill>
                <a:latin typeface="Calibri"/>
                <a:ea typeface="Calibri"/>
                <a:cs typeface="Calibri"/>
                <a:sym typeface="Calibri"/>
              </a:rPr>
              <a:t>	If it is easy &amp; feasible, we should comply. Right? (This presentation makes the case that it is feasible.)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rPr b="0" i="0" lang="en-CA"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aphicFrame>
        <p:nvGraphicFramePr>
          <p:cNvPr id="288" name="Google Shape;288;p3"/>
          <p:cNvGraphicFramePr/>
          <p:nvPr/>
        </p:nvGraphicFramePr>
        <p:xfrm>
          <a:off x="374760" y="1446840"/>
          <a:ext cx="3000000" cy="3000000"/>
        </p:xfrm>
        <a:graphic>
          <a:graphicData uri="http://schemas.openxmlformats.org/drawingml/2006/table">
            <a:tbl>
              <a:tblPr>
                <a:noFill/>
                <a:tableStyleId>{D865E689-D93C-4A71-A700-402ED26DE9CD}</a:tableStyleId>
              </a:tblPr>
              <a:tblGrid>
                <a:gridCol w="2375275"/>
                <a:gridCol w="8375750"/>
              </a:tblGrid>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code of the API changes to fix bug or optimize the service.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Swagger File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Swagger file does NOT change, but the version updates.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APIM</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Update version to 1.0.1 – redirect from 1.0.0 to 1.0.1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Client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change is seamless, but we notify the client anyway.</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Communication</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Notify clients and publish release notes with change log. Send links to support page with form for issues etc.</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Goals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All changes must be noted with releases notes that have a change log, and by incrementing the version identifier.</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need to know that a change has occurred.</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Bugs and issues should be logged in relation to the version to help diagnose cause.</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do not need to make any changes to existing code or configuration.</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Note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Why not store the current version in the Key Vault? We could force an update without anyone having to do anything? The version could be inserted into the API URL by the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bl>
          </a:graphicData>
        </a:graphic>
      </p:graphicFrame>
      <p:sp>
        <p:nvSpPr>
          <p:cNvPr id="289" name="Google Shape;289;p3"/>
          <p:cNvSpPr/>
          <p:nvPr/>
        </p:nvSpPr>
        <p:spPr>
          <a:xfrm>
            <a:off x="301680" y="6070320"/>
            <a:ext cx="11529360" cy="694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CA" sz="4400" u="none" cap="none" strike="noStrike">
                <a:solidFill>
                  <a:schemeClr val="dk1"/>
                </a:solidFill>
                <a:latin typeface="Calibri"/>
                <a:ea typeface="Calibri"/>
                <a:cs typeface="Calibri"/>
                <a:sym typeface="Calibri"/>
              </a:rPr>
              <a:t>          CSS API Versioning Strategy</a:t>
            </a:r>
            <a:endParaRPr b="0" i="0" sz="4400" u="none" cap="none" strike="noStrike">
              <a:solidFill>
                <a:srgbClr val="000000"/>
              </a:solidFill>
              <a:latin typeface="Arial"/>
              <a:ea typeface="Arial"/>
              <a:cs typeface="Arial"/>
              <a:sym typeface="Arial"/>
            </a:endParaRPr>
          </a:p>
        </p:txBody>
      </p:sp>
      <p:pic>
        <p:nvPicPr>
          <p:cNvPr id="290" name="Google Shape;290;p3"/>
          <p:cNvPicPr preferRelativeResize="0"/>
          <p:nvPr/>
        </p:nvPicPr>
        <p:blipFill rotWithShape="1">
          <a:blip r:embed="rId3">
            <a:alphaModFix/>
          </a:blip>
          <a:srcRect b="0" l="0" r="0" t="0"/>
          <a:stretch/>
        </p:blipFill>
        <p:spPr>
          <a:xfrm>
            <a:off x="0" y="5361840"/>
            <a:ext cx="1306440" cy="1495080"/>
          </a:xfrm>
          <a:prstGeom prst="rect">
            <a:avLst/>
          </a:prstGeom>
          <a:noFill/>
          <a:ln>
            <a:noFill/>
          </a:ln>
        </p:spPr>
      </p:pic>
      <p:sp>
        <p:nvSpPr>
          <p:cNvPr id="291" name="Google Shape;291;p3"/>
          <p:cNvSpPr/>
          <p:nvPr/>
        </p:nvSpPr>
        <p:spPr>
          <a:xfrm>
            <a:off x="301680" y="532440"/>
            <a:ext cx="11500560" cy="699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Semantic Versioning: Managing a Patch (1.0.0)</a:t>
            </a:r>
            <a:r>
              <a:rPr b="0" i="0" lang="en-CA"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aphicFrame>
        <p:nvGraphicFramePr>
          <p:cNvPr id="296" name="Google Shape;296;p4"/>
          <p:cNvGraphicFramePr/>
          <p:nvPr/>
        </p:nvGraphicFramePr>
        <p:xfrm>
          <a:off x="374760" y="1446840"/>
          <a:ext cx="3000000" cy="3000000"/>
        </p:xfrm>
        <a:graphic>
          <a:graphicData uri="http://schemas.openxmlformats.org/drawingml/2006/table">
            <a:tbl>
              <a:tblPr>
                <a:noFill/>
                <a:tableStyleId>{D865E689-D93C-4A71-A700-402ED26DE9CD}</a:tableStyleId>
              </a:tblPr>
              <a:tblGrid>
                <a:gridCol w="2375275"/>
                <a:gridCol w="8375750"/>
              </a:tblGrid>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code of the API changes to add new API endpoints, but old endpoints do not change.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Swagger File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Swagger file changes to add new endpoints, old endpoints do not change, and the version updates.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APIM</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Update version to 1.0.1 – redirect from 1.0.0 to 1.0.1. (Or, use Key Vault?)</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Client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change is seamless, but we notify the client anyway. The client now has new endpoints to call (optional).</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Communication</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Notify clients and public release notes with change log. Update mocks, and docs. Send links to support and issues form.</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t/>
                      </a:r>
                      <a:endParaRPr b="1"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1" lang="en-CA" sz="1800" u="none" cap="none" strike="noStrike">
                          <a:solidFill>
                            <a:schemeClr val="dk1"/>
                          </a:solidFill>
                          <a:latin typeface="Calibri"/>
                          <a:ea typeface="Calibri"/>
                          <a:cs typeface="Calibri"/>
                          <a:sym typeface="Calibri"/>
                        </a:rPr>
                        <a:t>Goals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All changes must be noted with a change log and a new version.</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need to know that a change has occurred, and have the option of using the new endpoints.</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do not need to make any changes to existing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bl>
          </a:graphicData>
        </a:graphic>
      </p:graphicFrame>
      <p:sp>
        <p:nvSpPr>
          <p:cNvPr id="297" name="Google Shape;297;p4"/>
          <p:cNvSpPr/>
          <p:nvPr/>
        </p:nvSpPr>
        <p:spPr>
          <a:xfrm>
            <a:off x="301680" y="6070320"/>
            <a:ext cx="11529360" cy="694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CA" sz="4400" u="none" cap="none" strike="noStrike">
                <a:solidFill>
                  <a:schemeClr val="dk1"/>
                </a:solidFill>
                <a:latin typeface="Calibri"/>
                <a:ea typeface="Calibri"/>
                <a:cs typeface="Calibri"/>
                <a:sym typeface="Calibri"/>
              </a:rPr>
              <a:t>          CSS API Versioning Strategy</a:t>
            </a:r>
            <a:endParaRPr b="0" i="0" sz="4400" u="none" cap="none" strike="noStrike">
              <a:solidFill>
                <a:srgbClr val="000000"/>
              </a:solidFill>
              <a:latin typeface="Arial"/>
              <a:ea typeface="Arial"/>
              <a:cs typeface="Arial"/>
              <a:sym typeface="Arial"/>
            </a:endParaRPr>
          </a:p>
        </p:txBody>
      </p:sp>
      <p:pic>
        <p:nvPicPr>
          <p:cNvPr id="298" name="Google Shape;298;p4"/>
          <p:cNvPicPr preferRelativeResize="0"/>
          <p:nvPr/>
        </p:nvPicPr>
        <p:blipFill rotWithShape="1">
          <a:blip r:embed="rId3">
            <a:alphaModFix/>
          </a:blip>
          <a:srcRect b="0" l="0" r="0" t="0"/>
          <a:stretch/>
        </p:blipFill>
        <p:spPr>
          <a:xfrm>
            <a:off x="0" y="5361840"/>
            <a:ext cx="1306440" cy="1495080"/>
          </a:xfrm>
          <a:prstGeom prst="rect">
            <a:avLst/>
          </a:prstGeom>
          <a:noFill/>
          <a:ln>
            <a:noFill/>
          </a:ln>
        </p:spPr>
      </p:pic>
      <p:sp>
        <p:nvSpPr>
          <p:cNvPr id="299" name="Google Shape;299;p4"/>
          <p:cNvSpPr/>
          <p:nvPr/>
        </p:nvSpPr>
        <p:spPr>
          <a:xfrm>
            <a:off x="301680" y="532440"/>
            <a:ext cx="11500560" cy="10040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Semantic Versioning: Managing a Minor Change (1.0.1)</a:t>
            </a:r>
            <a:r>
              <a:rPr b="0" i="0" lang="en-CA"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animEffect filter="fade" transition="in">
                                      <p:cBhvr>
                                        <p:cTn dur="500"/>
                                        <p:tgtEl>
                                          <p:spTgt spid="29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p:nvPr/>
        </p:nvSpPr>
        <p:spPr>
          <a:xfrm>
            <a:off x="301680" y="6070320"/>
            <a:ext cx="11529360" cy="694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CA" sz="4400" u="none" cap="none" strike="noStrike">
                <a:solidFill>
                  <a:schemeClr val="dk1"/>
                </a:solidFill>
                <a:latin typeface="Calibri"/>
                <a:ea typeface="Calibri"/>
                <a:cs typeface="Calibri"/>
                <a:sym typeface="Calibri"/>
              </a:rPr>
              <a:t>          CSS API Versioning Strategy</a:t>
            </a:r>
            <a:endParaRPr b="0" i="0" sz="4400" u="none" cap="none" strike="noStrike">
              <a:solidFill>
                <a:srgbClr val="000000"/>
              </a:solidFill>
              <a:latin typeface="Arial"/>
              <a:ea typeface="Arial"/>
              <a:cs typeface="Arial"/>
              <a:sym typeface="Arial"/>
            </a:endParaRPr>
          </a:p>
        </p:txBody>
      </p:sp>
      <p:pic>
        <p:nvPicPr>
          <p:cNvPr id="305" name="Google Shape;305;p5"/>
          <p:cNvPicPr preferRelativeResize="0"/>
          <p:nvPr/>
        </p:nvPicPr>
        <p:blipFill rotWithShape="1">
          <a:blip r:embed="rId3">
            <a:alphaModFix/>
          </a:blip>
          <a:srcRect b="0" l="0" r="0" t="0"/>
          <a:stretch/>
        </p:blipFill>
        <p:spPr>
          <a:xfrm>
            <a:off x="0" y="5361840"/>
            <a:ext cx="1306440" cy="1495080"/>
          </a:xfrm>
          <a:prstGeom prst="rect">
            <a:avLst/>
          </a:prstGeom>
          <a:noFill/>
          <a:ln>
            <a:noFill/>
          </a:ln>
        </p:spPr>
      </p:pic>
      <p:sp>
        <p:nvSpPr>
          <p:cNvPr id="306" name="Google Shape;306;p5"/>
          <p:cNvSpPr/>
          <p:nvPr/>
        </p:nvSpPr>
        <p:spPr>
          <a:xfrm>
            <a:off x="301680" y="532440"/>
            <a:ext cx="11500560" cy="6991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Semantic Versioning: Managing a Major Change</a:t>
            </a:r>
            <a:r>
              <a:rPr b="0" i="0" lang="en-CA" sz="2000" u="none" cap="none" strike="noStrike">
                <a:solidFill>
                  <a:schemeClr val="dk1"/>
                </a:solidFill>
                <a:latin typeface="Calibri"/>
                <a:ea typeface="Calibri"/>
                <a:cs typeface="Calibri"/>
                <a:sym typeface="Calibri"/>
              </a:rPr>
              <a:t>	          </a:t>
            </a:r>
            <a:endParaRPr b="0" i="0" sz="2000" u="none" cap="none" strike="noStrike">
              <a:solidFill>
                <a:srgbClr val="000000"/>
              </a:solidFill>
              <a:latin typeface="Arial"/>
              <a:ea typeface="Arial"/>
              <a:cs typeface="Arial"/>
              <a:sym typeface="Arial"/>
            </a:endParaRPr>
          </a:p>
        </p:txBody>
      </p:sp>
      <p:graphicFrame>
        <p:nvGraphicFramePr>
          <p:cNvPr id="307" name="Google Shape;307;p5"/>
          <p:cNvGraphicFramePr/>
          <p:nvPr/>
        </p:nvGraphicFramePr>
        <p:xfrm>
          <a:off x="374760" y="1446840"/>
          <a:ext cx="3000000" cy="3000000"/>
        </p:xfrm>
        <a:graphic>
          <a:graphicData uri="http://schemas.openxmlformats.org/drawingml/2006/table">
            <a:tbl>
              <a:tblPr>
                <a:noFill/>
                <a:tableStyleId>{D865E689-D93C-4A71-A700-402ED26DE9CD}</a:tableStyleId>
              </a:tblPr>
              <a:tblGrid>
                <a:gridCol w="2375275"/>
                <a:gridCol w="8375750"/>
              </a:tblGrid>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code of the API changes to fix bug or optimize the service.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Swagger File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Swagger file does NOT change, but the version updates.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APIM</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Update version to 1.0.1 – redirect from 1.0.0 to 1.0.1</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Client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The change is seamless, but we notify the client anyway.</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Communication</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Notify clients and public release notes with change log.</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rPr b="0" lang="en-CA" sz="1800" u="none" cap="none" strike="noStrike">
                          <a:solidFill>
                            <a:schemeClr val="dk1"/>
                          </a:solidFill>
                          <a:latin typeface="Calibri"/>
                          <a:ea typeface="Calibri"/>
                          <a:cs typeface="Calibri"/>
                          <a:sym typeface="Calibri"/>
                        </a:rPr>
                        <a:t>Goals</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All changes must be notes with a change log and a new version.</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need to know that a change has occurred.</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Bugs and issues are logged in relation to the version to help diagnose cause.</a:t>
                      </a:r>
                      <a:endParaRPr b="0" sz="1800" u="none" cap="none" strike="noStrike">
                        <a:solidFill>
                          <a:srgbClr val="000000"/>
                        </a:solidFill>
                        <a:latin typeface="Arial"/>
                        <a:ea typeface="Arial"/>
                        <a:cs typeface="Arial"/>
                        <a:sym typeface="Arial"/>
                      </a:endParaRPr>
                    </a:p>
                    <a:p>
                      <a:pPr indent="-343080" lvl="0" marL="343080" marR="0" rtl="0" algn="l">
                        <a:lnSpc>
                          <a:spcPct val="100000"/>
                        </a:lnSpc>
                        <a:spcBef>
                          <a:spcPts val="0"/>
                        </a:spcBef>
                        <a:spcAft>
                          <a:spcPts val="0"/>
                        </a:spcAft>
                        <a:buClr>
                          <a:srgbClr val="000000"/>
                        </a:buClr>
                        <a:buSzPts val="1800"/>
                        <a:buFont typeface="Noto Sans Symbols"/>
                        <a:buAutoNum type="arabicPeriod"/>
                      </a:pPr>
                      <a:r>
                        <a:rPr b="0" lang="en-CA" sz="1800" u="none" cap="none" strike="noStrike">
                          <a:solidFill>
                            <a:schemeClr val="dk1"/>
                          </a:solidFill>
                          <a:latin typeface="Calibri"/>
                          <a:ea typeface="Calibri"/>
                          <a:cs typeface="Calibri"/>
                          <a:sym typeface="Calibri"/>
                        </a:rPr>
                        <a:t>Users of an API do not need to make any changes to existing code.</a:t>
                      </a:r>
                      <a:endParaRPr b="0" sz="1800" u="none" cap="none" strike="noStrike">
                        <a:solidFill>
                          <a:srgbClr val="000000"/>
                        </a:solidFill>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r h="370800">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c>
                  <a:txBody>
                    <a:bodyPr/>
                    <a:lstStyle/>
                    <a:p>
                      <a:pPr indent="0" lvl="0" marL="0" marR="0" rtl="0" algn="l">
                        <a:lnSpc>
                          <a:spcPct val="100000"/>
                        </a:lnSpc>
                        <a:spcBef>
                          <a:spcPts val="0"/>
                        </a:spcBef>
                        <a:spcAft>
                          <a:spcPts val="0"/>
                        </a:spcAft>
                        <a:buNone/>
                      </a:pPr>
                      <a:r>
                        <a:t/>
                      </a:r>
                      <a:endParaRPr b="0" sz="1800" u="none" cap="none" strike="noStrike">
                        <a:solidFill>
                          <a:schemeClr val="dk1"/>
                        </a:solidFill>
                        <a:latin typeface="Calibri"/>
                        <a:ea typeface="Calibri"/>
                        <a:cs typeface="Calibri"/>
                        <a:sym typeface="Calibri"/>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F2F2F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6"/>
          <p:cNvPicPr preferRelativeResize="0"/>
          <p:nvPr/>
        </p:nvPicPr>
        <p:blipFill rotWithShape="1">
          <a:blip r:embed="rId3">
            <a:alphaModFix/>
          </a:blip>
          <a:srcRect b="0" l="0" r="0" t="0"/>
          <a:stretch/>
        </p:blipFill>
        <p:spPr>
          <a:xfrm>
            <a:off x="517680" y="308520"/>
            <a:ext cx="10839600" cy="6548400"/>
          </a:xfrm>
          <a:prstGeom prst="rect">
            <a:avLst/>
          </a:prstGeom>
          <a:noFill/>
          <a:ln>
            <a:noFill/>
          </a:ln>
        </p:spPr>
      </p:pic>
      <p:pic>
        <p:nvPicPr>
          <p:cNvPr id="313" name="Google Shape;313;p6"/>
          <p:cNvPicPr preferRelativeResize="0"/>
          <p:nvPr/>
        </p:nvPicPr>
        <p:blipFill rotWithShape="1">
          <a:blip r:embed="rId4">
            <a:alphaModFix/>
          </a:blip>
          <a:srcRect b="0" l="0" r="0" t="0"/>
          <a:stretch/>
        </p:blipFill>
        <p:spPr>
          <a:xfrm>
            <a:off x="834480" y="513000"/>
            <a:ext cx="1306440" cy="1495080"/>
          </a:xfrm>
          <a:prstGeom prst="rect">
            <a:avLst/>
          </a:prstGeom>
          <a:noFill/>
          <a:ln>
            <a:noFill/>
          </a:ln>
        </p:spPr>
      </p:pic>
      <p:sp>
        <p:nvSpPr>
          <p:cNvPr id="314" name="Google Shape;314;p6"/>
          <p:cNvSpPr/>
          <p:nvPr/>
        </p:nvSpPr>
        <p:spPr>
          <a:xfrm flipH="1">
            <a:off x="2457720" y="660960"/>
            <a:ext cx="2949840" cy="11869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3600" u="none" cap="none" strike="noStrike">
                <a:solidFill>
                  <a:schemeClr val="dk1"/>
                </a:solidFill>
                <a:latin typeface="Calibri"/>
                <a:ea typeface="Calibri"/>
                <a:cs typeface="Calibri"/>
                <a:sym typeface="Calibri"/>
              </a:rPr>
              <a:t>CSC API Environments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
          <p:cNvSpPr/>
          <p:nvPr/>
        </p:nvSpPr>
        <p:spPr>
          <a:xfrm>
            <a:off x="301680" y="6070320"/>
            <a:ext cx="11529360" cy="694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CA" sz="4400" u="none" cap="none" strike="noStrike">
                <a:solidFill>
                  <a:schemeClr val="dk1"/>
                </a:solidFill>
                <a:latin typeface="Calibri"/>
                <a:ea typeface="Calibri"/>
                <a:cs typeface="Calibri"/>
                <a:sym typeface="Calibri"/>
              </a:rPr>
              <a:t>          CSS NPM Strategy</a:t>
            </a:r>
            <a:endParaRPr b="0" i="0" sz="4400" u="none" cap="none" strike="noStrike">
              <a:solidFill>
                <a:srgbClr val="000000"/>
              </a:solidFill>
              <a:latin typeface="Arial"/>
              <a:ea typeface="Arial"/>
              <a:cs typeface="Arial"/>
              <a:sym typeface="Arial"/>
            </a:endParaRPr>
          </a:p>
        </p:txBody>
      </p:sp>
      <p:pic>
        <p:nvPicPr>
          <p:cNvPr id="320" name="Google Shape;320;p7"/>
          <p:cNvPicPr preferRelativeResize="0"/>
          <p:nvPr/>
        </p:nvPicPr>
        <p:blipFill rotWithShape="1">
          <a:blip r:embed="rId3">
            <a:alphaModFix/>
          </a:blip>
          <a:srcRect b="0" l="0" r="0" t="0"/>
          <a:stretch/>
        </p:blipFill>
        <p:spPr>
          <a:xfrm>
            <a:off x="0" y="5361840"/>
            <a:ext cx="1306440" cy="1495080"/>
          </a:xfrm>
          <a:prstGeom prst="rect">
            <a:avLst/>
          </a:prstGeom>
          <a:noFill/>
          <a:ln>
            <a:noFill/>
          </a:ln>
        </p:spPr>
      </p:pic>
      <p:sp>
        <p:nvSpPr>
          <p:cNvPr id="321" name="Google Shape;321;p7"/>
          <p:cNvSpPr/>
          <p:nvPr/>
        </p:nvSpPr>
        <p:spPr>
          <a:xfrm>
            <a:off x="301680" y="532440"/>
            <a:ext cx="11500560" cy="5150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CA" sz="4000" u="none" cap="none" strike="noStrike">
                <a:solidFill>
                  <a:schemeClr val="dk1"/>
                </a:solidFill>
                <a:latin typeface="Calibri"/>
                <a:ea typeface="Calibri"/>
                <a:cs typeface="Calibri"/>
                <a:sym typeface="Calibri"/>
              </a:rPr>
              <a:t>Discussion &amp; Decisions</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840" lvl="0" marL="285840" marR="0" rtl="0" algn="l">
              <a:lnSpc>
                <a:spcPct val="100000"/>
              </a:lnSpc>
              <a:spcBef>
                <a:spcPts val="1199"/>
              </a:spcBef>
              <a:spcAft>
                <a:spcPts val="0"/>
              </a:spcAft>
              <a:buClr>
                <a:srgbClr val="000000"/>
              </a:buClr>
              <a:buSzPts val="2800"/>
              <a:buFont typeface="Arial"/>
              <a:buChar char="•"/>
            </a:pPr>
            <a:r>
              <a:rPr b="0" i="0" lang="en-CA" sz="2800" u="none" cap="none" strike="noStrike">
                <a:solidFill>
                  <a:schemeClr val="dk1"/>
                </a:solidFill>
                <a:latin typeface="Calibri"/>
                <a:ea typeface="Calibri"/>
                <a:cs typeface="Calibri"/>
                <a:sym typeface="Calibri"/>
              </a:rPr>
              <a:t>Do we agree that we should support experimentation in development, but encourage stability in production?</a:t>
            </a:r>
            <a:endParaRPr b="0" i="0" sz="2800" u="none" cap="none" strike="noStrike">
              <a:solidFill>
                <a:srgbClr val="000000"/>
              </a:solidFill>
              <a:latin typeface="Arial"/>
              <a:ea typeface="Arial"/>
              <a:cs typeface="Arial"/>
              <a:sym typeface="Arial"/>
            </a:endParaRPr>
          </a:p>
          <a:p>
            <a:pPr indent="-285840" lvl="0" marL="285840" marR="0" rtl="0" algn="l">
              <a:lnSpc>
                <a:spcPct val="100000"/>
              </a:lnSpc>
              <a:spcBef>
                <a:spcPts val="1199"/>
              </a:spcBef>
              <a:spcAft>
                <a:spcPts val="0"/>
              </a:spcAft>
              <a:buClr>
                <a:srgbClr val="000000"/>
              </a:buClr>
              <a:buSzPts val="2800"/>
              <a:buFont typeface="Arial"/>
              <a:buChar char="•"/>
            </a:pPr>
            <a:r>
              <a:rPr b="0" i="0" lang="en-CA" sz="2800" u="none" cap="none" strike="noStrike">
                <a:solidFill>
                  <a:schemeClr val="dk1"/>
                </a:solidFill>
                <a:latin typeface="Calibri"/>
                <a:ea typeface="Calibri"/>
                <a:cs typeface="Calibri"/>
                <a:sym typeface="Calibri"/>
              </a:rPr>
              <a:t>Do we agree that we should manage a private repository of approved, reviewed and tested dependencies for production code?</a:t>
            </a:r>
            <a:endParaRPr b="0" i="0" sz="2800" u="none" cap="none" strike="noStrike">
              <a:solidFill>
                <a:srgbClr val="000000"/>
              </a:solidFill>
              <a:latin typeface="Arial"/>
              <a:ea typeface="Arial"/>
              <a:cs typeface="Arial"/>
              <a:sym typeface="Arial"/>
            </a:endParaRPr>
          </a:p>
          <a:p>
            <a:pPr indent="-285840" lvl="0" marL="285840" marR="0" rtl="0" algn="l">
              <a:lnSpc>
                <a:spcPct val="100000"/>
              </a:lnSpc>
              <a:spcBef>
                <a:spcPts val="1199"/>
              </a:spcBef>
              <a:spcAft>
                <a:spcPts val="0"/>
              </a:spcAft>
              <a:buClr>
                <a:srgbClr val="000000"/>
              </a:buClr>
              <a:buSzPts val="2800"/>
              <a:buFont typeface="Arial"/>
              <a:buChar char="•"/>
            </a:pPr>
            <a:r>
              <a:rPr b="0" i="0" lang="en-CA" sz="2800" u="none" cap="none" strike="noStrike">
                <a:solidFill>
                  <a:schemeClr val="dk1"/>
                </a:solidFill>
                <a:latin typeface="Calibri"/>
                <a:ea typeface="Calibri"/>
                <a:cs typeface="Calibri"/>
                <a:sym typeface="Calibri"/>
              </a:rPr>
              <a:t>Do we all agree with the choice of Azure Artifacts?</a:t>
            </a:r>
            <a:endParaRPr b="0" i="0" sz="2800" u="none" cap="none" strike="noStrike">
              <a:solidFill>
                <a:srgbClr val="000000"/>
              </a:solidFill>
              <a:latin typeface="Arial"/>
              <a:ea typeface="Arial"/>
              <a:cs typeface="Arial"/>
              <a:sym typeface="Arial"/>
            </a:endParaRPr>
          </a:p>
          <a:p>
            <a:pPr indent="-285840" lvl="0" marL="285840" marR="0" rtl="0" algn="l">
              <a:lnSpc>
                <a:spcPct val="100000"/>
              </a:lnSpc>
              <a:spcBef>
                <a:spcPts val="1199"/>
              </a:spcBef>
              <a:spcAft>
                <a:spcPts val="0"/>
              </a:spcAft>
              <a:buClr>
                <a:srgbClr val="000000"/>
              </a:buClr>
              <a:buSzPts val="2800"/>
              <a:buFont typeface="Arial"/>
              <a:buChar char="•"/>
            </a:pPr>
            <a:r>
              <a:rPr b="0" i="0" lang="en-CA" sz="2800" u="none" cap="none" strike="noStrike">
                <a:solidFill>
                  <a:schemeClr val="dk1"/>
                </a:solidFill>
                <a:latin typeface="Calibri"/>
                <a:ea typeface="Calibri"/>
                <a:cs typeface="Calibri"/>
                <a:sym typeface="Calibri"/>
              </a:rPr>
              <a:t>Do we agree to support three environments as described in the diagram?</a:t>
            </a:r>
            <a:endParaRPr b="0" i="0" sz="2800" u="none" cap="none" strike="noStrike">
              <a:solidFill>
                <a:srgbClr val="000000"/>
              </a:solidFill>
              <a:latin typeface="Arial"/>
              <a:ea typeface="Arial"/>
              <a:cs typeface="Arial"/>
              <a:sym typeface="Arial"/>
            </a:endParaRPr>
          </a:p>
          <a:p>
            <a:pPr indent="-285840" lvl="0" marL="285840" marR="0" rtl="0" algn="l">
              <a:lnSpc>
                <a:spcPct val="100000"/>
              </a:lnSpc>
              <a:spcBef>
                <a:spcPts val="1199"/>
              </a:spcBef>
              <a:spcAft>
                <a:spcPts val="0"/>
              </a:spcAft>
              <a:buClr>
                <a:srgbClr val="000000"/>
              </a:buClr>
              <a:buSzPts val="2800"/>
              <a:buFont typeface="Arial"/>
              <a:buChar char="•"/>
            </a:pPr>
            <a:r>
              <a:rPr b="0" i="0" lang="en-CA" sz="2800" u="none" cap="none" strike="noStrike">
                <a:solidFill>
                  <a:schemeClr val="dk1"/>
                </a:solidFill>
                <a:latin typeface="Calibri"/>
                <a:ea typeface="Calibri"/>
                <a:cs typeface="Calibri"/>
                <a:sym typeface="Calibri"/>
              </a:rPr>
              <a:t>Other issues?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199"/>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500"/>
                                        <p:tgtEl>
                                          <p:spTgt spid="3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500"/>
                                        <p:tgtEl>
                                          <p:spTgt spid="3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500"/>
                                        <p:tgtEl>
                                          <p:spTgt spid="3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500"/>
                                        <p:tgtEl>
                                          <p:spTgt spid="32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animEffect filter="fade" transition="in">
                                      <p:cBhvr>
                                        <p:cTn dur="500"/>
                                        <p:tgtEl>
                                          <p:spTgt spid="32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animEffect filter="fade" transition="in">
                                      <p:cBhvr>
                                        <p:cTn dur="500"/>
                                        <p:tgtEl>
                                          <p:spTgt spid="32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animEffect filter="fade" transition="in">
                                      <p:cBhvr>
                                        <p:cTn dur="500"/>
                                        <p:tgtEl>
                                          <p:spTgt spid="32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animEffect filter="fade" transition="in">
                                      <p:cBhvr>
                                        <p:cTn dur="500"/>
                                        <p:tgtEl>
                                          <p:spTgt spid="32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2019-09-23T19:01:50Z</dcterms:created>
  <dc:creator>Cassidy Jim (NHQ-AC)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