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B44"/>
    <a:srgbClr val="7E4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9E66-A13A-4EB1-83AD-92F709B4D67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2F8D-FC5F-4BC6-9D77-C127A45D2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91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9E66-A13A-4EB1-83AD-92F709B4D67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2F8D-FC5F-4BC6-9D77-C127A45D2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73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9E66-A13A-4EB1-83AD-92F709B4D67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2F8D-FC5F-4BC6-9D77-C127A45D2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49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9E66-A13A-4EB1-83AD-92F709B4D67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2F8D-FC5F-4BC6-9D77-C127A45D2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3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9E66-A13A-4EB1-83AD-92F709B4D67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2F8D-FC5F-4BC6-9D77-C127A45D2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68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9E66-A13A-4EB1-83AD-92F709B4D67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2F8D-FC5F-4BC6-9D77-C127A45D2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11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9E66-A13A-4EB1-83AD-92F709B4D67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2F8D-FC5F-4BC6-9D77-C127A45D2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79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9E66-A13A-4EB1-83AD-92F709B4D67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2F8D-FC5F-4BC6-9D77-C127A45D2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34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9E66-A13A-4EB1-83AD-92F709B4D67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2F8D-FC5F-4BC6-9D77-C127A45D2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4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9E66-A13A-4EB1-83AD-92F709B4D67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2F8D-FC5F-4BC6-9D77-C127A45D2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64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9E66-A13A-4EB1-83AD-92F709B4D67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2F8D-FC5F-4BC6-9D77-C127A45D2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62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9E66-A13A-4EB1-83AD-92F709B4D67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2F8D-FC5F-4BC6-9D77-C127A45D2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70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>
            <a:grpSpLocks noChangeAspect="1"/>
          </p:cNvGrpSpPr>
          <p:nvPr/>
        </p:nvGrpSpPr>
        <p:grpSpPr>
          <a:xfrm>
            <a:off x="197223" y="1534914"/>
            <a:ext cx="2559600" cy="530247"/>
            <a:chOff x="143435" y="1391478"/>
            <a:chExt cx="12346348" cy="2557670"/>
          </a:xfrm>
        </p:grpSpPr>
        <p:grpSp>
          <p:nvGrpSpPr>
            <p:cNvPr id="9" name="群組 8"/>
            <p:cNvGrpSpPr/>
            <p:nvPr/>
          </p:nvGrpSpPr>
          <p:grpSpPr>
            <a:xfrm>
              <a:off x="143435" y="1557144"/>
              <a:ext cx="12346348" cy="2291771"/>
              <a:chOff x="143435" y="1557144"/>
              <a:chExt cx="12346348" cy="2291771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3209363" y="1705338"/>
                <a:ext cx="9280420" cy="1929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7E4C4F"/>
                    </a:solidFill>
                    <a:latin typeface="Berlin Sans FB Demi" panose="020E0802020502020306" pitchFamily="34" charset="0"/>
                  </a:rPr>
                  <a:t>Pet</a:t>
                </a:r>
                <a:r>
                  <a:rPr lang="en-US" altLang="zh-TW" sz="2000" b="1" dirty="0">
                    <a:latin typeface="Berlin Sans FB Demi" panose="020E0802020502020306" pitchFamily="34" charset="0"/>
                  </a:rPr>
                  <a:t> </a:t>
                </a:r>
                <a:r>
                  <a:rPr lang="en-US" altLang="zh-TW" sz="2000" b="1" dirty="0">
                    <a:solidFill>
                      <a:srgbClr val="7E4C4F"/>
                    </a:solidFill>
                    <a:latin typeface="Berlin Sans FB Demi" panose="020E0802020502020306" pitchFamily="34" charset="0"/>
                  </a:rPr>
                  <a:t>me</a:t>
                </a:r>
                <a:r>
                  <a:rPr lang="en-US" altLang="zh-TW" sz="2000" b="1" dirty="0" smtClean="0">
                    <a:solidFill>
                      <a:srgbClr val="7E4C4F"/>
                    </a:solidFill>
                    <a:latin typeface="Berlin Sans FB Demi" panose="020E0802020502020306" pitchFamily="34" charset="0"/>
                  </a:rPr>
                  <a:t>,</a:t>
                </a:r>
                <a:r>
                  <a:rPr lang="zh-TW" altLang="en-US" sz="2000" b="1" dirty="0" smtClean="0">
                    <a:solidFill>
                      <a:srgbClr val="F6AB4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陪</a:t>
                </a:r>
                <a:r>
                  <a:rPr lang="zh-TW" altLang="en-US" sz="2000" b="1" dirty="0">
                    <a:solidFill>
                      <a:srgbClr val="F6AB4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你</a:t>
                </a:r>
                <a:r>
                  <a:rPr lang="zh-TW" altLang="en-US" sz="2000" b="1" dirty="0">
                    <a:solidFill>
                      <a:srgbClr val="F6AB44"/>
                    </a:solidFill>
                    <a:latin typeface="Berlin Sans FB Demi" panose="020E0802020502020306" pitchFamily="34" charset="0"/>
                  </a:rPr>
                  <a:t>♥</a:t>
                </a:r>
              </a:p>
            </p:txBody>
          </p:sp>
          <p:pic>
            <p:nvPicPr>
              <p:cNvPr id="8" name="圖片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70" r="70271"/>
              <a:stretch/>
            </p:blipFill>
            <p:spPr>
              <a:xfrm>
                <a:off x="143435" y="1557144"/>
                <a:ext cx="3065929" cy="2291771"/>
              </a:xfrm>
              <a:prstGeom prst="rect">
                <a:avLst/>
              </a:prstGeom>
            </p:spPr>
          </p:pic>
        </p:grpSp>
        <p:sp>
          <p:nvSpPr>
            <p:cNvPr id="3" name="圓角矩形 2"/>
            <p:cNvSpPr/>
            <p:nvPr/>
          </p:nvSpPr>
          <p:spPr>
            <a:xfrm>
              <a:off x="145774" y="1391478"/>
              <a:ext cx="11675165" cy="2557670"/>
            </a:xfrm>
            <a:prstGeom prst="roundRect">
              <a:avLst/>
            </a:prstGeom>
            <a:noFill/>
            <a:ln>
              <a:solidFill>
                <a:srgbClr val="F6AB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757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Berlin Sans FB Demi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4</cp:revision>
  <dcterms:created xsi:type="dcterms:W3CDTF">2020-11-25T03:06:20Z</dcterms:created>
  <dcterms:modified xsi:type="dcterms:W3CDTF">2020-11-25T03:36:05Z</dcterms:modified>
</cp:coreProperties>
</file>