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125" d="100"/>
          <a:sy n="125" d="100"/>
        </p:scale>
        <p:origin x="456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5T16:24:06.6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0,'2'0,"8"0,7 0,7 0,4 0,5 0,1 0,1 0,3 6,4 2,3-1,-3-1,-2-2,-7-1,-4-2,-3 3,-2 0,-2-1,-3 0,2-2,0 0,5 3,1 0,-1-1,4 6,-1-2,1-3,-2 2,-3-1,3-1,5-1,6-1,11 2,5 0,8 5,-1 2,3-2,-1 4,-2-1,-9-2,-8-3,-9-2,-10 0,-15 0,-13 1,-9 4,-2 5,1 2,-1 0,3-1,2 2,3 2,2-1,-4 1,-1 1,1 1,2-1,1 0,2 3,1 2,1 5,-3-1,-1 2,1 0,0 0,1-1,1-5,1 1,0-3,0-1,0-3,0 1,0 1,-3-2,-1 3,1-1,0 0,1-2,1 2,0 0,1-1,0 2,0-1,0 0,0-2,3 2,1 0,5-1,2-1,1 5,-1 3,1 1,3-3,6-4,4-8,1-5,0-4,3-3,5-2,7 4,9 3,6 2,-5 0,-7-2,-6-2,-6-2,0-1,-3-1,-3-1,-3 0,0-1,-1 1,-1-1,1 1,3 0,6 6,9 10,4 3,-1 0,-4-2,-6-4,-2 1,-8-5,-3-3,-4-3,-3 0,-2 1,3-1,3-1,0-1,1 3,6 3,4 0,1 3,-2-2,-3 5,1-1,-1-1,-3-4,2-2,-3-5,-8-3,-6 2,-7 2,-4 3,0 3,1 8,0 2,1 3,2 0,0 2,1 4,0 3,0-1,0-2,0 0,0-1,1-2,-1-2,0 0,0 1,0-1,0 1,0 1,-3-2,-1 0,0 1,1-1,-4 1,-2-3,1 3,1 0,3-1,2 2,3 0,3-2,0 0,-1 1,-1 0,0-1,-1 1,2 1,1-1,0-2,-1 2,-1 0,-1-1,-1 2,0 0,0-2,-5-3,-6-6,-9-4,-4-4,-7-3,-9 0,-7-2,-9 0,-16 0,-16-6,-10-1,-8-5,-7-1,-4 2,9 1,15 2,14-4,12-2,8 2,7 2,2-2,8 1,7 3,5 2,4 3,3 2,4 1,-2 1,0 1,2-1,-3 1,0-1,0 1,-4-1,0 0,0 0,0 0,1 0,2 0,2 0,-1 0,0 0,1 0,-2 0,1 0,0 0,2 0,-5 0,0 0,3 6,0 1,1 1,1 0,-2 0,0-1,1 0,4 5,2 1,-2-3,1 1,1-2,-5-2,-3-3,0-2,-2-1,1-1,1 3,-4 0,-1 1,3-2,-2-9,5-12,3-11,5-10,4 0,-1-3,1-2,2-2,-1-8,2 3,2 2,-4 6,-1 8,2 7,2 2,-1 4,1 2,1 0,-1-1,0 2,2 1,1-3,1 1,-2 0,-1 1,2-2,0 0,1-4,1-2,1 2,0-1,0 1,0 3,0 2,0-1,0 0,0 1,0-1,0-1,0 2,0 0,0 0,0-1,0 1,0-2,0-3,3-2,1 0,0 2,-1 3,-1 0,-1 0,0 1,-1 2,0-1,0-1,0-4,0-2,-1 2,1 0,0 0,0 3,0 2,0-1,0 0,0 1,0-2,0 1,0 0,0 2,0-2,0 0,0 1,0-2,0 1,0 0,0-4,0-1,0 2,0-1,0 1,0 2,0 5</inkml:trace>
  <inkml:trace contextRef="#ctx0" brushRef="#br0" timeOffset="7346.5906">4606 1575,'3'0,"4"0,6 0,4 0,2 0,4 0,0 0,6 3,0 1,-2 0,-3-1,1-1,-1-1,-2 0,1-1,-1 0,0 0,4 0,0-1,-1-2,1 0,-1-1,-2 1,1 1,2 0,3 2,-2 0,-1 0,-3 0,3 0,1 0,3 0,1 0,3 0,-2 0,0 0,-2 0,-4 0,-1 0,-1 0,-2 0,-2 0,-4 6,-6 5,-3 5,-4 5,-1 5,-3 3,1 4,-1 6,0-2,0-3,1 0,-1-2,1 2,0 4,0 4,0 0,0 3,0 1,0 2,0 1,6-4,2-5,-1-5,2-2,-1-2,-2-3,-2-2,-1-2,-2 4,6 5,0 1,0 2,-1-1,-2 1,-2-2,-1-4,-1-4,3-1,1-2,-1-2,0 2,-1-1,-1-1,-1-1,1 1,-1 1,-1-1,1 5,0 0,0 2,0 0,0-4,0-1,0 0,-6-1,-2 5,1 1,1-3,2-1,2 0,-3 0,1-3,0 2,2 0,0 4,-2 1,0-2,0-2,1 0,1 3,1 1,1 0,-1-3,1 1,1-2,-1-1,0-3,0 2,0 0,0-1,0 4,0 1,0 2,0-1,-8 4,-13-1,-10 0,-14-1,-6-1,0-5,3-6,4-6,4-5,3-4,2-1,3-2,6 0,3-3,-3-1,-5-2,-1-4,-3 2,2-5,-1 0,4 4,4 2,-2 3,0 2,0 2,1 1,-3 0,0 1,3-1,3 1,0-1,1-8,4-9,6-10,-1-10,2-12,3-6,0-4,2-5,2 6,1 3,3 8,0 10,1 5,0 5,-2 4,-2 1,1 1,-6 1,0 1,-3-2,2 0,-1 0,2-2,1-2,4-3,1 0,-4 2,-1 3,1-1,2 1,1 2,2-2,1 0,-2 2,-1 1,0-2,2 0,0-4,-2 1,0 0,0-2,1 1,1 2,1 2,0-1,1 1,3 0,7 6,4-5,1-1,-1 3,-1 0,1-1,0 1,-3-3,-1 3,-2 2,-2 0,-2 1,-2-3,-1-1,-1 0,-1-5,1-8,-1 0,1 3,0-1,0 4,0 2,0 1,0 1,0 1,0 2,0-1,0-1,0 1,0 2,0-3,0 0,0 1,0-1,0-1,0 1,0 2,0-5,0-1,0-1,0 0,0 5,0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5T16:24:06.6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25,'2'0,"8"0,7 0,7 0,4 0,5 0,1 0,1 0,3 6,4 2,3-1,-3-1,-2-2,-7-1,-4-2,-3 3,-2 0,-2-1,-3 0,2-2,0 0,5 3,1 0,-1-1,4 6,-1-2,1-3,-2 2,-3-1,3-1,5-1,6-1,11 2,5 0,8 5,-1 2,3-2,-1 4,-2-1,-9-2,-8-3,-9-2,-10 0,-15 0,-13 1,-9 4,-2 5,1 2,-1 0,3-1,2 2,3 2,2-1,-4 1,-1 1,1 1,2-1,1 0,2 3,1 2,1 5,-3-1,-1 2,1 0,0 0,1-1,1-5,1 1,0-3,0-1,0-3,0 1,0 1,-3-2,-1 3,1-1,0 0,1-2,1 2,0 0,1-1,0 2,0-1,0 0,0-2,3 2,1 0,5-1,2-1,1 5,-1 3,1 1,3-3,6-4,4-8,1-5,0-4,3-3,5-2,7 4,9 3,6 2,-5 0,-7-2,-6-2,-6-2,0-1,-3-1,-3-1,-3 0,0-1,-1 1,-1-1,1 1,3 0,6 6,9 10,4 3,-1 0,-4-2,-6-4,-2 1,-8-5,-3-3,-4-3,-3 0,-2 1,3-1,3-1,0-1,1 3,6 3,4 0,1 3,-2-2,-3 5,1-1,-1-1,-3-4,2-2,-3-5,-8-3,-6 2,-7 2,-4 3,0 3,1 8,0 2,1 3,2 0,0 2,1 4,0 3,0-1,0-2,0 0,0-1,1-2,-1-2,0 0,0 1,0-1,0 1,0 1,-3-2,-1 0,0 1,1-1,-4 1,-2-3,1 3,1 0,3-1,2 2,3 0,3-2,0 0,-1 1,-1 0,0-1,-1 1,2 1,1-1,0-2,-1 2,-1 0,-1-1,-1 2,0 0,0-2,-5-3,-6-6,-9-4,-4-4,-7-3,-9 0,-7-2,-9 0,-16 0,-16-6,-10-1,-8-5,-7-1,-4 2,9 1,15 2,14-4,12-2,8 2,7 2,2-2,8 1,7 3,5 2,4 3,3 2,4 1,-2 1,0 1,2-1,-3 1,0-1,0 1,-4-1,0 0,0 0,0 0,1 0,2 0,2 0,-1 0,0 0,1 0,-2 0,1 0,0 0,2 0,-5 0,0 0,3 6,0 1,1 1,1 0,-2 0,0-1,1 0,4 5,2 1,-2-3,1 1,1-2,-5-2,-3-3,0-2,-2-1,1-1,1 3,-4 0,-1 1,3-2,-2-9,5-12,3-11,5-10,4 0,-1-3,1-2,2-2,-1-8,2 3,2 2,-4 6,-1 8,2 7,2 2,-1 4,1 2,1 0,-1-1,0 2,2 1,1-3,1 1,-2 0,-1 1,2-2,0 0,1-4,1-2,1 2,0-1,0 1,0 3,0 2,0-1,0 0,0 1,0-1,0-1,0 2,0 0,0 0,0-1,0 1,0-2,0-3,3-2,1 0,0 2,-1 3,-1 0,-1 0,0 1,-1 2,0-1,0-1,0-4,0-2,-1 2,1 0,0 0,0 3,0 2,0-1,0 0,0 1,0-2,0 1,0 0,0 2,0-2,0 0,0 1,0-2,0 1,0 0,0-4,0-1,0 2,0-1,0 1,0 2,0 5</inkml:trace>
  <inkml:trace contextRef="#ctx0" brushRef="#br0" timeOffset="7346.5906">4630 1600,'3'0,"4"0,6 0,4 0,2 0,4 0,0 0,6 3,0 1,-2 0,-3-1,1-1,-1-1,-2 0,1-1,-1 0,0 0,4 0,0-1,-1-2,1 0,-1-1,-2 1,1 1,2 0,3 2,-2 0,-1 0,-3 0,3 0,1 0,3 0,1 0,3 0,-2 0,0 0,-2 0,-4 0,-1 0,-1 0,-2 0,-2 0,-4 6,-6 5,-3 5,-4 5,-1 5,-3 3,1 4,-1 6,0-2,0-3,1 0,-1-2,1 2,0 4,0 4,0 0,0 3,0 1,0 2,0 1,6-4,2-5,-1-5,2-2,-1-2,-2-3,-2-2,-1-2,-2 4,6 5,0 1,0 2,-1-1,-2 1,-2-2,-1-4,-1-4,3-1,1-2,-1-2,0 2,-1-1,-1-1,-1-1,1 1,-1 1,-1-1,1 5,0 0,0 2,0 0,0-4,0-1,0 0,-6-1,-2 5,1 1,1-3,2-1,2 0,-3 0,1-3,0 2,2 0,0 4,-2 1,0-2,0-2,1 0,1 3,1 1,1 0,-1-3,1 1,1-2,-1-1,0-3,0 2,0 0,0-1,0 4,0 1,0 2,0-1,-8 4,-13-1,-10 0,-14-1,-6-1,0-5,3-6,4-6,4-5,3-4,2-1,3-2,6 0,3-3,-3-1,-5-2,-1-4,-3 2,2-5,-1 0,4 4,4 2,-2 3,0 2,0 2,1 1,-3 0,0 1,3-1,3 1,0-1,1-8,4-9,6-10,-1-10,2-12,3-6,0-4,2-5,2 6,1 3,3 8,0 10,1 5,0 5,-2 4,-2 1,1 1,-6 1,0 1,-3-2,2 0,-1 0,2-2,1-2,4-3,1 0,-4 2,-1 3,1-1,2 1,1 2,2-2,1 0,-2 2,-1 1,0-2,2 0,0-4,-2 1,0 0,0-2,1 1,1 2,1 2,0-1,1 1,3 0,7 6,4-5,1-1,-1 3,-1 0,1-1,0 1,-3-3,-1 3,-2 2,-2 0,-2 1,-2-3,-1-1,-1 0,-1-5,1-8,-1 0,1 3,0-1,0 4,0 2,0 1,0 1,0 1,0 2,0-1,0-1,0 1,0 2,0-3,0 0,0 1,0-1,0-1,0 1,0 2,0-5,0-1,0-1,0 0,0 5,0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458C-8D1D-4183-962A-EC5FA1A5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A953F-24E8-4759-867B-EFC2690C3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7872-D045-4146-AF52-898B58F3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6BCEE-F2B9-4B61-A8F6-A900EFCE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DA04-61B7-436B-8E57-4B42F681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E810-0237-4B03-82FF-E9E5BDBA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4CFD4-B76D-46EF-BBA1-BCA6F6E3B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8DEFB-B202-431A-9F71-B0EC1329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9DA9-2964-41A0-9CA5-DC6B9D5B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D744-6EC3-4C03-9228-C26A58F3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2267E-04E7-4190-ABDC-8C1E12A6B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6ADF4-0821-4A3A-AA58-CB6A3A8D9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9B60-07CE-4917-8B74-639447E7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5D17A-14D5-4BDF-AF1A-A4C47BDB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E64A-A9F7-4C45-9EB6-F5337839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771D-F75A-49DD-8584-2691B6D9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F8A0-B993-4E93-93BC-8E187DD6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F388-E896-4065-9C51-D72613C1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562A-C510-438F-BFEE-9C3BACF2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3E1D-B366-461D-877F-C22B8EEC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AF52-C7AA-4916-80F1-AE40E9AA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B0A75-7953-4CAE-A4A7-7452AC36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E32D-9BE4-4770-B3AB-FD5BA274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F86D-D31C-4DE4-9383-D95D78C7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2C00A-CA7A-41EB-871A-084C0652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6C64-BE84-4961-9037-C3413D78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31D2-603D-43A3-AC8D-A11B60CAC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84493-06CE-47D0-B4DC-3EDA4DFC4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6528-54BE-497A-8FA2-8F838B25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B2891-F0A7-49D7-A929-0157A6E2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D2178-9F21-407C-8B84-BC262B93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A146-7D7D-4BD0-8F0A-85981AE6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D8212-83BD-4C47-8B3C-4E130DE1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DE3D0-EEE3-4D90-ABE8-1900FFDC4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C41F0-AB16-4BF1-8C21-A0F302949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335B5-3712-4B68-8697-F13A09BBD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96109-8E57-4EB4-A111-241DA43F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C4C17-E7E3-41C4-AB78-0C886DC4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50378-C2C4-4788-91E6-5466739D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1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54A3-D826-4BC9-8947-90242774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C3994-A6C1-4897-8EDC-BA3CD70C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0A489-F144-4FBD-BBEB-A44F4F51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30B5B-C17D-4063-B8EF-393DD52A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635C8-3101-495C-8401-C35B2A62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F3BBB-4C6B-4ECF-985E-B90CD69F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D271-8597-4E3F-8753-AA5817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7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9901-3DB2-4BB5-9E5E-57A158A4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A913-70B3-4C30-B5E9-0CE154F44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38B57-5984-4BEB-9DA4-8D5F97772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3A6C3-1C0F-4D41-A5E7-711063A0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6C5F0-D8D8-41F4-B34C-16E1C0C9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ABF2-1E5D-4ED2-8C51-B1923A86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F021-A223-4803-989C-6DA6AEF7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32836-3B6B-4017-B64C-E8C310D6C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CFB89-B70F-4AF4-9639-ACD86864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84807-FE93-468B-9D63-2FCF8D4E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743C2-0C1E-4922-A47F-536FDD0D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C73F-980A-43FF-AE7E-F51BBEBB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6AA9C-CF6F-4315-A11E-5BBE15EB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2E8A1-5435-47FE-AAD0-9A416D47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547D-12F1-443C-A474-876BADA5A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9698-74FF-4539-AB9D-9B7A227A35D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0603-AF7A-40B6-BC77-1D2078849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86CB9-06FF-4DC8-A0FE-B79F18F1A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FA935-045A-42C5-9172-326308D7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B113-B57A-489C-A8D0-1B679B5C0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32F5-BE2F-42CF-90B6-CCED9AF52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ool map">
            <a:extLst>
              <a:ext uri="{FF2B5EF4-FFF2-40B4-BE49-F238E27FC236}">
                <a16:creationId xmlns:a16="http://schemas.microsoft.com/office/drawing/2014/main" id="{8CFE5547-805D-4D13-A7E8-1A53FF0B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8" y="0"/>
            <a:ext cx="11573552" cy="67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36E635-CD4E-45E3-82DF-CB9E572438B2}"/>
              </a:ext>
            </a:extLst>
          </p:cNvPr>
          <p:cNvSpPr/>
          <p:nvPr/>
        </p:nvSpPr>
        <p:spPr>
          <a:xfrm>
            <a:off x="573024" y="5193792"/>
            <a:ext cx="3212592" cy="1444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79CD-F5CD-4493-952C-4ECED30B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9EDE-CD69-44A5-8207-94CAC097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02BF1-D564-4A84-A930-A49B0834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452562"/>
            <a:ext cx="59531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79CD-F5CD-4493-952C-4ECED30B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9EDE-CD69-44A5-8207-94CAC097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Image result for this test will determine your future">
            <a:extLst>
              <a:ext uri="{FF2B5EF4-FFF2-40B4-BE49-F238E27FC236}">
                <a16:creationId xmlns:a16="http://schemas.microsoft.com/office/drawing/2014/main" id="{BC0F94A5-1A29-411E-A43C-4EF7BE65F6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E60A6-19A7-4B2A-BB6A-D3755FE5B1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690812"/>
            <a:ext cx="5943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EC9D-FDDF-4285-B697-5CCD12E2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4584-0A26-4EC4-ABD5-52CAEEC8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0853B-4C53-4EFF-B8F7-E0C77FF271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304" y="2176272"/>
            <a:ext cx="12117696" cy="280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3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EC9D-FDDF-4285-B697-5CCD12E2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4584-0A26-4EC4-ABD5-52CAEEC8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0853B-4C53-4EFF-B8F7-E0C77FF271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304" y="2176272"/>
            <a:ext cx="12117696" cy="2809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C3F11A-7B71-4326-8679-5A3D9DDE441E}"/>
                  </a:ext>
                </a:extLst>
              </p14:cNvPr>
              <p14:cNvContentPartPr/>
              <p14:nvPr/>
            </p14:nvContentPartPr>
            <p14:xfrm>
              <a:off x="1560360" y="2279736"/>
              <a:ext cx="2073240" cy="148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C3F11A-7B71-4326-8679-5A3D9DDE44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1720" y="2270736"/>
                <a:ext cx="2090880" cy="15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8B8F4D-C788-4C59-B9CD-CD22F8B47F5B}"/>
                  </a:ext>
                </a:extLst>
              </p14:cNvPr>
              <p14:cNvContentPartPr/>
              <p14:nvPr/>
            </p14:nvContentPartPr>
            <p14:xfrm>
              <a:off x="9399715" y="2251614"/>
              <a:ext cx="2073275" cy="148907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8B8F4D-C788-4C59-B9CD-CD22F8B47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0715" y="2242620"/>
                <a:ext cx="2090915" cy="150670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1D23B49-1387-4D69-B91F-840706BFC58B}"/>
              </a:ext>
            </a:extLst>
          </p:cNvPr>
          <p:cNvSpPr/>
          <p:nvPr/>
        </p:nvSpPr>
        <p:spPr>
          <a:xfrm>
            <a:off x="9510368" y="2279736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29181E-F706-483F-8C19-6EAA5C2E7775}"/>
              </a:ext>
            </a:extLst>
          </p:cNvPr>
          <p:cNvSpPr/>
          <p:nvPr/>
        </p:nvSpPr>
        <p:spPr>
          <a:xfrm>
            <a:off x="9553651" y="2765320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77B35-6444-4744-A9E1-077A9AA29B6E}"/>
              </a:ext>
            </a:extLst>
          </p:cNvPr>
          <p:cNvSpPr/>
          <p:nvPr/>
        </p:nvSpPr>
        <p:spPr>
          <a:xfrm>
            <a:off x="9972750" y="2769137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BBE61C-9870-4089-84F0-4FD18B227403}"/>
              </a:ext>
            </a:extLst>
          </p:cNvPr>
          <p:cNvSpPr/>
          <p:nvPr/>
        </p:nvSpPr>
        <p:spPr>
          <a:xfrm>
            <a:off x="11053114" y="2793743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71452-4779-4541-B004-EFDF05965F74}"/>
              </a:ext>
            </a:extLst>
          </p:cNvPr>
          <p:cNvSpPr/>
          <p:nvPr/>
        </p:nvSpPr>
        <p:spPr>
          <a:xfrm>
            <a:off x="11053114" y="3288775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924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2574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0C57-D891-452B-965E-A4F405CC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DB32-3962-43BE-B341-B381E3B3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A1143-3170-4CE1-9F38-091DBB3F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133600"/>
            <a:ext cx="539115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05F18D-8638-4D69-B57F-D1D1CBAE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2138362"/>
            <a:ext cx="5429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Coll</dc:creator>
  <cp:lastModifiedBy>Jim Coll</cp:lastModifiedBy>
  <cp:revision>4</cp:revision>
  <dcterms:created xsi:type="dcterms:W3CDTF">2018-02-15T05:21:40Z</dcterms:created>
  <dcterms:modified xsi:type="dcterms:W3CDTF">2018-02-15T19:05:07Z</dcterms:modified>
</cp:coreProperties>
</file>